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57"/>
  </p:notesMasterIdLst>
  <p:handoutMasterIdLst>
    <p:handoutMasterId r:id="rId58"/>
  </p:handoutMasterIdLst>
  <p:sldIdLst>
    <p:sldId id="257" r:id="rId2"/>
    <p:sldId id="259" r:id="rId3"/>
    <p:sldId id="260" r:id="rId4"/>
    <p:sldId id="258" r:id="rId5"/>
    <p:sldId id="262" r:id="rId6"/>
    <p:sldId id="336" r:id="rId7"/>
    <p:sldId id="263" r:id="rId8"/>
    <p:sldId id="335" r:id="rId9"/>
    <p:sldId id="265" r:id="rId10"/>
    <p:sldId id="268" r:id="rId11"/>
    <p:sldId id="267" r:id="rId12"/>
    <p:sldId id="269" r:id="rId13"/>
    <p:sldId id="334" r:id="rId14"/>
    <p:sldId id="270" r:id="rId15"/>
    <p:sldId id="271" r:id="rId16"/>
    <p:sldId id="272" r:id="rId17"/>
    <p:sldId id="273" r:id="rId18"/>
    <p:sldId id="333" r:id="rId19"/>
    <p:sldId id="274" r:id="rId20"/>
    <p:sldId id="276" r:id="rId21"/>
    <p:sldId id="275" r:id="rId22"/>
    <p:sldId id="279" r:id="rId23"/>
    <p:sldId id="332" r:id="rId24"/>
    <p:sldId id="289" r:id="rId25"/>
    <p:sldId id="290" r:id="rId26"/>
    <p:sldId id="288" r:id="rId27"/>
    <p:sldId id="291" r:id="rId28"/>
    <p:sldId id="331" r:id="rId29"/>
    <p:sldId id="280" r:id="rId30"/>
    <p:sldId id="281" r:id="rId31"/>
    <p:sldId id="282" r:id="rId32"/>
    <p:sldId id="283" r:id="rId33"/>
    <p:sldId id="284" r:id="rId34"/>
    <p:sldId id="286" r:id="rId35"/>
    <p:sldId id="337" r:id="rId36"/>
    <p:sldId id="264" r:id="rId37"/>
    <p:sldId id="330" r:id="rId38"/>
    <p:sldId id="292" r:id="rId39"/>
    <p:sldId id="295" r:id="rId40"/>
    <p:sldId id="294" r:id="rId41"/>
    <p:sldId id="293" r:id="rId42"/>
    <p:sldId id="329" r:id="rId43"/>
    <p:sldId id="296" r:id="rId44"/>
    <p:sldId id="302" r:id="rId45"/>
    <p:sldId id="298" r:id="rId46"/>
    <p:sldId id="303" r:id="rId47"/>
    <p:sldId id="304" r:id="rId48"/>
    <p:sldId id="297" r:id="rId49"/>
    <p:sldId id="299" r:id="rId50"/>
    <p:sldId id="305" r:id="rId51"/>
    <p:sldId id="300" r:id="rId52"/>
    <p:sldId id="308" r:id="rId53"/>
    <p:sldId id="307" r:id="rId54"/>
    <p:sldId id="309" r:id="rId55"/>
    <p:sldId id="310" r:id="rId56"/>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FFFF"/>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38" y="294"/>
      </p:cViewPr>
      <p:guideLst/>
    </p:cSldViewPr>
  </p:slideViewPr>
  <p:notesTextViewPr>
    <p:cViewPr>
      <p:scale>
        <a:sx n="1" d="1"/>
        <a:sy n="1" d="1"/>
      </p:scale>
      <p:origin x="0" y="0"/>
    </p:cViewPr>
  </p:notesTextViewPr>
  <p:notesViewPr>
    <p:cSldViewPr snapToGrid="0">
      <p:cViewPr varScale="1">
        <p:scale>
          <a:sx n="120" d="100"/>
          <a:sy n="120" d="100"/>
        </p:scale>
        <p:origin x="5040"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4CA224D-9FD1-45D3-9C53-2C5BC011A7F7}" type="datetime1">
              <a:rPr lang="ja-JP" altLang="en-US" smtClean="0"/>
              <a:t>2022/2/20</a:t>
            </a:fld>
            <a:endParaRPr lang="en-US" dirty="0"/>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2CD2E1E-736E-47DB-9544-043CA732B0EB}" type="datetime1">
              <a:rPr lang="ja-JP" altLang="en-US" smtClean="0"/>
              <a:t>2022/2/20</a:t>
            </a:fld>
            <a:endParaRPr 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ja"/>
              <a:t>マスター テキストの書式設定</a:t>
            </a:r>
            <a:endParaRPr lang="en-US"/>
          </a:p>
          <a:p>
            <a:pPr lvl="1" rtl="0"/>
            <a:r>
              <a:rPr lang="ja"/>
              <a:t>第 2 レベル</a:t>
            </a:r>
          </a:p>
          <a:p>
            <a:pPr lvl="2" rtl="0"/>
            <a:r>
              <a:rPr lang="ja"/>
              <a:t>第 3 レベル</a:t>
            </a:r>
          </a:p>
          <a:p>
            <a:pPr lvl="3" rtl="0"/>
            <a:r>
              <a:rPr lang="ja"/>
              <a:t>第 4 レベル</a:t>
            </a:r>
          </a:p>
          <a:p>
            <a:pPr lvl="4" rtl="0"/>
            <a:r>
              <a:rPr lang="ja"/>
              <a:t>第 5 レベル</a:t>
            </a:r>
            <a:endParaRPr 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10" name="長方形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ja-JP" altLang="en-US"/>
              <a:t>マスター タイトルの書式設定</a:t>
            </a:r>
            <a:endParaRPr lang="en-US" dirty="0"/>
          </a:p>
        </p:txBody>
      </p:sp>
      <p:sp>
        <p:nvSpPr>
          <p:cNvPr id="3" name="サブタイトル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ja-JP" altLang="en-US"/>
              <a:t>マスター サブタイトルの書式設定</a:t>
            </a:r>
            <a:endParaRPr lang="en-US" dirty="0"/>
          </a:p>
        </p:txBody>
      </p:sp>
      <p:cxnSp>
        <p:nvCxnSpPr>
          <p:cNvPr id="9" name="直線​​コネクタ(S)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日付プレースホルダー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03496EA7-3ED1-4297-A13C-24124DE2B13A}" type="datetime1">
              <a:rPr lang="ja-JP" altLang="en-US" smtClean="0"/>
              <a:t>2022/2/20</a:t>
            </a:fld>
            <a:endParaRPr lang="en-US" dirty="0"/>
          </a:p>
        </p:txBody>
      </p:sp>
      <p:sp>
        <p:nvSpPr>
          <p:cNvPr id="5" name="フッター プレースホルダー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スライド番号プレースホルダー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a:t>マスター タイトルの書式設定</a:t>
            </a:r>
            <a:endParaRPr lang="en-US" dirty="0"/>
          </a:p>
        </p:txBody>
      </p:sp>
      <p:sp>
        <p:nvSpPr>
          <p:cNvPr id="3" name="縦書きテキスト プレースホルダー 2"/>
          <p:cNvSpPr>
            <a:spLocks noGrp="1"/>
          </p:cNvSpPr>
          <p:nvPr>
            <p:ph type="body" orient="vert" idx="1"/>
          </p:nvPr>
        </p:nvSpPr>
        <p:spPr/>
        <p:txBody>
          <a:bodyPr vert="eaVert" lIns="45720" tIns="0" rIns="45720" bIns="0" rtlCol="0"/>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en-US" dirty="0"/>
          </a:p>
        </p:txBody>
      </p:sp>
      <p:sp>
        <p:nvSpPr>
          <p:cNvPr id="7" name="日付プレースホルダー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07B4CE94-0898-4DE3-8AD0-0946AA04A64E}" type="datetime1">
              <a:rPr lang="ja-JP" altLang="en-US" smtClean="0"/>
              <a:t>2022/2/20</a:t>
            </a:fld>
            <a:endParaRPr lang="en-US" dirty="0"/>
          </a:p>
        </p:txBody>
      </p:sp>
      <p:sp>
        <p:nvSpPr>
          <p:cNvPr id="8" name="フッター プレースホルダー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スライド番号プレースホルダー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縦書きテキスト">
    <p:spTree>
      <p:nvGrpSpPr>
        <p:cNvPr id="1" name=""/>
        <p:cNvGrpSpPr/>
        <p:nvPr/>
      </p:nvGrpSpPr>
      <p:grpSpPr>
        <a:xfrm>
          <a:off x="0" y="0"/>
          <a:ext cx="0" cy="0"/>
          <a:chOff x="0" y="0"/>
          <a:chExt cx="0" cy="0"/>
        </a:xfrm>
      </p:grpSpPr>
      <p:sp>
        <p:nvSpPr>
          <p:cNvPr id="9" name="長方形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縦書きタイトル 1"/>
          <p:cNvSpPr>
            <a:spLocks noGrp="1"/>
          </p:cNvSpPr>
          <p:nvPr>
            <p:ph type="title" orient="vert"/>
          </p:nvPr>
        </p:nvSpPr>
        <p:spPr>
          <a:xfrm>
            <a:off x="8724900" y="412302"/>
            <a:ext cx="2628900" cy="5759898"/>
          </a:xfrm>
        </p:spPr>
        <p:txBody>
          <a:bodyPr vert="eaVert" rtlCol="0"/>
          <a:lstStyle/>
          <a:p>
            <a:pPr rtl="0"/>
            <a:r>
              <a:rPr lang="ja-JP" altLang="en-US"/>
              <a:t>マスター タイトルの書式設定</a:t>
            </a:r>
            <a:endParaRPr lang="en-US" dirty="0"/>
          </a:p>
        </p:txBody>
      </p:sp>
      <p:sp>
        <p:nvSpPr>
          <p:cNvPr id="3" name="縦書きテキスト プレースホルダー 2"/>
          <p:cNvSpPr>
            <a:spLocks noGrp="1"/>
          </p:cNvSpPr>
          <p:nvPr>
            <p:ph type="body" orient="vert" idx="1"/>
          </p:nvPr>
        </p:nvSpPr>
        <p:spPr>
          <a:xfrm>
            <a:off x="838200" y="412302"/>
            <a:ext cx="7734300" cy="5759898"/>
          </a:xfrm>
        </p:spPr>
        <p:txBody>
          <a:bodyPr vert="eaVert" lIns="45720" tIns="0" rIns="45720" bIns="0" rtlCol="0"/>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en-US" dirty="0"/>
          </a:p>
        </p:txBody>
      </p:sp>
      <p:sp>
        <p:nvSpPr>
          <p:cNvPr id="7" name="日付プレースホルダー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C4A4181F-25C5-4F43-9D3D-6888EB50DD84}" type="datetime1">
              <a:rPr lang="ja-JP" altLang="en-US" smtClean="0"/>
              <a:t>2022/2/20</a:t>
            </a:fld>
            <a:endParaRPr lang="en-US" dirty="0"/>
          </a:p>
        </p:txBody>
      </p:sp>
      <p:sp>
        <p:nvSpPr>
          <p:cNvPr id="8" name="フッター プレースホルダー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スライド番号プレースホルダー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a:t>マスター タイトルの書式設定</a:t>
            </a:r>
            <a:endParaRPr lang="en-US" dirty="0"/>
          </a:p>
        </p:txBody>
      </p:sp>
      <p:sp>
        <p:nvSpPr>
          <p:cNvPr id="3" name="コンテンツ プレースホルダー 2"/>
          <p:cNvSpPr>
            <a:spLocks noGrp="1"/>
          </p:cNvSpPr>
          <p:nvPr>
            <p:ph idx="1"/>
          </p:nvPr>
        </p:nvSpPr>
        <p:spPr/>
        <p:txBody>
          <a:bodyPr rtlCol="0"/>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en-US" dirty="0"/>
          </a:p>
        </p:txBody>
      </p:sp>
      <p:sp>
        <p:nvSpPr>
          <p:cNvPr id="7" name="日付プレースホルダー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6BB10D81-EB47-474E-AFE6-F10ABA500AD1}" type="datetime1">
              <a:rPr lang="ja-JP" altLang="en-US" smtClean="0"/>
              <a:t>2022/2/20</a:t>
            </a:fld>
            <a:endParaRPr lang="en-US" dirty="0"/>
          </a:p>
        </p:txBody>
      </p:sp>
      <p:sp>
        <p:nvSpPr>
          <p:cNvPr id="8" name="フッター プレースホルダー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スライド番号プレースホルダー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 ヘッダー">
    <p:bg>
      <p:bgPr>
        <a:solidFill>
          <a:schemeClr val="bg1"/>
        </a:solidFill>
        <a:effectLst/>
      </p:bgPr>
    </p:bg>
    <p:spTree>
      <p:nvGrpSpPr>
        <p:cNvPr id="1" name=""/>
        <p:cNvGrpSpPr/>
        <p:nvPr/>
      </p:nvGrpSpPr>
      <p:grpSpPr>
        <a:xfrm>
          <a:off x="0" y="0"/>
          <a:ext cx="0" cy="0"/>
          <a:chOff x="0" y="0"/>
          <a:chExt cx="0" cy="0"/>
        </a:xfrm>
      </p:grpSpPr>
      <p:sp>
        <p:nvSpPr>
          <p:cNvPr id="10" name="長方形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ja-JP" altLang="en-US"/>
              <a:t>マスター タイトルの書式設定</a:t>
            </a:r>
            <a:endParaRPr lang="en-US" dirty="0"/>
          </a:p>
        </p:txBody>
      </p:sp>
      <p:sp>
        <p:nvSpPr>
          <p:cNvPr id="3" name="テキスト プレースホルダー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ja-JP" altLang="en-US"/>
              <a:t>マスター テキストの書式設定</a:t>
            </a:r>
          </a:p>
        </p:txBody>
      </p:sp>
      <p:cxnSp>
        <p:nvCxnSpPr>
          <p:cNvPr id="9" name="直線​​コネクタ(S)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日付プレースホルダー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83FAE9EC-F641-49D1-8818-C6EAB532FF50}" type="datetime1">
              <a:rPr lang="ja-JP" altLang="en-US" smtClean="0"/>
              <a:t>2022/2/20</a:t>
            </a:fld>
            <a:endParaRPr lang="en-US" dirty="0"/>
          </a:p>
        </p:txBody>
      </p:sp>
      <p:sp>
        <p:nvSpPr>
          <p:cNvPr id="8" name="フッター プレースホルダー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スライド番号プレースホルダー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タイトル 7"/>
          <p:cNvSpPr>
            <a:spLocks noGrp="1"/>
          </p:cNvSpPr>
          <p:nvPr>
            <p:ph type="title"/>
          </p:nvPr>
        </p:nvSpPr>
        <p:spPr>
          <a:xfrm>
            <a:off x="1097280" y="286603"/>
            <a:ext cx="10058400" cy="1450757"/>
          </a:xfrm>
        </p:spPr>
        <p:txBody>
          <a:bodyPr rtlCol="0"/>
          <a:lstStyle/>
          <a:p>
            <a:pPr rtl="0"/>
            <a:r>
              <a:rPr lang="ja-JP" altLang="en-US"/>
              <a:t>マスター タイトルの書式設定</a:t>
            </a:r>
            <a:endParaRPr lang="en-US" dirty="0"/>
          </a:p>
        </p:txBody>
      </p:sp>
      <p:sp>
        <p:nvSpPr>
          <p:cNvPr id="3" name="コンテンツ プレースホルダー 2"/>
          <p:cNvSpPr>
            <a:spLocks noGrp="1"/>
          </p:cNvSpPr>
          <p:nvPr>
            <p:ph sz="half" idx="1"/>
          </p:nvPr>
        </p:nvSpPr>
        <p:spPr>
          <a:xfrm>
            <a:off x="1097280" y="2120900"/>
            <a:ext cx="4639736" cy="3748193"/>
          </a:xfrm>
        </p:spPr>
        <p:txBody>
          <a:bodyPr rtlCol="0"/>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en-US" dirty="0"/>
          </a:p>
        </p:txBody>
      </p:sp>
      <p:sp>
        <p:nvSpPr>
          <p:cNvPr id="4" name="コンテンツ プレースホルダー 3"/>
          <p:cNvSpPr>
            <a:spLocks noGrp="1"/>
          </p:cNvSpPr>
          <p:nvPr>
            <p:ph sz="half" idx="2"/>
          </p:nvPr>
        </p:nvSpPr>
        <p:spPr>
          <a:xfrm>
            <a:off x="6515944" y="2120900"/>
            <a:ext cx="4639736" cy="3748194"/>
          </a:xfrm>
        </p:spPr>
        <p:txBody>
          <a:bodyPr rtlCol="0"/>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en-US" dirty="0"/>
          </a:p>
        </p:txBody>
      </p:sp>
      <p:sp>
        <p:nvSpPr>
          <p:cNvPr id="2" name="日付プレースホルダー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DB43ECC2-B0E5-4875-9C28-6BDA7278145C}" type="datetime1">
              <a:rPr lang="ja-JP" altLang="en-US" smtClean="0"/>
              <a:t>2022/2/20</a:t>
            </a:fld>
            <a:endParaRPr lang="en-US" dirty="0"/>
          </a:p>
        </p:txBody>
      </p:sp>
      <p:sp>
        <p:nvSpPr>
          <p:cNvPr id="9" name="フッター プレースホルダー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スライド番号プレースホルダー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タイトル 9"/>
          <p:cNvSpPr>
            <a:spLocks noGrp="1"/>
          </p:cNvSpPr>
          <p:nvPr>
            <p:ph type="title"/>
          </p:nvPr>
        </p:nvSpPr>
        <p:spPr>
          <a:xfrm>
            <a:off x="1097280" y="286603"/>
            <a:ext cx="10058400" cy="1450757"/>
          </a:xfrm>
        </p:spPr>
        <p:txBody>
          <a:bodyPr rtlCol="0"/>
          <a:lstStyle/>
          <a:p>
            <a:pPr rtl="0"/>
            <a:r>
              <a:rPr lang="ja-JP" altLang="en-US"/>
              <a:t>マスター タイトルの書式設定</a:t>
            </a:r>
            <a:endParaRPr lang="en-US" dirty="0"/>
          </a:p>
        </p:txBody>
      </p:sp>
      <p:sp>
        <p:nvSpPr>
          <p:cNvPr id="3" name="テキスト プレースホルダー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a:t>マスター テキストの書式設定</a:t>
            </a:r>
          </a:p>
        </p:txBody>
      </p:sp>
      <p:sp>
        <p:nvSpPr>
          <p:cNvPr id="4" name="コンテンツ プレースホルダー 3"/>
          <p:cNvSpPr>
            <a:spLocks noGrp="1"/>
          </p:cNvSpPr>
          <p:nvPr>
            <p:ph sz="half" idx="2"/>
          </p:nvPr>
        </p:nvSpPr>
        <p:spPr>
          <a:xfrm>
            <a:off x="1097280" y="2958274"/>
            <a:ext cx="4639736" cy="2910821"/>
          </a:xfrm>
        </p:spPr>
        <p:txBody>
          <a:bodyPr rtlCol="0"/>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en-US" dirty="0"/>
          </a:p>
        </p:txBody>
      </p:sp>
      <p:sp>
        <p:nvSpPr>
          <p:cNvPr id="5" name="テキスト プレースホルダー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a:t>マスター テキストの書式設定</a:t>
            </a:r>
          </a:p>
        </p:txBody>
      </p:sp>
      <p:sp>
        <p:nvSpPr>
          <p:cNvPr id="6" name="コンテンツ プレースホルダー 5"/>
          <p:cNvSpPr>
            <a:spLocks noGrp="1"/>
          </p:cNvSpPr>
          <p:nvPr>
            <p:ph sz="quarter" idx="4"/>
          </p:nvPr>
        </p:nvSpPr>
        <p:spPr>
          <a:xfrm>
            <a:off x="6515944" y="2958273"/>
            <a:ext cx="4639736" cy="2910821"/>
          </a:xfrm>
        </p:spPr>
        <p:txBody>
          <a:bodyPr rtlCol="0"/>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en-US" dirty="0"/>
          </a:p>
        </p:txBody>
      </p:sp>
      <p:sp>
        <p:nvSpPr>
          <p:cNvPr id="2" name="日付プレースホルダー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FA5138DC-E271-41C8-BE65-2AC8ADEEA4A9}" type="datetime1">
              <a:rPr lang="ja-JP" altLang="en-US" smtClean="0"/>
              <a:t>2022/2/20</a:t>
            </a:fld>
            <a:endParaRPr lang="en-US" dirty="0"/>
          </a:p>
        </p:txBody>
      </p:sp>
      <p:sp>
        <p:nvSpPr>
          <p:cNvPr id="11" name="フッター プレースホルダー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スライド番号プレースホルダー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a:t>マスター タイトルの書式設定</a:t>
            </a:r>
            <a:endParaRPr lang="en-US" dirty="0"/>
          </a:p>
        </p:txBody>
      </p:sp>
      <p:sp>
        <p:nvSpPr>
          <p:cNvPr id="6" name="日付プレースホルダー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8F26F9E0-B2BB-4E8F-A353-6B1AF083078D}" type="datetime1">
              <a:rPr lang="ja-JP" altLang="en-US" smtClean="0"/>
              <a:t>2022/2/20</a:t>
            </a:fld>
            <a:endParaRPr lang="en-US" dirty="0"/>
          </a:p>
        </p:txBody>
      </p:sp>
      <p:sp>
        <p:nvSpPr>
          <p:cNvPr id="7" name="フッター プレースホルダー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スライド番号プレースホルダー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0" name="長方形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日付プレースホルダー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345DEE80-C133-4C82-BA52-6E6A78DF5359}" type="datetime1">
              <a:rPr lang="ja-JP" altLang="en-US" smtClean="0"/>
              <a:t>2022/2/20</a:t>
            </a:fld>
            <a:endParaRPr lang="en-US" dirty="0"/>
          </a:p>
        </p:txBody>
      </p:sp>
      <p:sp>
        <p:nvSpPr>
          <p:cNvPr id="3" name="フッター プレースホルダー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スライド番号プレースホルダー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キャプション付きのコンテンツ">
    <p:spTree>
      <p:nvGrpSpPr>
        <p:cNvPr id="1" name=""/>
        <p:cNvGrpSpPr/>
        <p:nvPr/>
      </p:nvGrpSpPr>
      <p:grpSpPr>
        <a:xfrm>
          <a:off x="0" y="0"/>
          <a:ext cx="0" cy="0"/>
          <a:chOff x="0" y="0"/>
          <a:chExt cx="0" cy="0"/>
        </a:xfrm>
      </p:grpSpPr>
      <p:sp>
        <p:nvSpPr>
          <p:cNvPr id="8" name="長方形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ja-JP" altLang="en-US"/>
              <a:t>マスター タイトルの書式設定</a:t>
            </a:r>
            <a:endParaRPr lang="en-US" dirty="0"/>
          </a:p>
        </p:txBody>
      </p:sp>
      <p:sp>
        <p:nvSpPr>
          <p:cNvPr id="3" name="コンテンツ プレースホルダー 2"/>
          <p:cNvSpPr>
            <a:spLocks noGrp="1"/>
          </p:cNvSpPr>
          <p:nvPr>
            <p:ph idx="1"/>
          </p:nvPr>
        </p:nvSpPr>
        <p:spPr>
          <a:xfrm>
            <a:off x="5458984" y="812799"/>
            <a:ext cx="5928344" cy="5294757"/>
          </a:xfrm>
        </p:spPr>
        <p:txBody>
          <a:bodyPr rtlCol="0"/>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en-US" dirty="0"/>
          </a:p>
        </p:txBody>
      </p:sp>
      <p:sp>
        <p:nvSpPr>
          <p:cNvPr id="4" name="テキスト プレースホルダー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a:t>マスター テキストの書式設定</a:t>
            </a:r>
          </a:p>
        </p:txBody>
      </p:sp>
      <p:sp>
        <p:nvSpPr>
          <p:cNvPr id="5" name="日付プレースホルダー 4"/>
          <p:cNvSpPr>
            <a:spLocks noGrp="1"/>
          </p:cNvSpPr>
          <p:nvPr>
            <p:ph type="dt" sz="half" idx="10"/>
          </p:nvPr>
        </p:nvSpPr>
        <p:spPr>
          <a:xfrm>
            <a:off x="643464" y="6446520"/>
            <a:ext cx="3517568" cy="365125"/>
          </a:xfrm>
        </p:spPr>
        <p:txBody>
          <a:bodyPr rtlCol="0"/>
          <a:lstStyle>
            <a:lvl1pPr algn="l">
              <a:defRPr/>
            </a:lvl1pPr>
          </a:lstStyle>
          <a:p>
            <a:pPr rtl="0"/>
            <a:fld id="{5D48F394-EB73-4DAF-B9DC-4B7F06E8D586}" type="datetime1">
              <a:rPr lang="ja-JP" altLang="en-US" smtClean="0"/>
              <a:t>2022/2/20</a:t>
            </a:fld>
            <a:endParaRPr lang="en-US" dirty="0"/>
          </a:p>
        </p:txBody>
      </p:sp>
      <p:sp>
        <p:nvSpPr>
          <p:cNvPr id="6" name="フッター プレースホルダー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スライド番号プレースホルダー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キャプション付きの図">
    <p:spTree>
      <p:nvGrpSpPr>
        <p:cNvPr id="1" name=""/>
        <p:cNvGrpSpPr/>
        <p:nvPr/>
      </p:nvGrpSpPr>
      <p:grpSpPr>
        <a:xfrm>
          <a:off x="0" y="0"/>
          <a:ext cx="0" cy="0"/>
          <a:chOff x="0" y="0"/>
          <a:chExt cx="0" cy="0"/>
        </a:xfrm>
      </p:grpSpPr>
      <p:sp>
        <p:nvSpPr>
          <p:cNvPr id="8" name="長方形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図プレースホルダー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ja-JP" altLang="en-US"/>
              <a:t>アイコンをクリックして図を追加</a:t>
            </a:r>
            <a:endParaRPr lang="en-US" dirty="0"/>
          </a:p>
        </p:txBody>
      </p:sp>
      <p:sp>
        <p:nvSpPr>
          <p:cNvPr id="2" name="タイトル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ja-JP" altLang="en-US"/>
              <a:t>マスター タイトルの書式設定</a:t>
            </a:r>
            <a:endParaRPr lang="en-US" dirty="0"/>
          </a:p>
        </p:txBody>
      </p:sp>
      <p:sp>
        <p:nvSpPr>
          <p:cNvPr id="4" name="テキスト プレースホルダー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a:t>マスター テキストの書式設定</a:t>
            </a:r>
          </a:p>
        </p:txBody>
      </p:sp>
      <p:sp>
        <p:nvSpPr>
          <p:cNvPr id="5" name="日付プレースホルダー 4"/>
          <p:cNvSpPr>
            <a:spLocks noGrp="1"/>
          </p:cNvSpPr>
          <p:nvPr>
            <p:ph type="dt" sz="half" idx="10"/>
          </p:nvPr>
        </p:nvSpPr>
        <p:spPr/>
        <p:txBody>
          <a:bodyPr rtlCol="0"/>
          <a:lstStyle>
            <a:lvl1pPr>
              <a:defRPr/>
            </a:lvl1pPr>
          </a:lstStyle>
          <a:p>
            <a:pPr rtl="0"/>
            <a:fld id="{37D32CA8-DFB3-42D1-9A93-81D658AB3F6D}" type="datetime1">
              <a:rPr lang="ja-JP" altLang="en-US" smtClean="0"/>
              <a:t>2022/2/20</a:t>
            </a:fld>
            <a:endParaRPr lang="en-US" dirty="0"/>
          </a:p>
        </p:txBody>
      </p:sp>
      <p:sp>
        <p:nvSpPr>
          <p:cNvPr id="6" name="フッター プレースホルダー 5"/>
          <p:cNvSpPr>
            <a:spLocks noGrp="1"/>
          </p:cNvSpPr>
          <p:nvPr>
            <p:ph type="ftr" sz="quarter" idx="11"/>
          </p:nvPr>
        </p:nvSpPr>
        <p:spPr>
          <a:xfrm>
            <a:off x="1097279" y="6446838"/>
            <a:ext cx="6818262" cy="365125"/>
          </a:xfrm>
        </p:spPr>
        <p:txBody>
          <a:bodyPr rtlCol="0"/>
          <a:lstStyle/>
          <a:p>
            <a:pPr algn="l" rtl="0"/>
            <a:endParaRPr lang="en-US" dirty="0"/>
          </a:p>
        </p:txBody>
      </p:sp>
      <p:sp>
        <p:nvSpPr>
          <p:cNvPr id="7" name="スライド番号プレースホルダー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長方形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プレースホルダー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ja" dirty="0"/>
              <a:t>マスター タイトルの書式設定</a:t>
            </a:r>
            <a:endParaRPr lang="en-US" dirty="0"/>
          </a:p>
        </p:txBody>
      </p:sp>
      <p:sp>
        <p:nvSpPr>
          <p:cNvPr id="3" name="テキスト プレースホルダー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ja" dirty="0"/>
              <a:t>マスター テキストの書式設定</a:t>
            </a:r>
          </a:p>
          <a:p>
            <a:pPr lvl="1" rtl="0"/>
            <a:r>
              <a:rPr lang="ja" dirty="0"/>
              <a:t>第 2 レベル</a:t>
            </a:r>
          </a:p>
          <a:p>
            <a:pPr lvl="2" rtl="0"/>
            <a:r>
              <a:rPr lang="ja" dirty="0"/>
              <a:t>第 3 レベル</a:t>
            </a:r>
          </a:p>
          <a:p>
            <a:pPr lvl="3" rtl="0"/>
            <a:r>
              <a:rPr lang="ja" dirty="0"/>
              <a:t>第 4 レベル</a:t>
            </a:r>
          </a:p>
          <a:p>
            <a:pPr lvl="4" rtl="0"/>
            <a:r>
              <a:rPr lang="ja" dirty="0"/>
              <a:t>第 5 レベル</a:t>
            </a:r>
            <a:endParaRPr lang="en-US" dirty="0"/>
          </a:p>
        </p:txBody>
      </p:sp>
      <p:sp>
        <p:nvSpPr>
          <p:cNvPr id="4" name="日付プレースホルダー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latin typeface="Meiryo UI" panose="020B0604030504040204" pitchFamily="50" charset="-128"/>
                <a:ea typeface="Meiryo UI" panose="020B0604030504040204" pitchFamily="50" charset="-128"/>
              </a:defRPr>
            </a:lvl1pPr>
          </a:lstStyle>
          <a:p>
            <a:fld id="{9C574417-D6A5-4805-B113-749635F0A52F}" type="datetime1">
              <a:rPr lang="ja-JP" altLang="en-US" noProof="0" smtClean="0"/>
              <a:t>2022/2/20</a:t>
            </a:fld>
            <a:endParaRPr lang="ja-JP" altLang="en-US" noProof="0" dirty="0"/>
          </a:p>
        </p:txBody>
      </p:sp>
      <p:sp>
        <p:nvSpPr>
          <p:cNvPr id="5" name="フッター プレースホルダー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latin typeface="Meiryo UI" panose="020B0604030504040204" pitchFamily="50" charset="-128"/>
                <a:ea typeface="Meiryo UI" panose="020B0604030504040204" pitchFamily="50" charset="-128"/>
              </a:defRPr>
            </a:lvl1pPr>
          </a:lstStyle>
          <a:p>
            <a:endParaRPr lang="ja-JP" altLang="en-US" noProof="0" dirty="0"/>
          </a:p>
        </p:txBody>
      </p:sp>
      <p:sp>
        <p:nvSpPr>
          <p:cNvPr id="6" name="スライド番号プレースホルダー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latin typeface="Meiryo UI" panose="020B0604030504040204" pitchFamily="50" charset="-128"/>
                <a:ea typeface="Meiryo UI" panose="020B0604030504040204" pitchFamily="50" charset="-128"/>
              </a:defRPr>
            </a:lvl1pPr>
          </a:lstStyle>
          <a:p>
            <a:fld id="{3A98EE3D-8CD1-4C3F-BD1C-C98C9596463C}" type="slidenum">
              <a:rPr lang="en-US" altLang="ja-JP" noProof="0" smtClean="0"/>
              <a:pPr/>
              <a:t>‹#›</a:t>
            </a:fld>
            <a:endParaRPr lang="ja-JP" altLang="en-US" noProof="0" dirty="0"/>
          </a:p>
        </p:txBody>
      </p:sp>
      <p:cxnSp>
        <p:nvCxnSpPr>
          <p:cNvPr id="10" name="直線​​コネクタ(S)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p:txStyles>
    <p:titleStyle>
      <a:lvl1pPr algn="l" defTabSz="914400" rtl="0" eaLnBrk="1" latinLnBrk="0" hangingPunct="1">
        <a:lnSpc>
          <a:spcPct val="90000"/>
        </a:lnSpc>
        <a:spcBef>
          <a:spcPct val="0"/>
        </a:spcBef>
        <a:buNone/>
        <a:defRPr kumimoji="1" sz="4700" i="0" kern="1200" spc="-50" baseline="0">
          <a:solidFill>
            <a:schemeClr val="tx1">
              <a:lumMod val="75000"/>
              <a:lumOff val="25000"/>
            </a:schemeClr>
          </a:solidFill>
          <a:latin typeface="MS Mincho" panose="02020609040205080304" pitchFamily="17" charset="-128"/>
          <a:ea typeface="MS Mincho" panose="02020609040205080304" pitchFamily="17" charset="-128"/>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kumimoji="1" sz="1900" kern="1200">
          <a:solidFill>
            <a:schemeClr val="tx1">
              <a:lumMod val="75000"/>
              <a:lumOff val="25000"/>
            </a:schemeClr>
          </a:solidFill>
          <a:latin typeface="Meiryo UI" panose="020B0604030504040204" pitchFamily="50" charset="-128"/>
          <a:ea typeface="Meiryo UI" panose="020B0604030504040204" pitchFamily="50" charset="-128"/>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kumimoji="1" sz="1700" kern="1200">
          <a:solidFill>
            <a:schemeClr val="tx1">
              <a:lumMod val="75000"/>
              <a:lumOff val="25000"/>
            </a:schemeClr>
          </a:solidFill>
          <a:latin typeface="Meiryo UI" panose="020B0604030504040204" pitchFamily="50" charset="-128"/>
          <a:ea typeface="Meiryo UI" panose="020B0604030504040204" pitchFamily="50" charset="-128"/>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kumimoji="1" sz="1300" kern="1200">
          <a:solidFill>
            <a:schemeClr val="tx1">
              <a:lumMod val="75000"/>
              <a:lumOff val="25000"/>
            </a:schemeClr>
          </a:solidFill>
          <a:latin typeface="Meiryo UI" panose="020B0604030504040204" pitchFamily="50" charset="-128"/>
          <a:ea typeface="Meiryo UI" panose="020B0604030504040204" pitchFamily="50" charset="-128"/>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kumimoji="1" sz="1300" kern="1200">
          <a:solidFill>
            <a:schemeClr val="tx1">
              <a:lumMod val="75000"/>
              <a:lumOff val="25000"/>
            </a:schemeClr>
          </a:solidFill>
          <a:latin typeface="Meiryo UI" panose="020B0604030504040204" pitchFamily="50" charset="-128"/>
          <a:ea typeface="Meiryo UI" panose="020B0604030504040204" pitchFamily="50" charset="-128"/>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kumimoji="1" sz="1300" kern="1200">
          <a:solidFill>
            <a:schemeClr val="tx1">
              <a:lumMod val="75000"/>
              <a:lumOff val="25000"/>
            </a:schemeClr>
          </a:solidFill>
          <a:latin typeface="Meiryo UI" panose="020B0604030504040204" pitchFamily="50" charset="-128"/>
          <a:ea typeface="Meiryo UI" panose="020B0604030504040204" pitchFamily="50" charset="-128"/>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長方形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タイトル 1">
            <a:extLst>
              <a:ext uri="{FF2B5EF4-FFF2-40B4-BE49-F238E27FC236}">
                <a16:creationId xmlns:a16="http://schemas.microsoft.com/office/drawing/2014/main" id="{78FD68DA-43BA-4508-8DE2-BA9BB7B2FA5B}"/>
              </a:ext>
            </a:extLst>
          </p:cNvPr>
          <p:cNvSpPr>
            <a:spLocks noGrp="1"/>
          </p:cNvSpPr>
          <p:nvPr>
            <p:ph type="ctrTitle"/>
          </p:nvPr>
        </p:nvSpPr>
        <p:spPr>
          <a:xfrm>
            <a:off x="4714613" y="639097"/>
            <a:ext cx="7281644" cy="3686015"/>
          </a:xfrm>
        </p:spPr>
        <p:txBody>
          <a:bodyPr rtlCol="0">
            <a:normAutofit/>
          </a:bodyPr>
          <a:lstStyle/>
          <a:p>
            <a:r>
              <a:rPr lang="en-US" altLang="ja" sz="4800" dirty="0">
                <a:latin typeface="MS Mincho" panose="02020609040205080304" pitchFamily="17" charset="-128"/>
                <a:ea typeface="MS Mincho" panose="02020609040205080304" pitchFamily="17" charset="-128"/>
              </a:rPr>
              <a:t>Django</a:t>
            </a:r>
            <a:r>
              <a:rPr lang="ja-JP" altLang="en-US" sz="4800" dirty="0">
                <a:latin typeface="MS Mincho" panose="02020609040205080304" pitchFamily="17" charset="-128"/>
                <a:ea typeface="MS Mincho" panose="02020609040205080304" pitchFamily="17" charset="-128"/>
              </a:rPr>
              <a:t>ポートフォリオ</a:t>
            </a:r>
            <a:br>
              <a:rPr lang="en-US" altLang="ja-JP" sz="4800" dirty="0">
                <a:latin typeface="MS Mincho" panose="02020609040205080304" pitchFamily="17" charset="-128"/>
                <a:ea typeface="MS Mincho" panose="02020609040205080304" pitchFamily="17" charset="-128"/>
              </a:rPr>
            </a:br>
            <a:br>
              <a:rPr lang="en-US" altLang="ja-JP" sz="4800" dirty="0">
                <a:latin typeface="MS Mincho" panose="02020609040205080304" pitchFamily="17" charset="-128"/>
                <a:ea typeface="MS Mincho" panose="02020609040205080304" pitchFamily="17" charset="-128"/>
              </a:rPr>
            </a:br>
            <a:r>
              <a:rPr lang="ja-JP" altLang="en-US" sz="4000" dirty="0">
                <a:latin typeface="MS Mincho" panose="02020609040205080304" pitchFamily="17" charset="-128"/>
                <a:ea typeface="MS Mincho" panose="02020609040205080304" pitchFamily="17" charset="-128"/>
              </a:rPr>
              <a:t>情報通信機器企業・社内サイト</a:t>
            </a:r>
            <a:br>
              <a:rPr lang="en-US" altLang="ja-JP" sz="4000" dirty="0">
                <a:latin typeface="MS Mincho" panose="02020609040205080304" pitchFamily="17" charset="-128"/>
                <a:ea typeface="MS Mincho" panose="02020609040205080304" pitchFamily="17" charset="-128"/>
              </a:rPr>
            </a:br>
            <a:br>
              <a:rPr lang="en-US" altLang="ja-JP" sz="4000" dirty="0">
                <a:latin typeface="MS Mincho" panose="02020609040205080304" pitchFamily="17" charset="-128"/>
                <a:ea typeface="MS Mincho" panose="02020609040205080304" pitchFamily="17" charset="-128"/>
              </a:rPr>
            </a:br>
            <a:endParaRPr lang="ja" sz="4800" dirty="0">
              <a:latin typeface="MS Mincho" panose="02020609040205080304" pitchFamily="17" charset="-128"/>
              <a:ea typeface="MS Mincho" panose="02020609040205080304" pitchFamily="17" charset="-128"/>
            </a:endParaRPr>
          </a:p>
        </p:txBody>
      </p:sp>
      <p:pic>
        <p:nvPicPr>
          <p:cNvPr id="5" name="画像 4" descr="建物、座っている、ベンチ、側を含む画像&#10;&#10;自動生成された説明">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直線​​コネクタ(S)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5C41317-7A40-4F20-B6A4-84044099731D}"/>
              </a:ext>
            </a:extLst>
          </p:cNvPr>
          <p:cNvSpPr>
            <a:spLocks noGrp="1"/>
          </p:cNvSpPr>
          <p:nvPr>
            <p:ph type="dt" sz="half" idx="10"/>
          </p:nvPr>
        </p:nvSpPr>
        <p:spPr/>
        <p:txBody>
          <a:bodyPr/>
          <a:lstStyle/>
          <a:p>
            <a:pPr rtl="0"/>
            <a:fld id="{345DEE80-C133-4C82-BA52-6E6A78DF5359}" type="datetime1">
              <a:rPr lang="ja-JP" altLang="en-US" smtClean="0"/>
              <a:t>2022/2/20</a:t>
            </a:fld>
            <a:endParaRPr lang="en-US" dirty="0"/>
          </a:p>
        </p:txBody>
      </p:sp>
      <p:pic>
        <p:nvPicPr>
          <p:cNvPr id="8" name="図 7" descr="グラフィカル ユーザー インターフェイス, アプリケーション&#10;&#10;自動的に生成された説明">
            <a:extLst>
              <a:ext uri="{FF2B5EF4-FFF2-40B4-BE49-F238E27FC236}">
                <a16:creationId xmlns:a16="http://schemas.microsoft.com/office/drawing/2014/main" id="{53675932-3904-4C99-8361-029C1210BC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000" y="792000"/>
            <a:ext cx="6982799" cy="2857899"/>
          </a:xfrm>
          <a:prstGeom prst="rect">
            <a:avLst/>
          </a:prstGeom>
          <a:ln>
            <a:solidFill>
              <a:schemeClr val="tx1"/>
            </a:solidFill>
          </a:ln>
        </p:spPr>
      </p:pic>
      <p:sp>
        <p:nvSpPr>
          <p:cNvPr id="9" name="タイトル 1">
            <a:extLst>
              <a:ext uri="{FF2B5EF4-FFF2-40B4-BE49-F238E27FC236}">
                <a16:creationId xmlns:a16="http://schemas.microsoft.com/office/drawing/2014/main" id="{F5136DA6-0AF6-4448-BD30-82E38975A4BA}"/>
              </a:ext>
            </a:extLst>
          </p:cNvPr>
          <p:cNvSpPr txBox="1">
            <a:spLocks/>
          </p:cNvSpPr>
          <p:nvPr/>
        </p:nvSpPr>
        <p:spPr>
          <a:xfrm>
            <a:off x="427838" y="177282"/>
            <a:ext cx="11160000" cy="521426"/>
          </a:xfrm>
          <a:prstGeom prst="rect">
            <a:avLst/>
          </a:prstGeom>
          <a:solidFill>
            <a:srgbClr val="0000FF"/>
          </a:solidFill>
        </p:spPr>
        <p:txBody>
          <a:bodyPr anchor="ctr">
            <a:normAutofit fontScale="97500"/>
          </a:bodyPr>
          <a:lstStyle>
            <a:lvl1pPr algn="l" defTabSz="914400" rtl="0" eaLnBrk="1" latinLnBrk="0" hangingPunct="1">
              <a:lnSpc>
                <a:spcPct val="90000"/>
              </a:lnSpc>
              <a:spcBef>
                <a:spcPct val="0"/>
              </a:spcBef>
              <a:buNone/>
              <a:defRPr kumimoji="1" sz="4700" i="0" kern="1200" spc="-50" baseline="0">
                <a:solidFill>
                  <a:schemeClr val="tx1">
                    <a:lumMod val="75000"/>
                    <a:lumOff val="25000"/>
                  </a:schemeClr>
                </a:solidFill>
                <a:latin typeface="MS Mincho" panose="02020609040205080304" pitchFamily="17" charset="-128"/>
                <a:ea typeface="MS Mincho" panose="02020609040205080304" pitchFamily="17" charset="-128"/>
                <a:cs typeface="+mj-cs"/>
              </a:defRPr>
            </a:lvl1pPr>
          </a:lstStyle>
          <a:p>
            <a:r>
              <a:rPr lang="ja-JP" altLang="en-US" sz="2400" dirty="0">
                <a:solidFill>
                  <a:schemeClr val="bg1"/>
                </a:solidFill>
              </a:rPr>
              <a:t>支店情報：入力画面</a:t>
            </a:r>
          </a:p>
        </p:txBody>
      </p:sp>
    </p:spTree>
    <p:extLst>
      <p:ext uri="{BB962C8B-B14F-4D97-AF65-F5344CB8AC3E}">
        <p14:creationId xmlns:p14="http://schemas.microsoft.com/office/powerpoint/2010/main" val="1278715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5C41317-7A40-4F20-B6A4-84044099731D}"/>
              </a:ext>
            </a:extLst>
          </p:cNvPr>
          <p:cNvSpPr>
            <a:spLocks noGrp="1"/>
          </p:cNvSpPr>
          <p:nvPr>
            <p:ph type="dt" sz="half" idx="10"/>
          </p:nvPr>
        </p:nvSpPr>
        <p:spPr/>
        <p:txBody>
          <a:bodyPr/>
          <a:lstStyle/>
          <a:p>
            <a:pPr rtl="0"/>
            <a:fld id="{345DEE80-C133-4C82-BA52-6E6A78DF5359}" type="datetime1">
              <a:rPr lang="ja-JP" altLang="en-US" smtClean="0"/>
              <a:t>2022/2/20</a:t>
            </a:fld>
            <a:endParaRPr lang="en-US" dirty="0"/>
          </a:p>
        </p:txBody>
      </p:sp>
      <p:pic>
        <p:nvPicPr>
          <p:cNvPr id="5" name="図 4" descr="グラフィカル ユーザー インターフェイス, テキスト, アプリケーション&#10;&#10;自動的に生成された説明">
            <a:extLst>
              <a:ext uri="{FF2B5EF4-FFF2-40B4-BE49-F238E27FC236}">
                <a16:creationId xmlns:a16="http://schemas.microsoft.com/office/drawing/2014/main" id="{EBE51A9F-97F2-484A-8F46-EFCECFE88D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000" y="828000"/>
            <a:ext cx="7030431" cy="2753109"/>
          </a:xfrm>
          <a:prstGeom prst="rect">
            <a:avLst/>
          </a:prstGeom>
          <a:ln>
            <a:solidFill>
              <a:schemeClr val="tx1"/>
            </a:solidFill>
          </a:ln>
        </p:spPr>
      </p:pic>
      <p:sp>
        <p:nvSpPr>
          <p:cNvPr id="6" name="タイトル 1">
            <a:extLst>
              <a:ext uri="{FF2B5EF4-FFF2-40B4-BE49-F238E27FC236}">
                <a16:creationId xmlns:a16="http://schemas.microsoft.com/office/drawing/2014/main" id="{D9616E95-A001-4DA3-8365-92AAED9B419E}"/>
              </a:ext>
            </a:extLst>
          </p:cNvPr>
          <p:cNvSpPr txBox="1">
            <a:spLocks/>
          </p:cNvSpPr>
          <p:nvPr/>
        </p:nvSpPr>
        <p:spPr>
          <a:xfrm>
            <a:off x="427838" y="177282"/>
            <a:ext cx="11160000" cy="521426"/>
          </a:xfrm>
          <a:prstGeom prst="rect">
            <a:avLst/>
          </a:prstGeom>
          <a:solidFill>
            <a:srgbClr val="0000FF"/>
          </a:solidFill>
        </p:spPr>
        <p:txBody>
          <a:bodyPr anchor="ctr">
            <a:normAutofit fontScale="97500"/>
          </a:bodyPr>
          <a:lstStyle>
            <a:lvl1pPr algn="l" defTabSz="914400" rtl="0" eaLnBrk="1" latinLnBrk="0" hangingPunct="1">
              <a:lnSpc>
                <a:spcPct val="90000"/>
              </a:lnSpc>
              <a:spcBef>
                <a:spcPct val="0"/>
              </a:spcBef>
              <a:buNone/>
              <a:defRPr kumimoji="1" sz="4700" i="0" kern="1200" spc="-50" baseline="0">
                <a:solidFill>
                  <a:schemeClr val="tx1">
                    <a:lumMod val="75000"/>
                    <a:lumOff val="25000"/>
                  </a:schemeClr>
                </a:solidFill>
                <a:latin typeface="MS Mincho" panose="02020609040205080304" pitchFamily="17" charset="-128"/>
                <a:ea typeface="MS Mincho" panose="02020609040205080304" pitchFamily="17" charset="-128"/>
                <a:cs typeface="+mj-cs"/>
              </a:defRPr>
            </a:lvl1pPr>
          </a:lstStyle>
          <a:p>
            <a:r>
              <a:rPr lang="ja-JP" altLang="en-US" sz="2400" dirty="0">
                <a:solidFill>
                  <a:schemeClr val="bg1"/>
                </a:solidFill>
              </a:rPr>
              <a:t>支店情報：閲覧画面</a:t>
            </a:r>
          </a:p>
        </p:txBody>
      </p:sp>
    </p:spTree>
    <p:extLst>
      <p:ext uri="{BB962C8B-B14F-4D97-AF65-F5344CB8AC3E}">
        <p14:creationId xmlns:p14="http://schemas.microsoft.com/office/powerpoint/2010/main" val="3388666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5C41317-7A40-4F20-B6A4-84044099731D}"/>
              </a:ext>
            </a:extLst>
          </p:cNvPr>
          <p:cNvSpPr>
            <a:spLocks noGrp="1"/>
          </p:cNvSpPr>
          <p:nvPr>
            <p:ph type="dt" sz="half" idx="10"/>
          </p:nvPr>
        </p:nvSpPr>
        <p:spPr/>
        <p:txBody>
          <a:bodyPr/>
          <a:lstStyle/>
          <a:p>
            <a:pPr rtl="0"/>
            <a:fld id="{345DEE80-C133-4C82-BA52-6E6A78DF5359}" type="datetime1">
              <a:rPr lang="ja-JP" altLang="en-US" smtClean="0"/>
              <a:t>2022/2/20</a:t>
            </a:fld>
            <a:endParaRPr lang="en-US" dirty="0"/>
          </a:p>
        </p:txBody>
      </p:sp>
      <p:pic>
        <p:nvPicPr>
          <p:cNvPr id="6" name="図 5" descr="グラフィカル ユーザー インターフェイス, テキスト, アプリケーション&#10;&#10;自動的に生成された説明">
            <a:extLst>
              <a:ext uri="{FF2B5EF4-FFF2-40B4-BE49-F238E27FC236}">
                <a16:creationId xmlns:a16="http://schemas.microsoft.com/office/drawing/2014/main" id="{7160151B-2384-4A03-9FF6-91C65BC5D4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000" y="792000"/>
            <a:ext cx="7125694" cy="2991267"/>
          </a:xfrm>
          <a:prstGeom prst="rect">
            <a:avLst/>
          </a:prstGeom>
          <a:ln>
            <a:solidFill>
              <a:schemeClr val="tx1"/>
            </a:solidFill>
          </a:ln>
        </p:spPr>
      </p:pic>
      <p:sp>
        <p:nvSpPr>
          <p:cNvPr id="7" name="タイトル 1">
            <a:extLst>
              <a:ext uri="{FF2B5EF4-FFF2-40B4-BE49-F238E27FC236}">
                <a16:creationId xmlns:a16="http://schemas.microsoft.com/office/drawing/2014/main" id="{79B2D7E4-49C8-4F7C-92D3-91E4002C29B6}"/>
              </a:ext>
            </a:extLst>
          </p:cNvPr>
          <p:cNvSpPr txBox="1">
            <a:spLocks/>
          </p:cNvSpPr>
          <p:nvPr/>
        </p:nvSpPr>
        <p:spPr>
          <a:xfrm>
            <a:off x="427838" y="177282"/>
            <a:ext cx="11160000" cy="521426"/>
          </a:xfrm>
          <a:prstGeom prst="rect">
            <a:avLst/>
          </a:prstGeom>
          <a:solidFill>
            <a:srgbClr val="0000FF"/>
          </a:solidFill>
        </p:spPr>
        <p:txBody>
          <a:bodyPr anchor="ctr">
            <a:normAutofit fontScale="97500"/>
          </a:bodyPr>
          <a:lstStyle>
            <a:lvl1pPr algn="l" defTabSz="914400" rtl="0" eaLnBrk="1" latinLnBrk="0" hangingPunct="1">
              <a:lnSpc>
                <a:spcPct val="90000"/>
              </a:lnSpc>
              <a:spcBef>
                <a:spcPct val="0"/>
              </a:spcBef>
              <a:buNone/>
              <a:defRPr kumimoji="1" sz="4700" i="0" kern="1200" spc="-50" baseline="0">
                <a:solidFill>
                  <a:schemeClr val="tx1">
                    <a:lumMod val="75000"/>
                    <a:lumOff val="25000"/>
                  </a:schemeClr>
                </a:solidFill>
                <a:latin typeface="MS Mincho" panose="02020609040205080304" pitchFamily="17" charset="-128"/>
                <a:ea typeface="MS Mincho" panose="02020609040205080304" pitchFamily="17" charset="-128"/>
                <a:cs typeface="+mj-cs"/>
              </a:defRPr>
            </a:lvl1pPr>
          </a:lstStyle>
          <a:p>
            <a:r>
              <a:rPr lang="ja-JP" altLang="en-US" sz="2400" dirty="0">
                <a:solidFill>
                  <a:schemeClr val="bg1"/>
                </a:solidFill>
              </a:rPr>
              <a:t>支店情報：削除確認画面</a:t>
            </a:r>
          </a:p>
        </p:txBody>
      </p:sp>
    </p:spTree>
    <p:extLst>
      <p:ext uri="{BB962C8B-B14F-4D97-AF65-F5344CB8AC3E}">
        <p14:creationId xmlns:p14="http://schemas.microsoft.com/office/powerpoint/2010/main" val="2629534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5C41317-7A40-4F20-B6A4-84044099731D}"/>
              </a:ext>
            </a:extLst>
          </p:cNvPr>
          <p:cNvSpPr>
            <a:spLocks noGrp="1"/>
          </p:cNvSpPr>
          <p:nvPr>
            <p:ph type="dt" sz="half" idx="10"/>
          </p:nvPr>
        </p:nvSpPr>
        <p:spPr/>
        <p:txBody>
          <a:bodyPr/>
          <a:lstStyle/>
          <a:p>
            <a:pPr rtl="0"/>
            <a:fld id="{345DEE80-C133-4C82-BA52-6E6A78DF5359}" type="datetime1">
              <a:rPr lang="ja-JP" altLang="en-US" smtClean="0"/>
              <a:t>2022/2/20</a:t>
            </a:fld>
            <a:endParaRPr lang="en-US" dirty="0"/>
          </a:p>
        </p:txBody>
      </p:sp>
      <p:sp>
        <p:nvSpPr>
          <p:cNvPr id="4" name="タイトル 1">
            <a:extLst>
              <a:ext uri="{FF2B5EF4-FFF2-40B4-BE49-F238E27FC236}">
                <a16:creationId xmlns:a16="http://schemas.microsoft.com/office/drawing/2014/main" id="{91F688EE-8737-46B4-940F-81844C845CC2}"/>
              </a:ext>
            </a:extLst>
          </p:cNvPr>
          <p:cNvSpPr txBox="1">
            <a:spLocks/>
          </p:cNvSpPr>
          <p:nvPr/>
        </p:nvSpPr>
        <p:spPr>
          <a:xfrm>
            <a:off x="427838" y="177282"/>
            <a:ext cx="11160000" cy="521426"/>
          </a:xfrm>
          <a:prstGeom prst="rect">
            <a:avLst/>
          </a:prstGeom>
          <a:solidFill>
            <a:srgbClr val="0000FF"/>
          </a:solidFill>
        </p:spPr>
        <p:txBody>
          <a:bodyPr anchor="ctr">
            <a:normAutofit fontScale="97500"/>
          </a:bodyPr>
          <a:lstStyle>
            <a:lvl1pPr algn="l" defTabSz="914400" rtl="0" eaLnBrk="1" latinLnBrk="0" hangingPunct="1">
              <a:lnSpc>
                <a:spcPct val="90000"/>
              </a:lnSpc>
              <a:spcBef>
                <a:spcPct val="0"/>
              </a:spcBef>
              <a:buNone/>
              <a:defRPr kumimoji="1" sz="4700" i="0" kern="1200" spc="-50" baseline="0">
                <a:solidFill>
                  <a:schemeClr val="tx1">
                    <a:lumMod val="75000"/>
                    <a:lumOff val="25000"/>
                  </a:schemeClr>
                </a:solidFill>
                <a:latin typeface="MS Mincho" panose="02020609040205080304" pitchFamily="17" charset="-128"/>
                <a:ea typeface="MS Mincho" panose="02020609040205080304" pitchFamily="17" charset="-128"/>
                <a:cs typeface="+mj-cs"/>
              </a:defRPr>
            </a:lvl1pPr>
          </a:lstStyle>
          <a:p>
            <a:r>
              <a:rPr lang="ja-JP" altLang="en-US" sz="2400" dirty="0">
                <a:solidFill>
                  <a:schemeClr val="bg1"/>
                </a:solidFill>
              </a:rPr>
              <a:t>役職情報：機能</a:t>
            </a:r>
          </a:p>
        </p:txBody>
      </p:sp>
      <p:sp>
        <p:nvSpPr>
          <p:cNvPr id="5" name="正方形/長方形 4">
            <a:extLst>
              <a:ext uri="{FF2B5EF4-FFF2-40B4-BE49-F238E27FC236}">
                <a16:creationId xmlns:a16="http://schemas.microsoft.com/office/drawing/2014/main" id="{BDD51044-028A-4FD1-B447-3C9A68EE5350}"/>
              </a:ext>
            </a:extLst>
          </p:cNvPr>
          <p:cNvSpPr/>
          <p:nvPr/>
        </p:nvSpPr>
        <p:spPr>
          <a:xfrm>
            <a:off x="436228" y="923731"/>
            <a:ext cx="11160000" cy="5059158"/>
          </a:xfrm>
          <a:prstGeom prst="rect">
            <a:avLst/>
          </a:prstGeom>
          <a:solidFill>
            <a:srgbClr val="CCFFFF"/>
          </a:solidFill>
        </p:spPr>
        <p:style>
          <a:lnRef idx="2">
            <a:schemeClr val="accent3"/>
          </a:lnRef>
          <a:fillRef idx="1">
            <a:schemeClr val="lt1"/>
          </a:fillRef>
          <a:effectRef idx="0">
            <a:schemeClr val="accent3"/>
          </a:effectRef>
          <a:fontRef idx="minor">
            <a:schemeClr val="dk1"/>
          </a:fontRef>
        </p:style>
        <p:txBody>
          <a:bodyPr rtlCol="0" anchor="t"/>
          <a:lstStyle/>
          <a:p>
            <a:endParaRPr kumimoji="1" lang="en-US" altLang="ja-JP" sz="1600" dirty="0"/>
          </a:p>
          <a:p>
            <a:r>
              <a:rPr kumimoji="1" lang="ja-JP" altLang="en-US" sz="1600" dirty="0"/>
              <a:t>・基本機能としてデータの作成、閲覧、更新、削除が可能</a:t>
            </a:r>
            <a:endParaRPr kumimoji="1" lang="en-US" altLang="ja-JP" sz="1600" dirty="0"/>
          </a:p>
          <a:p>
            <a:endParaRPr kumimoji="1" lang="en-US" altLang="ja-JP" sz="1600" dirty="0"/>
          </a:p>
          <a:p>
            <a:r>
              <a:rPr kumimoji="1" lang="ja-JP" altLang="en-US" sz="1600" dirty="0"/>
              <a:t>・特殊機能はなし</a:t>
            </a:r>
            <a:endParaRPr kumimoji="1" lang="en-US" altLang="ja-JP" sz="1600" dirty="0"/>
          </a:p>
        </p:txBody>
      </p:sp>
    </p:spTree>
    <p:extLst>
      <p:ext uri="{BB962C8B-B14F-4D97-AF65-F5344CB8AC3E}">
        <p14:creationId xmlns:p14="http://schemas.microsoft.com/office/powerpoint/2010/main" val="1390966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5C41317-7A40-4F20-B6A4-84044099731D}"/>
              </a:ext>
            </a:extLst>
          </p:cNvPr>
          <p:cNvSpPr>
            <a:spLocks noGrp="1"/>
          </p:cNvSpPr>
          <p:nvPr>
            <p:ph type="dt" sz="half" idx="10"/>
          </p:nvPr>
        </p:nvSpPr>
        <p:spPr/>
        <p:txBody>
          <a:bodyPr/>
          <a:lstStyle/>
          <a:p>
            <a:pPr rtl="0"/>
            <a:fld id="{345DEE80-C133-4C82-BA52-6E6A78DF5359}" type="datetime1">
              <a:rPr lang="ja-JP" altLang="en-US" smtClean="0"/>
              <a:t>2022/2/20</a:t>
            </a:fld>
            <a:endParaRPr lang="en-US" dirty="0"/>
          </a:p>
        </p:txBody>
      </p:sp>
      <p:pic>
        <p:nvPicPr>
          <p:cNvPr id="6" name="図 5" descr="グラフィカル ユーザー インターフェイス, テキスト, アプリケーション&#10;&#10;自動的に生成された説明">
            <a:extLst>
              <a:ext uri="{FF2B5EF4-FFF2-40B4-BE49-F238E27FC236}">
                <a16:creationId xmlns:a16="http://schemas.microsoft.com/office/drawing/2014/main" id="{F34B575F-2F39-470C-B829-F8B9A946F4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000" y="792001"/>
            <a:ext cx="7786426" cy="5519294"/>
          </a:xfrm>
          <a:prstGeom prst="rect">
            <a:avLst/>
          </a:prstGeom>
          <a:ln>
            <a:solidFill>
              <a:schemeClr val="tx1"/>
            </a:solidFill>
          </a:ln>
        </p:spPr>
      </p:pic>
      <p:sp>
        <p:nvSpPr>
          <p:cNvPr id="7" name="タイトル 1">
            <a:extLst>
              <a:ext uri="{FF2B5EF4-FFF2-40B4-BE49-F238E27FC236}">
                <a16:creationId xmlns:a16="http://schemas.microsoft.com/office/drawing/2014/main" id="{9A4A07D0-832A-43A1-B102-760C2E3140E1}"/>
              </a:ext>
            </a:extLst>
          </p:cNvPr>
          <p:cNvSpPr txBox="1">
            <a:spLocks/>
          </p:cNvSpPr>
          <p:nvPr/>
        </p:nvSpPr>
        <p:spPr>
          <a:xfrm>
            <a:off x="427838" y="177282"/>
            <a:ext cx="11160000" cy="521426"/>
          </a:xfrm>
          <a:prstGeom prst="rect">
            <a:avLst/>
          </a:prstGeom>
          <a:solidFill>
            <a:srgbClr val="0000FF"/>
          </a:solidFill>
        </p:spPr>
        <p:txBody>
          <a:bodyPr anchor="ctr">
            <a:normAutofit fontScale="97500"/>
          </a:bodyPr>
          <a:lstStyle>
            <a:lvl1pPr algn="l" defTabSz="914400" rtl="0" eaLnBrk="1" latinLnBrk="0" hangingPunct="1">
              <a:lnSpc>
                <a:spcPct val="90000"/>
              </a:lnSpc>
              <a:spcBef>
                <a:spcPct val="0"/>
              </a:spcBef>
              <a:buNone/>
              <a:defRPr kumimoji="1" sz="4700" i="0" kern="1200" spc="-50" baseline="0">
                <a:solidFill>
                  <a:schemeClr val="tx1">
                    <a:lumMod val="75000"/>
                    <a:lumOff val="25000"/>
                  </a:schemeClr>
                </a:solidFill>
                <a:latin typeface="MS Mincho" panose="02020609040205080304" pitchFamily="17" charset="-128"/>
                <a:ea typeface="MS Mincho" panose="02020609040205080304" pitchFamily="17" charset="-128"/>
                <a:cs typeface="+mj-cs"/>
              </a:defRPr>
            </a:lvl1pPr>
          </a:lstStyle>
          <a:p>
            <a:r>
              <a:rPr lang="ja-JP" altLang="en-US" sz="2400" dirty="0">
                <a:solidFill>
                  <a:schemeClr val="bg1"/>
                </a:solidFill>
              </a:rPr>
              <a:t>役職情報：一覧画面</a:t>
            </a:r>
          </a:p>
        </p:txBody>
      </p:sp>
    </p:spTree>
    <p:extLst>
      <p:ext uri="{BB962C8B-B14F-4D97-AF65-F5344CB8AC3E}">
        <p14:creationId xmlns:p14="http://schemas.microsoft.com/office/powerpoint/2010/main" val="1351491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5C41317-7A40-4F20-B6A4-84044099731D}"/>
              </a:ext>
            </a:extLst>
          </p:cNvPr>
          <p:cNvSpPr>
            <a:spLocks noGrp="1"/>
          </p:cNvSpPr>
          <p:nvPr>
            <p:ph type="dt" sz="half" idx="10"/>
          </p:nvPr>
        </p:nvSpPr>
        <p:spPr/>
        <p:txBody>
          <a:bodyPr/>
          <a:lstStyle/>
          <a:p>
            <a:pPr rtl="0"/>
            <a:fld id="{345DEE80-C133-4C82-BA52-6E6A78DF5359}" type="datetime1">
              <a:rPr lang="ja-JP" altLang="en-US" smtClean="0"/>
              <a:t>2022/2/20</a:t>
            </a:fld>
            <a:endParaRPr lang="en-US" dirty="0"/>
          </a:p>
        </p:txBody>
      </p:sp>
      <p:pic>
        <p:nvPicPr>
          <p:cNvPr id="5" name="図 4" descr="グラフィカル ユーザー インターフェイス, アプリケーション&#10;&#10;自動的に生成された説明">
            <a:extLst>
              <a:ext uri="{FF2B5EF4-FFF2-40B4-BE49-F238E27FC236}">
                <a16:creationId xmlns:a16="http://schemas.microsoft.com/office/drawing/2014/main" id="{FF057384-5B45-4BF7-9005-59F78B8C55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000" y="792000"/>
            <a:ext cx="7001852" cy="2762636"/>
          </a:xfrm>
          <a:prstGeom prst="rect">
            <a:avLst/>
          </a:prstGeom>
          <a:ln>
            <a:solidFill>
              <a:schemeClr val="tx1"/>
            </a:solidFill>
          </a:ln>
        </p:spPr>
      </p:pic>
      <p:sp>
        <p:nvSpPr>
          <p:cNvPr id="8" name="タイトル 1">
            <a:extLst>
              <a:ext uri="{FF2B5EF4-FFF2-40B4-BE49-F238E27FC236}">
                <a16:creationId xmlns:a16="http://schemas.microsoft.com/office/drawing/2014/main" id="{9F58AC69-1D98-4CB2-89B6-CF87B44718C2}"/>
              </a:ext>
            </a:extLst>
          </p:cNvPr>
          <p:cNvSpPr txBox="1">
            <a:spLocks/>
          </p:cNvSpPr>
          <p:nvPr/>
        </p:nvSpPr>
        <p:spPr>
          <a:xfrm>
            <a:off x="427838" y="177282"/>
            <a:ext cx="11160000" cy="521426"/>
          </a:xfrm>
          <a:prstGeom prst="rect">
            <a:avLst/>
          </a:prstGeom>
          <a:solidFill>
            <a:srgbClr val="0000FF"/>
          </a:solidFill>
        </p:spPr>
        <p:txBody>
          <a:bodyPr anchor="ctr">
            <a:normAutofit fontScale="97500"/>
          </a:bodyPr>
          <a:lstStyle>
            <a:lvl1pPr algn="l" defTabSz="914400" rtl="0" eaLnBrk="1" latinLnBrk="0" hangingPunct="1">
              <a:lnSpc>
                <a:spcPct val="90000"/>
              </a:lnSpc>
              <a:spcBef>
                <a:spcPct val="0"/>
              </a:spcBef>
              <a:buNone/>
              <a:defRPr kumimoji="1" sz="4700" i="0" kern="1200" spc="-50" baseline="0">
                <a:solidFill>
                  <a:schemeClr val="tx1">
                    <a:lumMod val="75000"/>
                    <a:lumOff val="25000"/>
                  </a:schemeClr>
                </a:solidFill>
                <a:latin typeface="MS Mincho" panose="02020609040205080304" pitchFamily="17" charset="-128"/>
                <a:ea typeface="MS Mincho" panose="02020609040205080304" pitchFamily="17" charset="-128"/>
                <a:cs typeface="+mj-cs"/>
              </a:defRPr>
            </a:lvl1pPr>
          </a:lstStyle>
          <a:p>
            <a:r>
              <a:rPr lang="ja-JP" altLang="en-US" sz="2400" dirty="0">
                <a:solidFill>
                  <a:schemeClr val="bg1"/>
                </a:solidFill>
              </a:rPr>
              <a:t>役職情報：入力画面</a:t>
            </a:r>
          </a:p>
        </p:txBody>
      </p:sp>
    </p:spTree>
    <p:extLst>
      <p:ext uri="{BB962C8B-B14F-4D97-AF65-F5344CB8AC3E}">
        <p14:creationId xmlns:p14="http://schemas.microsoft.com/office/powerpoint/2010/main" val="2700507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5C41317-7A40-4F20-B6A4-84044099731D}"/>
              </a:ext>
            </a:extLst>
          </p:cNvPr>
          <p:cNvSpPr>
            <a:spLocks noGrp="1"/>
          </p:cNvSpPr>
          <p:nvPr>
            <p:ph type="dt" sz="half" idx="10"/>
          </p:nvPr>
        </p:nvSpPr>
        <p:spPr/>
        <p:txBody>
          <a:bodyPr/>
          <a:lstStyle/>
          <a:p>
            <a:pPr rtl="0"/>
            <a:fld id="{345DEE80-C133-4C82-BA52-6E6A78DF5359}" type="datetime1">
              <a:rPr lang="ja-JP" altLang="en-US" smtClean="0"/>
              <a:t>2022/2/20</a:t>
            </a:fld>
            <a:endParaRPr lang="en-US" dirty="0"/>
          </a:p>
        </p:txBody>
      </p:sp>
      <p:pic>
        <p:nvPicPr>
          <p:cNvPr id="5" name="図 4" descr="グラフ が含まれている画像&#10;&#10;自動的に生成された説明">
            <a:extLst>
              <a:ext uri="{FF2B5EF4-FFF2-40B4-BE49-F238E27FC236}">
                <a16:creationId xmlns:a16="http://schemas.microsoft.com/office/drawing/2014/main" id="{ED7F214F-25DD-4C8E-9C2E-0AB51B53BE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000" y="828000"/>
            <a:ext cx="8735644" cy="3496163"/>
          </a:xfrm>
          <a:prstGeom prst="rect">
            <a:avLst/>
          </a:prstGeom>
          <a:ln>
            <a:solidFill>
              <a:schemeClr val="tx1"/>
            </a:solidFill>
          </a:ln>
        </p:spPr>
      </p:pic>
      <p:sp>
        <p:nvSpPr>
          <p:cNvPr id="6" name="タイトル 1">
            <a:extLst>
              <a:ext uri="{FF2B5EF4-FFF2-40B4-BE49-F238E27FC236}">
                <a16:creationId xmlns:a16="http://schemas.microsoft.com/office/drawing/2014/main" id="{F9D530DE-BF36-4E9F-BAE4-475214943A64}"/>
              </a:ext>
            </a:extLst>
          </p:cNvPr>
          <p:cNvSpPr txBox="1">
            <a:spLocks/>
          </p:cNvSpPr>
          <p:nvPr/>
        </p:nvSpPr>
        <p:spPr>
          <a:xfrm>
            <a:off x="427838" y="177282"/>
            <a:ext cx="11160000" cy="521426"/>
          </a:xfrm>
          <a:prstGeom prst="rect">
            <a:avLst/>
          </a:prstGeom>
          <a:solidFill>
            <a:srgbClr val="0000FF"/>
          </a:solidFill>
        </p:spPr>
        <p:txBody>
          <a:bodyPr anchor="ctr">
            <a:normAutofit fontScale="97500"/>
          </a:bodyPr>
          <a:lstStyle>
            <a:lvl1pPr algn="l" defTabSz="914400" rtl="0" eaLnBrk="1" latinLnBrk="0" hangingPunct="1">
              <a:lnSpc>
                <a:spcPct val="90000"/>
              </a:lnSpc>
              <a:spcBef>
                <a:spcPct val="0"/>
              </a:spcBef>
              <a:buNone/>
              <a:defRPr kumimoji="1" sz="4700" i="0" kern="1200" spc="-50" baseline="0">
                <a:solidFill>
                  <a:schemeClr val="tx1">
                    <a:lumMod val="75000"/>
                    <a:lumOff val="25000"/>
                  </a:schemeClr>
                </a:solidFill>
                <a:latin typeface="MS Mincho" panose="02020609040205080304" pitchFamily="17" charset="-128"/>
                <a:ea typeface="MS Mincho" panose="02020609040205080304" pitchFamily="17" charset="-128"/>
                <a:cs typeface="+mj-cs"/>
              </a:defRPr>
            </a:lvl1pPr>
          </a:lstStyle>
          <a:p>
            <a:r>
              <a:rPr lang="ja-JP" altLang="en-US" sz="2400" dirty="0">
                <a:solidFill>
                  <a:schemeClr val="bg1"/>
                </a:solidFill>
              </a:rPr>
              <a:t>役職情報：閲覧画面</a:t>
            </a:r>
          </a:p>
        </p:txBody>
      </p:sp>
    </p:spTree>
    <p:extLst>
      <p:ext uri="{BB962C8B-B14F-4D97-AF65-F5344CB8AC3E}">
        <p14:creationId xmlns:p14="http://schemas.microsoft.com/office/powerpoint/2010/main" val="2446811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5C41317-7A40-4F20-B6A4-84044099731D}"/>
              </a:ext>
            </a:extLst>
          </p:cNvPr>
          <p:cNvSpPr>
            <a:spLocks noGrp="1"/>
          </p:cNvSpPr>
          <p:nvPr>
            <p:ph type="dt" sz="half" idx="10"/>
          </p:nvPr>
        </p:nvSpPr>
        <p:spPr/>
        <p:txBody>
          <a:bodyPr/>
          <a:lstStyle/>
          <a:p>
            <a:pPr rtl="0"/>
            <a:fld id="{345DEE80-C133-4C82-BA52-6E6A78DF5359}" type="datetime1">
              <a:rPr lang="ja-JP" altLang="en-US" smtClean="0"/>
              <a:t>2022/2/20</a:t>
            </a:fld>
            <a:endParaRPr lang="en-US" dirty="0"/>
          </a:p>
        </p:txBody>
      </p:sp>
      <p:pic>
        <p:nvPicPr>
          <p:cNvPr id="6" name="図 5" descr="グラフィカル ユーザー インターフェイス, テキスト, アプリケーション, メール&#10;&#10;自動的に生成された説明">
            <a:extLst>
              <a:ext uri="{FF2B5EF4-FFF2-40B4-BE49-F238E27FC236}">
                <a16:creationId xmlns:a16="http://schemas.microsoft.com/office/drawing/2014/main" id="{714DFB3F-C1FC-440D-A2BF-CBEB400B9F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000" y="792000"/>
            <a:ext cx="7049484" cy="3410426"/>
          </a:xfrm>
          <a:prstGeom prst="rect">
            <a:avLst/>
          </a:prstGeom>
          <a:ln>
            <a:solidFill>
              <a:schemeClr val="tx1"/>
            </a:solidFill>
          </a:ln>
        </p:spPr>
      </p:pic>
      <p:sp>
        <p:nvSpPr>
          <p:cNvPr id="7" name="タイトル 1">
            <a:extLst>
              <a:ext uri="{FF2B5EF4-FFF2-40B4-BE49-F238E27FC236}">
                <a16:creationId xmlns:a16="http://schemas.microsoft.com/office/drawing/2014/main" id="{11AEB55D-8711-44A1-814B-354CCD0F2702}"/>
              </a:ext>
            </a:extLst>
          </p:cNvPr>
          <p:cNvSpPr txBox="1">
            <a:spLocks/>
          </p:cNvSpPr>
          <p:nvPr/>
        </p:nvSpPr>
        <p:spPr>
          <a:xfrm>
            <a:off x="427838" y="177282"/>
            <a:ext cx="11160000" cy="521426"/>
          </a:xfrm>
          <a:prstGeom prst="rect">
            <a:avLst/>
          </a:prstGeom>
          <a:solidFill>
            <a:srgbClr val="0000FF"/>
          </a:solidFill>
        </p:spPr>
        <p:txBody>
          <a:bodyPr anchor="ctr">
            <a:normAutofit fontScale="97500"/>
          </a:bodyPr>
          <a:lstStyle>
            <a:lvl1pPr algn="l" defTabSz="914400" rtl="0" eaLnBrk="1" latinLnBrk="0" hangingPunct="1">
              <a:lnSpc>
                <a:spcPct val="90000"/>
              </a:lnSpc>
              <a:spcBef>
                <a:spcPct val="0"/>
              </a:spcBef>
              <a:buNone/>
              <a:defRPr kumimoji="1" sz="4700" i="0" kern="1200" spc="-50" baseline="0">
                <a:solidFill>
                  <a:schemeClr val="tx1">
                    <a:lumMod val="75000"/>
                    <a:lumOff val="25000"/>
                  </a:schemeClr>
                </a:solidFill>
                <a:latin typeface="MS Mincho" panose="02020609040205080304" pitchFamily="17" charset="-128"/>
                <a:ea typeface="MS Mincho" panose="02020609040205080304" pitchFamily="17" charset="-128"/>
                <a:cs typeface="+mj-cs"/>
              </a:defRPr>
            </a:lvl1pPr>
          </a:lstStyle>
          <a:p>
            <a:r>
              <a:rPr lang="ja-JP" altLang="en-US" sz="2400" dirty="0">
                <a:solidFill>
                  <a:schemeClr val="bg1"/>
                </a:solidFill>
              </a:rPr>
              <a:t>役職情報：削除確認画面</a:t>
            </a:r>
          </a:p>
        </p:txBody>
      </p:sp>
    </p:spTree>
    <p:extLst>
      <p:ext uri="{BB962C8B-B14F-4D97-AF65-F5344CB8AC3E}">
        <p14:creationId xmlns:p14="http://schemas.microsoft.com/office/powerpoint/2010/main" val="987755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5C41317-7A40-4F20-B6A4-84044099731D}"/>
              </a:ext>
            </a:extLst>
          </p:cNvPr>
          <p:cNvSpPr>
            <a:spLocks noGrp="1"/>
          </p:cNvSpPr>
          <p:nvPr>
            <p:ph type="dt" sz="half" idx="10"/>
          </p:nvPr>
        </p:nvSpPr>
        <p:spPr/>
        <p:txBody>
          <a:bodyPr/>
          <a:lstStyle/>
          <a:p>
            <a:pPr rtl="0"/>
            <a:fld id="{345DEE80-C133-4C82-BA52-6E6A78DF5359}" type="datetime1">
              <a:rPr lang="ja-JP" altLang="en-US" smtClean="0"/>
              <a:t>2022/2/20</a:t>
            </a:fld>
            <a:endParaRPr lang="en-US" dirty="0"/>
          </a:p>
        </p:txBody>
      </p:sp>
      <p:sp>
        <p:nvSpPr>
          <p:cNvPr id="4" name="タイトル 1">
            <a:extLst>
              <a:ext uri="{FF2B5EF4-FFF2-40B4-BE49-F238E27FC236}">
                <a16:creationId xmlns:a16="http://schemas.microsoft.com/office/drawing/2014/main" id="{44A4C10F-7B26-4820-B4E4-50D8BEA4A4C1}"/>
              </a:ext>
            </a:extLst>
          </p:cNvPr>
          <p:cNvSpPr txBox="1">
            <a:spLocks/>
          </p:cNvSpPr>
          <p:nvPr/>
        </p:nvSpPr>
        <p:spPr>
          <a:xfrm>
            <a:off x="427838" y="177282"/>
            <a:ext cx="11160000" cy="521426"/>
          </a:xfrm>
          <a:prstGeom prst="rect">
            <a:avLst/>
          </a:prstGeom>
          <a:solidFill>
            <a:srgbClr val="0000FF"/>
          </a:solidFill>
        </p:spPr>
        <p:txBody>
          <a:bodyPr anchor="ctr">
            <a:normAutofit fontScale="97500"/>
          </a:bodyPr>
          <a:lstStyle>
            <a:lvl1pPr algn="l" defTabSz="914400" rtl="0" eaLnBrk="1" latinLnBrk="0" hangingPunct="1">
              <a:lnSpc>
                <a:spcPct val="90000"/>
              </a:lnSpc>
              <a:spcBef>
                <a:spcPct val="0"/>
              </a:spcBef>
              <a:buNone/>
              <a:defRPr kumimoji="1" sz="4700" i="0" kern="1200" spc="-50" baseline="0">
                <a:solidFill>
                  <a:schemeClr val="tx1">
                    <a:lumMod val="75000"/>
                    <a:lumOff val="25000"/>
                  </a:schemeClr>
                </a:solidFill>
                <a:latin typeface="MS Mincho" panose="02020609040205080304" pitchFamily="17" charset="-128"/>
                <a:ea typeface="MS Mincho" panose="02020609040205080304" pitchFamily="17" charset="-128"/>
                <a:cs typeface="+mj-cs"/>
              </a:defRPr>
            </a:lvl1pPr>
          </a:lstStyle>
          <a:p>
            <a:r>
              <a:rPr lang="ja-JP" altLang="en-US" sz="2400" dirty="0">
                <a:solidFill>
                  <a:schemeClr val="bg1"/>
                </a:solidFill>
              </a:rPr>
              <a:t>職員情報：機能</a:t>
            </a:r>
          </a:p>
        </p:txBody>
      </p:sp>
      <p:sp>
        <p:nvSpPr>
          <p:cNvPr id="5" name="正方形/長方形 4">
            <a:extLst>
              <a:ext uri="{FF2B5EF4-FFF2-40B4-BE49-F238E27FC236}">
                <a16:creationId xmlns:a16="http://schemas.microsoft.com/office/drawing/2014/main" id="{783C83BC-2BDD-4677-AEE3-C33022E83FC2}"/>
              </a:ext>
            </a:extLst>
          </p:cNvPr>
          <p:cNvSpPr/>
          <p:nvPr/>
        </p:nvSpPr>
        <p:spPr>
          <a:xfrm>
            <a:off x="427838" y="899421"/>
            <a:ext cx="11160000" cy="5059158"/>
          </a:xfrm>
          <a:prstGeom prst="rect">
            <a:avLst/>
          </a:prstGeom>
          <a:solidFill>
            <a:srgbClr val="CCFFFF"/>
          </a:solidFill>
        </p:spPr>
        <p:style>
          <a:lnRef idx="2">
            <a:schemeClr val="accent3"/>
          </a:lnRef>
          <a:fillRef idx="1">
            <a:schemeClr val="lt1"/>
          </a:fillRef>
          <a:effectRef idx="0">
            <a:schemeClr val="accent3"/>
          </a:effectRef>
          <a:fontRef idx="minor">
            <a:schemeClr val="dk1"/>
          </a:fontRef>
        </p:style>
        <p:txBody>
          <a:bodyPr rtlCol="0" anchor="t"/>
          <a:lstStyle/>
          <a:p>
            <a:endParaRPr kumimoji="1" lang="en-US" altLang="ja-JP" sz="1600" dirty="0"/>
          </a:p>
          <a:p>
            <a:r>
              <a:rPr kumimoji="1" lang="ja-JP" altLang="en-US" sz="1600" dirty="0"/>
              <a:t>・基本機能としてデータの作成、閲覧、更新、削除が可能</a:t>
            </a:r>
            <a:endParaRPr kumimoji="1" lang="en-US" altLang="ja-JP" sz="1600" dirty="0"/>
          </a:p>
          <a:p>
            <a:endParaRPr kumimoji="1" lang="en-US" altLang="ja-JP" sz="1600" dirty="0"/>
          </a:p>
          <a:p>
            <a:r>
              <a:rPr kumimoji="1" lang="ja-JP" altLang="en-US" sz="1600" dirty="0"/>
              <a:t>・支店情報と役職情報はそれぞれのマスターからデータを取得し、選択肢として表示</a:t>
            </a:r>
            <a:endParaRPr kumimoji="1" lang="en-US" altLang="ja-JP" sz="1600" dirty="0"/>
          </a:p>
          <a:p>
            <a:endParaRPr kumimoji="1" lang="en-US" altLang="ja-JP" sz="1600" dirty="0"/>
          </a:p>
          <a:p>
            <a:r>
              <a:rPr kumimoji="1" lang="ja-JP" altLang="en-US" sz="1600" dirty="0"/>
              <a:t>・特殊機能はなし</a:t>
            </a:r>
            <a:endParaRPr kumimoji="1" lang="en-US" altLang="ja-JP" sz="1600" dirty="0"/>
          </a:p>
        </p:txBody>
      </p:sp>
    </p:spTree>
    <p:extLst>
      <p:ext uri="{BB962C8B-B14F-4D97-AF65-F5344CB8AC3E}">
        <p14:creationId xmlns:p14="http://schemas.microsoft.com/office/powerpoint/2010/main" val="9412954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5C41317-7A40-4F20-B6A4-84044099731D}"/>
              </a:ext>
            </a:extLst>
          </p:cNvPr>
          <p:cNvSpPr>
            <a:spLocks noGrp="1"/>
          </p:cNvSpPr>
          <p:nvPr>
            <p:ph type="dt" sz="half" idx="10"/>
          </p:nvPr>
        </p:nvSpPr>
        <p:spPr/>
        <p:txBody>
          <a:bodyPr/>
          <a:lstStyle/>
          <a:p>
            <a:pPr rtl="0"/>
            <a:fld id="{345DEE80-C133-4C82-BA52-6E6A78DF5359}" type="datetime1">
              <a:rPr lang="ja-JP" altLang="en-US" smtClean="0"/>
              <a:t>2022/2/20</a:t>
            </a:fld>
            <a:endParaRPr lang="en-US" dirty="0"/>
          </a:p>
        </p:txBody>
      </p:sp>
      <p:pic>
        <p:nvPicPr>
          <p:cNvPr id="6" name="図 5" descr="グラフィカル ユーザー インターフェイス, アプリケーション&#10;&#10;自動的に生成された説明">
            <a:extLst>
              <a:ext uri="{FF2B5EF4-FFF2-40B4-BE49-F238E27FC236}">
                <a16:creationId xmlns:a16="http://schemas.microsoft.com/office/drawing/2014/main" id="{481EACDD-AAD3-4F2F-B14A-087168CAF1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000" y="792000"/>
            <a:ext cx="9240540" cy="5106113"/>
          </a:xfrm>
          <a:prstGeom prst="rect">
            <a:avLst/>
          </a:prstGeom>
          <a:ln>
            <a:solidFill>
              <a:schemeClr val="tx1"/>
            </a:solidFill>
          </a:ln>
        </p:spPr>
      </p:pic>
      <p:sp>
        <p:nvSpPr>
          <p:cNvPr id="7" name="タイトル 1">
            <a:extLst>
              <a:ext uri="{FF2B5EF4-FFF2-40B4-BE49-F238E27FC236}">
                <a16:creationId xmlns:a16="http://schemas.microsoft.com/office/drawing/2014/main" id="{4DFBD4CB-A879-4F27-86A4-26870A4D494A}"/>
              </a:ext>
            </a:extLst>
          </p:cNvPr>
          <p:cNvSpPr txBox="1">
            <a:spLocks/>
          </p:cNvSpPr>
          <p:nvPr/>
        </p:nvSpPr>
        <p:spPr>
          <a:xfrm>
            <a:off x="427838" y="177282"/>
            <a:ext cx="11160000" cy="521426"/>
          </a:xfrm>
          <a:prstGeom prst="rect">
            <a:avLst/>
          </a:prstGeom>
          <a:solidFill>
            <a:srgbClr val="0000FF"/>
          </a:solidFill>
        </p:spPr>
        <p:txBody>
          <a:bodyPr anchor="ctr">
            <a:normAutofit fontScale="97500"/>
          </a:bodyPr>
          <a:lstStyle>
            <a:lvl1pPr algn="l" defTabSz="914400" rtl="0" eaLnBrk="1" latinLnBrk="0" hangingPunct="1">
              <a:lnSpc>
                <a:spcPct val="90000"/>
              </a:lnSpc>
              <a:spcBef>
                <a:spcPct val="0"/>
              </a:spcBef>
              <a:buNone/>
              <a:defRPr kumimoji="1" sz="4700" i="0" kern="1200" spc="-50" baseline="0">
                <a:solidFill>
                  <a:schemeClr val="tx1">
                    <a:lumMod val="75000"/>
                    <a:lumOff val="25000"/>
                  </a:schemeClr>
                </a:solidFill>
                <a:latin typeface="MS Mincho" panose="02020609040205080304" pitchFamily="17" charset="-128"/>
                <a:ea typeface="MS Mincho" panose="02020609040205080304" pitchFamily="17" charset="-128"/>
                <a:cs typeface="+mj-cs"/>
              </a:defRPr>
            </a:lvl1pPr>
          </a:lstStyle>
          <a:p>
            <a:r>
              <a:rPr lang="ja-JP" altLang="en-US" sz="2400" dirty="0">
                <a:solidFill>
                  <a:schemeClr val="bg1"/>
                </a:solidFill>
              </a:rPr>
              <a:t>職員情報：一覧画面</a:t>
            </a:r>
          </a:p>
        </p:txBody>
      </p:sp>
    </p:spTree>
    <p:extLst>
      <p:ext uri="{BB962C8B-B14F-4D97-AF65-F5344CB8AC3E}">
        <p14:creationId xmlns:p14="http://schemas.microsoft.com/office/powerpoint/2010/main" val="690946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5C41317-7A40-4F20-B6A4-84044099731D}"/>
              </a:ext>
            </a:extLst>
          </p:cNvPr>
          <p:cNvSpPr>
            <a:spLocks noGrp="1"/>
          </p:cNvSpPr>
          <p:nvPr>
            <p:ph type="dt" sz="half" idx="10"/>
          </p:nvPr>
        </p:nvSpPr>
        <p:spPr/>
        <p:txBody>
          <a:bodyPr/>
          <a:lstStyle/>
          <a:p>
            <a:pPr rtl="0"/>
            <a:fld id="{345DEE80-C133-4C82-BA52-6E6A78DF5359}" type="datetime1">
              <a:rPr lang="ja-JP" altLang="en-US" smtClean="0"/>
              <a:t>2022/2/20</a:t>
            </a:fld>
            <a:endParaRPr lang="en-US" dirty="0"/>
          </a:p>
        </p:txBody>
      </p:sp>
      <p:sp>
        <p:nvSpPr>
          <p:cNvPr id="29" name="正方形/長方形 28">
            <a:extLst>
              <a:ext uri="{FF2B5EF4-FFF2-40B4-BE49-F238E27FC236}">
                <a16:creationId xmlns:a16="http://schemas.microsoft.com/office/drawing/2014/main" id="{879149E4-A5EF-4334-A16F-79300D326588}"/>
              </a:ext>
            </a:extLst>
          </p:cNvPr>
          <p:cNvSpPr/>
          <p:nvPr/>
        </p:nvSpPr>
        <p:spPr>
          <a:xfrm>
            <a:off x="427839" y="992778"/>
            <a:ext cx="11160000" cy="1993018"/>
          </a:xfrm>
          <a:prstGeom prst="rect">
            <a:avLst/>
          </a:prstGeom>
          <a:solidFill>
            <a:srgbClr val="CCFFFF"/>
          </a:solidFill>
        </p:spPr>
        <p:style>
          <a:lnRef idx="2">
            <a:schemeClr val="accent3"/>
          </a:lnRef>
          <a:fillRef idx="1">
            <a:schemeClr val="lt1"/>
          </a:fillRef>
          <a:effectRef idx="0">
            <a:schemeClr val="accent3"/>
          </a:effectRef>
          <a:fontRef idx="minor">
            <a:schemeClr val="dk1"/>
          </a:fontRef>
        </p:style>
        <p:txBody>
          <a:bodyPr rtlCol="0" anchor="ctr"/>
          <a:lstStyle/>
          <a:p>
            <a:r>
              <a:rPr kumimoji="1" lang="ja-JP" altLang="en-US" dirty="0"/>
              <a:t>・</a:t>
            </a:r>
            <a:r>
              <a:rPr kumimoji="1" lang="en-US" altLang="ja-JP" dirty="0"/>
              <a:t>OS</a:t>
            </a:r>
            <a:r>
              <a:rPr kumimoji="1" lang="ja-JP" altLang="en-US" dirty="0"/>
              <a:t>：</a:t>
            </a:r>
            <a:r>
              <a:rPr kumimoji="1" lang="en-US" altLang="ja-JP" dirty="0"/>
              <a:t>Windows 10 Pro</a:t>
            </a:r>
          </a:p>
          <a:p>
            <a:r>
              <a:rPr kumimoji="1" lang="ja-JP" altLang="en-US" dirty="0"/>
              <a:t>・</a:t>
            </a:r>
            <a:r>
              <a:rPr kumimoji="1" lang="en-US" altLang="ja-JP" dirty="0"/>
              <a:t>Python</a:t>
            </a:r>
            <a:r>
              <a:rPr kumimoji="1" lang="ja-JP" altLang="en-US" dirty="0"/>
              <a:t>：</a:t>
            </a:r>
            <a:r>
              <a:rPr kumimoji="1" lang="en-US" altLang="ja-JP" dirty="0"/>
              <a:t>3.8.8</a:t>
            </a:r>
          </a:p>
          <a:p>
            <a:r>
              <a:rPr kumimoji="1" lang="ja-JP" altLang="en-US" dirty="0"/>
              <a:t>・</a:t>
            </a:r>
            <a:r>
              <a:rPr kumimoji="1" lang="en-US" altLang="ja-JP" dirty="0"/>
              <a:t>Anaconda</a:t>
            </a:r>
            <a:r>
              <a:rPr kumimoji="1" lang="ja-JP" altLang="en-US" dirty="0"/>
              <a:t>：</a:t>
            </a:r>
            <a:r>
              <a:rPr kumimoji="1" lang="en-US" altLang="ja-JP" dirty="0"/>
              <a:t>3.8</a:t>
            </a:r>
          </a:p>
          <a:p>
            <a:r>
              <a:rPr kumimoji="1" lang="ja-JP" altLang="en-US" dirty="0"/>
              <a:t>・</a:t>
            </a:r>
            <a:r>
              <a:rPr kumimoji="1" lang="en-US" altLang="ja-JP" dirty="0"/>
              <a:t>Django3.2.5</a:t>
            </a:r>
          </a:p>
          <a:p>
            <a:r>
              <a:rPr kumimoji="1" lang="ja-JP" altLang="en-US" dirty="0"/>
              <a:t>・データベース：</a:t>
            </a:r>
            <a:r>
              <a:rPr kumimoji="1" lang="en-US" altLang="ja-JP" dirty="0"/>
              <a:t>sqlite3</a:t>
            </a:r>
          </a:p>
          <a:p>
            <a:r>
              <a:rPr kumimoji="1" lang="ja-JP" altLang="en-US" dirty="0"/>
              <a:t>・検証ブラウザ：</a:t>
            </a:r>
            <a:r>
              <a:rPr kumimoji="1" lang="en-US" altLang="ja-JP" dirty="0"/>
              <a:t>Chrome</a:t>
            </a:r>
          </a:p>
        </p:txBody>
      </p:sp>
      <p:sp>
        <p:nvSpPr>
          <p:cNvPr id="5" name="タイトル 1">
            <a:extLst>
              <a:ext uri="{FF2B5EF4-FFF2-40B4-BE49-F238E27FC236}">
                <a16:creationId xmlns:a16="http://schemas.microsoft.com/office/drawing/2014/main" id="{0F3DA364-6303-444D-8845-451EF44E51AD}"/>
              </a:ext>
            </a:extLst>
          </p:cNvPr>
          <p:cNvSpPr txBox="1">
            <a:spLocks/>
          </p:cNvSpPr>
          <p:nvPr/>
        </p:nvSpPr>
        <p:spPr>
          <a:xfrm>
            <a:off x="427839" y="177282"/>
            <a:ext cx="11160000" cy="521426"/>
          </a:xfrm>
          <a:prstGeom prst="rect">
            <a:avLst/>
          </a:prstGeom>
          <a:solidFill>
            <a:srgbClr val="0000FF"/>
          </a:solidFill>
        </p:spPr>
        <p:txBody>
          <a:bodyPr anchor="ctr">
            <a:normAutofit fontScale="97500"/>
          </a:bodyPr>
          <a:lstStyle>
            <a:lvl1pPr algn="l" defTabSz="914400" rtl="0" eaLnBrk="1" latinLnBrk="0" hangingPunct="1">
              <a:lnSpc>
                <a:spcPct val="90000"/>
              </a:lnSpc>
              <a:spcBef>
                <a:spcPct val="0"/>
              </a:spcBef>
              <a:buNone/>
              <a:defRPr kumimoji="1" sz="4700" i="0" kern="1200" spc="-50" baseline="0">
                <a:solidFill>
                  <a:schemeClr val="tx1">
                    <a:lumMod val="75000"/>
                    <a:lumOff val="25000"/>
                  </a:schemeClr>
                </a:solidFill>
                <a:latin typeface="MS Mincho" panose="02020609040205080304" pitchFamily="17" charset="-128"/>
                <a:ea typeface="MS Mincho" panose="02020609040205080304" pitchFamily="17" charset="-128"/>
                <a:cs typeface="+mj-cs"/>
              </a:defRPr>
            </a:lvl1pPr>
          </a:lstStyle>
          <a:p>
            <a:r>
              <a:rPr lang="ja-JP" altLang="en-US" sz="2400" dirty="0">
                <a:solidFill>
                  <a:schemeClr val="bg1"/>
                </a:solidFill>
              </a:rPr>
              <a:t>開発環境</a:t>
            </a:r>
          </a:p>
        </p:txBody>
      </p:sp>
    </p:spTree>
    <p:extLst>
      <p:ext uri="{BB962C8B-B14F-4D97-AF65-F5344CB8AC3E}">
        <p14:creationId xmlns:p14="http://schemas.microsoft.com/office/powerpoint/2010/main" val="27483147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5C41317-7A40-4F20-B6A4-84044099731D}"/>
              </a:ext>
            </a:extLst>
          </p:cNvPr>
          <p:cNvSpPr>
            <a:spLocks noGrp="1"/>
          </p:cNvSpPr>
          <p:nvPr>
            <p:ph type="dt" sz="half" idx="10"/>
          </p:nvPr>
        </p:nvSpPr>
        <p:spPr/>
        <p:txBody>
          <a:bodyPr/>
          <a:lstStyle/>
          <a:p>
            <a:pPr rtl="0"/>
            <a:fld id="{345DEE80-C133-4C82-BA52-6E6A78DF5359}" type="datetime1">
              <a:rPr lang="ja-JP" altLang="en-US" smtClean="0"/>
              <a:t>2022/2/20</a:t>
            </a:fld>
            <a:endParaRPr lang="en-US" dirty="0"/>
          </a:p>
        </p:txBody>
      </p:sp>
      <p:pic>
        <p:nvPicPr>
          <p:cNvPr id="8" name="図 7" descr="グラフィカル ユーザー インターフェイス, テキスト, アプリケーション, メール&#10;&#10;自動的に生成された説明">
            <a:extLst>
              <a:ext uri="{FF2B5EF4-FFF2-40B4-BE49-F238E27FC236}">
                <a16:creationId xmlns:a16="http://schemas.microsoft.com/office/drawing/2014/main" id="{621FFA9C-4F28-480C-8A98-7F0752DF7F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000" y="792000"/>
            <a:ext cx="8674107" cy="5496833"/>
          </a:xfrm>
          <a:prstGeom prst="rect">
            <a:avLst/>
          </a:prstGeom>
          <a:ln>
            <a:solidFill>
              <a:schemeClr val="tx1"/>
            </a:solidFill>
          </a:ln>
        </p:spPr>
      </p:pic>
      <p:sp>
        <p:nvSpPr>
          <p:cNvPr id="9" name="タイトル 1">
            <a:extLst>
              <a:ext uri="{FF2B5EF4-FFF2-40B4-BE49-F238E27FC236}">
                <a16:creationId xmlns:a16="http://schemas.microsoft.com/office/drawing/2014/main" id="{2A816E6E-922F-483D-A467-4DFF737F7624}"/>
              </a:ext>
            </a:extLst>
          </p:cNvPr>
          <p:cNvSpPr txBox="1">
            <a:spLocks/>
          </p:cNvSpPr>
          <p:nvPr/>
        </p:nvSpPr>
        <p:spPr>
          <a:xfrm>
            <a:off x="427838" y="177282"/>
            <a:ext cx="11160000" cy="521426"/>
          </a:xfrm>
          <a:prstGeom prst="rect">
            <a:avLst/>
          </a:prstGeom>
          <a:solidFill>
            <a:srgbClr val="0000FF"/>
          </a:solidFill>
        </p:spPr>
        <p:txBody>
          <a:bodyPr anchor="ctr">
            <a:normAutofit fontScale="97500"/>
          </a:bodyPr>
          <a:lstStyle>
            <a:lvl1pPr algn="l" defTabSz="914400" rtl="0" eaLnBrk="1" latinLnBrk="0" hangingPunct="1">
              <a:lnSpc>
                <a:spcPct val="90000"/>
              </a:lnSpc>
              <a:spcBef>
                <a:spcPct val="0"/>
              </a:spcBef>
              <a:buNone/>
              <a:defRPr kumimoji="1" sz="4700" i="0" kern="1200" spc="-50" baseline="0">
                <a:solidFill>
                  <a:schemeClr val="tx1">
                    <a:lumMod val="75000"/>
                    <a:lumOff val="25000"/>
                  </a:schemeClr>
                </a:solidFill>
                <a:latin typeface="MS Mincho" panose="02020609040205080304" pitchFamily="17" charset="-128"/>
                <a:ea typeface="MS Mincho" panose="02020609040205080304" pitchFamily="17" charset="-128"/>
                <a:cs typeface="+mj-cs"/>
              </a:defRPr>
            </a:lvl1pPr>
          </a:lstStyle>
          <a:p>
            <a:r>
              <a:rPr lang="ja-JP" altLang="en-US" sz="2400" dirty="0">
                <a:solidFill>
                  <a:schemeClr val="bg1"/>
                </a:solidFill>
              </a:rPr>
              <a:t>職員情報：入力画面</a:t>
            </a:r>
          </a:p>
        </p:txBody>
      </p:sp>
    </p:spTree>
    <p:extLst>
      <p:ext uri="{BB962C8B-B14F-4D97-AF65-F5344CB8AC3E}">
        <p14:creationId xmlns:p14="http://schemas.microsoft.com/office/powerpoint/2010/main" val="12047536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5C41317-7A40-4F20-B6A4-84044099731D}"/>
              </a:ext>
            </a:extLst>
          </p:cNvPr>
          <p:cNvSpPr>
            <a:spLocks noGrp="1"/>
          </p:cNvSpPr>
          <p:nvPr>
            <p:ph type="dt" sz="half" idx="10"/>
          </p:nvPr>
        </p:nvSpPr>
        <p:spPr/>
        <p:txBody>
          <a:bodyPr/>
          <a:lstStyle/>
          <a:p>
            <a:pPr rtl="0"/>
            <a:fld id="{345DEE80-C133-4C82-BA52-6E6A78DF5359}" type="datetime1">
              <a:rPr lang="ja-JP" altLang="en-US" smtClean="0"/>
              <a:t>2022/2/20</a:t>
            </a:fld>
            <a:endParaRPr lang="en-US" dirty="0"/>
          </a:p>
        </p:txBody>
      </p:sp>
      <p:sp>
        <p:nvSpPr>
          <p:cNvPr id="7" name="タイトル 1">
            <a:extLst>
              <a:ext uri="{FF2B5EF4-FFF2-40B4-BE49-F238E27FC236}">
                <a16:creationId xmlns:a16="http://schemas.microsoft.com/office/drawing/2014/main" id="{83D6DF62-E467-497F-91F6-6ED7474F96BC}"/>
              </a:ext>
            </a:extLst>
          </p:cNvPr>
          <p:cNvSpPr txBox="1">
            <a:spLocks/>
          </p:cNvSpPr>
          <p:nvPr/>
        </p:nvSpPr>
        <p:spPr>
          <a:xfrm>
            <a:off x="427838" y="177282"/>
            <a:ext cx="11160000" cy="521426"/>
          </a:xfrm>
          <a:prstGeom prst="rect">
            <a:avLst/>
          </a:prstGeom>
          <a:solidFill>
            <a:srgbClr val="0000FF"/>
          </a:solidFill>
        </p:spPr>
        <p:txBody>
          <a:bodyPr anchor="ctr">
            <a:normAutofit fontScale="97500"/>
          </a:bodyPr>
          <a:lstStyle>
            <a:lvl1pPr algn="l" defTabSz="914400" rtl="0" eaLnBrk="1" latinLnBrk="0" hangingPunct="1">
              <a:lnSpc>
                <a:spcPct val="90000"/>
              </a:lnSpc>
              <a:spcBef>
                <a:spcPct val="0"/>
              </a:spcBef>
              <a:buNone/>
              <a:defRPr kumimoji="1" sz="4700" i="0" kern="1200" spc="-50" baseline="0">
                <a:solidFill>
                  <a:schemeClr val="tx1">
                    <a:lumMod val="75000"/>
                    <a:lumOff val="25000"/>
                  </a:schemeClr>
                </a:solidFill>
                <a:latin typeface="MS Mincho" panose="02020609040205080304" pitchFamily="17" charset="-128"/>
                <a:ea typeface="MS Mincho" panose="02020609040205080304" pitchFamily="17" charset="-128"/>
                <a:cs typeface="+mj-cs"/>
              </a:defRPr>
            </a:lvl1pPr>
          </a:lstStyle>
          <a:p>
            <a:r>
              <a:rPr lang="ja-JP" altLang="en-US" sz="2400" dirty="0">
                <a:solidFill>
                  <a:schemeClr val="bg1"/>
                </a:solidFill>
              </a:rPr>
              <a:t>職員情報：閲覧画面</a:t>
            </a:r>
          </a:p>
        </p:txBody>
      </p:sp>
      <p:pic>
        <p:nvPicPr>
          <p:cNvPr id="9" name="図 8" descr="グラフィカル ユーザー インターフェイス, テキスト, アプリケーション, メール&#10;&#10;自動的に生成された説明">
            <a:extLst>
              <a:ext uri="{FF2B5EF4-FFF2-40B4-BE49-F238E27FC236}">
                <a16:creationId xmlns:a16="http://schemas.microsoft.com/office/drawing/2014/main" id="{0A54FAFA-BDFA-415C-ADA6-D8D5F7A24A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000" y="792000"/>
            <a:ext cx="9057233" cy="5451697"/>
          </a:xfrm>
          <a:prstGeom prst="rect">
            <a:avLst/>
          </a:prstGeom>
          <a:ln>
            <a:solidFill>
              <a:schemeClr val="tx1"/>
            </a:solidFill>
          </a:ln>
        </p:spPr>
      </p:pic>
    </p:spTree>
    <p:extLst>
      <p:ext uri="{BB962C8B-B14F-4D97-AF65-F5344CB8AC3E}">
        <p14:creationId xmlns:p14="http://schemas.microsoft.com/office/powerpoint/2010/main" val="11364238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5C41317-7A40-4F20-B6A4-84044099731D}"/>
              </a:ext>
            </a:extLst>
          </p:cNvPr>
          <p:cNvSpPr>
            <a:spLocks noGrp="1"/>
          </p:cNvSpPr>
          <p:nvPr>
            <p:ph type="dt" sz="half" idx="10"/>
          </p:nvPr>
        </p:nvSpPr>
        <p:spPr/>
        <p:txBody>
          <a:bodyPr/>
          <a:lstStyle/>
          <a:p>
            <a:pPr rtl="0"/>
            <a:fld id="{345DEE80-C133-4C82-BA52-6E6A78DF5359}" type="datetime1">
              <a:rPr lang="ja-JP" altLang="en-US" smtClean="0"/>
              <a:t>2022/2/20</a:t>
            </a:fld>
            <a:endParaRPr lang="en-US" dirty="0"/>
          </a:p>
        </p:txBody>
      </p:sp>
      <p:pic>
        <p:nvPicPr>
          <p:cNvPr id="6" name="図 5" descr="グラフィカル ユーザー インターフェイス, テキスト, アプリケーション, メール&#10;&#10;自動的に生成された説明">
            <a:extLst>
              <a:ext uri="{FF2B5EF4-FFF2-40B4-BE49-F238E27FC236}">
                <a16:creationId xmlns:a16="http://schemas.microsoft.com/office/drawing/2014/main" id="{02C12484-DFA2-4D37-96B9-C3C4541EFA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001" y="792000"/>
            <a:ext cx="8348106" cy="5507581"/>
          </a:xfrm>
          <a:prstGeom prst="rect">
            <a:avLst/>
          </a:prstGeom>
          <a:ln>
            <a:solidFill>
              <a:schemeClr val="tx1"/>
            </a:solidFill>
          </a:ln>
        </p:spPr>
      </p:pic>
      <p:sp>
        <p:nvSpPr>
          <p:cNvPr id="7" name="タイトル 1">
            <a:extLst>
              <a:ext uri="{FF2B5EF4-FFF2-40B4-BE49-F238E27FC236}">
                <a16:creationId xmlns:a16="http://schemas.microsoft.com/office/drawing/2014/main" id="{68A82AD2-3C32-4E01-805E-F123BACDB77A}"/>
              </a:ext>
            </a:extLst>
          </p:cNvPr>
          <p:cNvSpPr txBox="1">
            <a:spLocks/>
          </p:cNvSpPr>
          <p:nvPr/>
        </p:nvSpPr>
        <p:spPr>
          <a:xfrm>
            <a:off x="427838" y="177282"/>
            <a:ext cx="11160000" cy="521426"/>
          </a:xfrm>
          <a:prstGeom prst="rect">
            <a:avLst/>
          </a:prstGeom>
          <a:solidFill>
            <a:srgbClr val="0000FF"/>
          </a:solidFill>
        </p:spPr>
        <p:txBody>
          <a:bodyPr anchor="ctr">
            <a:normAutofit fontScale="97500"/>
          </a:bodyPr>
          <a:lstStyle>
            <a:lvl1pPr algn="l" defTabSz="914400" rtl="0" eaLnBrk="1" latinLnBrk="0" hangingPunct="1">
              <a:lnSpc>
                <a:spcPct val="90000"/>
              </a:lnSpc>
              <a:spcBef>
                <a:spcPct val="0"/>
              </a:spcBef>
              <a:buNone/>
              <a:defRPr kumimoji="1" sz="4700" i="0" kern="1200" spc="-50" baseline="0">
                <a:solidFill>
                  <a:schemeClr val="tx1">
                    <a:lumMod val="75000"/>
                    <a:lumOff val="25000"/>
                  </a:schemeClr>
                </a:solidFill>
                <a:latin typeface="MS Mincho" panose="02020609040205080304" pitchFamily="17" charset="-128"/>
                <a:ea typeface="MS Mincho" panose="02020609040205080304" pitchFamily="17" charset="-128"/>
                <a:cs typeface="+mj-cs"/>
              </a:defRPr>
            </a:lvl1pPr>
          </a:lstStyle>
          <a:p>
            <a:r>
              <a:rPr lang="ja-JP" altLang="en-US" sz="2400" dirty="0">
                <a:solidFill>
                  <a:schemeClr val="bg1"/>
                </a:solidFill>
              </a:rPr>
              <a:t>職員情報：削除確認画面</a:t>
            </a:r>
          </a:p>
        </p:txBody>
      </p:sp>
    </p:spTree>
    <p:extLst>
      <p:ext uri="{BB962C8B-B14F-4D97-AF65-F5344CB8AC3E}">
        <p14:creationId xmlns:p14="http://schemas.microsoft.com/office/powerpoint/2010/main" val="30989021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5C41317-7A40-4F20-B6A4-84044099731D}"/>
              </a:ext>
            </a:extLst>
          </p:cNvPr>
          <p:cNvSpPr>
            <a:spLocks noGrp="1"/>
          </p:cNvSpPr>
          <p:nvPr>
            <p:ph type="dt" sz="half" idx="10"/>
          </p:nvPr>
        </p:nvSpPr>
        <p:spPr/>
        <p:txBody>
          <a:bodyPr/>
          <a:lstStyle/>
          <a:p>
            <a:pPr rtl="0"/>
            <a:fld id="{345DEE80-C133-4C82-BA52-6E6A78DF5359}" type="datetime1">
              <a:rPr lang="ja-JP" altLang="en-US" smtClean="0"/>
              <a:t>2022/2/20</a:t>
            </a:fld>
            <a:endParaRPr lang="en-US" dirty="0"/>
          </a:p>
        </p:txBody>
      </p:sp>
      <p:sp>
        <p:nvSpPr>
          <p:cNvPr id="4" name="タイトル 1">
            <a:extLst>
              <a:ext uri="{FF2B5EF4-FFF2-40B4-BE49-F238E27FC236}">
                <a16:creationId xmlns:a16="http://schemas.microsoft.com/office/drawing/2014/main" id="{4CCFC2F5-E9B7-472A-96AC-2EC11A4DA2B2}"/>
              </a:ext>
            </a:extLst>
          </p:cNvPr>
          <p:cNvSpPr txBox="1">
            <a:spLocks/>
          </p:cNvSpPr>
          <p:nvPr/>
        </p:nvSpPr>
        <p:spPr>
          <a:xfrm>
            <a:off x="427838" y="177282"/>
            <a:ext cx="11160000" cy="521426"/>
          </a:xfrm>
          <a:prstGeom prst="rect">
            <a:avLst/>
          </a:prstGeom>
          <a:solidFill>
            <a:srgbClr val="0000FF"/>
          </a:solidFill>
        </p:spPr>
        <p:txBody>
          <a:bodyPr anchor="ctr">
            <a:normAutofit fontScale="97500"/>
          </a:bodyPr>
          <a:lstStyle>
            <a:lvl1pPr algn="l" defTabSz="914400" rtl="0" eaLnBrk="1" latinLnBrk="0" hangingPunct="1">
              <a:lnSpc>
                <a:spcPct val="90000"/>
              </a:lnSpc>
              <a:spcBef>
                <a:spcPct val="0"/>
              </a:spcBef>
              <a:buNone/>
              <a:defRPr kumimoji="1" sz="4700" i="0" kern="1200" spc="-50" baseline="0">
                <a:solidFill>
                  <a:schemeClr val="tx1">
                    <a:lumMod val="75000"/>
                    <a:lumOff val="25000"/>
                  </a:schemeClr>
                </a:solidFill>
                <a:latin typeface="MS Mincho" panose="02020609040205080304" pitchFamily="17" charset="-128"/>
                <a:ea typeface="MS Mincho" panose="02020609040205080304" pitchFamily="17" charset="-128"/>
                <a:cs typeface="+mj-cs"/>
              </a:defRPr>
            </a:lvl1pPr>
          </a:lstStyle>
          <a:p>
            <a:r>
              <a:rPr lang="ja-JP" altLang="en-US" sz="2400" dirty="0">
                <a:solidFill>
                  <a:schemeClr val="bg1"/>
                </a:solidFill>
              </a:rPr>
              <a:t>取引先情報：機能</a:t>
            </a:r>
          </a:p>
        </p:txBody>
      </p:sp>
      <p:sp>
        <p:nvSpPr>
          <p:cNvPr id="5" name="正方形/長方形 4">
            <a:extLst>
              <a:ext uri="{FF2B5EF4-FFF2-40B4-BE49-F238E27FC236}">
                <a16:creationId xmlns:a16="http://schemas.microsoft.com/office/drawing/2014/main" id="{460D42C2-CF0D-4574-BE6D-B0361423AF55}"/>
              </a:ext>
            </a:extLst>
          </p:cNvPr>
          <p:cNvSpPr/>
          <p:nvPr/>
        </p:nvSpPr>
        <p:spPr>
          <a:xfrm>
            <a:off x="436228" y="923731"/>
            <a:ext cx="11151610" cy="5059158"/>
          </a:xfrm>
          <a:prstGeom prst="rect">
            <a:avLst/>
          </a:prstGeom>
          <a:solidFill>
            <a:srgbClr val="CCFFFF"/>
          </a:solidFill>
        </p:spPr>
        <p:style>
          <a:lnRef idx="2">
            <a:schemeClr val="accent3"/>
          </a:lnRef>
          <a:fillRef idx="1">
            <a:schemeClr val="lt1"/>
          </a:fillRef>
          <a:effectRef idx="0">
            <a:schemeClr val="accent3"/>
          </a:effectRef>
          <a:fontRef idx="minor">
            <a:schemeClr val="dk1"/>
          </a:fontRef>
        </p:style>
        <p:txBody>
          <a:bodyPr rtlCol="0" anchor="t"/>
          <a:lstStyle/>
          <a:p>
            <a:endParaRPr kumimoji="1" lang="en-US" altLang="ja-JP" sz="1600" dirty="0"/>
          </a:p>
          <a:p>
            <a:r>
              <a:rPr kumimoji="1" lang="ja-JP" altLang="en-US" sz="1600" dirty="0"/>
              <a:t>・基本機能としてデータの作成、閲覧、更新、削除が可能</a:t>
            </a:r>
            <a:endParaRPr kumimoji="1" lang="en-US" altLang="ja-JP" sz="1600" dirty="0"/>
          </a:p>
          <a:p>
            <a:endParaRPr kumimoji="1" lang="en-US" altLang="ja-JP" sz="1600" dirty="0"/>
          </a:p>
          <a:p>
            <a:r>
              <a:rPr kumimoji="1" lang="ja-JP" altLang="en-US" sz="1600" dirty="0"/>
              <a:t>・特殊機能はなし</a:t>
            </a:r>
            <a:endParaRPr kumimoji="1" lang="en-US" altLang="ja-JP" sz="1600" dirty="0"/>
          </a:p>
        </p:txBody>
      </p:sp>
    </p:spTree>
    <p:extLst>
      <p:ext uri="{BB962C8B-B14F-4D97-AF65-F5344CB8AC3E}">
        <p14:creationId xmlns:p14="http://schemas.microsoft.com/office/powerpoint/2010/main" val="10229016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5C41317-7A40-4F20-B6A4-84044099731D}"/>
              </a:ext>
            </a:extLst>
          </p:cNvPr>
          <p:cNvSpPr>
            <a:spLocks noGrp="1"/>
          </p:cNvSpPr>
          <p:nvPr>
            <p:ph type="dt" sz="half" idx="10"/>
          </p:nvPr>
        </p:nvSpPr>
        <p:spPr/>
        <p:txBody>
          <a:bodyPr/>
          <a:lstStyle/>
          <a:p>
            <a:pPr rtl="0"/>
            <a:fld id="{345DEE80-C133-4C82-BA52-6E6A78DF5359}" type="datetime1">
              <a:rPr lang="ja-JP" altLang="en-US" smtClean="0"/>
              <a:t>2022/2/20</a:t>
            </a:fld>
            <a:endParaRPr lang="en-US" dirty="0"/>
          </a:p>
        </p:txBody>
      </p:sp>
      <p:pic>
        <p:nvPicPr>
          <p:cNvPr id="6" name="図 5" descr="グラフィカル ユーザー インターフェイス, アプリケーション&#10;&#10;自動的に生成された説明">
            <a:extLst>
              <a:ext uri="{FF2B5EF4-FFF2-40B4-BE49-F238E27FC236}">
                <a16:creationId xmlns:a16="http://schemas.microsoft.com/office/drawing/2014/main" id="{EA9ED331-49F7-4B25-9E78-59F06402F0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000" y="792000"/>
            <a:ext cx="10945753" cy="4401164"/>
          </a:xfrm>
          <a:prstGeom prst="rect">
            <a:avLst/>
          </a:prstGeom>
          <a:ln>
            <a:solidFill>
              <a:schemeClr val="tx1"/>
            </a:solidFill>
          </a:ln>
        </p:spPr>
      </p:pic>
      <p:sp>
        <p:nvSpPr>
          <p:cNvPr id="7" name="タイトル 1">
            <a:extLst>
              <a:ext uri="{FF2B5EF4-FFF2-40B4-BE49-F238E27FC236}">
                <a16:creationId xmlns:a16="http://schemas.microsoft.com/office/drawing/2014/main" id="{67ABCF35-AD95-4DB9-956C-3720B6E57907}"/>
              </a:ext>
            </a:extLst>
          </p:cNvPr>
          <p:cNvSpPr txBox="1">
            <a:spLocks/>
          </p:cNvSpPr>
          <p:nvPr/>
        </p:nvSpPr>
        <p:spPr>
          <a:xfrm>
            <a:off x="427838" y="177282"/>
            <a:ext cx="11160000" cy="521426"/>
          </a:xfrm>
          <a:prstGeom prst="rect">
            <a:avLst/>
          </a:prstGeom>
          <a:solidFill>
            <a:srgbClr val="0000FF"/>
          </a:solidFill>
        </p:spPr>
        <p:txBody>
          <a:bodyPr anchor="ctr">
            <a:normAutofit fontScale="97500"/>
          </a:bodyPr>
          <a:lstStyle>
            <a:lvl1pPr algn="l" defTabSz="914400" rtl="0" eaLnBrk="1" latinLnBrk="0" hangingPunct="1">
              <a:lnSpc>
                <a:spcPct val="90000"/>
              </a:lnSpc>
              <a:spcBef>
                <a:spcPct val="0"/>
              </a:spcBef>
              <a:buNone/>
              <a:defRPr kumimoji="1" sz="4700" i="0" kern="1200" spc="-50" baseline="0">
                <a:solidFill>
                  <a:schemeClr val="tx1">
                    <a:lumMod val="75000"/>
                    <a:lumOff val="25000"/>
                  </a:schemeClr>
                </a:solidFill>
                <a:latin typeface="MS Mincho" panose="02020609040205080304" pitchFamily="17" charset="-128"/>
                <a:ea typeface="MS Mincho" panose="02020609040205080304" pitchFamily="17" charset="-128"/>
                <a:cs typeface="+mj-cs"/>
              </a:defRPr>
            </a:lvl1pPr>
          </a:lstStyle>
          <a:p>
            <a:r>
              <a:rPr lang="ja-JP" altLang="en-US" sz="2400" dirty="0">
                <a:solidFill>
                  <a:schemeClr val="bg1"/>
                </a:solidFill>
              </a:rPr>
              <a:t>取引先情報：一覧画面</a:t>
            </a:r>
          </a:p>
        </p:txBody>
      </p:sp>
    </p:spTree>
    <p:extLst>
      <p:ext uri="{BB962C8B-B14F-4D97-AF65-F5344CB8AC3E}">
        <p14:creationId xmlns:p14="http://schemas.microsoft.com/office/powerpoint/2010/main" val="2357855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5C41317-7A40-4F20-B6A4-84044099731D}"/>
              </a:ext>
            </a:extLst>
          </p:cNvPr>
          <p:cNvSpPr>
            <a:spLocks noGrp="1"/>
          </p:cNvSpPr>
          <p:nvPr>
            <p:ph type="dt" sz="half" idx="10"/>
          </p:nvPr>
        </p:nvSpPr>
        <p:spPr/>
        <p:txBody>
          <a:bodyPr/>
          <a:lstStyle/>
          <a:p>
            <a:pPr rtl="0"/>
            <a:fld id="{345DEE80-C133-4C82-BA52-6E6A78DF5359}" type="datetime1">
              <a:rPr lang="ja-JP" altLang="en-US" smtClean="0"/>
              <a:t>2022/2/20</a:t>
            </a:fld>
            <a:endParaRPr lang="en-US" dirty="0"/>
          </a:p>
        </p:txBody>
      </p:sp>
      <p:pic>
        <p:nvPicPr>
          <p:cNvPr id="5" name="図 4" descr="グラフィカル ユーザー インターフェイス, テキスト, アプリケーション, メール&#10;&#10;自動的に生成された説明">
            <a:extLst>
              <a:ext uri="{FF2B5EF4-FFF2-40B4-BE49-F238E27FC236}">
                <a16:creationId xmlns:a16="http://schemas.microsoft.com/office/drawing/2014/main" id="{D23CA533-7882-4FD7-B45D-EBE110826B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000" y="792000"/>
            <a:ext cx="9719706" cy="5351775"/>
          </a:xfrm>
          <a:prstGeom prst="rect">
            <a:avLst/>
          </a:prstGeom>
          <a:ln>
            <a:solidFill>
              <a:schemeClr val="tx1"/>
            </a:solidFill>
          </a:ln>
        </p:spPr>
      </p:pic>
      <p:sp>
        <p:nvSpPr>
          <p:cNvPr id="8" name="タイトル 1">
            <a:extLst>
              <a:ext uri="{FF2B5EF4-FFF2-40B4-BE49-F238E27FC236}">
                <a16:creationId xmlns:a16="http://schemas.microsoft.com/office/drawing/2014/main" id="{17327975-9591-49AA-8F5B-0F5F1C88C819}"/>
              </a:ext>
            </a:extLst>
          </p:cNvPr>
          <p:cNvSpPr txBox="1">
            <a:spLocks/>
          </p:cNvSpPr>
          <p:nvPr/>
        </p:nvSpPr>
        <p:spPr>
          <a:xfrm>
            <a:off x="427838" y="177282"/>
            <a:ext cx="11160000" cy="521426"/>
          </a:xfrm>
          <a:prstGeom prst="rect">
            <a:avLst/>
          </a:prstGeom>
          <a:solidFill>
            <a:srgbClr val="0000FF"/>
          </a:solidFill>
        </p:spPr>
        <p:txBody>
          <a:bodyPr anchor="ctr">
            <a:normAutofit fontScale="97500"/>
          </a:bodyPr>
          <a:lstStyle>
            <a:lvl1pPr algn="l" defTabSz="914400" rtl="0" eaLnBrk="1" latinLnBrk="0" hangingPunct="1">
              <a:lnSpc>
                <a:spcPct val="90000"/>
              </a:lnSpc>
              <a:spcBef>
                <a:spcPct val="0"/>
              </a:spcBef>
              <a:buNone/>
              <a:defRPr kumimoji="1" sz="4700" i="0" kern="1200" spc="-50" baseline="0">
                <a:solidFill>
                  <a:schemeClr val="tx1">
                    <a:lumMod val="75000"/>
                    <a:lumOff val="25000"/>
                  </a:schemeClr>
                </a:solidFill>
                <a:latin typeface="MS Mincho" panose="02020609040205080304" pitchFamily="17" charset="-128"/>
                <a:ea typeface="MS Mincho" panose="02020609040205080304" pitchFamily="17" charset="-128"/>
                <a:cs typeface="+mj-cs"/>
              </a:defRPr>
            </a:lvl1pPr>
          </a:lstStyle>
          <a:p>
            <a:r>
              <a:rPr lang="ja-JP" altLang="en-US" sz="2400" dirty="0">
                <a:solidFill>
                  <a:schemeClr val="bg1"/>
                </a:solidFill>
              </a:rPr>
              <a:t>取引先情報：入力画面</a:t>
            </a:r>
          </a:p>
        </p:txBody>
      </p:sp>
    </p:spTree>
    <p:extLst>
      <p:ext uri="{BB962C8B-B14F-4D97-AF65-F5344CB8AC3E}">
        <p14:creationId xmlns:p14="http://schemas.microsoft.com/office/powerpoint/2010/main" val="2689905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5C41317-7A40-4F20-B6A4-84044099731D}"/>
              </a:ext>
            </a:extLst>
          </p:cNvPr>
          <p:cNvSpPr>
            <a:spLocks noGrp="1"/>
          </p:cNvSpPr>
          <p:nvPr>
            <p:ph type="dt" sz="half" idx="10"/>
          </p:nvPr>
        </p:nvSpPr>
        <p:spPr/>
        <p:txBody>
          <a:bodyPr/>
          <a:lstStyle/>
          <a:p>
            <a:pPr rtl="0"/>
            <a:fld id="{345DEE80-C133-4C82-BA52-6E6A78DF5359}" type="datetime1">
              <a:rPr lang="ja-JP" altLang="en-US" smtClean="0"/>
              <a:t>2022/2/20</a:t>
            </a:fld>
            <a:endParaRPr lang="en-US" dirty="0"/>
          </a:p>
        </p:txBody>
      </p:sp>
      <p:pic>
        <p:nvPicPr>
          <p:cNvPr id="5" name="図 4" descr="グラフィカル ユーザー インターフェイス, テキスト, アプリケーション, メール&#10;&#10;自動的に生成された説明">
            <a:extLst>
              <a:ext uri="{FF2B5EF4-FFF2-40B4-BE49-F238E27FC236}">
                <a16:creationId xmlns:a16="http://schemas.microsoft.com/office/drawing/2014/main" id="{2C63178B-0B8C-4A8D-B5F4-29105AC449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000" y="792000"/>
            <a:ext cx="11021963" cy="4629796"/>
          </a:xfrm>
          <a:prstGeom prst="rect">
            <a:avLst/>
          </a:prstGeom>
          <a:ln>
            <a:solidFill>
              <a:schemeClr val="tx1"/>
            </a:solidFill>
          </a:ln>
        </p:spPr>
      </p:pic>
      <p:sp>
        <p:nvSpPr>
          <p:cNvPr id="8" name="タイトル 1">
            <a:extLst>
              <a:ext uri="{FF2B5EF4-FFF2-40B4-BE49-F238E27FC236}">
                <a16:creationId xmlns:a16="http://schemas.microsoft.com/office/drawing/2014/main" id="{94A36107-2B86-42E9-9777-CB3DB89F2B59}"/>
              </a:ext>
            </a:extLst>
          </p:cNvPr>
          <p:cNvSpPr txBox="1">
            <a:spLocks/>
          </p:cNvSpPr>
          <p:nvPr/>
        </p:nvSpPr>
        <p:spPr>
          <a:xfrm>
            <a:off x="427838" y="177282"/>
            <a:ext cx="11160000" cy="521426"/>
          </a:xfrm>
          <a:prstGeom prst="rect">
            <a:avLst/>
          </a:prstGeom>
          <a:solidFill>
            <a:srgbClr val="0000FF"/>
          </a:solidFill>
        </p:spPr>
        <p:txBody>
          <a:bodyPr anchor="ctr">
            <a:normAutofit fontScale="97500"/>
          </a:bodyPr>
          <a:lstStyle>
            <a:lvl1pPr algn="l" defTabSz="914400" rtl="0" eaLnBrk="1" latinLnBrk="0" hangingPunct="1">
              <a:lnSpc>
                <a:spcPct val="90000"/>
              </a:lnSpc>
              <a:spcBef>
                <a:spcPct val="0"/>
              </a:spcBef>
              <a:buNone/>
              <a:defRPr kumimoji="1" sz="4700" i="0" kern="1200" spc="-50" baseline="0">
                <a:solidFill>
                  <a:schemeClr val="tx1">
                    <a:lumMod val="75000"/>
                    <a:lumOff val="25000"/>
                  </a:schemeClr>
                </a:solidFill>
                <a:latin typeface="MS Mincho" panose="02020609040205080304" pitchFamily="17" charset="-128"/>
                <a:ea typeface="MS Mincho" panose="02020609040205080304" pitchFamily="17" charset="-128"/>
                <a:cs typeface="+mj-cs"/>
              </a:defRPr>
            </a:lvl1pPr>
          </a:lstStyle>
          <a:p>
            <a:r>
              <a:rPr lang="ja-JP" altLang="en-US" sz="2400" dirty="0">
                <a:solidFill>
                  <a:schemeClr val="bg1"/>
                </a:solidFill>
              </a:rPr>
              <a:t>取引先情報：閲覧画面</a:t>
            </a:r>
          </a:p>
        </p:txBody>
      </p:sp>
    </p:spTree>
    <p:extLst>
      <p:ext uri="{BB962C8B-B14F-4D97-AF65-F5344CB8AC3E}">
        <p14:creationId xmlns:p14="http://schemas.microsoft.com/office/powerpoint/2010/main" val="4991212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5C41317-7A40-4F20-B6A4-84044099731D}"/>
              </a:ext>
            </a:extLst>
          </p:cNvPr>
          <p:cNvSpPr>
            <a:spLocks noGrp="1"/>
          </p:cNvSpPr>
          <p:nvPr>
            <p:ph type="dt" sz="half" idx="10"/>
          </p:nvPr>
        </p:nvSpPr>
        <p:spPr/>
        <p:txBody>
          <a:bodyPr/>
          <a:lstStyle/>
          <a:p>
            <a:pPr rtl="0"/>
            <a:fld id="{345DEE80-C133-4C82-BA52-6E6A78DF5359}" type="datetime1">
              <a:rPr lang="ja-JP" altLang="en-US" smtClean="0"/>
              <a:t>2022/2/20</a:t>
            </a:fld>
            <a:endParaRPr lang="en-US" dirty="0"/>
          </a:p>
        </p:txBody>
      </p:sp>
      <p:pic>
        <p:nvPicPr>
          <p:cNvPr id="5" name="図 4" descr="グラフィカル ユーザー インターフェイス, テキスト, アプリケーション, メール&#10;&#10;自動的に生成された説明">
            <a:extLst>
              <a:ext uri="{FF2B5EF4-FFF2-40B4-BE49-F238E27FC236}">
                <a16:creationId xmlns:a16="http://schemas.microsoft.com/office/drawing/2014/main" id="{9EFFB918-D684-4CAE-A942-132378D0E0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000" y="792000"/>
            <a:ext cx="10955279" cy="4753638"/>
          </a:xfrm>
          <a:prstGeom prst="rect">
            <a:avLst/>
          </a:prstGeom>
          <a:ln>
            <a:solidFill>
              <a:schemeClr val="tx1"/>
            </a:solidFill>
          </a:ln>
        </p:spPr>
      </p:pic>
      <p:sp>
        <p:nvSpPr>
          <p:cNvPr id="8" name="タイトル 1">
            <a:extLst>
              <a:ext uri="{FF2B5EF4-FFF2-40B4-BE49-F238E27FC236}">
                <a16:creationId xmlns:a16="http://schemas.microsoft.com/office/drawing/2014/main" id="{9F0373D3-E92D-427C-83FD-55E742D1AF04}"/>
              </a:ext>
            </a:extLst>
          </p:cNvPr>
          <p:cNvSpPr txBox="1">
            <a:spLocks/>
          </p:cNvSpPr>
          <p:nvPr/>
        </p:nvSpPr>
        <p:spPr>
          <a:xfrm>
            <a:off x="427838" y="177282"/>
            <a:ext cx="11160000" cy="521426"/>
          </a:xfrm>
          <a:prstGeom prst="rect">
            <a:avLst/>
          </a:prstGeom>
          <a:solidFill>
            <a:srgbClr val="0000FF"/>
          </a:solidFill>
        </p:spPr>
        <p:txBody>
          <a:bodyPr anchor="ctr">
            <a:normAutofit fontScale="97500"/>
          </a:bodyPr>
          <a:lstStyle>
            <a:lvl1pPr algn="l" defTabSz="914400" rtl="0" eaLnBrk="1" latinLnBrk="0" hangingPunct="1">
              <a:lnSpc>
                <a:spcPct val="90000"/>
              </a:lnSpc>
              <a:spcBef>
                <a:spcPct val="0"/>
              </a:spcBef>
              <a:buNone/>
              <a:defRPr kumimoji="1" sz="4700" i="0" kern="1200" spc="-50" baseline="0">
                <a:solidFill>
                  <a:schemeClr val="tx1">
                    <a:lumMod val="75000"/>
                    <a:lumOff val="25000"/>
                  </a:schemeClr>
                </a:solidFill>
                <a:latin typeface="MS Mincho" panose="02020609040205080304" pitchFamily="17" charset="-128"/>
                <a:ea typeface="MS Mincho" panose="02020609040205080304" pitchFamily="17" charset="-128"/>
                <a:cs typeface="+mj-cs"/>
              </a:defRPr>
            </a:lvl1pPr>
          </a:lstStyle>
          <a:p>
            <a:r>
              <a:rPr lang="ja-JP" altLang="en-US" sz="2400" dirty="0">
                <a:solidFill>
                  <a:schemeClr val="bg1"/>
                </a:solidFill>
              </a:rPr>
              <a:t>取引先情報：削除確認画面</a:t>
            </a:r>
          </a:p>
        </p:txBody>
      </p:sp>
    </p:spTree>
    <p:extLst>
      <p:ext uri="{BB962C8B-B14F-4D97-AF65-F5344CB8AC3E}">
        <p14:creationId xmlns:p14="http://schemas.microsoft.com/office/powerpoint/2010/main" val="7373119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5C41317-7A40-4F20-B6A4-84044099731D}"/>
              </a:ext>
            </a:extLst>
          </p:cNvPr>
          <p:cNvSpPr>
            <a:spLocks noGrp="1"/>
          </p:cNvSpPr>
          <p:nvPr>
            <p:ph type="dt" sz="half" idx="10"/>
          </p:nvPr>
        </p:nvSpPr>
        <p:spPr/>
        <p:txBody>
          <a:bodyPr/>
          <a:lstStyle/>
          <a:p>
            <a:pPr rtl="0"/>
            <a:fld id="{345DEE80-C133-4C82-BA52-6E6A78DF5359}" type="datetime1">
              <a:rPr lang="ja-JP" altLang="en-US" smtClean="0"/>
              <a:t>2022/2/20</a:t>
            </a:fld>
            <a:endParaRPr lang="en-US" dirty="0"/>
          </a:p>
        </p:txBody>
      </p:sp>
      <p:sp>
        <p:nvSpPr>
          <p:cNvPr id="4" name="タイトル 1">
            <a:extLst>
              <a:ext uri="{FF2B5EF4-FFF2-40B4-BE49-F238E27FC236}">
                <a16:creationId xmlns:a16="http://schemas.microsoft.com/office/drawing/2014/main" id="{7DD4C433-D934-4422-99B7-178BEC42AAF5}"/>
              </a:ext>
            </a:extLst>
          </p:cNvPr>
          <p:cNvSpPr txBox="1">
            <a:spLocks/>
          </p:cNvSpPr>
          <p:nvPr/>
        </p:nvSpPr>
        <p:spPr>
          <a:xfrm>
            <a:off x="427838" y="177282"/>
            <a:ext cx="11160000" cy="521426"/>
          </a:xfrm>
          <a:prstGeom prst="rect">
            <a:avLst/>
          </a:prstGeom>
          <a:solidFill>
            <a:srgbClr val="0000FF"/>
          </a:solidFill>
        </p:spPr>
        <p:txBody>
          <a:bodyPr anchor="ctr">
            <a:normAutofit fontScale="97500"/>
          </a:bodyPr>
          <a:lstStyle>
            <a:lvl1pPr algn="l" defTabSz="914400" rtl="0" eaLnBrk="1" latinLnBrk="0" hangingPunct="1">
              <a:lnSpc>
                <a:spcPct val="90000"/>
              </a:lnSpc>
              <a:spcBef>
                <a:spcPct val="0"/>
              </a:spcBef>
              <a:buNone/>
              <a:defRPr kumimoji="1" sz="4700" i="0" kern="1200" spc="-50" baseline="0">
                <a:solidFill>
                  <a:schemeClr val="tx1">
                    <a:lumMod val="75000"/>
                    <a:lumOff val="25000"/>
                  </a:schemeClr>
                </a:solidFill>
                <a:latin typeface="MS Mincho" panose="02020609040205080304" pitchFamily="17" charset="-128"/>
                <a:ea typeface="MS Mincho" panose="02020609040205080304" pitchFamily="17" charset="-128"/>
                <a:cs typeface="+mj-cs"/>
              </a:defRPr>
            </a:lvl1pPr>
          </a:lstStyle>
          <a:p>
            <a:r>
              <a:rPr lang="ja-JP" altLang="en-US" sz="2400" dirty="0">
                <a:solidFill>
                  <a:schemeClr val="bg1"/>
                </a:solidFill>
              </a:rPr>
              <a:t>製品情報：機能</a:t>
            </a:r>
          </a:p>
        </p:txBody>
      </p:sp>
      <p:sp>
        <p:nvSpPr>
          <p:cNvPr id="5" name="正方形/長方形 4">
            <a:extLst>
              <a:ext uri="{FF2B5EF4-FFF2-40B4-BE49-F238E27FC236}">
                <a16:creationId xmlns:a16="http://schemas.microsoft.com/office/drawing/2014/main" id="{F4B7C108-278F-404F-AF79-5711763759D9}"/>
              </a:ext>
            </a:extLst>
          </p:cNvPr>
          <p:cNvSpPr/>
          <p:nvPr/>
        </p:nvSpPr>
        <p:spPr>
          <a:xfrm>
            <a:off x="436228" y="923731"/>
            <a:ext cx="11151610" cy="5059158"/>
          </a:xfrm>
          <a:prstGeom prst="rect">
            <a:avLst/>
          </a:prstGeom>
          <a:solidFill>
            <a:srgbClr val="CCFFFF"/>
          </a:solidFill>
        </p:spPr>
        <p:style>
          <a:lnRef idx="2">
            <a:schemeClr val="accent3"/>
          </a:lnRef>
          <a:fillRef idx="1">
            <a:schemeClr val="lt1"/>
          </a:fillRef>
          <a:effectRef idx="0">
            <a:schemeClr val="accent3"/>
          </a:effectRef>
          <a:fontRef idx="minor">
            <a:schemeClr val="dk1"/>
          </a:fontRef>
        </p:style>
        <p:txBody>
          <a:bodyPr rtlCol="0" anchor="t"/>
          <a:lstStyle/>
          <a:p>
            <a:endParaRPr kumimoji="1" lang="en-US" altLang="ja-JP" sz="1600" dirty="0"/>
          </a:p>
          <a:p>
            <a:r>
              <a:rPr kumimoji="1" lang="ja-JP" altLang="en-US" sz="1600" dirty="0"/>
              <a:t>・基本機能としてデータの作成、閲覧、更新、削除が可能</a:t>
            </a:r>
            <a:endParaRPr kumimoji="1" lang="en-US" altLang="ja-JP" sz="1600" dirty="0"/>
          </a:p>
          <a:p>
            <a:endParaRPr kumimoji="1" lang="en-US" altLang="ja-JP" sz="1600" dirty="0"/>
          </a:p>
          <a:p>
            <a:r>
              <a:rPr kumimoji="1" lang="ja-JP" altLang="en-US" sz="1600" dirty="0"/>
              <a:t>・一覧画面において「正式製品名」での検索機能を用意</a:t>
            </a:r>
            <a:endParaRPr kumimoji="1" lang="en-US" altLang="ja-JP" sz="1600" dirty="0"/>
          </a:p>
          <a:p>
            <a:r>
              <a:rPr kumimoji="1" lang="ja-JP" altLang="en-US" sz="1600" dirty="0"/>
              <a:t>　</a:t>
            </a:r>
            <a:r>
              <a:rPr kumimoji="1" lang="en-US" altLang="ja-JP" sz="1600" dirty="0"/>
              <a:t>※</a:t>
            </a:r>
            <a:r>
              <a:rPr kumimoji="1" lang="ja-JP" altLang="en-US" sz="1600" dirty="0"/>
              <a:t>検索は入力キーワードの一部が正式製品名に含まれていれば検索結果として表示される</a:t>
            </a:r>
            <a:endParaRPr kumimoji="1" lang="en-US" altLang="ja-JP" sz="1600" dirty="0"/>
          </a:p>
        </p:txBody>
      </p:sp>
    </p:spTree>
    <p:extLst>
      <p:ext uri="{BB962C8B-B14F-4D97-AF65-F5344CB8AC3E}">
        <p14:creationId xmlns:p14="http://schemas.microsoft.com/office/powerpoint/2010/main" val="1894941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5C41317-7A40-4F20-B6A4-84044099731D}"/>
              </a:ext>
            </a:extLst>
          </p:cNvPr>
          <p:cNvSpPr>
            <a:spLocks noGrp="1"/>
          </p:cNvSpPr>
          <p:nvPr>
            <p:ph type="dt" sz="half" idx="10"/>
          </p:nvPr>
        </p:nvSpPr>
        <p:spPr/>
        <p:txBody>
          <a:bodyPr/>
          <a:lstStyle/>
          <a:p>
            <a:pPr rtl="0"/>
            <a:fld id="{345DEE80-C133-4C82-BA52-6E6A78DF5359}" type="datetime1">
              <a:rPr lang="ja-JP" altLang="en-US" smtClean="0"/>
              <a:t>2022/2/20</a:t>
            </a:fld>
            <a:endParaRPr lang="en-US" dirty="0"/>
          </a:p>
        </p:txBody>
      </p:sp>
      <p:sp>
        <p:nvSpPr>
          <p:cNvPr id="9" name="タイトル 1">
            <a:extLst>
              <a:ext uri="{FF2B5EF4-FFF2-40B4-BE49-F238E27FC236}">
                <a16:creationId xmlns:a16="http://schemas.microsoft.com/office/drawing/2014/main" id="{9F43C1C7-7CD3-40B7-B243-0E97F2249309}"/>
              </a:ext>
            </a:extLst>
          </p:cNvPr>
          <p:cNvSpPr txBox="1">
            <a:spLocks/>
          </p:cNvSpPr>
          <p:nvPr/>
        </p:nvSpPr>
        <p:spPr>
          <a:xfrm>
            <a:off x="427838" y="177282"/>
            <a:ext cx="11160000" cy="521426"/>
          </a:xfrm>
          <a:prstGeom prst="rect">
            <a:avLst/>
          </a:prstGeom>
          <a:solidFill>
            <a:srgbClr val="0000FF"/>
          </a:solidFill>
        </p:spPr>
        <p:txBody>
          <a:bodyPr anchor="ctr">
            <a:normAutofit fontScale="97500"/>
          </a:bodyPr>
          <a:lstStyle>
            <a:lvl1pPr algn="l" defTabSz="914400" rtl="0" eaLnBrk="1" latinLnBrk="0" hangingPunct="1">
              <a:lnSpc>
                <a:spcPct val="90000"/>
              </a:lnSpc>
              <a:spcBef>
                <a:spcPct val="0"/>
              </a:spcBef>
              <a:buNone/>
              <a:defRPr kumimoji="1" sz="4700" i="0" kern="1200" spc="-50" baseline="0">
                <a:solidFill>
                  <a:schemeClr val="tx1">
                    <a:lumMod val="75000"/>
                    <a:lumOff val="25000"/>
                  </a:schemeClr>
                </a:solidFill>
                <a:latin typeface="MS Mincho" panose="02020609040205080304" pitchFamily="17" charset="-128"/>
                <a:ea typeface="MS Mincho" panose="02020609040205080304" pitchFamily="17" charset="-128"/>
                <a:cs typeface="+mj-cs"/>
              </a:defRPr>
            </a:lvl1pPr>
          </a:lstStyle>
          <a:p>
            <a:r>
              <a:rPr lang="ja-JP" altLang="en-US" sz="2400" dirty="0">
                <a:solidFill>
                  <a:schemeClr val="bg1"/>
                </a:solidFill>
              </a:rPr>
              <a:t>製品情報：一覧画面</a:t>
            </a:r>
          </a:p>
        </p:txBody>
      </p:sp>
      <p:pic>
        <p:nvPicPr>
          <p:cNvPr id="4" name="図 3" descr="グラフィカル ユーザー インターフェイス, アプリケーション&#10;&#10;自動的に生成された説明">
            <a:extLst>
              <a:ext uri="{FF2B5EF4-FFF2-40B4-BE49-F238E27FC236}">
                <a16:creationId xmlns:a16="http://schemas.microsoft.com/office/drawing/2014/main" id="{3FADED64-E219-4BF1-A3FC-A45DCFDEDB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001" y="792000"/>
            <a:ext cx="7424376" cy="5481907"/>
          </a:xfrm>
          <a:prstGeom prst="rect">
            <a:avLst/>
          </a:prstGeom>
          <a:ln>
            <a:solidFill>
              <a:schemeClr val="accent1"/>
            </a:solidFill>
          </a:ln>
        </p:spPr>
      </p:pic>
    </p:spTree>
    <p:extLst>
      <p:ext uri="{BB962C8B-B14F-4D97-AF65-F5344CB8AC3E}">
        <p14:creationId xmlns:p14="http://schemas.microsoft.com/office/powerpoint/2010/main" val="2167686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5C41317-7A40-4F20-B6A4-84044099731D}"/>
              </a:ext>
            </a:extLst>
          </p:cNvPr>
          <p:cNvSpPr>
            <a:spLocks noGrp="1"/>
          </p:cNvSpPr>
          <p:nvPr>
            <p:ph type="dt" sz="half" idx="10"/>
          </p:nvPr>
        </p:nvSpPr>
        <p:spPr/>
        <p:txBody>
          <a:bodyPr/>
          <a:lstStyle/>
          <a:p>
            <a:pPr rtl="0"/>
            <a:fld id="{345DEE80-C133-4C82-BA52-6E6A78DF5359}" type="datetime1">
              <a:rPr lang="ja-JP" altLang="en-US" smtClean="0"/>
              <a:t>2022/2/20</a:t>
            </a:fld>
            <a:endParaRPr lang="en-US" dirty="0"/>
          </a:p>
        </p:txBody>
      </p:sp>
      <p:sp>
        <p:nvSpPr>
          <p:cNvPr id="29" name="正方形/長方形 28">
            <a:extLst>
              <a:ext uri="{FF2B5EF4-FFF2-40B4-BE49-F238E27FC236}">
                <a16:creationId xmlns:a16="http://schemas.microsoft.com/office/drawing/2014/main" id="{879149E4-A5EF-4334-A16F-79300D326588}"/>
              </a:ext>
            </a:extLst>
          </p:cNvPr>
          <p:cNvSpPr/>
          <p:nvPr/>
        </p:nvSpPr>
        <p:spPr>
          <a:xfrm>
            <a:off x="445559" y="923731"/>
            <a:ext cx="11160000" cy="5059158"/>
          </a:xfrm>
          <a:prstGeom prst="rect">
            <a:avLst/>
          </a:prstGeom>
          <a:solidFill>
            <a:srgbClr val="CCFFFF"/>
          </a:solidFill>
        </p:spPr>
        <p:style>
          <a:lnRef idx="2">
            <a:schemeClr val="accent3"/>
          </a:lnRef>
          <a:fillRef idx="1">
            <a:schemeClr val="lt1"/>
          </a:fillRef>
          <a:effectRef idx="0">
            <a:schemeClr val="accent3"/>
          </a:effectRef>
          <a:fontRef idx="minor">
            <a:schemeClr val="dk1"/>
          </a:fontRef>
        </p:style>
        <p:txBody>
          <a:bodyPr rtlCol="0" anchor="ctr"/>
          <a:lstStyle/>
          <a:p>
            <a:r>
              <a:rPr kumimoji="1" lang="en-US" altLang="ja-JP" sz="1600" dirty="0"/>
              <a:t>├─</a:t>
            </a:r>
            <a:r>
              <a:rPr kumimoji="1" lang="en-US" altLang="ja-JP" sz="1600" dirty="0" err="1"/>
              <a:t>django_office_app</a:t>
            </a:r>
            <a:r>
              <a:rPr kumimoji="1" lang="en-US" altLang="ja-JP" sz="1600" dirty="0"/>
              <a:t>/</a:t>
            </a:r>
          </a:p>
          <a:p>
            <a:r>
              <a:rPr kumimoji="1" lang="en-US" altLang="ja-JP" sz="1600" dirty="0"/>
              <a:t>│    ├─</a:t>
            </a:r>
            <a:r>
              <a:rPr kumimoji="1" lang="en-US" altLang="ja-JP" sz="1600" dirty="0" err="1"/>
              <a:t>django_office_app</a:t>
            </a:r>
            <a:r>
              <a:rPr kumimoji="1" lang="en-US" altLang="ja-JP" sz="1600" dirty="0"/>
              <a:t>/</a:t>
            </a:r>
          </a:p>
          <a:p>
            <a:r>
              <a:rPr kumimoji="1" lang="en-US" altLang="ja-JP" sz="1600" dirty="0"/>
              <a:t>│    ├─master/</a:t>
            </a:r>
          </a:p>
          <a:p>
            <a:r>
              <a:rPr kumimoji="1" lang="en-US" altLang="ja-JP" sz="1600" dirty="0"/>
              <a:t>│    │     ├─</a:t>
            </a:r>
            <a:r>
              <a:rPr kumimoji="1" lang="en-US" altLang="ja-JP" sz="1600" dirty="0" err="1"/>
              <a:t>customerListApp</a:t>
            </a:r>
            <a:r>
              <a:rPr kumimoji="1" lang="en-US" altLang="ja-JP" sz="1600" dirty="0"/>
              <a:t>/  ----&gt; </a:t>
            </a:r>
            <a:r>
              <a:rPr kumimoji="1" lang="ja-JP" altLang="en-US" sz="1600" dirty="0"/>
              <a:t>（取引先情報アプリ）</a:t>
            </a:r>
            <a:endParaRPr kumimoji="1" lang="en-US" altLang="ja-JP" sz="1600" dirty="0"/>
          </a:p>
          <a:p>
            <a:r>
              <a:rPr kumimoji="1" lang="en-US" altLang="ja-JP" sz="1600" dirty="0"/>
              <a:t>│    │     ├─</a:t>
            </a:r>
            <a:r>
              <a:rPr kumimoji="1" lang="en-US" altLang="ja-JP" sz="1600" dirty="0" err="1"/>
              <a:t>deptTblApp</a:t>
            </a:r>
            <a:r>
              <a:rPr kumimoji="1" lang="en-US" altLang="ja-JP" sz="1600" dirty="0"/>
              <a:t>/   -----&gt; </a:t>
            </a:r>
            <a:r>
              <a:rPr kumimoji="1" lang="ja-JP" altLang="en-US" sz="1600" dirty="0"/>
              <a:t>（支店情報アプリ） </a:t>
            </a:r>
            <a:endParaRPr kumimoji="1" lang="en-US" altLang="ja-JP" sz="1600" dirty="0"/>
          </a:p>
          <a:p>
            <a:r>
              <a:rPr kumimoji="1" lang="en-US" altLang="ja-JP" sz="1600" dirty="0"/>
              <a:t>│    │     ├─</a:t>
            </a:r>
            <a:r>
              <a:rPr kumimoji="1" lang="en-US" altLang="ja-JP" sz="1600" dirty="0" err="1"/>
              <a:t>jobTblApp</a:t>
            </a:r>
            <a:r>
              <a:rPr kumimoji="1" lang="en-US" altLang="ja-JP" sz="1600" dirty="0"/>
              <a:t>/</a:t>
            </a:r>
            <a:r>
              <a:rPr kumimoji="1" lang="ja-JP" altLang="en-US" sz="1600" dirty="0"/>
              <a:t> </a:t>
            </a:r>
            <a:r>
              <a:rPr kumimoji="1" lang="en-US" altLang="ja-JP" sz="1600" dirty="0"/>
              <a:t>-----&gt; </a:t>
            </a:r>
            <a:r>
              <a:rPr kumimoji="1" lang="ja-JP" altLang="en-US" sz="1600" dirty="0"/>
              <a:t>（役職情報アプリ）</a:t>
            </a:r>
            <a:endParaRPr kumimoji="1" lang="en-US" altLang="ja-JP" sz="1600" dirty="0"/>
          </a:p>
          <a:p>
            <a:r>
              <a:rPr kumimoji="1" lang="en-US" altLang="ja-JP" sz="1600" dirty="0"/>
              <a:t>│    │     ├─</a:t>
            </a:r>
            <a:r>
              <a:rPr kumimoji="1" lang="en-US" altLang="ja-JP" sz="1600" dirty="0" err="1"/>
              <a:t>productListApp</a:t>
            </a:r>
            <a:r>
              <a:rPr kumimoji="1" lang="en-US" altLang="ja-JP" sz="1600" dirty="0"/>
              <a:t>/   -----&gt; </a:t>
            </a:r>
            <a:r>
              <a:rPr kumimoji="1" lang="ja-JP" altLang="en-US" sz="1600" dirty="0"/>
              <a:t>（製品情報アプリ）</a:t>
            </a:r>
            <a:endParaRPr kumimoji="1" lang="en-US" altLang="ja-JP" sz="1600"/>
          </a:p>
          <a:p>
            <a:r>
              <a:rPr kumimoji="1" lang="en-US" altLang="ja-JP" sz="1600"/>
              <a:t>│    </a:t>
            </a:r>
            <a:r>
              <a:rPr kumimoji="1" lang="en-US" altLang="ja-JP" sz="1600" dirty="0"/>
              <a:t>│     ├─</a:t>
            </a:r>
            <a:r>
              <a:rPr kumimoji="1" lang="en-US" altLang="ja-JP" sz="1600" dirty="0" err="1"/>
              <a:t>usermasterApp</a:t>
            </a:r>
            <a:r>
              <a:rPr kumimoji="1" lang="en-US" altLang="ja-JP" sz="1600" dirty="0"/>
              <a:t>/   -----&gt; </a:t>
            </a:r>
            <a:r>
              <a:rPr kumimoji="1" lang="ja-JP" altLang="en-US" sz="1600" dirty="0"/>
              <a:t>（職員情報アプリ）</a:t>
            </a:r>
            <a:endParaRPr kumimoji="1" lang="en-US" altLang="ja-JP" sz="1600" dirty="0"/>
          </a:p>
          <a:p>
            <a:r>
              <a:rPr kumimoji="1" lang="en-US" altLang="ja-JP" sz="1600" dirty="0"/>
              <a:t>│    ├─</a:t>
            </a:r>
            <a:r>
              <a:rPr kumimoji="1" lang="en-US" altLang="ja-JP" sz="1600" dirty="0" err="1"/>
              <a:t>officeBlogApp</a:t>
            </a:r>
            <a:r>
              <a:rPr kumimoji="1" lang="en-US" altLang="ja-JP" sz="1600" dirty="0"/>
              <a:t>/  -----&gt; </a:t>
            </a:r>
            <a:r>
              <a:rPr kumimoji="1" lang="ja-JP" altLang="en-US" sz="1600" dirty="0"/>
              <a:t>（掲示情報アプリ）</a:t>
            </a:r>
            <a:endParaRPr kumimoji="1" lang="en-US" altLang="ja-JP" sz="1600" dirty="0"/>
          </a:p>
          <a:p>
            <a:r>
              <a:rPr kumimoji="1" lang="en-US" altLang="ja-JP" sz="1600" dirty="0"/>
              <a:t>│    ├─</a:t>
            </a:r>
            <a:r>
              <a:rPr kumimoji="1" lang="en-US" altLang="ja-JP" sz="1600" dirty="0" err="1"/>
              <a:t>salesReportApp</a:t>
            </a:r>
            <a:r>
              <a:rPr kumimoji="1" lang="en-US" altLang="ja-JP" sz="1600" dirty="0"/>
              <a:t>/   -----&gt; </a:t>
            </a:r>
            <a:r>
              <a:rPr kumimoji="1" lang="ja-JP" altLang="en-US" sz="1600" dirty="0"/>
              <a:t>（営業情報アプリ）</a:t>
            </a:r>
            <a:endParaRPr kumimoji="1" lang="en-US" altLang="ja-JP" sz="1600" dirty="0"/>
          </a:p>
          <a:p>
            <a:r>
              <a:rPr kumimoji="1" lang="en-US" altLang="ja-JP" sz="1600" dirty="0"/>
              <a:t>│    ├─static/</a:t>
            </a:r>
          </a:p>
          <a:p>
            <a:r>
              <a:rPr kumimoji="1" lang="en-US" altLang="ja-JP" sz="1600" dirty="0"/>
              <a:t>│    │     ├─ </a:t>
            </a:r>
            <a:r>
              <a:rPr kumimoji="1" lang="en-US" altLang="ja-JP" sz="1600" dirty="0" err="1"/>
              <a:t>css</a:t>
            </a:r>
            <a:r>
              <a:rPr kumimoji="1" lang="en-US" altLang="ja-JP" sz="1600" dirty="0"/>
              <a:t>/   -----&gt;</a:t>
            </a:r>
            <a:r>
              <a:rPr kumimoji="1" lang="ja-JP" altLang="en-US" sz="1600" dirty="0"/>
              <a:t> （共通スタイルシート格納用フォルダ）</a:t>
            </a:r>
            <a:endParaRPr kumimoji="1" lang="en-US" altLang="ja-JP" sz="1600" dirty="0"/>
          </a:p>
          <a:p>
            <a:r>
              <a:rPr kumimoji="1" lang="en-US" altLang="ja-JP" sz="1600" dirty="0"/>
              <a:t>│    │     ├─ </a:t>
            </a:r>
            <a:r>
              <a:rPr kumimoji="1" lang="en-US" altLang="ja-JP" sz="1600" dirty="0" err="1"/>
              <a:t>img</a:t>
            </a:r>
            <a:r>
              <a:rPr kumimoji="1" lang="ja-JP" altLang="en-US" sz="1600" dirty="0"/>
              <a:t> </a:t>
            </a:r>
            <a:r>
              <a:rPr kumimoji="1" lang="en-US" altLang="ja-JP" sz="1600" dirty="0"/>
              <a:t>/   -----&gt; </a:t>
            </a:r>
            <a:r>
              <a:rPr kumimoji="1" lang="ja-JP" altLang="en-US" sz="1600" dirty="0"/>
              <a:t>（共通イメージファイル格納用フォルダ）</a:t>
            </a:r>
            <a:endParaRPr kumimoji="1" lang="en-US" altLang="ja-JP" sz="1600" dirty="0"/>
          </a:p>
          <a:p>
            <a:r>
              <a:rPr kumimoji="1" lang="en-US" altLang="ja-JP" sz="1600" dirty="0"/>
              <a:t>│    │     ├─ </a:t>
            </a:r>
            <a:r>
              <a:rPr kumimoji="1" lang="en-US" altLang="ja-JP" sz="1600" dirty="0" err="1"/>
              <a:t>js</a:t>
            </a:r>
            <a:r>
              <a:rPr kumimoji="1" lang="en-US" altLang="ja-JP" sz="1600" dirty="0"/>
              <a:t>/   -----&gt;</a:t>
            </a:r>
            <a:r>
              <a:rPr kumimoji="1" lang="ja-JP" altLang="en-US" sz="1600" dirty="0"/>
              <a:t> （共通</a:t>
            </a:r>
            <a:r>
              <a:rPr kumimoji="1" lang="en-US" altLang="ja-JP" sz="1600" dirty="0" err="1"/>
              <a:t>javascript</a:t>
            </a:r>
            <a:r>
              <a:rPr kumimoji="1" lang="ja-JP" altLang="en-US" sz="1600" dirty="0"/>
              <a:t>ファイル格納用フォルダ）</a:t>
            </a:r>
            <a:endParaRPr kumimoji="1" lang="en-US" altLang="ja-JP" sz="1600" dirty="0"/>
          </a:p>
          <a:p>
            <a:r>
              <a:rPr kumimoji="1" lang="en-US" altLang="ja-JP" sz="1600" dirty="0"/>
              <a:t>│    ├─templates/</a:t>
            </a:r>
          </a:p>
          <a:p>
            <a:r>
              <a:rPr kumimoji="1" lang="en-US" altLang="ja-JP" sz="1600" dirty="0"/>
              <a:t>│    │     ├─ </a:t>
            </a:r>
            <a:r>
              <a:rPr kumimoji="1" lang="en-US" altLang="ja-JP" sz="1600" dirty="0" err="1"/>
              <a:t>django_office_app</a:t>
            </a:r>
            <a:r>
              <a:rPr kumimoji="1" lang="en-US" altLang="ja-JP" sz="1600" dirty="0"/>
              <a:t>/   -----&gt;</a:t>
            </a:r>
            <a:r>
              <a:rPr kumimoji="1" lang="ja-JP" altLang="en-US" sz="1600" dirty="0"/>
              <a:t> （共通テンプレート格納用フォルダ）</a:t>
            </a:r>
            <a:endParaRPr kumimoji="1" lang="en-US" altLang="ja-JP" sz="1600" dirty="0"/>
          </a:p>
          <a:p>
            <a:r>
              <a:rPr kumimoji="1" lang="en-US" altLang="ja-JP" sz="1600" dirty="0"/>
              <a:t>│    │     ├─ registration/   -----&gt;</a:t>
            </a:r>
            <a:r>
              <a:rPr kumimoji="1" lang="ja-JP" altLang="en-US" sz="1600" dirty="0"/>
              <a:t> （パスワード変更用テンプレート格納用フォルダ）</a:t>
            </a:r>
            <a:endParaRPr kumimoji="1" lang="en-US" altLang="ja-JP" sz="1600" dirty="0"/>
          </a:p>
          <a:p>
            <a:r>
              <a:rPr kumimoji="1" lang="en-US" altLang="ja-JP" sz="1600" dirty="0"/>
              <a:t>│    ├─</a:t>
            </a:r>
            <a:r>
              <a:rPr kumimoji="1" lang="en-US" altLang="ja-JP" sz="1600" dirty="0" err="1"/>
              <a:t>todolistApp</a:t>
            </a:r>
            <a:r>
              <a:rPr kumimoji="1" lang="en-US" altLang="ja-JP" sz="1600" dirty="0"/>
              <a:t>/   -----&gt;</a:t>
            </a:r>
            <a:r>
              <a:rPr kumimoji="1" lang="ja-JP" altLang="en-US" sz="1600" dirty="0"/>
              <a:t> （</a:t>
            </a:r>
            <a:r>
              <a:rPr kumimoji="1" lang="en-US" altLang="ja-JP" sz="1600" dirty="0" err="1"/>
              <a:t>ToDo</a:t>
            </a:r>
            <a:r>
              <a:rPr kumimoji="1" lang="ja-JP" altLang="en-US" sz="1600" dirty="0"/>
              <a:t>リストアプリ）</a:t>
            </a:r>
          </a:p>
          <a:p>
            <a:r>
              <a:rPr kumimoji="1" lang="en-US" altLang="ja-JP" sz="1600" dirty="0"/>
              <a:t>│    ├─</a:t>
            </a:r>
            <a:r>
              <a:rPr kumimoji="1" lang="en-US" altLang="ja-JP" sz="1600" dirty="0" err="1"/>
              <a:t>toppageApp</a:t>
            </a:r>
            <a:r>
              <a:rPr kumimoji="1" lang="en-US" altLang="ja-JP" sz="1600" dirty="0"/>
              <a:t>/   -----&gt; </a:t>
            </a:r>
            <a:r>
              <a:rPr kumimoji="1" lang="ja-JP" altLang="en-US" sz="1600" dirty="0"/>
              <a:t>（トップページ用アプリ）</a:t>
            </a:r>
          </a:p>
        </p:txBody>
      </p:sp>
      <p:sp>
        <p:nvSpPr>
          <p:cNvPr id="5" name="タイトル 1">
            <a:extLst>
              <a:ext uri="{FF2B5EF4-FFF2-40B4-BE49-F238E27FC236}">
                <a16:creationId xmlns:a16="http://schemas.microsoft.com/office/drawing/2014/main" id="{31639F47-05D3-419E-AF92-FBF07CC67AD6}"/>
              </a:ext>
            </a:extLst>
          </p:cNvPr>
          <p:cNvSpPr txBox="1">
            <a:spLocks/>
          </p:cNvSpPr>
          <p:nvPr/>
        </p:nvSpPr>
        <p:spPr>
          <a:xfrm>
            <a:off x="427839" y="177282"/>
            <a:ext cx="11160000" cy="521426"/>
          </a:xfrm>
          <a:prstGeom prst="rect">
            <a:avLst/>
          </a:prstGeom>
          <a:solidFill>
            <a:srgbClr val="0000FF"/>
          </a:solidFill>
        </p:spPr>
        <p:txBody>
          <a:bodyPr anchor="ctr">
            <a:normAutofit fontScale="97500"/>
          </a:bodyPr>
          <a:lstStyle>
            <a:lvl1pPr algn="l" defTabSz="914400" rtl="0" eaLnBrk="1" latinLnBrk="0" hangingPunct="1">
              <a:lnSpc>
                <a:spcPct val="90000"/>
              </a:lnSpc>
              <a:spcBef>
                <a:spcPct val="0"/>
              </a:spcBef>
              <a:buNone/>
              <a:defRPr kumimoji="1" sz="4700" i="0" kern="1200" spc="-50" baseline="0">
                <a:solidFill>
                  <a:schemeClr val="tx1">
                    <a:lumMod val="75000"/>
                    <a:lumOff val="25000"/>
                  </a:schemeClr>
                </a:solidFill>
                <a:latin typeface="MS Mincho" panose="02020609040205080304" pitchFamily="17" charset="-128"/>
                <a:ea typeface="MS Mincho" panose="02020609040205080304" pitchFamily="17" charset="-128"/>
                <a:cs typeface="+mj-cs"/>
              </a:defRPr>
            </a:lvl1pPr>
          </a:lstStyle>
          <a:p>
            <a:r>
              <a:rPr lang="ja-JP" altLang="en-US" sz="2400" dirty="0">
                <a:solidFill>
                  <a:schemeClr val="bg1"/>
                </a:solidFill>
              </a:rPr>
              <a:t>プロジェクト構成</a:t>
            </a:r>
          </a:p>
        </p:txBody>
      </p:sp>
    </p:spTree>
    <p:extLst>
      <p:ext uri="{BB962C8B-B14F-4D97-AF65-F5344CB8AC3E}">
        <p14:creationId xmlns:p14="http://schemas.microsoft.com/office/powerpoint/2010/main" val="7713160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5C41317-7A40-4F20-B6A4-84044099731D}"/>
              </a:ext>
            </a:extLst>
          </p:cNvPr>
          <p:cNvSpPr>
            <a:spLocks noGrp="1"/>
          </p:cNvSpPr>
          <p:nvPr>
            <p:ph type="dt" sz="half" idx="10"/>
          </p:nvPr>
        </p:nvSpPr>
        <p:spPr/>
        <p:txBody>
          <a:bodyPr/>
          <a:lstStyle/>
          <a:p>
            <a:pPr rtl="0"/>
            <a:fld id="{345DEE80-C133-4C82-BA52-6E6A78DF5359}" type="datetime1">
              <a:rPr lang="ja-JP" altLang="en-US" smtClean="0"/>
              <a:t>2022/2/20</a:t>
            </a:fld>
            <a:endParaRPr lang="en-US" dirty="0"/>
          </a:p>
        </p:txBody>
      </p:sp>
      <p:sp>
        <p:nvSpPr>
          <p:cNvPr id="8" name="タイトル 1">
            <a:extLst>
              <a:ext uri="{FF2B5EF4-FFF2-40B4-BE49-F238E27FC236}">
                <a16:creationId xmlns:a16="http://schemas.microsoft.com/office/drawing/2014/main" id="{9C40458B-EC5F-4E26-A6D1-DEB56A71B75A}"/>
              </a:ext>
            </a:extLst>
          </p:cNvPr>
          <p:cNvSpPr txBox="1">
            <a:spLocks/>
          </p:cNvSpPr>
          <p:nvPr/>
        </p:nvSpPr>
        <p:spPr>
          <a:xfrm>
            <a:off x="427838" y="177282"/>
            <a:ext cx="11160000" cy="521426"/>
          </a:xfrm>
          <a:prstGeom prst="rect">
            <a:avLst/>
          </a:prstGeom>
          <a:solidFill>
            <a:srgbClr val="0000FF"/>
          </a:solidFill>
        </p:spPr>
        <p:txBody>
          <a:bodyPr anchor="ctr">
            <a:normAutofit fontScale="97500"/>
          </a:bodyPr>
          <a:lstStyle>
            <a:lvl1pPr algn="l" defTabSz="914400" rtl="0" eaLnBrk="1" latinLnBrk="0" hangingPunct="1">
              <a:lnSpc>
                <a:spcPct val="90000"/>
              </a:lnSpc>
              <a:spcBef>
                <a:spcPct val="0"/>
              </a:spcBef>
              <a:buNone/>
              <a:defRPr kumimoji="1" sz="4700" i="0" kern="1200" spc="-50" baseline="0">
                <a:solidFill>
                  <a:schemeClr val="tx1">
                    <a:lumMod val="75000"/>
                    <a:lumOff val="25000"/>
                  </a:schemeClr>
                </a:solidFill>
                <a:latin typeface="MS Mincho" panose="02020609040205080304" pitchFamily="17" charset="-128"/>
                <a:ea typeface="MS Mincho" panose="02020609040205080304" pitchFamily="17" charset="-128"/>
                <a:cs typeface="+mj-cs"/>
              </a:defRPr>
            </a:lvl1pPr>
          </a:lstStyle>
          <a:p>
            <a:r>
              <a:rPr lang="ja-JP" altLang="en-US" sz="2400" dirty="0">
                <a:solidFill>
                  <a:schemeClr val="bg1"/>
                </a:solidFill>
              </a:rPr>
              <a:t>製品情報：入力画面</a:t>
            </a:r>
          </a:p>
        </p:txBody>
      </p:sp>
      <p:pic>
        <p:nvPicPr>
          <p:cNvPr id="4" name="図 3" descr="グラフィカル ユーザー インターフェイス&#10;&#10;自動的に生成された説明">
            <a:extLst>
              <a:ext uri="{FF2B5EF4-FFF2-40B4-BE49-F238E27FC236}">
                <a16:creationId xmlns:a16="http://schemas.microsoft.com/office/drawing/2014/main" id="{819B6B5C-B319-4258-AA9A-7EF6084182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000" y="792000"/>
            <a:ext cx="6291470" cy="5468841"/>
          </a:xfrm>
          <a:prstGeom prst="rect">
            <a:avLst/>
          </a:prstGeom>
          <a:ln>
            <a:solidFill>
              <a:schemeClr val="tx1"/>
            </a:solidFill>
          </a:ln>
        </p:spPr>
      </p:pic>
    </p:spTree>
    <p:extLst>
      <p:ext uri="{BB962C8B-B14F-4D97-AF65-F5344CB8AC3E}">
        <p14:creationId xmlns:p14="http://schemas.microsoft.com/office/powerpoint/2010/main" val="11691712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5C41317-7A40-4F20-B6A4-84044099731D}"/>
              </a:ext>
            </a:extLst>
          </p:cNvPr>
          <p:cNvSpPr>
            <a:spLocks noGrp="1"/>
          </p:cNvSpPr>
          <p:nvPr>
            <p:ph type="dt" sz="half" idx="10"/>
          </p:nvPr>
        </p:nvSpPr>
        <p:spPr/>
        <p:txBody>
          <a:bodyPr/>
          <a:lstStyle/>
          <a:p>
            <a:pPr rtl="0"/>
            <a:fld id="{345DEE80-C133-4C82-BA52-6E6A78DF5359}" type="datetime1">
              <a:rPr lang="ja-JP" altLang="en-US" smtClean="0"/>
              <a:t>2022/2/20</a:t>
            </a:fld>
            <a:endParaRPr lang="en-US" dirty="0"/>
          </a:p>
        </p:txBody>
      </p:sp>
      <p:sp>
        <p:nvSpPr>
          <p:cNvPr id="8" name="タイトル 1">
            <a:extLst>
              <a:ext uri="{FF2B5EF4-FFF2-40B4-BE49-F238E27FC236}">
                <a16:creationId xmlns:a16="http://schemas.microsoft.com/office/drawing/2014/main" id="{422F37D2-7162-403C-A2A7-E07D89740576}"/>
              </a:ext>
            </a:extLst>
          </p:cNvPr>
          <p:cNvSpPr txBox="1">
            <a:spLocks/>
          </p:cNvSpPr>
          <p:nvPr/>
        </p:nvSpPr>
        <p:spPr>
          <a:xfrm>
            <a:off x="427838" y="177282"/>
            <a:ext cx="11160000" cy="521426"/>
          </a:xfrm>
          <a:prstGeom prst="rect">
            <a:avLst/>
          </a:prstGeom>
          <a:solidFill>
            <a:srgbClr val="0000FF"/>
          </a:solidFill>
        </p:spPr>
        <p:txBody>
          <a:bodyPr anchor="ctr">
            <a:normAutofit fontScale="97500"/>
          </a:bodyPr>
          <a:lstStyle>
            <a:lvl1pPr algn="l" defTabSz="914400" rtl="0" eaLnBrk="1" latinLnBrk="0" hangingPunct="1">
              <a:lnSpc>
                <a:spcPct val="90000"/>
              </a:lnSpc>
              <a:spcBef>
                <a:spcPct val="0"/>
              </a:spcBef>
              <a:buNone/>
              <a:defRPr kumimoji="1" sz="4700" i="0" kern="1200" spc="-50" baseline="0">
                <a:solidFill>
                  <a:schemeClr val="tx1">
                    <a:lumMod val="75000"/>
                    <a:lumOff val="25000"/>
                  </a:schemeClr>
                </a:solidFill>
                <a:latin typeface="MS Mincho" panose="02020609040205080304" pitchFamily="17" charset="-128"/>
                <a:ea typeface="MS Mincho" panose="02020609040205080304" pitchFamily="17" charset="-128"/>
                <a:cs typeface="+mj-cs"/>
              </a:defRPr>
            </a:lvl1pPr>
          </a:lstStyle>
          <a:p>
            <a:r>
              <a:rPr lang="ja-JP" altLang="en-US" sz="2400" dirty="0">
                <a:solidFill>
                  <a:schemeClr val="bg1"/>
                </a:solidFill>
              </a:rPr>
              <a:t>製品情報：閲覧画面</a:t>
            </a:r>
          </a:p>
        </p:txBody>
      </p:sp>
      <p:pic>
        <p:nvPicPr>
          <p:cNvPr id="4" name="図 3" descr="テーブル&#10;&#10;中程度の精度で自動的に生成された説明">
            <a:extLst>
              <a:ext uri="{FF2B5EF4-FFF2-40B4-BE49-F238E27FC236}">
                <a16:creationId xmlns:a16="http://schemas.microsoft.com/office/drawing/2014/main" id="{FDCA369C-F770-433E-BC85-0FE938EBDC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000" y="792001"/>
            <a:ext cx="5276013" cy="5394196"/>
          </a:xfrm>
          <a:prstGeom prst="rect">
            <a:avLst/>
          </a:prstGeom>
          <a:ln>
            <a:solidFill>
              <a:schemeClr val="tx1"/>
            </a:solidFill>
          </a:ln>
        </p:spPr>
      </p:pic>
    </p:spTree>
    <p:extLst>
      <p:ext uri="{BB962C8B-B14F-4D97-AF65-F5344CB8AC3E}">
        <p14:creationId xmlns:p14="http://schemas.microsoft.com/office/powerpoint/2010/main" val="21857561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5C41317-7A40-4F20-B6A4-84044099731D}"/>
              </a:ext>
            </a:extLst>
          </p:cNvPr>
          <p:cNvSpPr>
            <a:spLocks noGrp="1"/>
          </p:cNvSpPr>
          <p:nvPr>
            <p:ph type="dt" sz="half" idx="10"/>
          </p:nvPr>
        </p:nvSpPr>
        <p:spPr/>
        <p:txBody>
          <a:bodyPr/>
          <a:lstStyle/>
          <a:p>
            <a:pPr rtl="0"/>
            <a:fld id="{345DEE80-C133-4C82-BA52-6E6A78DF5359}" type="datetime1">
              <a:rPr lang="ja-JP" altLang="en-US" smtClean="0"/>
              <a:t>2022/2/20</a:t>
            </a:fld>
            <a:endParaRPr lang="en-US" dirty="0"/>
          </a:p>
        </p:txBody>
      </p:sp>
      <p:sp>
        <p:nvSpPr>
          <p:cNvPr id="7" name="タイトル 1">
            <a:extLst>
              <a:ext uri="{FF2B5EF4-FFF2-40B4-BE49-F238E27FC236}">
                <a16:creationId xmlns:a16="http://schemas.microsoft.com/office/drawing/2014/main" id="{C65B88CD-9EDC-4438-9351-C58F4F9DC9E8}"/>
              </a:ext>
            </a:extLst>
          </p:cNvPr>
          <p:cNvSpPr txBox="1">
            <a:spLocks/>
          </p:cNvSpPr>
          <p:nvPr/>
        </p:nvSpPr>
        <p:spPr>
          <a:xfrm>
            <a:off x="427838" y="177282"/>
            <a:ext cx="11160000" cy="521426"/>
          </a:xfrm>
          <a:prstGeom prst="rect">
            <a:avLst/>
          </a:prstGeom>
          <a:solidFill>
            <a:srgbClr val="0000FF"/>
          </a:solidFill>
        </p:spPr>
        <p:txBody>
          <a:bodyPr anchor="ctr">
            <a:normAutofit fontScale="97500"/>
          </a:bodyPr>
          <a:lstStyle>
            <a:lvl1pPr algn="l" defTabSz="914400" rtl="0" eaLnBrk="1" latinLnBrk="0" hangingPunct="1">
              <a:lnSpc>
                <a:spcPct val="90000"/>
              </a:lnSpc>
              <a:spcBef>
                <a:spcPct val="0"/>
              </a:spcBef>
              <a:buNone/>
              <a:defRPr kumimoji="1" sz="4700" i="0" kern="1200" spc="-50" baseline="0">
                <a:solidFill>
                  <a:schemeClr val="tx1">
                    <a:lumMod val="75000"/>
                    <a:lumOff val="25000"/>
                  </a:schemeClr>
                </a:solidFill>
                <a:latin typeface="MS Mincho" panose="02020609040205080304" pitchFamily="17" charset="-128"/>
                <a:ea typeface="MS Mincho" panose="02020609040205080304" pitchFamily="17" charset="-128"/>
                <a:cs typeface="+mj-cs"/>
              </a:defRPr>
            </a:lvl1pPr>
          </a:lstStyle>
          <a:p>
            <a:r>
              <a:rPr lang="ja-JP" altLang="en-US" sz="2400" dirty="0">
                <a:solidFill>
                  <a:schemeClr val="bg1"/>
                </a:solidFill>
              </a:rPr>
              <a:t>製品情報：削除確認画面</a:t>
            </a:r>
          </a:p>
        </p:txBody>
      </p:sp>
      <p:pic>
        <p:nvPicPr>
          <p:cNvPr id="8" name="図 7" descr="テーブル&#10;&#10;中程度の精度で自動的に生成された説明">
            <a:extLst>
              <a:ext uri="{FF2B5EF4-FFF2-40B4-BE49-F238E27FC236}">
                <a16:creationId xmlns:a16="http://schemas.microsoft.com/office/drawing/2014/main" id="{6E935A8B-5B5E-4AC0-B1EE-E93014B196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000" y="792000"/>
            <a:ext cx="4870905" cy="5466064"/>
          </a:xfrm>
          <a:prstGeom prst="rect">
            <a:avLst/>
          </a:prstGeom>
          <a:ln>
            <a:solidFill>
              <a:schemeClr val="tx1"/>
            </a:solidFill>
          </a:ln>
        </p:spPr>
      </p:pic>
    </p:spTree>
    <p:extLst>
      <p:ext uri="{BB962C8B-B14F-4D97-AF65-F5344CB8AC3E}">
        <p14:creationId xmlns:p14="http://schemas.microsoft.com/office/powerpoint/2010/main" val="18899945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5C41317-7A40-4F20-B6A4-84044099731D}"/>
              </a:ext>
            </a:extLst>
          </p:cNvPr>
          <p:cNvSpPr>
            <a:spLocks noGrp="1"/>
          </p:cNvSpPr>
          <p:nvPr>
            <p:ph type="dt" sz="half" idx="10"/>
          </p:nvPr>
        </p:nvSpPr>
        <p:spPr/>
        <p:txBody>
          <a:bodyPr/>
          <a:lstStyle/>
          <a:p>
            <a:pPr rtl="0"/>
            <a:fld id="{345DEE80-C133-4C82-BA52-6E6A78DF5359}" type="datetime1">
              <a:rPr lang="ja-JP" altLang="en-US" smtClean="0"/>
              <a:t>2022/2/20</a:t>
            </a:fld>
            <a:endParaRPr lang="en-US" dirty="0"/>
          </a:p>
        </p:txBody>
      </p:sp>
      <p:sp>
        <p:nvSpPr>
          <p:cNvPr id="7" name="タイトル 1">
            <a:extLst>
              <a:ext uri="{FF2B5EF4-FFF2-40B4-BE49-F238E27FC236}">
                <a16:creationId xmlns:a16="http://schemas.microsoft.com/office/drawing/2014/main" id="{6FD7E6BF-641E-4F7C-851B-51172B6B0423}"/>
              </a:ext>
            </a:extLst>
          </p:cNvPr>
          <p:cNvSpPr txBox="1">
            <a:spLocks/>
          </p:cNvSpPr>
          <p:nvPr/>
        </p:nvSpPr>
        <p:spPr>
          <a:xfrm>
            <a:off x="427838" y="177282"/>
            <a:ext cx="11160000" cy="521426"/>
          </a:xfrm>
          <a:prstGeom prst="rect">
            <a:avLst/>
          </a:prstGeom>
          <a:solidFill>
            <a:srgbClr val="0000FF"/>
          </a:solidFill>
        </p:spPr>
        <p:txBody>
          <a:bodyPr anchor="ctr">
            <a:normAutofit fontScale="97500"/>
          </a:bodyPr>
          <a:lstStyle>
            <a:lvl1pPr algn="l" defTabSz="914400" rtl="0" eaLnBrk="1" latinLnBrk="0" hangingPunct="1">
              <a:lnSpc>
                <a:spcPct val="90000"/>
              </a:lnSpc>
              <a:spcBef>
                <a:spcPct val="0"/>
              </a:spcBef>
              <a:buNone/>
              <a:defRPr kumimoji="1" sz="4700" i="0" kern="1200" spc="-50" baseline="0">
                <a:solidFill>
                  <a:schemeClr val="tx1">
                    <a:lumMod val="75000"/>
                    <a:lumOff val="25000"/>
                  </a:schemeClr>
                </a:solidFill>
                <a:latin typeface="MS Mincho" panose="02020609040205080304" pitchFamily="17" charset="-128"/>
                <a:ea typeface="MS Mincho" panose="02020609040205080304" pitchFamily="17" charset="-128"/>
                <a:cs typeface="+mj-cs"/>
              </a:defRPr>
            </a:lvl1pPr>
          </a:lstStyle>
          <a:p>
            <a:r>
              <a:rPr lang="ja-JP" altLang="en-US" sz="2400" dirty="0">
                <a:solidFill>
                  <a:schemeClr val="bg1"/>
                </a:solidFill>
              </a:rPr>
              <a:t>製品情報：検索結果画面（該当ありの場合）</a:t>
            </a:r>
          </a:p>
        </p:txBody>
      </p:sp>
      <p:pic>
        <p:nvPicPr>
          <p:cNvPr id="4" name="図 3" descr="グラフィカル ユーザー インターフェイス, アプリケーション&#10;&#10;自動的に生成された説明">
            <a:extLst>
              <a:ext uri="{FF2B5EF4-FFF2-40B4-BE49-F238E27FC236}">
                <a16:creationId xmlns:a16="http://schemas.microsoft.com/office/drawing/2014/main" id="{D3C2AB6E-7196-496A-A3B2-50C327F7A1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000" y="792000"/>
            <a:ext cx="8566872" cy="5317675"/>
          </a:xfrm>
          <a:prstGeom prst="rect">
            <a:avLst/>
          </a:prstGeom>
          <a:ln>
            <a:solidFill>
              <a:schemeClr val="tx1"/>
            </a:solidFill>
          </a:ln>
        </p:spPr>
      </p:pic>
    </p:spTree>
    <p:extLst>
      <p:ext uri="{BB962C8B-B14F-4D97-AF65-F5344CB8AC3E}">
        <p14:creationId xmlns:p14="http://schemas.microsoft.com/office/powerpoint/2010/main" val="29799416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5C41317-7A40-4F20-B6A4-84044099731D}"/>
              </a:ext>
            </a:extLst>
          </p:cNvPr>
          <p:cNvSpPr>
            <a:spLocks noGrp="1"/>
          </p:cNvSpPr>
          <p:nvPr>
            <p:ph type="dt" sz="half" idx="10"/>
          </p:nvPr>
        </p:nvSpPr>
        <p:spPr/>
        <p:txBody>
          <a:bodyPr/>
          <a:lstStyle/>
          <a:p>
            <a:pPr rtl="0"/>
            <a:fld id="{345DEE80-C133-4C82-BA52-6E6A78DF5359}" type="datetime1">
              <a:rPr lang="ja-JP" altLang="en-US" smtClean="0"/>
              <a:t>2022/2/20</a:t>
            </a:fld>
            <a:endParaRPr lang="en-US" dirty="0"/>
          </a:p>
        </p:txBody>
      </p:sp>
      <p:sp>
        <p:nvSpPr>
          <p:cNvPr id="7" name="タイトル 1">
            <a:extLst>
              <a:ext uri="{FF2B5EF4-FFF2-40B4-BE49-F238E27FC236}">
                <a16:creationId xmlns:a16="http://schemas.microsoft.com/office/drawing/2014/main" id="{FC5D74B8-9D2F-4A31-B682-1FE1B109DD18}"/>
              </a:ext>
            </a:extLst>
          </p:cNvPr>
          <p:cNvSpPr txBox="1">
            <a:spLocks/>
          </p:cNvSpPr>
          <p:nvPr/>
        </p:nvSpPr>
        <p:spPr>
          <a:xfrm>
            <a:off x="427838" y="177282"/>
            <a:ext cx="11160000" cy="521426"/>
          </a:xfrm>
          <a:prstGeom prst="rect">
            <a:avLst/>
          </a:prstGeom>
          <a:solidFill>
            <a:srgbClr val="0000FF"/>
          </a:solidFill>
        </p:spPr>
        <p:txBody>
          <a:bodyPr anchor="ctr">
            <a:normAutofit fontScale="97500"/>
          </a:bodyPr>
          <a:lstStyle>
            <a:lvl1pPr algn="l" defTabSz="914400" rtl="0" eaLnBrk="1" latinLnBrk="0" hangingPunct="1">
              <a:lnSpc>
                <a:spcPct val="90000"/>
              </a:lnSpc>
              <a:spcBef>
                <a:spcPct val="0"/>
              </a:spcBef>
              <a:buNone/>
              <a:defRPr kumimoji="1" sz="4700" i="0" kern="1200" spc="-50" baseline="0">
                <a:solidFill>
                  <a:schemeClr val="tx1">
                    <a:lumMod val="75000"/>
                    <a:lumOff val="25000"/>
                  </a:schemeClr>
                </a:solidFill>
                <a:latin typeface="MS Mincho" panose="02020609040205080304" pitchFamily="17" charset="-128"/>
                <a:ea typeface="MS Mincho" panose="02020609040205080304" pitchFamily="17" charset="-128"/>
                <a:cs typeface="+mj-cs"/>
              </a:defRPr>
            </a:lvl1pPr>
          </a:lstStyle>
          <a:p>
            <a:r>
              <a:rPr lang="ja-JP" altLang="en-US" sz="2400" dirty="0">
                <a:solidFill>
                  <a:schemeClr val="bg1"/>
                </a:solidFill>
              </a:rPr>
              <a:t>製品情報：検索結果画面（該当なしの場合）</a:t>
            </a:r>
          </a:p>
        </p:txBody>
      </p:sp>
      <p:pic>
        <p:nvPicPr>
          <p:cNvPr id="4" name="図 3" descr="グラフィカル ユーザー インターフェイス, アプリケーション&#10;&#10;自動的に生成された説明">
            <a:extLst>
              <a:ext uri="{FF2B5EF4-FFF2-40B4-BE49-F238E27FC236}">
                <a16:creationId xmlns:a16="http://schemas.microsoft.com/office/drawing/2014/main" id="{7C249765-461A-4E5A-8B44-5888B1DF02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000" y="792000"/>
            <a:ext cx="9126224" cy="2648320"/>
          </a:xfrm>
          <a:prstGeom prst="rect">
            <a:avLst/>
          </a:prstGeom>
          <a:ln>
            <a:solidFill>
              <a:schemeClr val="tx1"/>
            </a:solidFill>
          </a:ln>
        </p:spPr>
      </p:pic>
    </p:spTree>
    <p:extLst>
      <p:ext uri="{BB962C8B-B14F-4D97-AF65-F5344CB8AC3E}">
        <p14:creationId xmlns:p14="http://schemas.microsoft.com/office/powerpoint/2010/main" val="13098715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5C41317-7A40-4F20-B6A4-84044099731D}"/>
              </a:ext>
            </a:extLst>
          </p:cNvPr>
          <p:cNvSpPr>
            <a:spLocks noGrp="1"/>
          </p:cNvSpPr>
          <p:nvPr>
            <p:ph type="dt" sz="half" idx="10"/>
          </p:nvPr>
        </p:nvSpPr>
        <p:spPr/>
        <p:txBody>
          <a:bodyPr/>
          <a:lstStyle/>
          <a:p>
            <a:pPr rtl="0"/>
            <a:fld id="{345DEE80-C133-4C82-BA52-6E6A78DF5359}" type="datetime1">
              <a:rPr lang="ja-JP" altLang="en-US" smtClean="0"/>
              <a:t>2022/2/20</a:t>
            </a:fld>
            <a:endParaRPr lang="en-US" dirty="0"/>
          </a:p>
        </p:txBody>
      </p:sp>
      <p:sp>
        <p:nvSpPr>
          <p:cNvPr id="4" name="タイトル 1">
            <a:extLst>
              <a:ext uri="{FF2B5EF4-FFF2-40B4-BE49-F238E27FC236}">
                <a16:creationId xmlns:a16="http://schemas.microsoft.com/office/drawing/2014/main" id="{7C5341F4-106F-4C54-9B70-DE243E9E6B46}"/>
              </a:ext>
            </a:extLst>
          </p:cNvPr>
          <p:cNvSpPr txBox="1">
            <a:spLocks/>
          </p:cNvSpPr>
          <p:nvPr/>
        </p:nvSpPr>
        <p:spPr>
          <a:xfrm>
            <a:off x="427838" y="177282"/>
            <a:ext cx="11160000" cy="521426"/>
          </a:xfrm>
          <a:prstGeom prst="rect">
            <a:avLst/>
          </a:prstGeom>
          <a:solidFill>
            <a:srgbClr val="0000FF"/>
          </a:solidFill>
        </p:spPr>
        <p:txBody>
          <a:bodyPr anchor="ctr">
            <a:normAutofit fontScale="97500"/>
          </a:bodyPr>
          <a:lstStyle>
            <a:lvl1pPr algn="l" defTabSz="914400" rtl="0" eaLnBrk="1" latinLnBrk="0" hangingPunct="1">
              <a:lnSpc>
                <a:spcPct val="90000"/>
              </a:lnSpc>
              <a:spcBef>
                <a:spcPct val="0"/>
              </a:spcBef>
              <a:buNone/>
              <a:defRPr kumimoji="1" sz="4700" i="0" kern="1200" spc="-50" baseline="0">
                <a:solidFill>
                  <a:schemeClr val="tx1">
                    <a:lumMod val="75000"/>
                    <a:lumOff val="25000"/>
                  </a:schemeClr>
                </a:solidFill>
                <a:latin typeface="MS Mincho" panose="02020609040205080304" pitchFamily="17" charset="-128"/>
                <a:ea typeface="MS Mincho" panose="02020609040205080304" pitchFamily="17" charset="-128"/>
                <a:cs typeface="+mj-cs"/>
              </a:defRPr>
            </a:lvl1pPr>
          </a:lstStyle>
          <a:p>
            <a:r>
              <a:rPr lang="ja-JP" altLang="en-US" sz="2400" dirty="0">
                <a:solidFill>
                  <a:schemeClr val="bg1"/>
                </a:solidFill>
              </a:rPr>
              <a:t>パスワード変更：機能</a:t>
            </a:r>
          </a:p>
        </p:txBody>
      </p:sp>
      <p:sp>
        <p:nvSpPr>
          <p:cNvPr id="5" name="正方形/長方形 4">
            <a:extLst>
              <a:ext uri="{FF2B5EF4-FFF2-40B4-BE49-F238E27FC236}">
                <a16:creationId xmlns:a16="http://schemas.microsoft.com/office/drawing/2014/main" id="{AC012BDE-EDA9-4F4A-8E49-D750AF985AFE}"/>
              </a:ext>
            </a:extLst>
          </p:cNvPr>
          <p:cNvSpPr/>
          <p:nvPr/>
        </p:nvSpPr>
        <p:spPr>
          <a:xfrm>
            <a:off x="436228" y="923731"/>
            <a:ext cx="11151610" cy="5059158"/>
          </a:xfrm>
          <a:prstGeom prst="rect">
            <a:avLst/>
          </a:prstGeom>
          <a:solidFill>
            <a:srgbClr val="CCFFFF"/>
          </a:solidFill>
        </p:spPr>
        <p:style>
          <a:lnRef idx="2">
            <a:schemeClr val="accent3"/>
          </a:lnRef>
          <a:fillRef idx="1">
            <a:schemeClr val="lt1"/>
          </a:fillRef>
          <a:effectRef idx="0">
            <a:schemeClr val="accent3"/>
          </a:effectRef>
          <a:fontRef idx="minor">
            <a:schemeClr val="dk1"/>
          </a:fontRef>
        </p:style>
        <p:txBody>
          <a:bodyPr rtlCol="0" anchor="t"/>
          <a:lstStyle/>
          <a:p>
            <a:endParaRPr kumimoji="1" lang="en-US" altLang="ja-JP" sz="1600" dirty="0"/>
          </a:p>
          <a:p>
            <a:r>
              <a:rPr kumimoji="1" lang="ja-JP" altLang="en-US" sz="1600" dirty="0"/>
              <a:t>・基本機能としてパスワードの変更が可能</a:t>
            </a:r>
            <a:endParaRPr kumimoji="1" lang="en-US" altLang="ja-JP" sz="1600" dirty="0"/>
          </a:p>
          <a:p>
            <a:endParaRPr kumimoji="1" lang="en-US" altLang="ja-JP" sz="1600" dirty="0"/>
          </a:p>
          <a:p>
            <a:r>
              <a:rPr kumimoji="1" lang="ja-JP" altLang="en-US" sz="1600" dirty="0"/>
              <a:t>・変更完了後はログイン画面へ遷移</a:t>
            </a:r>
            <a:endParaRPr kumimoji="1" lang="en-US" altLang="ja-JP" sz="1600" dirty="0"/>
          </a:p>
        </p:txBody>
      </p:sp>
    </p:spTree>
    <p:extLst>
      <p:ext uri="{BB962C8B-B14F-4D97-AF65-F5344CB8AC3E}">
        <p14:creationId xmlns:p14="http://schemas.microsoft.com/office/powerpoint/2010/main" val="17835858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5C41317-7A40-4F20-B6A4-84044099731D}"/>
              </a:ext>
            </a:extLst>
          </p:cNvPr>
          <p:cNvSpPr>
            <a:spLocks noGrp="1"/>
          </p:cNvSpPr>
          <p:nvPr>
            <p:ph type="dt" sz="half" idx="10"/>
          </p:nvPr>
        </p:nvSpPr>
        <p:spPr/>
        <p:txBody>
          <a:bodyPr/>
          <a:lstStyle/>
          <a:p>
            <a:pPr rtl="0"/>
            <a:fld id="{345DEE80-C133-4C82-BA52-6E6A78DF5359}" type="datetime1">
              <a:rPr lang="ja-JP" altLang="en-US" smtClean="0"/>
              <a:t>2022/2/20</a:t>
            </a:fld>
            <a:endParaRPr lang="en-US" dirty="0"/>
          </a:p>
        </p:txBody>
      </p:sp>
      <p:pic>
        <p:nvPicPr>
          <p:cNvPr id="5" name="図 4">
            <a:extLst>
              <a:ext uri="{FF2B5EF4-FFF2-40B4-BE49-F238E27FC236}">
                <a16:creationId xmlns:a16="http://schemas.microsoft.com/office/drawing/2014/main" id="{00D744A5-D049-4F50-B94E-C92285AD08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000" y="828000"/>
            <a:ext cx="4782217" cy="3143689"/>
          </a:xfrm>
          <a:prstGeom prst="rect">
            <a:avLst/>
          </a:prstGeom>
          <a:ln>
            <a:solidFill>
              <a:schemeClr val="tx1"/>
            </a:solidFill>
          </a:ln>
        </p:spPr>
      </p:pic>
      <p:pic>
        <p:nvPicPr>
          <p:cNvPr id="6" name="図 5" descr="テキスト, 手紙&#10;&#10;自動的に生成された説明">
            <a:extLst>
              <a:ext uri="{FF2B5EF4-FFF2-40B4-BE49-F238E27FC236}">
                <a16:creationId xmlns:a16="http://schemas.microsoft.com/office/drawing/2014/main" id="{80173499-D825-4822-B677-D9142EF814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8141" y="4437982"/>
            <a:ext cx="4648870" cy="1635281"/>
          </a:xfrm>
          <a:prstGeom prst="rect">
            <a:avLst/>
          </a:prstGeom>
          <a:ln>
            <a:solidFill>
              <a:schemeClr val="tx1"/>
            </a:solidFill>
          </a:ln>
        </p:spPr>
      </p:pic>
      <p:sp>
        <p:nvSpPr>
          <p:cNvPr id="7" name="タイトル 1">
            <a:extLst>
              <a:ext uri="{FF2B5EF4-FFF2-40B4-BE49-F238E27FC236}">
                <a16:creationId xmlns:a16="http://schemas.microsoft.com/office/drawing/2014/main" id="{7F341D5B-F2EF-4135-AC36-74210D71499D}"/>
              </a:ext>
            </a:extLst>
          </p:cNvPr>
          <p:cNvSpPr txBox="1">
            <a:spLocks/>
          </p:cNvSpPr>
          <p:nvPr/>
        </p:nvSpPr>
        <p:spPr>
          <a:xfrm>
            <a:off x="427838" y="177282"/>
            <a:ext cx="11160000" cy="521426"/>
          </a:xfrm>
          <a:prstGeom prst="rect">
            <a:avLst/>
          </a:prstGeom>
          <a:solidFill>
            <a:srgbClr val="0000FF"/>
          </a:solidFill>
        </p:spPr>
        <p:txBody>
          <a:bodyPr anchor="ctr">
            <a:normAutofit fontScale="97500"/>
          </a:bodyPr>
          <a:lstStyle>
            <a:lvl1pPr algn="l" defTabSz="914400" rtl="0" eaLnBrk="1" latinLnBrk="0" hangingPunct="1">
              <a:lnSpc>
                <a:spcPct val="90000"/>
              </a:lnSpc>
              <a:spcBef>
                <a:spcPct val="0"/>
              </a:spcBef>
              <a:buNone/>
              <a:defRPr kumimoji="1" sz="4700" i="0" kern="1200" spc="-50" baseline="0">
                <a:solidFill>
                  <a:schemeClr val="tx1">
                    <a:lumMod val="75000"/>
                    <a:lumOff val="25000"/>
                  </a:schemeClr>
                </a:solidFill>
                <a:latin typeface="MS Mincho" panose="02020609040205080304" pitchFamily="17" charset="-128"/>
                <a:ea typeface="MS Mincho" panose="02020609040205080304" pitchFamily="17" charset="-128"/>
                <a:cs typeface="+mj-cs"/>
              </a:defRPr>
            </a:lvl1pPr>
          </a:lstStyle>
          <a:p>
            <a:r>
              <a:rPr lang="ja-JP" altLang="en-US" sz="2400" dirty="0">
                <a:solidFill>
                  <a:schemeClr val="bg1"/>
                </a:solidFill>
              </a:rPr>
              <a:t>パスワード変更画面・変更完了画面</a:t>
            </a:r>
            <a:r>
              <a:rPr lang="en-US" altLang="ja-JP" sz="2400" dirty="0">
                <a:solidFill>
                  <a:schemeClr val="bg1"/>
                </a:solidFill>
              </a:rPr>
              <a:t>31</a:t>
            </a:r>
            <a:endParaRPr lang="ja-JP" altLang="en-US" sz="2400" dirty="0">
              <a:solidFill>
                <a:schemeClr val="bg1"/>
              </a:solidFill>
            </a:endParaRPr>
          </a:p>
        </p:txBody>
      </p:sp>
      <p:cxnSp>
        <p:nvCxnSpPr>
          <p:cNvPr id="4" name="直線矢印コネクタ 3">
            <a:extLst>
              <a:ext uri="{FF2B5EF4-FFF2-40B4-BE49-F238E27FC236}">
                <a16:creationId xmlns:a16="http://schemas.microsoft.com/office/drawing/2014/main" id="{90BAAF04-1DEA-4EA1-A862-C282E6EFED7D}"/>
              </a:ext>
            </a:extLst>
          </p:cNvPr>
          <p:cNvCxnSpPr>
            <a:cxnSpLocks/>
          </p:cNvCxnSpPr>
          <p:nvPr/>
        </p:nvCxnSpPr>
        <p:spPr>
          <a:xfrm>
            <a:off x="839755" y="3722914"/>
            <a:ext cx="746449" cy="109168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83453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5C41317-7A40-4F20-B6A4-84044099731D}"/>
              </a:ext>
            </a:extLst>
          </p:cNvPr>
          <p:cNvSpPr>
            <a:spLocks noGrp="1"/>
          </p:cNvSpPr>
          <p:nvPr>
            <p:ph type="dt" sz="half" idx="10"/>
          </p:nvPr>
        </p:nvSpPr>
        <p:spPr/>
        <p:txBody>
          <a:bodyPr/>
          <a:lstStyle/>
          <a:p>
            <a:pPr rtl="0"/>
            <a:fld id="{345DEE80-C133-4C82-BA52-6E6A78DF5359}" type="datetime1">
              <a:rPr lang="ja-JP" altLang="en-US" smtClean="0"/>
              <a:t>2022/2/20</a:t>
            </a:fld>
            <a:endParaRPr lang="en-US" dirty="0"/>
          </a:p>
        </p:txBody>
      </p:sp>
      <p:sp>
        <p:nvSpPr>
          <p:cNvPr id="4" name="タイトル 1">
            <a:extLst>
              <a:ext uri="{FF2B5EF4-FFF2-40B4-BE49-F238E27FC236}">
                <a16:creationId xmlns:a16="http://schemas.microsoft.com/office/drawing/2014/main" id="{7C5341F4-106F-4C54-9B70-DE243E9E6B46}"/>
              </a:ext>
            </a:extLst>
          </p:cNvPr>
          <p:cNvSpPr txBox="1">
            <a:spLocks/>
          </p:cNvSpPr>
          <p:nvPr/>
        </p:nvSpPr>
        <p:spPr>
          <a:xfrm>
            <a:off x="427838" y="177282"/>
            <a:ext cx="11160000" cy="521426"/>
          </a:xfrm>
          <a:prstGeom prst="rect">
            <a:avLst/>
          </a:prstGeom>
          <a:solidFill>
            <a:srgbClr val="0000FF"/>
          </a:solidFill>
        </p:spPr>
        <p:txBody>
          <a:bodyPr anchor="ctr">
            <a:normAutofit fontScale="97500"/>
          </a:bodyPr>
          <a:lstStyle>
            <a:lvl1pPr algn="l" defTabSz="914400" rtl="0" eaLnBrk="1" latinLnBrk="0" hangingPunct="1">
              <a:lnSpc>
                <a:spcPct val="90000"/>
              </a:lnSpc>
              <a:spcBef>
                <a:spcPct val="0"/>
              </a:spcBef>
              <a:buNone/>
              <a:defRPr kumimoji="1" sz="4700" i="0" kern="1200" spc="-50" baseline="0">
                <a:solidFill>
                  <a:schemeClr val="tx1">
                    <a:lumMod val="75000"/>
                    <a:lumOff val="25000"/>
                  </a:schemeClr>
                </a:solidFill>
                <a:latin typeface="MS Mincho" panose="02020609040205080304" pitchFamily="17" charset="-128"/>
                <a:ea typeface="MS Mincho" panose="02020609040205080304" pitchFamily="17" charset="-128"/>
                <a:cs typeface="+mj-cs"/>
              </a:defRPr>
            </a:lvl1pPr>
          </a:lstStyle>
          <a:p>
            <a:r>
              <a:rPr lang="ja-JP" altLang="en-US" sz="2400" dirty="0">
                <a:solidFill>
                  <a:schemeClr val="bg1"/>
                </a:solidFill>
              </a:rPr>
              <a:t>掲示情報：機能</a:t>
            </a:r>
          </a:p>
        </p:txBody>
      </p:sp>
      <p:sp>
        <p:nvSpPr>
          <p:cNvPr id="5" name="正方形/長方形 4">
            <a:extLst>
              <a:ext uri="{FF2B5EF4-FFF2-40B4-BE49-F238E27FC236}">
                <a16:creationId xmlns:a16="http://schemas.microsoft.com/office/drawing/2014/main" id="{1D62B4E3-9F38-47A3-9EB6-776ED16EC895}"/>
              </a:ext>
            </a:extLst>
          </p:cNvPr>
          <p:cNvSpPr/>
          <p:nvPr/>
        </p:nvSpPr>
        <p:spPr>
          <a:xfrm>
            <a:off x="436228" y="923731"/>
            <a:ext cx="11151610" cy="5059158"/>
          </a:xfrm>
          <a:prstGeom prst="rect">
            <a:avLst/>
          </a:prstGeom>
          <a:solidFill>
            <a:srgbClr val="CCFFFF"/>
          </a:solidFill>
        </p:spPr>
        <p:style>
          <a:lnRef idx="2">
            <a:schemeClr val="accent3"/>
          </a:lnRef>
          <a:fillRef idx="1">
            <a:schemeClr val="lt1"/>
          </a:fillRef>
          <a:effectRef idx="0">
            <a:schemeClr val="accent3"/>
          </a:effectRef>
          <a:fontRef idx="minor">
            <a:schemeClr val="dk1"/>
          </a:fontRef>
        </p:style>
        <p:txBody>
          <a:bodyPr rtlCol="0" anchor="t"/>
          <a:lstStyle/>
          <a:p>
            <a:endParaRPr kumimoji="1" lang="en-US" altLang="ja-JP" sz="1600" dirty="0"/>
          </a:p>
          <a:p>
            <a:r>
              <a:rPr kumimoji="1" lang="ja-JP" altLang="en-US" sz="1600" dirty="0"/>
              <a:t>・基本機能としてデータの作成、閲覧、更新、削除が可能</a:t>
            </a:r>
            <a:endParaRPr kumimoji="1" lang="en-US" altLang="ja-JP" sz="1600" dirty="0"/>
          </a:p>
          <a:p>
            <a:endParaRPr kumimoji="1" lang="en-US" altLang="ja-JP" sz="1600" dirty="0"/>
          </a:p>
          <a:p>
            <a:r>
              <a:rPr kumimoji="1" lang="ja-JP" altLang="en-US" sz="1600" dirty="0"/>
              <a:t>・特殊機能はなし</a:t>
            </a:r>
            <a:endParaRPr kumimoji="1" lang="en-US" altLang="ja-JP" sz="1600" dirty="0"/>
          </a:p>
        </p:txBody>
      </p:sp>
    </p:spTree>
    <p:extLst>
      <p:ext uri="{BB962C8B-B14F-4D97-AF65-F5344CB8AC3E}">
        <p14:creationId xmlns:p14="http://schemas.microsoft.com/office/powerpoint/2010/main" val="29242764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5C41317-7A40-4F20-B6A4-84044099731D}"/>
              </a:ext>
            </a:extLst>
          </p:cNvPr>
          <p:cNvSpPr>
            <a:spLocks noGrp="1"/>
          </p:cNvSpPr>
          <p:nvPr>
            <p:ph type="dt" sz="half" idx="10"/>
          </p:nvPr>
        </p:nvSpPr>
        <p:spPr/>
        <p:txBody>
          <a:bodyPr/>
          <a:lstStyle/>
          <a:p>
            <a:pPr rtl="0"/>
            <a:fld id="{345DEE80-C133-4C82-BA52-6E6A78DF5359}" type="datetime1">
              <a:rPr lang="ja-JP" altLang="en-US" smtClean="0"/>
              <a:t>2022/2/20</a:t>
            </a:fld>
            <a:endParaRPr lang="en-US" dirty="0"/>
          </a:p>
        </p:txBody>
      </p:sp>
      <p:pic>
        <p:nvPicPr>
          <p:cNvPr id="6" name="図 5" descr="グラフィカル ユーザー インターフェイス, テキスト, アプリケーション, メール&#10;&#10;自動的に生成された説明">
            <a:extLst>
              <a:ext uri="{FF2B5EF4-FFF2-40B4-BE49-F238E27FC236}">
                <a16:creationId xmlns:a16="http://schemas.microsoft.com/office/drawing/2014/main" id="{513B94CD-58EE-42D2-8E93-841B314734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000" y="792001"/>
            <a:ext cx="10503478" cy="5471324"/>
          </a:xfrm>
          <a:prstGeom prst="rect">
            <a:avLst/>
          </a:prstGeom>
          <a:ln>
            <a:solidFill>
              <a:schemeClr val="tx1"/>
            </a:solidFill>
          </a:ln>
        </p:spPr>
      </p:pic>
      <p:sp>
        <p:nvSpPr>
          <p:cNvPr id="7" name="タイトル 1">
            <a:extLst>
              <a:ext uri="{FF2B5EF4-FFF2-40B4-BE49-F238E27FC236}">
                <a16:creationId xmlns:a16="http://schemas.microsoft.com/office/drawing/2014/main" id="{52AC7A09-39E7-4E13-B1B4-E6BCE754FB04}"/>
              </a:ext>
            </a:extLst>
          </p:cNvPr>
          <p:cNvSpPr txBox="1">
            <a:spLocks/>
          </p:cNvSpPr>
          <p:nvPr/>
        </p:nvSpPr>
        <p:spPr>
          <a:xfrm>
            <a:off x="427838" y="177282"/>
            <a:ext cx="11160000" cy="521426"/>
          </a:xfrm>
          <a:prstGeom prst="rect">
            <a:avLst/>
          </a:prstGeom>
          <a:solidFill>
            <a:srgbClr val="0000FF"/>
          </a:solidFill>
        </p:spPr>
        <p:txBody>
          <a:bodyPr anchor="ctr">
            <a:normAutofit fontScale="97500"/>
          </a:bodyPr>
          <a:lstStyle>
            <a:lvl1pPr algn="l" defTabSz="914400" rtl="0" eaLnBrk="1" latinLnBrk="0" hangingPunct="1">
              <a:lnSpc>
                <a:spcPct val="90000"/>
              </a:lnSpc>
              <a:spcBef>
                <a:spcPct val="0"/>
              </a:spcBef>
              <a:buNone/>
              <a:defRPr kumimoji="1" sz="4700" i="0" kern="1200" spc="-50" baseline="0">
                <a:solidFill>
                  <a:schemeClr val="tx1">
                    <a:lumMod val="75000"/>
                    <a:lumOff val="25000"/>
                  </a:schemeClr>
                </a:solidFill>
                <a:latin typeface="MS Mincho" panose="02020609040205080304" pitchFamily="17" charset="-128"/>
                <a:ea typeface="MS Mincho" panose="02020609040205080304" pitchFamily="17" charset="-128"/>
                <a:cs typeface="+mj-cs"/>
              </a:defRPr>
            </a:lvl1pPr>
          </a:lstStyle>
          <a:p>
            <a:r>
              <a:rPr lang="ja-JP" altLang="en-US" sz="2400" dirty="0">
                <a:solidFill>
                  <a:schemeClr val="bg1"/>
                </a:solidFill>
              </a:rPr>
              <a:t>掲示情報：一覧画面</a:t>
            </a:r>
          </a:p>
        </p:txBody>
      </p:sp>
    </p:spTree>
    <p:extLst>
      <p:ext uri="{BB962C8B-B14F-4D97-AF65-F5344CB8AC3E}">
        <p14:creationId xmlns:p14="http://schemas.microsoft.com/office/powerpoint/2010/main" val="11518668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5C41317-7A40-4F20-B6A4-84044099731D}"/>
              </a:ext>
            </a:extLst>
          </p:cNvPr>
          <p:cNvSpPr>
            <a:spLocks noGrp="1"/>
          </p:cNvSpPr>
          <p:nvPr>
            <p:ph type="dt" sz="half" idx="10"/>
          </p:nvPr>
        </p:nvSpPr>
        <p:spPr/>
        <p:txBody>
          <a:bodyPr/>
          <a:lstStyle/>
          <a:p>
            <a:pPr rtl="0"/>
            <a:fld id="{345DEE80-C133-4C82-BA52-6E6A78DF5359}" type="datetime1">
              <a:rPr lang="ja-JP" altLang="en-US" smtClean="0"/>
              <a:t>2022/2/20</a:t>
            </a:fld>
            <a:endParaRPr lang="en-US" dirty="0"/>
          </a:p>
        </p:txBody>
      </p:sp>
      <p:pic>
        <p:nvPicPr>
          <p:cNvPr id="6" name="図 5" descr="グラフィカル ユーザー インターフェイス, テキスト, アプリケーション, メール&#10;&#10;自動的に生成された説明">
            <a:extLst>
              <a:ext uri="{FF2B5EF4-FFF2-40B4-BE49-F238E27FC236}">
                <a16:creationId xmlns:a16="http://schemas.microsoft.com/office/drawing/2014/main" id="{6CA3CB30-0BFA-4653-8D20-582AF4A6C1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000" y="792000"/>
            <a:ext cx="8849960" cy="3172268"/>
          </a:xfrm>
          <a:prstGeom prst="rect">
            <a:avLst/>
          </a:prstGeom>
          <a:ln>
            <a:solidFill>
              <a:schemeClr val="tx1"/>
            </a:solidFill>
          </a:ln>
        </p:spPr>
      </p:pic>
      <p:sp>
        <p:nvSpPr>
          <p:cNvPr id="7" name="タイトル 1">
            <a:extLst>
              <a:ext uri="{FF2B5EF4-FFF2-40B4-BE49-F238E27FC236}">
                <a16:creationId xmlns:a16="http://schemas.microsoft.com/office/drawing/2014/main" id="{A99A825E-16A8-4747-B83B-1EBC00F7E66E}"/>
              </a:ext>
            </a:extLst>
          </p:cNvPr>
          <p:cNvSpPr txBox="1">
            <a:spLocks/>
          </p:cNvSpPr>
          <p:nvPr/>
        </p:nvSpPr>
        <p:spPr>
          <a:xfrm>
            <a:off x="427838" y="177282"/>
            <a:ext cx="11160000" cy="521426"/>
          </a:xfrm>
          <a:prstGeom prst="rect">
            <a:avLst/>
          </a:prstGeom>
          <a:solidFill>
            <a:srgbClr val="0000FF"/>
          </a:solidFill>
        </p:spPr>
        <p:txBody>
          <a:bodyPr anchor="ctr">
            <a:normAutofit fontScale="97500"/>
          </a:bodyPr>
          <a:lstStyle>
            <a:lvl1pPr algn="l" defTabSz="914400" rtl="0" eaLnBrk="1" latinLnBrk="0" hangingPunct="1">
              <a:lnSpc>
                <a:spcPct val="90000"/>
              </a:lnSpc>
              <a:spcBef>
                <a:spcPct val="0"/>
              </a:spcBef>
              <a:buNone/>
              <a:defRPr kumimoji="1" sz="4700" i="0" kern="1200" spc="-50" baseline="0">
                <a:solidFill>
                  <a:schemeClr val="tx1">
                    <a:lumMod val="75000"/>
                    <a:lumOff val="25000"/>
                  </a:schemeClr>
                </a:solidFill>
                <a:latin typeface="MS Mincho" panose="02020609040205080304" pitchFamily="17" charset="-128"/>
                <a:ea typeface="MS Mincho" panose="02020609040205080304" pitchFamily="17" charset="-128"/>
                <a:cs typeface="+mj-cs"/>
              </a:defRPr>
            </a:lvl1pPr>
          </a:lstStyle>
          <a:p>
            <a:r>
              <a:rPr lang="ja-JP" altLang="en-US" sz="2400" dirty="0">
                <a:solidFill>
                  <a:schemeClr val="bg1"/>
                </a:solidFill>
              </a:rPr>
              <a:t>掲示情報：入力画面</a:t>
            </a:r>
          </a:p>
        </p:txBody>
      </p:sp>
    </p:spTree>
    <p:extLst>
      <p:ext uri="{BB962C8B-B14F-4D97-AF65-F5344CB8AC3E}">
        <p14:creationId xmlns:p14="http://schemas.microsoft.com/office/powerpoint/2010/main" val="1526135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74F805AD-9A67-4554-8988-58B52E37F933}"/>
              </a:ext>
            </a:extLst>
          </p:cNvPr>
          <p:cNvSpPr/>
          <p:nvPr/>
        </p:nvSpPr>
        <p:spPr>
          <a:xfrm>
            <a:off x="436228" y="969149"/>
            <a:ext cx="11151611" cy="5013739"/>
          </a:xfrm>
          <a:prstGeom prst="rect">
            <a:avLst/>
          </a:prstGeom>
          <a:solidFill>
            <a:srgbClr val="CCFFFF"/>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25" name="四角形: 角を丸くする 24">
            <a:extLst>
              <a:ext uri="{FF2B5EF4-FFF2-40B4-BE49-F238E27FC236}">
                <a16:creationId xmlns:a16="http://schemas.microsoft.com/office/drawing/2014/main" id="{FBA992EA-7664-4CB8-9949-22D71EE80C69}"/>
              </a:ext>
            </a:extLst>
          </p:cNvPr>
          <p:cNvSpPr/>
          <p:nvPr/>
        </p:nvSpPr>
        <p:spPr>
          <a:xfrm>
            <a:off x="7177966" y="1139190"/>
            <a:ext cx="4061460" cy="4579620"/>
          </a:xfrm>
          <a:prstGeom prst="roundRect">
            <a:avLst/>
          </a:prstGeom>
          <a:solidFill>
            <a:schemeClr val="accent2">
              <a:lumMod val="20000"/>
              <a:lumOff val="80000"/>
            </a:schemeClr>
          </a:solidFill>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kumimoji="1" lang="ja-JP" altLang="en-US"/>
          </a:p>
        </p:txBody>
      </p:sp>
      <p:sp>
        <p:nvSpPr>
          <p:cNvPr id="24" name="四角形: 角を丸くする 23">
            <a:extLst>
              <a:ext uri="{FF2B5EF4-FFF2-40B4-BE49-F238E27FC236}">
                <a16:creationId xmlns:a16="http://schemas.microsoft.com/office/drawing/2014/main" id="{14019C5B-3BC3-4A6C-9821-473AEB234A35}"/>
              </a:ext>
            </a:extLst>
          </p:cNvPr>
          <p:cNvSpPr/>
          <p:nvPr/>
        </p:nvSpPr>
        <p:spPr>
          <a:xfrm>
            <a:off x="2706129" y="1202217"/>
            <a:ext cx="4061460" cy="4579620"/>
          </a:xfrm>
          <a:prstGeom prst="roundRect">
            <a:avLst/>
          </a:prstGeom>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kumimoji="1" lang="ja-JP" altLang="en-US"/>
          </a:p>
        </p:txBody>
      </p:sp>
      <p:sp>
        <p:nvSpPr>
          <p:cNvPr id="2" name="日付プレースホルダー 1">
            <a:extLst>
              <a:ext uri="{FF2B5EF4-FFF2-40B4-BE49-F238E27FC236}">
                <a16:creationId xmlns:a16="http://schemas.microsoft.com/office/drawing/2014/main" id="{15C41317-7A40-4F20-B6A4-84044099731D}"/>
              </a:ext>
            </a:extLst>
          </p:cNvPr>
          <p:cNvSpPr>
            <a:spLocks noGrp="1"/>
          </p:cNvSpPr>
          <p:nvPr>
            <p:ph type="dt" sz="half" idx="10"/>
          </p:nvPr>
        </p:nvSpPr>
        <p:spPr/>
        <p:txBody>
          <a:bodyPr/>
          <a:lstStyle/>
          <a:p>
            <a:pPr rtl="0"/>
            <a:fld id="{345DEE80-C133-4C82-BA52-6E6A78DF5359}" type="datetime1">
              <a:rPr lang="ja-JP" altLang="en-US" smtClean="0"/>
              <a:t>2022/2/20</a:t>
            </a:fld>
            <a:endParaRPr lang="en-US" dirty="0"/>
          </a:p>
        </p:txBody>
      </p:sp>
      <p:sp>
        <p:nvSpPr>
          <p:cNvPr id="5" name="円柱 4">
            <a:extLst>
              <a:ext uri="{FF2B5EF4-FFF2-40B4-BE49-F238E27FC236}">
                <a16:creationId xmlns:a16="http://schemas.microsoft.com/office/drawing/2014/main" id="{EDC7D0AF-35FC-4957-BE7C-006902221DDD}"/>
              </a:ext>
            </a:extLst>
          </p:cNvPr>
          <p:cNvSpPr/>
          <p:nvPr/>
        </p:nvSpPr>
        <p:spPr>
          <a:xfrm>
            <a:off x="3073214" y="1681148"/>
            <a:ext cx="1345488" cy="1108636"/>
          </a:xfrm>
          <a:prstGeom prst="can">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4" name="円柱 13">
            <a:extLst>
              <a:ext uri="{FF2B5EF4-FFF2-40B4-BE49-F238E27FC236}">
                <a16:creationId xmlns:a16="http://schemas.microsoft.com/office/drawing/2014/main" id="{17F8E73E-71D0-4370-A279-9C3124B612AB}"/>
              </a:ext>
            </a:extLst>
          </p:cNvPr>
          <p:cNvSpPr/>
          <p:nvPr/>
        </p:nvSpPr>
        <p:spPr>
          <a:xfrm>
            <a:off x="720289" y="2808708"/>
            <a:ext cx="1345488" cy="1108636"/>
          </a:xfrm>
          <a:prstGeom prst="can">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5" name="円柱 14">
            <a:extLst>
              <a:ext uri="{FF2B5EF4-FFF2-40B4-BE49-F238E27FC236}">
                <a16:creationId xmlns:a16="http://schemas.microsoft.com/office/drawing/2014/main" id="{1AF7D677-DEF8-42E0-98F1-C1E4C5957A00}"/>
              </a:ext>
            </a:extLst>
          </p:cNvPr>
          <p:cNvSpPr/>
          <p:nvPr/>
        </p:nvSpPr>
        <p:spPr>
          <a:xfrm>
            <a:off x="3073214" y="3093063"/>
            <a:ext cx="1345488" cy="1108636"/>
          </a:xfrm>
          <a:prstGeom prst="can">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6" name="円柱 15">
            <a:extLst>
              <a:ext uri="{FF2B5EF4-FFF2-40B4-BE49-F238E27FC236}">
                <a16:creationId xmlns:a16="http://schemas.microsoft.com/office/drawing/2014/main" id="{4297FD97-3287-4217-A6D0-7DC33E51B784}"/>
              </a:ext>
            </a:extLst>
          </p:cNvPr>
          <p:cNvSpPr/>
          <p:nvPr/>
        </p:nvSpPr>
        <p:spPr>
          <a:xfrm>
            <a:off x="3116506" y="4395654"/>
            <a:ext cx="1345488" cy="1108636"/>
          </a:xfrm>
          <a:prstGeom prst="can">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7" name="円柱 16">
            <a:extLst>
              <a:ext uri="{FF2B5EF4-FFF2-40B4-BE49-F238E27FC236}">
                <a16:creationId xmlns:a16="http://schemas.microsoft.com/office/drawing/2014/main" id="{AE46C76E-2FB1-4283-8D7C-D7C2F01375BA}"/>
              </a:ext>
            </a:extLst>
          </p:cNvPr>
          <p:cNvSpPr/>
          <p:nvPr/>
        </p:nvSpPr>
        <p:spPr>
          <a:xfrm>
            <a:off x="4954795" y="1685659"/>
            <a:ext cx="1345488" cy="1108636"/>
          </a:xfrm>
          <a:prstGeom prst="can">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8" name="円柱 17">
            <a:extLst>
              <a:ext uri="{FF2B5EF4-FFF2-40B4-BE49-F238E27FC236}">
                <a16:creationId xmlns:a16="http://schemas.microsoft.com/office/drawing/2014/main" id="{0A80AF7E-FFD2-44C2-9754-B5C824209E4A}"/>
              </a:ext>
            </a:extLst>
          </p:cNvPr>
          <p:cNvSpPr/>
          <p:nvPr/>
        </p:nvSpPr>
        <p:spPr>
          <a:xfrm>
            <a:off x="4954795" y="3110908"/>
            <a:ext cx="1345488" cy="1108636"/>
          </a:xfrm>
          <a:prstGeom prst="can">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9" name="円柱 18">
            <a:extLst>
              <a:ext uri="{FF2B5EF4-FFF2-40B4-BE49-F238E27FC236}">
                <a16:creationId xmlns:a16="http://schemas.microsoft.com/office/drawing/2014/main" id="{EC1881C4-650E-44ED-8352-8C817C10F2B5}"/>
              </a:ext>
            </a:extLst>
          </p:cNvPr>
          <p:cNvSpPr/>
          <p:nvPr/>
        </p:nvSpPr>
        <p:spPr>
          <a:xfrm>
            <a:off x="8452377" y="1713558"/>
            <a:ext cx="1345488" cy="1108636"/>
          </a:xfrm>
          <a:prstGeom prst="can">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0" name="円柱 19">
            <a:extLst>
              <a:ext uri="{FF2B5EF4-FFF2-40B4-BE49-F238E27FC236}">
                <a16:creationId xmlns:a16="http://schemas.microsoft.com/office/drawing/2014/main" id="{5246D534-D9B5-4BA5-B8E6-36E0B9714A16}"/>
              </a:ext>
            </a:extLst>
          </p:cNvPr>
          <p:cNvSpPr/>
          <p:nvPr/>
        </p:nvSpPr>
        <p:spPr>
          <a:xfrm>
            <a:off x="8452377" y="3049974"/>
            <a:ext cx="1345488" cy="1108636"/>
          </a:xfrm>
          <a:prstGeom prst="can">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1" name="円柱 20">
            <a:extLst>
              <a:ext uri="{FF2B5EF4-FFF2-40B4-BE49-F238E27FC236}">
                <a16:creationId xmlns:a16="http://schemas.microsoft.com/office/drawing/2014/main" id="{B41A1224-6D6B-451A-8C87-12FE247F8FB0}"/>
              </a:ext>
            </a:extLst>
          </p:cNvPr>
          <p:cNvSpPr/>
          <p:nvPr/>
        </p:nvSpPr>
        <p:spPr>
          <a:xfrm>
            <a:off x="8452377" y="4460121"/>
            <a:ext cx="1345488" cy="1108636"/>
          </a:xfrm>
          <a:prstGeom prst="can">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3294E7A6-92EF-480C-9168-A784B4DA6488}"/>
              </a:ext>
            </a:extLst>
          </p:cNvPr>
          <p:cNvSpPr/>
          <p:nvPr/>
        </p:nvSpPr>
        <p:spPr>
          <a:xfrm>
            <a:off x="793220" y="4001371"/>
            <a:ext cx="1199626" cy="39428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1400" dirty="0"/>
              <a:t>トップページ</a:t>
            </a:r>
            <a:endParaRPr kumimoji="1" lang="ja-JP" altLang="en-US" dirty="0"/>
          </a:p>
        </p:txBody>
      </p:sp>
      <p:sp>
        <p:nvSpPr>
          <p:cNvPr id="27" name="正方形/長方形 26">
            <a:extLst>
              <a:ext uri="{FF2B5EF4-FFF2-40B4-BE49-F238E27FC236}">
                <a16:creationId xmlns:a16="http://schemas.microsoft.com/office/drawing/2014/main" id="{B699564B-2DC6-4FDB-B119-077EC45B1B6F}"/>
              </a:ext>
            </a:extLst>
          </p:cNvPr>
          <p:cNvSpPr/>
          <p:nvPr/>
        </p:nvSpPr>
        <p:spPr>
          <a:xfrm>
            <a:off x="3146145" y="2109622"/>
            <a:ext cx="1199626" cy="39428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1200" dirty="0"/>
              <a:t>支店情報</a:t>
            </a:r>
          </a:p>
        </p:txBody>
      </p:sp>
      <p:sp>
        <p:nvSpPr>
          <p:cNvPr id="28" name="正方形/長方形 27">
            <a:extLst>
              <a:ext uri="{FF2B5EF4-FFF2-40B4-BE49-F238E27FC236}">
                <a16:creationId xmlns:a16="http://schemas.microsoft.com/office/drawing/2014/main" id="{DD96DE93-33E6-493E-B3AE-72C04A7FC0DA}"/>
              </a:ext>
            </a:extLst>
          </p:cNvPr>
          <p:cNvSpPr/>
          <p:nvPr/>
        </p:nvSpPr>
        <p:spPr>
          <a:xfrm>
            <a:off x="8525308" y="2133878"/>
            <a:ext cx="1199626" cy="39428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1200" dirty="0"/>
              <a:t>掲示情報</a:t>
            </a:r>
          </a:p>
        </p:txBody>
      </p:sp>
      <p:sp>
        <p:nvSpPr>
          <p:cNvPr id="33" name="正方形/長方形 32">
            <a:extLst>
              <a:ext uri="{FF2B5EF4-FFF2-40B4-BE49-F238E27FC236}">
                <a16:creationId xmlns:a16="http://schemas.microsoft.com/office/drawing/2014/main" id="{FABF0626-1752-486C-822F-8BCD771F97A1}"/>
              </a:ext>
            </a:extLst>
          </p:cNvPr>
          <p:cNvSpPr/>
          <p:nvPr/>
        </p:nvSpPr>
        <p:spPr>
          <a:xfrm>
            <a:off x="8525308" y="4878728"/>
            <a:ext cx="1199626" cy="39428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1200" dirty="0"/>
              <a:t>売上情報</a:t>
            </a:r>
            <a:endParaRPr kumimoji="1" lang="ja-JP" altLang="en-US" sz="1600" dirty="0"/>
          </a:p>
        </p:txBody>
      </p:sp>
      <p:sp>
        <p:nvSpPr>
          <p:cNvPr id="34" name="正方形/長方形 33">
            <a:extLst>
              <a:ext uri="{FF2B5EF4-FFF2-40B4-BE49-F238E27FC236}">
                <a16:creationId xmlns:a16="http://schemas.microsoft.com/office/drawing/2014/main" id="{0EBFA1CF-620D-4C2E-ACF7-788507173DA4}"/>
              </a:ext>
            </a:extLst>
          </p:cNvPr>
          <p:cNvSpPr/>
          <p:nvPr/>
        </p:nvSpPr>
        <p:spPr>
          <a:xfrm>
            <a:off x="8525308" y="3513128"/>
            <a:ext cx="1199626" cy="39428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en-US" altLang="ja-JP" sz="1100" dirty="0" err="1"/>
              <a:t>ToDo</a:t>
            </a:r>
            <a:r>
              <a:rPr kumimoji="1" lang="ja-JP" altLang="en-US" sz="1100" dirty="0"/>
              <a:t>リスト</a:t>
            </a:r>
          </a:p>
        </p:txBody>
      </p:sp>
      <p:sp>
        <p:nvSpPr>
          <p:cNvPr id="35" name="正方形/長方形 34">
            <a:extLst>
              <a:ext uri="{FF2B5EF4-FFF2-40B4-BE49-F238E27FC236}">
                <a16:creationId xmlns:a16="http://schemas.microsoft.com/office/drawing/2014/main" id="{F08E9925-B6D8-4C6B-8465-4296CCEA79BA}"/>
              </a:ext>
            </a:extLst>
          </p:cNvPr>
          <p:cNvSpPr/>
          <p:nvPr/>
        </p:nvSpPr>
        <p:spPr>
          <a:xfrm>
            <a:off x="5059054" y="2109622"/>
            <a:ext cx="1199626" cy="39428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1200" dirty="0"/>
              <a:t>役職情報</a:t>
            </a:r>
          </a:p>
        </p:txBody>
      </p:sp>
      <p:sp>
        <p:nvSpPr>
          <p:cNvPr id="36" name="正方形/長方形 35">
            <a:extLst>
              <a:ext uri="{FF2B5EF4-FFF2-40B4-BE49-F238E27FC236}">
                <a16:creationId xmlns:a16="http://schemas.microsoft.com/office/drawing/2014/main" id="{C425BCE8-D8B9-480C-A439-0E9CF31012BD}"/>
              </a:ext>
            </a:extLst>
          </p:cNvPr>
          <p:cNvSpPr/>
          <p:nvPr/>
        </p:nvSpPr>
        <p:spPr>
          <a:xfrm>
            <a:off x="3146145" y="3512012"/>
            <a:ext cx="1199626" cy="39428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1200" dirty="0"/>
              <a:t>職員情報</a:t>
            </a:r>
          </a:p>
        </p:txBody>
      </p:sp>
      <p:sp>
        <p:nvSpPr>
          <p:cNvPr id="37" name="正方形/長方形 36">
            <a:extLst>
              <a:ext uri="{FF2B5EF4-FFF2-40B4-BE49-F238E27FC236}">
                <a16:creationId xmlns:a16="http://schemas.microsoft.com/office/drawing/2014/main" id="{57D64866-7FFC-4651-8BCE-1286352F3CFE}"/>
              </a:ext>
            </a:extLst>
          </p:cNvPr>
          <p:cNvSpPr/>
          <p:nvPr/>
        </p:nvSpPr>
        <p:spPr>
          <a:xfrm>
            <a:off x="5026663" y="3544304"/>
            <a:ext cx="1199626" cy="39428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1200" dirty="0"/>
              <a:t>製品情報</a:t>
            </a:r>
          </a:p>
        </p:txBody>
      </p:sp>
      <p:sp>
        <p:nvSpPr>
          <p:cNvPr id="38" name="正方形/長方形 37">
            <a:extLst>
              <a:ext uri="{FF2B5EF4-FFF2-40B4-BE49-F238E27FC236}">
                <a16:creationId xmlns:a16="http://schemas.microsoft.com/office/drawing/2014/main" id="{D5E89608-30BC-4C53-96AD-74695725EE7D}"/>
              </a:ext>
            </a:extLst>
          </p:cNvPr>
          <p:cNvSpPr/>
          <p:nvPr/>
        </p:nvSpPr>
        <p:spPr>
          <a:xfrm>
            <a:off x="3159798" y="4834603"/>
            <a:ext cx="1258904" cy="39428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1200" dirty="0"/>
              <a:t>取引先情報</a:t>
            </a:r>
          </a:p>
        </p:txBody>
      </p:sp>
      <p:sp>
        <p:nvSpPr>
          <p:cNvPr id="39" name="正方形/長方形 38">
            <a:extLst>
              <a:ext uri="{FF2B5EF4-FFF2-40B4-BE49-F238E27FC236}">
                <a16:creationId xmlns:a16="http://schemas.microsoft.com/office/drawing/2014/main" id="{EF5D46CB-AE39-4100-B861-032B119E846D}"/>
              </a:ext>
            </a:extLst>
          </p:cNvPr>
          <p:cNvSpPr/>
          <p:nvPr/>
        </p:nvSpPr>
        <p:spPr>
          <a:xfrm>
            <a:off x="4193086" y="1037444"/>
            <a:ext cx="1199626" cy="39428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1200" dirty="0"/>
              <a:t>マスター系</a:t>
            </a:r>
          </a:p>
        </p:txBody>
      </p:sp>
      <p:sp>
        <p:nvSpPr>
          <p:cNvPr id="40" name="正方形/長方形 39">
            <a:extLst>
              <a:ext uri="{FF2B5EF4-FFF2-40B4-BE49-F238E27FC236}">
                <a16:creationId xmlns:a16="http://schemas.microsoft.com/office/drawing/2014/main" id="{554FEEE3-E93B-41A8-A217-30D94B200844}"/>
              </a:ext>
            </a:extLst>
          </p:cNvPr>
          <p:cNvSpPr/>
          <p:nvPr/>
        </p:nvSpPr>
        <p:spPr>
          <a:xfrm>
            <a:off x="8437677" y="1073505"/>
            <a:ext cx="1199626" cy="39428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1200" dirty="0"/>
              <a:t>メインアプリ</a:t>
            </a:r>
          </a:p>
        </p:txBody>
      </p:sp>
      <p:sp>
        <p:nvSpPr>
          <p:cNvPr id="29" name="タイトル 1">
            <a:extLst>
              <a:ext uri="{FF2B5EF4-FFF2-40B4-BE49-F238E27FC236}">
                <a16:creationId xmlns:a16="http://schemas.microsoft.com/office/drawing/2014/main" id="{E895395E-2C99-4CEA-B7DB-25183C762ABD}"/>
              </a:ext>
            </a:extLst>
          </p:cNvPr>
          <p:cNvSpPr txBox="1">
            <a:spLocks/>
          </p:cNvSpPr>
          <p:nvPr/>
        </p:nvSpPr>
        <p:spPr>
          <a:xfrm>
            <a:off x="427839" y="177282"/>
            <a:ext cx="11160000" cy="521426"/>
          </a:xfrm>
          <a:prstGeom prst="rect">
            <a:avLst/>
          </a:prstGeom>
          <a:solidFill>
            <a:srgbClr val="0000FF"/>
          </a:solidFill>
        </p:spPr>
        <p:txBody>
          <a:bodyPr anchor="ctr">
            <a:normAutofit fontScale="97500"/>
          </a:bodyPr>
          <a:lstStyle>
            <a:lvl1pPr algn="l" defTabSz="914400" rtl="0" eaLnBrk="1" latinLnBrk="0" hangingPunct="1">
              <a:lnSpc>
                <a:spcPct val="90000"/>
              </a:lnSpc>
              <a:spcBef>
                <a:spcPct val="0"/>
              </a:spcBef>
              <a:buNone/>
              <a:defRPr kumimoji="1" sz="4700" i="0" kern="1200" spc="-50" baseline="0">
                <a:solidFill>
                  <a:schemeClr val="tx1">
                    <a:lumMod val="75000"/>
                    <a:lumOff val="25000"/>
                  </a:schemeClr>
                </a:solidFill>
                <a:latin typeface="MS Mincho" panose="02020609040205080304" pitchFamily="17" charset="-128"/>
                <a:ea typeface="MS Mincho" panose="02020609040205080304" pitchFamily="17" charset="-128"/>
                <a:cs typeface="+mj-cs"/>
              </a:defRPr>
            </a:lvl1pPr>
          </a:lstStyle>
          <a:p>
            <a:r>
              <a:rPr lang="ja-JP" altLang="en-US" sz="2400" dirty="0">
                <a:solidFill>
                  <a:schemeClr val="bg1"/>
                </a:solidFill>
              </a:rPr>
              <a:t>サイト構成</a:t>
            </a:r>
          </a:p>
        </p:txBody>
      </p:sp>
    </p:spTree>
    <p:extLst>
      <p:ext uri="{BB962C8B-B14F-4D97-AF65-F5344CB8AC3E}">
        <p14:creationId xmlns:p14="http://schemas.microsoft.com/office/powerpoint/2010/main" val="31472525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5C41317-7A40-4F20-B6A4-84044099731D}"/>
              </a:ext>
            </a:extLst>
          </p:cNvPr>
          <p:cNvSpPr>
            <a:spLocks noGrp="1"/>
          </p:cNvSpPr>
          <p:nvPr>
            <p:ph type="dt" sz="half" idx="10"/>
          </p:nvPr>
        </p:nvSpPr>
        <p:spPr/>
        <p:txBody>
          <a:bodyPr/>
          <a:lstStyle/>
          <a:p>
            <a:pPr rtl="0"/>
            <a:fld id="{345DEE80-C133-4C82-BA52-6E6A78DF5359}" type="datetime1">
              <a:rPr lang="ja-JP" altLang="en-US" smtClean="0"/>
              <a:t>2022/2/20</a:t>
            </a:fld>
            <a:endParaRPr lang="en-US" dirty="0"/>
          </a:p>
        </p:txBody>
      </p:sp>
      <p:pic>
        <p:nvPicPr>
          <p:cNvPr id="6" name="図 5" descr="グラフィカル ユーザー インターフェイス, テキスト, アプリケーション, メール&#10;&#10;自動的に生成された説明">
            <a:extLst>
              <a:ext uri="{FF2B5EF4-FFF2-40B4-BE49-F238E27FC236}">
                <a16:creationId xmlns:a16="http://schemas.microsoft.com/office/drawing/2014/main" id="{1E6E22F0-B6D0-4B15-85EE-61E3717F98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000" y="792000"/>
            <a:ext cx="8830907" cy="3105583"/>
          </a:xfrm>
          <a:prstGeom prst="rect">
            <a:avLst/>
          </a:prstGeom>
          <a:ln>
            <a:solidFill>
              <a:schemeClr val="tx1"/>
            </a:solidFill>
          </a:ln>
        </p:spPr>
      </p:pic>
      <p:sp>
        <p:nvSpPr>
          <p:cNvPr id="7" name="タイトル 1">
            <a:extLst>
              <a:ext uri="{FF2B5EF4-FFF2-40B4-BE49-F238E27FC236}">
                <a16:creationId xmlns:a16="http://schemas.microsoft.com/office/drawing/2014/main" id="{02E86220-DCA5-4CA3-B30F-24734F9BF019}"/>
              </a:ext>
            </a:extLst>
          </p:cNvPr>
          <p:cNvSpPr txBox="1">
            <a:spLocks/>
          </p:cNvSpPr>
          <p:nvPr/>
        </p:nvSpPr>
        <p:spPr>
          <a:xfrm>
            <a:off x="427838" y="177282"/>
            <a:ext cx="11160000" cy="521426"/>
          </a:xfrm>
          <a:prstGeom prst="rect">
            <a:avLst/>
          </a:prstGeom>
          <a:solidFill>
            <a:srgbClr val="0000FF"/>
          </a:solidFill>
        </p:spPr>
        <p:txBody>
          <a:bodyPr anchor="ctr">
            <a:normAutofit fontScale="97500"/>
          </a:bodyPr>
          <a:lstStyle>
            <a:lvl1pPr algn="l" defTabSz="914400" rtl="0" eaLnBrk="1" latinLnBrk="0" hangingPunct="1">
              <a:lnSpc>
                <a:spcPct val="90000"/>
              </a:lnSpc>
              <a:spcBef>
                <a:spcPct val="0"/>
              </a:spcBef>
              <a:buNone/>
              <a:defRPr kumimoji="1" sz="4700" i="0" kern="1200" spc="-50" baseline="0">
                <a:solidFill>
                  <a:schemeClr val="tx1">
                    <a:lumMod val="75000"/>
                    <a:lumOff val="25000"/>
                  </a:schemeClr>
                </a:solidFill>
                <a:latin typeface="MS Mincho" panose="02020609040205080304" pitchFamily="17" charset="-128"/>
                <a:ea typeface="MS Mincho" panose="02020609040205080304" pitchFamily="17" charset="-128"/>
                <a:cs typeface="+mj-cs"/>
              </a:defRPr>
            </a:lvl1pPr>
          </a:lstStyle>
          <a:p>
            <a:r>
              <a:rPr lang="ja-JP" altLang="en-US" sz="2400" dirty="0">
                <a:solidFill>
                  <a:schemeClr val="bg1"/>
                </a:solidFill>
              </a:rPr>
              <a:t>掲示情報：閲覧画面</a:t>
            </a:r>
          </a:p>
        </p:txBody>
      </p:sp>
    </p:spTree>
    <p:extLst>
      <p:ext uri="{BB962C8B-B14F-4D97-AF65-F5344CB8AC3E}">
        <p14:creationId xmlns:p14="http://schemas.microsoft.com/office/powerpoint/2010/main" val="10035194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5C41317-7A40-4F20-B6A4-84044099731D}"/>
              </a:ext>
            </a:extLst>
          </p:cNvPr>
          <p:cNvSpPr>
            <a:spLocks noGrp="1"/>
          </p:cNvSpPr>
          <p:nvPr>
            <p:ph type="dt" sz="half" idx="10"/>
          </p:nvPr>
        </p:nvSpPr>
        <p:spPr/>
        <p:txBody>
          <a:bodyPr/>
          <a:lstStyle/>
          <a:p>
            <a:pPr rtl="0"/>
            <a:fld id="{345DEE80-C133-4C82-BA52-6E6A78DF5359}" type="datetime1">
              <a:rPr lang="ja-JP" altLang="en-US" smtClean="0"/>
              <a:t>2022/2/20</a:t>
            </a:fld>
            <a:endParaRPr lang="en-US" dirty="0"/>
          </a:p>
        </p:txBody>
      </p:sp>
      <p:pic>
        <p:nvPicPr>
          <p:cNvPr id="5" name="図 4" descr="グラフィカル ユーザー インターフェイス, テキスト, アプリケーション, メール&#10;&#10;自動的に生成された説明">
            <a:extLst>
              <a:ext uri="{FF2B5EF4-FFF2-40B4-BE49-F238E27FC236}">
                <a16:creationId xmlns:a16="http://schemas.microsoft.com/office/drawing/2014/main" id="{C58B6AA0-6EE4-4896-BDDA-EE3F43F0AB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000" y="792000"/>
            <a:ext cx="8707065" cy="3686689"/>
          </a:xfrm>
          <a:prstGeom prst="rect">
            <a:avLst/>
          </a:prstGeom>
          <a:ln>
            <a:solidFill>
              <a:schemeClr val="tx1"/>
            </a:solidFill>
          </a:ln>
        </p:spPr>
      </p:pic>
      <p:sp>
        <p:nvSpPr>
          <p:cNvPr id="8" name="タイトル 1">
            <a:extLst>
              <a:ext uri="{FF2B5EF4-FFF2-40B4-BE49-F238E27FC236}">
                <a16:creationId xmlns:a16="http://schemas.microsoft.com/office/drawing/2014/main" id="{D2756DCD-9EEE-48F2-A2DA-6556BA564945}"/>
              </a:ext>
            </a:extLst>
          </p:cNvPr>
          <p:cNvSpPr txBox="1">
            <a:spLocks/>
          </p:cNvSpPr>
          <p:nvPr/>
        </p:nvSpPr>
        <p:spPr>
          <a:xfrm>
            <a:off x="427838" y="177282"/>
            <a:ext cx="11160000" cy="521426"/>
          </a:xfrm>
          <a:prstGeom prst="rect">
            <a:avLst/>
          </a:prstGeom>
          <a:solidFill>
            <a:srgbClr val="0000FF"/>
          </a:solidFill>
        </p:spPr>
        <p:txBody>
          <a:bodyPr anchor="ctr">
            <a:normAutofit fontScale="97500"/>
          </a:bodyPr>
          <a:lstStyle>
            <a:lvl1pPr algn="l" defTabSz="914400" rtl="0" eaLnBrk="1" latinLnBrk="0" hangingPunct="1">
              <a:lnSpc>
                <a:spcPct val="90000"/>
              </a:lnSpc>
              <a:spcBef>
                <a:spcPct val="0"/>
              </a:spcBef>
              <a:buNone/>
              <a:defRPr kumimoji="1" sz="4700" i="0" kern="1200" spc="-50" baseline="0">
                <a:solidFill>
                  <a:schemeClr val="tx1">
                    <a:lumMod val="75000"/>
                    <a:lumOff val="25000"/>
                  </a:schemeClr>
                </a:solidFill>
                <a:latin typeface="MS Mincho" panose="02020609040205080304" pitchFamily="17" charset="-128"/>
                <a:ea typeface="MS Mincho" panose="02020609040205080304" pitchFamily="17" charset="-128"/>
                <a:cs typeface="+mj-cs"/>
              </a:defRPr>
            </a:lvl1pPr>
          </a:lstStyle>
          <a:p>
            <a:r>
              <a:rPr lang="ja-JP" altLang="en-US" sz="2400" dirty="0">
                <a:solidFill>
                  <a:schemeClr val="bg1"/>
                </a:solidFill>
              </a:rPr>
              <a:t>掲示情報：削除確認画面</a:t>
            </a:r>
          </a:p>
        </p:txBody>
      </p:sp>
    </p:spTree>
    <p:extLst>
      <p:ext uri="{BB962C8B-B14F-4D97-AF65-F5344CB8AC3E}">
        <p14:creationId xmlns:p14="http://schemas.microsoft.com/office/powerpoint/2010/main" val="16818368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5C41317-7A40-4F20-B6A4-84044099731D}"/>
              </a:ext>
            </a:extLst>
          </p:cNvPr>
          <p:cNvSpPr>
            <a:spLocks noGrp="1"/>
          </p:cNvSpPr>
          <p:nvPr>
            <p:ph type="dt" sz="half" idx="10"/>
          </p:nvPr>
        </p:nvSpPr>
        <p:spPr/>
        <p:txBody>
          <a:bodyPr/>
          <a:lstStyle/>
          <a:p>
            <a:pPr rtl="0"/>
            <a:fld id="{345DEE80-C133-4C82-BA52-6E6A78DF5359}" type="datetime1">
              <a:rPr lang="ja-JP" altLang="en-US" smtClean="0"/>
              <a:t>2022/2/20</a:t>
            </a:fld>
            <a:endParaRPr lang="en-US" dirty="0"/>
          </a:p>
        </p:txBody>
      </p:sp>
      <p:sp>
        <p:nvSpPr>
          <p:cNvPr id="4" name="タイトル 1">
            <a:extLst>
              <a:ext uri="{FF2B5EF4-FFF2-40B4-BE49-F238E27FC236}">
                <a16:creationId xmlns:a16="http://schemas.microsoft.com/office/drawing/2014/main" id="{6F94ED82-F0EF-4703-8071-101835FC3F66}"/>
              </a:ext>
            </a:extLst>
          </p:cNvPr>
          <p:cNvSpPr txBox="1">
            <a:spLocks/>
          </p:cNvSpPr>
          <p:nvPr/>
        </p:nvSpPr>
        <p:spPr>
          <a:xfrm>
            <a:off x="427839" y="177282"/>
            <a:ext cx="11160000" cy="521426"/>
          </a:xfrm>
          <a:prstGeom prst="rect">
            <a:avLst/>
          </a:prstGeom>
          <a:solidFill>
            <a:srgbClr val="0000FF"/>
          </a:solidFill>
        </p:spPr>
        <p:txBody>
          <a:bodyPr anchor="ctr">
            <a:normAutofit fontScale="97500"/>
          </a:bodyPr>
          <a:lstStyle>
            <a:lvl1pPr algn="l" defTabSz="914400" rtl="0" eaLnBrk="1" latinLnBrk="0" hangingPunct="1">
              <a:lnSpc>
                <a:spcPct val="90000"/>
              </a:lnSpc>
              <a:spcBef>
                <a:spcPct val="0"/>
              </a:spcBef>
              <a:buNone/>
              <a:defRPr kumimoji="1" sz="4700" i="0" kern="1200" spc="-50" baseline="0">
                <a:solidFill>
                  <a:schemeClr val="tx1">
                    <a:lumMod val="75000"/>
                    <a:lumOff val="25000"/>
                  </a:schemeClr>
                </a:solidFill>
                <a:latin typeface="MS Mincho" panose="02020609040205080304" pitchFamily="17" charset="-128"/>
                <a:ea typeface="MS Mincho" panose="02020609040205080304" pitchFamily="17" charset="-128"/>
                <a:cs typeface="+mj-cs"/>
              </a:defRPr>
            </a:lvl1pPr>
          </a:lstStyle>
          <a:p>
            <a:r>
              <a:rPr lang="en-US" altLang="ja-JP" sz="2400" dirty="0" err="1">
                <a:solidFill>
                  <a:schemeClr val="bg1"/>
                </a:solidFill>
              </a:rPr>
              <a:t>ToDo</a:t>
            </a:r>
            <a:r>
              <a:rPr lang="ja-JP" altLang="en-US" sz="2400" dirty="0">
                <a:solidFill>
                  <a:schemeClr val="bg1"/>
                </a:solidFill>
              </a:rPr>
              <a:t>リスト：機能</a:t>
            </a:r>
          </a:p>
        </p:txBody>
      </p:sp>
      <p:sp>
        <p:nvSpPr>
          <p:cNvPr id="5" name="正方形/長方形 4">
            <a:extLst>
              <a:ext uri="{FF2B5EF4-FFF2-40B4-BE49-F238E27FC236}">
                <a16:creationId xmlns:a16="http://schemas.microsoft.com/office/drawing/2014/main" id="{F4EACC50-A6D9-41A3-9263-D8EBCD58E09F}"/>
              </a:ext>
            </a:extLst>
          </p:cNvPr>
          <p:cNvSpPr/>
          <p:nvPr/>
        </p:nvSpPr>
        <p:spPr>
          <a:xfrm>
            <a:off x="436228" y="923731"/>
            <a:ext cx="11160000" cy="5059158"/>
          </a:xfrm>
          <a:prstGeom prst="rect">
            <a:avLst/>
          </a:prstGeom>
          <a:solidFill>
            <a:srgbClr val="CCFFFF"/>
          </a:solidFill>
        </p:spPr>
        <p:style>
          <a:lnRef idx="2">
            <a:schemeClr val="accent3"/>
          </a:lnRef>
          <a:fillRef idx="1">
            <a:schemeClr val="lt1"/>
          </a:fillRef>
          <a:effectRef idx="0">
            <a:schemeClr val="accent3"/>
          </a:effectRef>
          <a:fontRef idx="minor">
            <a:schemeClr val="dk1"/>
          </a:fontRef>
        </p:style>
        <p:txBody>
          <a:bodyPr rtlCol="0" anchor="t"/>
          <a:lstStyle/>
          <a:p>
            <a:endParaRPr kumimoji="1" lang="en-US" altLang="ja-JP" sz="1600" dirty="0"/>
          </a:p>
          <a:p>
            <a:r>
              <a:rPr kumimoji="1" lang="ja-JP" altLang="en-US" sz="1600" dirty="0"/>
              <a:t>・基本機能としてデータの作成、閲覧、更新、削除が可能</a:t>
            </a:r>
            <a:endParaRPr kumimoji="1" lang="en-US" altLang="ja-JP" sz="1600" dirty="0"/>
          </a:p>
          <a:p>
            <a:endParaRPr kumimoji="1" lang="en-US" altLang="ja-JP" sz="1600" dirty="0"/>
          </a:p>
          <a:p>
            <a:r>
              <a:rPr kumimoji="1" lang="ja-JP" altLang="en-US" sz="1600" dirty="0"/>
              <a:t>・一覧画面において「重要度」および「ステータス」で絞り込みが可能</a:t>
            </a:r>
            <a:endParaRPr kumimoji="1" lang="en-US" altLang="ja-JP" sz="1600" dirty="0"/>
          </a:p>
          <a:p>
            <a:endParaRPr kumimoji="1" lang="en-US" altLang="ja-JP" sz="1600" dirty="0"/>
          </a:p>
          <a:p>
            <a:r>
              <a:rPr kumimoji="1" lang="ja-JP" altLang="en-US" sz="1600" dirty="0"/>
              <a:t>・「期限」列はタイトルをクリックすると昇順・降順ソートが切り替わる</a:t>
            </a:r>
            <a:endParaRPr kumimoji="1" lang="en-US" altLang="ja-JP" sz="1600" dirty="0"/>
          </a:p>
          <a:p>
            <a:endParaRPr kumimoji="1" lang="en-US" altLang="ja-JP" sz="1600" dirty="0"/>
          </a:p>
          <a:p>
            <a:r>
              <a:rPr kumimoji="1" lang="ja-JP" altLang="en-US" sz="1600" dirty="0"/>
              <a:t>・「重要度」と「ステータス」で絞り込んでかつ、期限でデータを並び替えることが可能</a:t>
            </a:r>
            <a:endParaRPr kumimoji="1" lang="en-US" altLang="ja-JP" sz="1600" dirty="0"/>
          </a:p>
        </p:txBody>
      </p:sp>
    </p:spTree>
    <p:extLst>
      <p:ext uri="{BB962C8B-B14F-4D97-AF65-F5344CB8AC3E}">
        <p14:creationId xmlns:p14="http://schemas.microsoft.com/office/powerpoint/2010/main" val="40544996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5C41317-7A40-4F20-B6A4-84044099731D}"/>
              </a:ext>
            </a:extLst>
          </p:cNvPr>
          <p:cNvSpPr>
            <a:spLocks noGrp="1"/>
          </p:cNvSpPr>
          <p:nvPr>
            <p:ph type="dt" sz="half" idx="10"/>
          </p:nvPr>
        </p:nvSpPr>
        <p:spPr/>
        <p:txBody>
          <a:bodyPr/>
          <a:lstStyle/>
          <a:p>
            <a:pPr rtl="0"/>
            <a:fld id="{345DEE80-C133-4C82-BA52-6E6A78DF5359}" type="datetime1">
              <a:rPr lang="ja-JP" altLang="en-US" smtClean="0"/>
              <a:t>2022/2/20</a:t>
            </a:fld>
            <a:endParaRPr lang="en-US" dirty="0"/>
          </a:p>
        </p:txBody>
      </p:sp>
      <p:pic>
        <p:nvPicPr>
          <p:cNvPr id="6" name="図 5" descr="グラフィカル ユーザー インターフェイス, アプリケーション&#10;&#10;自動的に生成された説明">
            <a:extLst>
              <a:ext uri="{FF2B5EF4-FFF2-40B4-BE49-F238E27FC236}">
                <a16:creationId xmlns:a16="http://schemas.microsoft.com/office/drawing/2014/main" id="{A4C69A15-928B-496D-B0FB-84566C0945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000" y="792000"/>
            <a:ext cx="8208147" cy="5482517"/>
          </a:xfrm>
          <a:prstGeom prst="rect">
            <a:avLst/>
          </a:prstGeom>
          <a:ln>
            <a:solidFill>
              <a:schemeClr val="tx1"/>
            </a:solidFill>
          </a:ln>
        </p:spPr>
      </p:pic>
      <p:sp>
        <p:nvSpPr>
          <p:cNvPr id="7" name="タイトル 1">
            <a:extLst>
              <a:ext uri="{FF2B5EF4-FFF2-40B4-BE49-F238E27FC236}">
                <a16:creationId xmlns:a16="http://schemas.microsoft.com/office/drawing/2014/main" id="{2899C1D1-FF88-4CC6-8E20-46713E2B110C}"/>
              </a:ext>
            </a:extLst>
          </p:cNvPr>
          <p:cNvSpPr txBox="1">
            <a:spLocks/>
          </p:cNvSpPr>
          <p:nvPr/>
        </p:nvSpPr>
        <p:spPr>
          <a:xfrm>
            <a:off x="427838" y="177282"/>
            <a:ext cx="11160000" cy="521426"/>
          </a:xfrm>
          <a:prstGeom prst="rect">
            <a:avLst/>
          </a:prstGeom>
          <a:solidFill>
            <a:srgbClr val="0000FF"/>
          </a:solidFill>
        </p:spPr>
        <p:txBody>
          <a:bodyPr anchor="ctr">
            <a:normAutofit fontScale="97500"/>
          </a:bodyPr>
          <a:lstStyle>
            <a:lvl1pPr algn="l" defTabSz="914400" rtl="0" eaLnBrk="1" latinLnBrk="0" hangingPunct="1">
              <a:lnSpc>
                <a:spcPct val="90000"/>
              </a:lnSpc>
              <a:spcBef>
                <a:spcPct val="0"/>
              </a:spcBef>
              <a:buNone/>
              <a:defRPr kumimoji="1" sz="4700" i="0" kern="1200" spc="-50" baseline="0">
                <a:solidFill>
                  <a:schemeClr val="tx1">
                    <a:lumMod val="75000"/>
                    <a:lumOff val="25000"/>
                  </a:schemeClr>
                </a:solidFill>
                <a:latin typeface="MS Mincho" panose="02020609040205080304" pitchFamily="17" charset="-128"/>
                <a:ea typeface="MS Mincho" panose="02020609040205080304" pitchFamily="17" charset="-128"/>
                <a:cs typeface="+mj-cs"/>
              </a:defRPr>
            </a:lvl1pPr>
          </a:lstStyle>
          <a:p>
            <a:r>
              <a:rPr lang="en-US" altLang="ja-JP" sz="2400" dirty="0" err="1">
                <a:solidFill>
                  <a:schemeClr val="bg1"/>
                </a:solidFill>
              </a:rPr>
              <a:t>ToDo</a:t>
            </a:r>
            <a:r>
              <a:rPr lang="ja-JP" altLang="en-US" sz="2400" dirty="0">
                <a:solidFill>
                  <a:schemeClr val="bg1"/>
                </a:solidFill>
              </a:rPr>
              <a:t>リスト：一覧画面</a:t>
            </a:r>
          </a:p>
        </p:txBody>
      </p:sp>
    </p:spTree>
    <p:extLst>
      <p:ext uri="{BB962C8B-B14F-4D97-AF65-F5344CB8AC3E}">
        <p14:creationId xmlns:p14="http://schemas.microsoft.com/office/powerpoint/2010/main" val="8425790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5C41317-7A40-4F20-B6A4-84044099731D}"/>
              </a:ext>
            </a:extLst>
          </p:cNvPr>
          <p:cNvSpPr>
            <a:spLocks noGrp="1"/>
          </p:cNvSpPr>
          <p:nvPr>
            <p:ph type="dt" sz="half" idx="10"/>
          </p:nvPr>
        </p:nvSpPr>
        <p:spPr/>
        <p:txBody>
          <a:bodyPr/>
          <a:lstStyle/>
          <a:p>
            <a:pPr rtl="0"/>
            <a:fld id="{345DEE80-C133-4C82-BA52-6E6A78DF5359}" type="datetime1">
              <a:rPr lang="ja-JP" altLang="en-US" smtClean="0"/>
              <a:t>2022/2/20</a:t>
            </a:fld>
            <a:endParaRPr lang="en-US" dirty="0"/>
          </a:p>
        </p:txBody>
      </p:sp>
      <p:pic>
        <p:nvPicPr>
          <p:cNvPr id="6" name="図 5" descr="グラフィカル ユーザー インターフェイス, テキスト, アプリケーション, メール&#10;&#10;自動的に生成された説明">
            <a:extLst>
              <a:ext uri="{FF2B5EF4-FFF2-40B4-BE49-F238E27FC236}">
                <a16:creationId xmlns:a16="http://schemas.microsoft.com/office/drawing/2014/main" id="{AF07289E-01E8-4E45-ABFD-8350955227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000" y="792000"/>
            <a:ext cx="8726118" cy="4391638"/>
          </a:xfrm>
          <a:prstGeom prst="rect">
            <a:avLst/>
          </a:prstGeom>
          <a:ln>
            <a:solidFill>
              <a:schemeClr val="tx1"/>
            </a:solidFill>
          </a:ln>
        </p:spPr>
      </p:pic>
      <p:sp>
        <p:nvSpPr>
          <p:cNvPr id="7" name="タイトル 1">
            <a:extLst>
              <a:ext uri="{FF2B5EF4-FFF2-40B4-BE49-F238E27FC236}">
                <a16:creationId xmlns:a16="http://schemas.microsoft.com/office/drawing/2014/main" id="{309F3875-1354-4D36-9021-CF55ACB8165C}"/>
              </a:ext>
            </a:extLst>
          </p:cNvPr>
          <p:cNvSpPr txBox="1">
            <a:spLocks/>
          </p:cNvSpPr>
          <p:nvPr/>
        </p:nvSpPr>
        <p:spPr>
          <a:xfrm>
            <a:off x="427838" y="177282"/>
            <a:ext cx="11160000" cy="521426"/>
          </a:xfrm>
          <a:prstGeom prst="rect">
            <a:avLst/>
          </a:prstGeom>
          <a:solidFill>
            <a:srgbClr val="0000FF"/>
          </a:solidFill>
        </p:spPr>
        <p:txBody>
          <a:bodyPr anchor="ctr">
            <a:normAutofit fontScale="97500"/>
          </a:bodyPr>
          <a:lstStyle>
            <a:lvl1pPr algn="l" defTabSz="914400" rtl="0" eaLnBrk="1" latinLnBrk="0" hangingPunct="1">
              <a:lnSpc>
                <a:spcPct val="90000"/>
              </a:lnSpc>
              <a:spcBef>
                <a:spcPct val="0"/>
              </a:spcBef>
              <a:buNone/>
              <a:defRPr kumimoji="1" sz="4700" i="0" kern="1200" spc="-50" baseline="0">
                <a:solidFill>
                  <a:schemeClr val="tx1">
                    <a:lumMod val="75000"/>
                    <a:lumOff val="25000"/>
                  </a:schemeClr>
                </a:solidFill>
                <a:latin typeface="MS Mincho" panose="02020609040205080304" pitchFamily="17" charset="-128"/>
                <a:ea typeface="MS Mincho" panose="02020609040205080304" pitchFamily="17" charset="-128"/>
                <a:cs typeface="+mj-cs"/>
              </a:defRPr>
            </a:lvl1pPr>
          </a:lstStyle>
          <a:p>
            <a:r>
              <a:rPr lang="en-US" altLang="ja-JP" sz="2400" dirty="0" err="1">
                <a:solidFill>
                  <a:schemeClr val="bg1"/>
                </a:solidFill>
              </a:rPr>
              <a:t>ToDo</a:t>
            </a:r>
            <a:r>
              <a:rPr lang="ja-JP" altLang="en-US" sz="2400" dirty="0">
                <a:solidFill>
                  <a:schemeClr val="bg1"/>
                </a:solidFill>
              </a:rPr>
              <a:t>リスト：入力画面</a:t>
            </a:r>
          </a:p>
        </p:txBody>
      </p:sp>
    </p:spTree>
    <p:extLst>
      <p:ext uri="{BB962C8B-B14F-4D97-AF65-F5344CB8AC3E}">
        <p14:creationId xmlns:p14="http://schemas.microsoft.com/office/powerpoint/2010/main" val="27557648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5C41317-7A40-4F20-B6A4-84044099731D}"/>
              </a:ext>
            </a:extLst>
          </p:cNvPr>
          <p:cNvSpPr>
            <a:spLocks noGrp="1"/>
          </p:cNvSpPr>
          <p:nvPr>
            <p:ph type="dt" sz="half" idx="10"/>
          </p:nvPr>
        </p:nvSpPr>
        <p:spPr/>
        <p:txBody>
          <a:bodyPr/>
          <a:lstStyle/>
          <a:p>
            <a:pPr rtl="0"/>
            <a:fld id="{345DEE80-C133-4C82-BA52-6E6A78DF5359}" type="datetime1">
              <a:rPr lang="ja-JP" altLang="en-US" smtClean="0"/>
              <a:t>2022/2/20</a:t>
            </a:fld>
            <a:endParaRPr lang="en-US" dirty="0"/>
          </a:p>
        </p:txBody>
      </p:sp>
      <p:pic>
        <p:nvPicPr>
          <p:cNvPr id="8" name="図 7" descr="グラフィカル ユーザー インターフェイス, テキスト, アプリケーション, メール&#10;&#10;自動的に生成された説明">
            <a:extLst>
              <a:ext uri="{FF2B5EF4-FFF2-40B4-BE49-F238E27FC236}">
                <a16:creationId xmlns:a16="http://schemas.microsoft.com/office/drawing/2014/main" id="{0CE46DA7-ACFA-443C-961A-7A641BCAB0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000" y="792000"/>
            <a:ext cx="8773749" cy="3439005"/>
          </a:xfrm>
          <a:prstGeom prst="rect">
            <a:avLst/>
          </a:prstGeom>
          <a:ln>
            <a:solidFill>
              <a:schemeClr val="tx1"/>
            </a:solidFill>
          </a:ln>
        </p:spPr>
      </p:pic>
      <p:sp>
        <p:nvSpPr>
          <p:cNvPr id="9" name="タイトル 1">
            <a:extLst>
              <a:ext uri="{FF2B5EF4-FFF2-40B4-BE49-F238E27FC236}">
                <a16:creationId xmlns:a16="http://schemas.microsoft.com/office/drawing/2014/main" id="{6156CCF7-55CC-4C25-B386-9F7F68CC8A13}"/>
              </a:ext>
            </a:extLst>
          </p:cNvPr>
          <p:cNvSpPr txBox="1">
            <a:spLocks/>
          </p:cNvSpPr>
          <p:nvPr/>
        </p:nvSpPr>
        <p:spPr>
          <a:xfrm>
            <a:off x="427838" y="177282"/>
            <a:ext cx="11160000" cy="521426"/>
          </a:xfrm>
          <a:prstGeom prst="rect">
            <a:avLst/>
          </a:prstGeom>
          <a:solidFill>
            <a:srgbClr val="0000FF"/>
          </a:solidFill>
        </p:spPr>
        <p:txBody>
          <a:bodyPr anchor="ctr">
            <a:normAutofit fontScale="97500"/>
          </a:bodyPr>
          <a:lstStyle>
            <a:lvl1pPr algn="l" defTabSz="914400" rtl="0" eaLnBrk="1" latinLnBrk="0" hangingPunct="1">
              <a:lnSpc>
                <a:spcPct val="90000"/>
              </a:lnSpc>
              <a:spcBef>
                <a:spcPct val="0"/>
              </a:spcBef>
              <a:buNone/>
              <a:defRPr kumimoji="1" sz="4700" i="0" kern="1200" spc="-50" baseline="0">
                <a:solidFill>
                  <a:schemeClr val="tx1">
                    <a:lumMod val="75000"/>
                    <a:lumOff val="25000"/>
                  </a:schemeClr>
                </a:solidFill>
                <a:latin typeface="MS Mincho" panose="02020609040205080304" pitchFamily="17" charset="-128"/>
                <a:ea typeface="MS Mincho" panose="02020609040205080304" pitchFamily="17" charset="-128"/>
                <a:cs typeface="+mj-cs"/>
              </a:defRPr>
            </a:lvl1pPr>
          </a:lstStyle>
          <a:p>
            <a:r>
              <a:rPr lang="en-US" altLang="ja-JP" sz="2400" dirty="0" err="1">
                <a:solidFill>
                  <a:schemeClr val="bg1"/>
                </a:solidFill>
              </a:rPr>
              <a:t>ToDo</a:t>
            </a:r>
            <a:r>
              <a:rPr lang="ja-JP" altLang="en-US" sz="2400" dirty="0">
                <a:solidFill>
                  <a:schemeClr val="bg1"/>
                </a:solidFill>
              </a:rPr>
              <a:t>リスト：閲覧画面</a:t>
            </a:r>
          </a:p>
        </p:txBody>
      </p:sp>
    </p:spTree>
    <p:extLst>
      <p:ext uri="{BB962C8B-B14F-4D97-AF65-F5344CB8AC3E}">
        <p14:creationId xmlns:p14="http://schemas.microsoft.com/office/powerpoint/2010/main" val="1742125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5C41317-7A40-4F20-B6A4-84044099731D}"/>
              </a:ext>
            </a:extLst>
          </p:cNvPr>
          <p:cNvSpPr>
            <a:spLocks noGrp="1"/>
          </p:cNvSpPr>
          <p:nvPr>
            <p:ph type="dt" sz="half" idx="10"/>
          </p:nvPr>
        </p:nvSpPr>
        <p:spPr/>
        <p:txBody>
          <a:bodyPr/>
          <a:lstStyle/>
          <a:p>
            <a:pPr rtl="0"/>
            <a:fld id="{345DEE80-C133-4C82-BA52-6E6A78DF5359}" type="datetime1">
              <a:rPr lang="ja-JP" altLang="en-US" smtClean="0"/>
              <a:t>2022/2/20</a:t>
            </a:fld>
            <a:endParaRPr lang="en-US" dirty="0"/>
          </a:p>
        </p:txBody>
      </p:sp>
      <p:sp>
        <p:nvSpPr>
          <p:cNvPr id="7" name="タイトル 1">
            <a:extLst>
              <a:ext uri="{FF2B5EF4-FFF2-40B4-BE49-F238E27FC236}">
                <a16:creationId xmlns:a16="http://schemas.microsoft.com/office/drawing/2014/main" id="{EEDEC107-2C5A-45CB-9D5F-329D4264FABC}"/>
              </a:ext>
            </a:extLst>
          </p:cNvPr>
          <p:cNvSpPr txBox="1">
            <a:spLocks/>
          </p:cNvSpPr>
          <p:nvPr/>
        </p:nvSpPr>
        <p:spPr>
          <a:xfrm>
            <a:off x="427838" y="177282"/>
            <a:ext cx="11160000" cy="521426"/>
          </a:xfrm>
          <a:prstGeom prst="rect">
            <a:avLst/>
          </a:prstGeom>
          <a:solidFill>
            <a:srgbClr val="0000FF"/>
          </a:solidFill>
        </p:spPr>
        <p:txBody>
          <a:bodyPr anchor="ctr">
            <a:normAutofit fontScale="97500"/>
          </a:bodyPr>
          <a:lstStyle>
            <a:lvl1pPr algn="l" defTabSz="914400" rtl="0" eaLnBrk="1" latinLnBrk="0" hangingPunct="1">
              <a:lnSpc>
                <a:spcPct val="90000"/>
              </a:lnSpc>
              <a:spcBef>
                <a:spcPct val="0"/>
              </a:spcBef>
              <a:buNone/>
              <a:defRPr kumimoji="1" sz="4700" i="0" kern="1200" spc="-50" baseline="0">
                <a:solidFill>
                  <a:schemeClr val="tx1">
                    <a:lumMod val="75000"/>
                    <a:lumOff val="25000"/>
                  </a:schemeClr>
                </a:solidFill>
                <a:latin typeface="MS Mincho" panose="02020609040205080304" pitchFamily="17" charset="-128"/>
                <a:ea typeface="MS Mincho" panose="02020609040205080304" pitchFamily="17" charset="-128"/>
                <a:cs typeface="+mj-cs"/>
              </a:defRPr>
            </a:lvl1pPr>
          </a:lstStyle>
          <a:p>
            <a:r>
              <a:rPr lang="en-US" altLang="ja-JP" sz="2400" dirty="0" err="1">
                <a:solidFill>
                  <a:schemeClr val="bg1"/>
                </a:solidFill>
              </a:rPr>
              <a:t>ToDo</a:t>
            </a:r>
            <a:r>
              <a:rPr lang="ja-JP" altLang="en-US" sz="2400" dirty="0">
                <a:solidFill>
                  <a:schemeClr val="bg1"/>
                </a:solidFill>
              </a:rPr>
              <a:t>リスト：削除確認画面</a:t>
            </a:r>
          </a:p>
        </p:txBody>
      </p:sp>
      <p:pic>
        <p:nvPicPr>
          <p:cNvPr id="4" name="図 3" descr="グラフィカル ユーザー インターフェイス, テキスト, アプリケーション, メール&#10;&#10;自動的に生成された説明">
            <a:extLst>
              <a:ext uri="{FF2B5EF4-FFF2-40B4-BE49-F238E27FC236}">
                <a16:creationId xmlns:a16="http://schemas.microsoft.com/office/drawing/2014/main" id="{F1C9C84E-6044-485A-88BB-334855DA13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000" y="792000"/>
            <a:ext cx="8754697" cy="3953427"/>
          </a:xfrm>
          <a:prstGeom prst="rect">
            <a:avLst/>
          </a:prstGeom>
          <a:ln>
            <a:solidFill>
              <a:schemeClr val="accent3"/>
            </a:solidFill>
          </a:ln>
        </p:spPr>
      </p:pic>
    </p:spTree>
    <p:extLst>
      <p:ext uri="{BB962C8B-B14F-4D97-AF65-F5344CB8AC3E}">
        <p14:creationId xmlns:p14="http://schemas.microsoft.com/office/powerpoint/2010/main" val="6833927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5C41317-7A40-4F20-B6A4-84044099731D}"/>
              </a:ext>
            </a:extLst>
          </p:cNvPr>
          <p:cNvSpPr>
            <a:spLocks noGrp="1"/>
          </p:cNvSpPr>
          <p:nvPr>
            <p:ph type="dt" sz="half" idx="10"/>
          </p:nvPr>
        </p:nvSpPr>
        <p:spPr/>
        <p:txBody>
          <a:bodyPr/>
          <a:lstStyle/>
          <a:p>
            <a:pPr rtl="0"/>
            <a:fld id="{345DEE80-C133-4C82-BA52-6E6A78DF5359}" type="datetime1">
              <a:rPr lang="ja-JP" altLang="en-US" smtClean="0"/>
              <a:t>2022/2/20</a:t>
            </a:fld>
            <a:endParaRPr lang="en-US" dirty="0"/>
          </a:p>
        </p:txBody>
      </p:sp>
      <p:pic>
        <p:nvPicPr>
          <p:cNvPr id="6" name="図 5" descr="グラフィカル ユーザー インターフェイス, テキスト, アプリケーション, メール&#10;&#10;自動的に生成された説明">
            <a:extLst>
              <a:ext uri="{FF2B5EF4-FFF2-40B4-BE49-F238E27FC236}">
                <a16:creationId xmlns:a16="http://schemas.microsoft.com/office/drawing/2014/main" id="{2D7824C3-F1AA-4BAD-AC33-0925BAE369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000" y="792000"/>
            <a:ext cx="11155838" cy="5371329"/>
          </a:xfrm>
          <a:prstGeom prst="rect">
            <a:avLst/>
          </a:prstGeom>
          <a:ln>
            <a:solidFill>
              <a:schemeClr val="tx1"/>
            </a:solidFill>
          </a:ln>
        </p:spPr>
      </p:pic>
      <p:sp>
        <p:nvSpPr>
          <p:cNvPr id="7" name="タイトル 1">
            <a:extLst>
              <a:ext uri="{FF2B5EF4-FFF2-40B4-BE49-F238E27FC236}">
                <a16:creationId xmlns:a16="http://schemas.microsoft.com/office/drawing/2014/main" id="{E6DA0E24-AD76-4335-AAD7-D61D1F82CA13}"/>
              </a:ext>
            </a:extLst>
          </p:cNvPr>
          <p:cNvSpPr txBox="1">
            <a:spLocks/>
          </p:cNvSpPr>
          <p:nvPr/>
        </p:nvSpPr>
        <p:spPr>
          <a:xfrm>
            <a:off x="427838" y="177282"/>
            <a:ext cx="11160000" cy="521426"/>
          </a:xfrm>
          <a:prstGeom prst="rect">
            <a:avLst/>
          </a:prstGeom>
          <a:solidFill>
            <a:srgbClr val="0000FF"/>
          </a:solidFill>
        </p:spPr>
        <p:txBody>
          <a:bodyPr anchor="ctr">
            <a:normAutofit fontScale="97500"/>
          </a:bodyPr>
          <a:lstStyle>
            <a:lvl1pPr algn="l" defTabSz="914400" rtl="0" eaLnBrk="1" latinLnBrk="0" hangingPunct="1">
              <a:lnSpc>
                <a:spcPct val="90000"/>
              </a:lnSpc>
              <a:spcBef>
                <a:spcPct val="0"/>
              </a:spcBef>
              <a:buNone/>
              <a:defRPr kumimoji="1" sz="4700" i="0" kern="1200" spc="-50" baseline="0">
                <a:solidFill>
                  <a:schemeClr val="tx1">
                    <a:lumMod val="75000"/>
                    <a:lumOff val="25000"/>
                  </a:schemeClr>
                </a:solidFill>
                <a:latin typeface="MS Mincho" panose="02020609040205080304" pitchFamily="17" charset="-128"/>
                <a:ea typeface="MS Mincho" panose="02020609040205080304" pitchFamily="17" charset="-128"/>
                <a:cs typeface="+mj-cs"/>
              </a:defRPr>
            </a:lvl1pPr>
          </a:lstStyle>
          <a:p>
            <a:r>
              <a:rPr lang="en-US" altLang="ja-JP" sz="2400" dirty="0" err="1">
                <a:solidFill>
                  <a:schemeClr val="bg1"/>
                </a:solidFill>
              </a:rPr>
              <a:t>ToDo</a:t>
            </a:r>
            <a:r>
              <a:rPr lang="ja-JP" altLang="en-US" sz="2400" dirty="0">
                <a:solidFill>
                  <a:schemeClr val="bg1"/>
                </a:solidFill>
              </a:rPr>
              <a:t>リスト：重要度のみで絞り込み</a:t>
            </a:r>
          </a:p>
        </p:txBody>
      </p:sp>
    </p:spTree>
    <p:extLst>
      <p:ext uri="{BB962C8B-B14F-4D97-AF65-F5344CB8AC3E}">
        <p14:creationId xmlns:p14="http://schemas.microsoft.com/office/powerpoint/2010/main" val="30199454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5C41317-7A40-4F20-B6A4-84044099731D}"/>
              </a:ext>
            </a:extLst>
          </p:cNvPr>
          <p:cNvSpPr>
            <a:spLocks noGrp="1"/>
          </p:cNvSpPr>
          <p:nvPr>
            <p:ph type="dt" sz="half" idx="10"/>
          </p:nvPr>
        </p:nvSpPr>
        <p:spPr/>
        <p:txBody>
          <a:bodyPr/>
          <a:lstStyle/>
          <a:p>
            <a:pPr rtl="0"/>
            <a:fld id="{345DEE80-C133-4C82-BA52-6E6A78DF5359}" type="datetime1">
              <a:rPr lang="ja-JP" altLang="en-US" smtClean="0"/>
              <a:t>2022/2/20</a:t>
            </a:fld>
            <a:endParaRPr lang="en-US" dirty="0"/>
          </a:p>
        </p:txBody>
      </p:sp>
      <p:pic>
        <p:nvPicPr>
          <p:cNvPr id="7" name="図 6" descr="グラフィカル ユーザー インターフェイス, テキスト, アプリケーション, メール&#10;&#10;自動的に生成された説明">
            <a:extLst>
              <a:ext uri="{FF2B5EF4-FFF2-40B4-BE49-F238E27FC236}">
                <a16:creationId xmlns:a16="http://schemas.microsoft.com/office/drawing/2014/main" id="{29AA7AFE-2E81-47FB-BD27-A61781B2E2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000" y="792001"/>
            <a:ext cx="11155838" cy="3928466"/>
          </a:xfrm>
          <a:prstGeom prst="rect">
            <a:avLst/>
          </a:prstGeom>
          <a:ln>
            <a:solidFill>
              <a:schemeClr val="accent3"/>
            </a:solidFill>
          </a:ln>
        </p:spPr>
      </p:pic>
      <p:sp>
        <p:nvSpPr>
          <p:cNvPr id="8" name="タイトル 1">
            <a:extLst>
              <a:ext uri="{FF2B5EF4-FFF2-40B4-BE49-F238E27FC236}">
                <a16:creationId xmlns:a16="http://schemas.microsoft.com/office/drawing/2014/main" id="{8DF2BD4E-42BF-44A7-B4A6-0F2FC5C542CF}"/>
              </a:ext>
            </a:extLst>
          </p:cNvPr>
          <p:cNvSpPr txBox="1">
            <a:spLocks/>
          </p:cNvSpPr>
          <p:nvPr/>
        </p:nvSpPr>
        <p:spPr>
          <a:xfrm>
            <a:off x="427838" y="177282"/>
            <a:ext cx="11160000" cy="521426"/>
          </a:xfrm>
          <a:prstGeom prst="rect">
            <a:avLst/>
          </a:prstGeom>
          <a:solidFill>
            <a:srgbClr val="0000FF"/>
          </a:solidFill>
        </p:spPr>
        <p:txBody>
          <a:bodyPr anchor="ctr">
            <a:normAutofit fontScale="97500"/>
          </a:bodyPr>
          <a:lstStyle>
            <a:lvl1pPr algn="l" defTabSz="914400" rtl="0" eaLnBrk="1" latinLnBrk="0" hangingPunct="1">
              <a:lnSpc>
                <a:spcPct val="90000"/>
              </a:lnSpc>
              <a:spcBef>
                <a:spcPct val="0"/>
              </a:spcBef>
              <a:buNone/>
              <a:defRPr kumimoji="1" sz="4700" i="0" kern="1200" spc="-50" baseline="0">
                <a:solidFill>
                  <a:schemeClr val="tx1">
                    <a:lumMod val="75000"/>
                    <a:lumOff val="25000"/>
                  </a:schemeClr>
                </a:solidFill>
                <a:latin typeface="MS Mincho" panose="02020609040205080304" pitchFamily="17" charset="-128"/>
                <a:ea typeface="MS Mincho" panose="02020609040205080304" pitchFamily="17" charset="-128"/>
                <a:cs typeface="+mj-cs"/>
              </a:defRPr>
            </a:lvl1pPr>
          </a:lstStyle>
          <a:p>
            <a:r>
              <a:rPr lang="en-US" altLang="ja-JP" sz="2400" dirty="0" err="1">
                <a:solidFill>
                  <a:schemeClr val="bg1"/>
                </a:solidFill>
              </a:rPr>
              <a:t>ToDo</a:t>
            </a:r>
            <a:r>
              <a:rPr lang="ja-JP" altLang="en-US" sz="2400" dirty="0">
                <a:solidFill>
                  <a:schemeClr val="bg1"/>
                </a:solidFill>
              </a:rPr>
              <a:t>リスト：重要度とステータスで絞り込み</a:t>
            </a:r>
          </a:p>
        </p:txBody>
      </p:sp>
    </p:spTree>
    <p:extLst>
      <p:ext uri="{BB962C8B-B14F-4D97-AF65-F5344CB8AC3E}">
        <p14:creationId xmlns:p14="http://schemas.microsoft.com/office/powerpoint/2010/main" val="11161004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5C41317-7A40-4F20-B6A4-84044099731D}"/>
              </a:ext>
            </a:extLst>
          </p:cNvPr>
          <p:cNvSpPr>
            <a:spLocks noGrp="1"/>
          </p:cNvSpPr>
          <p:nvPr>
            <p:ph type="dt" sz="half" idx="10"/>
          </p:nvPr>
        </p:nvSpPr>
        <p:spPr/>
        <p:txBody>
          <a:bodyPr/>
          <a:lstStyle/>
          <a:p>
            <a:pPr rtl="0"/>
            <a:fld id="{345DEE80-C133-4C82-BA52-6E6A78DF5359}" type="datetime1">
              <a:rPr lang="ja-JP" altLang="en-US" smtClean="0"/>
              <a:t>2022/2/20</a:t>
            </a:fld>
            <a:endParaRPr lang="en-US" dirty="0"/>
          </a:p>
        </p:txBody>
      </p:sp>
      <p:sp>
        <p:nvSpPr>
          <p:cNvPr id="7" name="タイトル 1">
            <a:extLst>
              <a:ext uri="{FF2B5EF4-FFF2-40B4-BE49-F238E27FC236}">
                <a16:creationId xmlns:a16="http://schemas.microsoft.com/office/drawing/2014/main" id="{1D61DA25-B9D2-49C4-838D-9B5205022501}"/>
              </a:ext>
            </a:extLst>
          </p:cNvPr>
          <p:cNvSpPr txBox="1">
            <a:spLocks/>
          </p:cNvSpPr>
          <p:nvPr/>
        </p:nvSpPr>
        <p:spPr>
          <a:xfrm>
            <a:off x="427838" y="177282"/>
            <a:ext cx="11160000" cy="521426"/>
          </a:xfrm>
          <a:prstGeom prst="rect">
            <a:avLst/>
          </a:prstGeom>
          <a:solidFill>
            <a:srgbClr val="0000FF"/>
          </a:solidFill>
        </p:spPr>
        <p:txBody>
          <a:bodyPr anchor="ctr">
            <a:normAutofit fontScale="97500"/>
          </a:bodyPr>
          <a:lstStyle>
            <a:lvl1pPr algn="l" defTabSz="914400" rtl="0" eaLnBrk="1" latinLnBrk="0" hangingPunct="1">
              <a:lnSpc>
                <a:spcPct val="90000"/>
              </a:lnSpc>
              <a:spcBef>
                <a:spcPct val="0"/>
              </a:spcBef>
              <a:buNone/>
              <a:defRPr kumimoji="1" sz="4700" i="0" kern="1200" spc="-50" baseline="0">
                <a:solidFill>
                  <a:schemeClr val="tx1">
                    <a:lumMod val="75000"/>
                    <a:lumOff val="25000"/>
                  </a:schemeClr>
                </a:solidFill>
                <a:latin typeface="MS Mincho" panose="02020609040205080304" pitchFamily="17" charset="-128"/>
                <a:ea typeface="MS Mincho" panose="02020609040205080304" pitchFamily="17" charset="-128"/>
                <a:cs typeface="+mj-cs"/>
              </a:defRPr>
            </a:lvl1pPr>
          </a:lstStyle>
          <a:p>
            <a:r>
              <a:rPr lang="en-US" altLang="ja-JP" sz="2400" dirty="0" err="1">
                <a:solidFill>
                  <a:schemeClr val="bg1"/>
                </a:solidFill>
              </a:rPr>
              <a:t>ToDo</a:t>
            </a:r>
            <a:r>
              <a:rPr lang="ja-JP" altLang="en-US" sz="2400" dirty="0">
                <a:solidFill>
                  <a:schemeClr val="bg1"/>
                </a:solidFill>
              </a:rPr>
              <a:t>リスト：重要度とステータスで絞り込み後、期限を降順指定</a:t>
            </a:r>
          </a:p>
        </p:txBody>
      </p:sp>
      <p:pic>
        <p:nvPicPr>
          <p:cNvPr id="8" name="図 7" descr="グラフィカル ユーザー インターフェイス, テキスト, アプリケーション, メール&#10;&#10;自動的に生成された説明">
            <a:extLst>
              <a:ext uri="{FF2B5EF4-FFF2-40B4-BE49-F238E27FC236}">
                <a16:creationId xmlns:a16="http://schemas.microsoft.com/office/drawing/2014/main" id="{BFA1F10E-E55E-4CCF-BC4C-E1D6FB1004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000" y="792000"/>
            <a:ext cx="11155838" cy="3913437"/>
          </a:xfrm>
          <a:prstGeom prst="rect">
            <a:avLst/>
          </a:prstGeom>
          <a:ln>
            <a:solidFill>
              <a:schemeClr val="accent3"/>
            </a:solidFill>
          </a:ln>
        </p:spPr>
      </p:pic>
    </p:spTree>
    <p:extLst>
      <p:ext uri="{BB962C8B-B14F-4D97-AF65-F5344CB8AC3E}">
        <p14:creationId xmlns:p14="http://schemas.microsoft.com/office/powerpoint/2010/main" val="1571034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5C41317-7A40-4F20-B6A4-84044099731D}"/>
              </a:ext>
            </a:extLst>
          </p:cNvPr>
          <p:cNvSpPr>
            <a:spLocks noGrp="1"/>
          </p:cNvSpPr>
          <p:nvPr>
            <p:ph type="dt" sz="half" idx="10"/>
          </p:nvPr>
        </p:nvSpPr>
        <p:spPr/>
        <p:txBody>
          <a:bodyPr/>
          <a:lstStyle/>
          <a:p>
            <a:pPr rtl="0"/>
            <a:fld id="{345DEE80-C133-4C82-BA52-6E6A78DF5359}" type="datetime1">
              <a:rPr lang="ja-JP" altLang="en-US" smtClean="0"/>
              <a:t>2022/2/20</a:t>
            </a:fld>
            <a:endParaRPr lang="en-US" dirty="0"/>
          </a:p>
        </p:txBody>
      </p:sp>
      <p:pic>
        <p:nvPicPr>
          <p:cNvPr id="7" name="図 6" descr="グラフィカル ユーザー インターフェイス, テキスト, アプリケーション, メール&#10;&#10;自動的に生成された説明">
            <a:extLst>
              <a:ext uri="{FF2B5EF4-FFF2-40B4-BE49-F238E27FC236}">
                <a16:creationId xmlns:a16="http://schemas.microsoft.com/office/drawing/2014/main" id="{DB1E215A-6DDA-4D63-BAEC-7CEEBAC544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000" y="828000"/>
            <a:ext cx="8526578" cy="5099842"/>
          </a:xfrm>
          <a:prstGeom prst="rect">
            <a:avLst/>
          </a:prstGeom>
          <a:ln>
            <a:solidFill>
              <a:schemeClr val="tx1"/>
            </a:solidFill>
          </a:ln>
        </p:spPr>
      </p:pic>
      <p:sp>
        <p:nvSpPr>
          <p:cNvPr id="5" name="タイトル 1">
            <a:extLst>
              <a:ext uri="{FF2B5EF4-FFF2-40B4-BE49-F238E27FC236}">
                <a16:creationId xmlns:a16="http://schemas.microsoft.com/office/drawing/2014/main" id="{034F7557-7558-46F0-A166-77C7EF67361C}"/>
              </a:ext>
            </a:extLst>
          </p:cNvPr>
          <p:cNvSpPr txBox="1">
            <a:spLocks/>
          </p:cNvSpPr>
          <p:nvPr/>
        </p:nvSpPr>
        <p:spPr>
          <a:xfrm>
            <a:off x="427839" y="177282"/>
            <a:ext cx="11160000" cy="521426"/>
          </a:xfrm>
          <a:prstGeom prst="rect">
            <a:avLst/>
          </a:prstGeom>
          <a:solidFill>
            <a:srgbClr val="0000FF"/>
          </a:solidFill>
        </p:spPr>
        <p:txBody>
          <a:bodyPr anchor="ctr">
            <a:normAutofit fontScale="97500"/>
          </a:bodyPr>
          <a:lstStyle>
            <a:lvl1pPr algn="l" defTabSz="914400" rtl="0" eaLnBrk="1" latinLnBrk="0" hangingPunct="1">
              <a:lnSpc>
                <a:spcPct val="90000"/>
              </a:lnSpc>
              <a:spcBef>
                <a:spcPct val="0"/>
              </a:spcBef>
              <a:buNone/>
              <a:defRPr kumimoji="1" sz="4700" i="0" kern="1200" spc="-50" baseline="0">
                <a:solidFill>
                  <a:schemeClr val="tx1">
                    <a:lumMod val="75000"/>
                    <a:lumOff val="25000"/>
                  </a:schemeClr>
                </a:solidFill>
                <a:latin typeface="MS Mincho" panose="02020609040205080304" pitchFamily="17" charset="-128"/>
                <a:ea typeface="MS Mincho" panose="02020609040205080304" pitchFamily="17" charset="-128"/>
                <a:cs typeface="+mj-cs"/>
              </a:defRPr>
            </a:lvl1pPr>
          </a:lstStyle>
          <a:p>
            <a:r>
              <a:rPr lang="ja-JP" altLang="en-US" sz="2400" dirty="0">
                <a:solidFill>
                  <a:schemeClr val="bg1"/>
                </a:solidFill>
              </a:rPr>
              <a:t>ログイン画面</a:t>
            </a:r>
          </a:p>
        </p:txBody>
      </p:sp>
    </p:spTree>
    <p:extLst>
      <p:ext uri="{BB962C8B-B14F-4D97-AF65-F5344CB8AC3E}">
        <p14:creationId xmlns:p14="http://schemas.microsoft.com/office/powerpoint/2010/main" val="38207008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5C41317-7A40-4F20-B6A4-84044099731D}"/>
              </a:ext>
            </a:extLst>
          </p:cNvPr>
          <p:cNvSpPr>
            <a:spLocks noGrp="1"/>
          </p:cNvSpPr>
          <p:nvPr>
            <p:ph type="dt" sz="half" idx="10"/>
          </p:nvPr>
        </p:nvSpPr>
        <p:spPr/>
        <p:txBody>
          <a:bodyPr/>
          <a:lstStyle/>
          <a:p>
            <a:pPr rtl="0"/>
            <a:fld id="{345DEE80-C133-4C82-BA52-6E6A78DF5359}" type="datetime1">
              <a:rPr lang="ja-JP" altLang="en-US" smtClean="0"/>
              <a:t>2022/2/20</a:t>
            </a:fld>
            <a:endParaRPr lang="en-US" dirty="0"/>
          </a:p>
        </p:txBody>
      </p:sp>
      <p:sp>
        <p:nvSpPr>
          <p:cNvPr id="4" name="タイトル 1">
            <a:extLst>
              <a:ext uri="{FF2B5EF4-FFF2-40B4-BE49-F238E27FC236}">
                <a16:creationId xmlns:a16="http://schemas.microsoft.com/office/drawing/2014/main" id="{352F01CE-4F01-4366-87A1-3B3083F9E974}"/>
              </a:ext>
            </a:extLst>
          </p:cNvPr>
          <p:cNvSpPr txBox="1">
            <a:spLocks/>
          </p:cNvSpPr>
          <p:nvPr/>
        </p:nvSpPr>
        <p:spPr>
          <a:xfrm>
            <a:off x="427839" y="177282"/>
            <a:ext cx="11160000" cy="521426"/>
          </a:xfrm>
          <a:prstGeom prst="rect">
            <a:avLst/>
          </a:prstGeom>
          <a:solidFill>
            <a:srgbClr val="0000FF"/>
          </a:solidFill>
        </p:spPr>
        <p:txBody>
          <a:bodyPr anchor="ctr">
            <a:normAutofit fontScale="97500"/>
          </a:bodyPr>
          <a:lstStyle>
            <a:lvl1pPr algn="l" defTabSz="914400" rtl="0" eaLnBrk="1" latinLnBrk="0" hangingPunct="1">
              <a:lnSpc>
                <a:spcPct val="90000"/>
              </a:lnSpc>
              <a:spcBef>
                <a:spcPct val="0"/>
              </a:spcBef>
              <a:buNone/>
              <a:defRPr kumimoji="1" sz="4700" i="0" kern="1200" spc="-50" baseline="0">
                <a:solidFill>
                  <a:schemeClr val="tx1">
                    <a:lumMod val="75000"/>
                    <a:lumOff val="25000"/>
                  </a:schemeClr>
                </a:solidFill>
                <a:latin typeface="MS Mincho" panose="02020609040205080304" pitchFamily="17" charset="-128"/>
                <a:ea typeface="MS Mincho" panose="02020609040205080304" pitchFamily="17" charset="-128"/>
                <a:cs typeface="+mj-cs"/>
              </a:defRPr>
            </a:lvl1pPr>
          </a:lstStyle>
          <a:p>
            <a:r>
              <a:rPr lang="ja-JP" altLang="en-US" sz="2400" dirty="0">
                <a:solidFill>
                  <a:schemeClr val="bg1"/>
                </a:solidFill>
              </a:rPr>
              <a:t>売上情報：機能</a:t>
            </a:r>
          </a:p>
        </p:txBody>
      </p:sp>
      <p:sp>
        <p:nvSpPr>
          <p:cNvPr id="5" name="正方形/長方形 4">
            <a:extLst>
              <a:ext uri="{FF2B5EF4-FFF2-40B4-BE49-F238E27FC236}">
                <a16:creationId xmlns:a16="http://schemas.microsoft.com/office/drawing/2014/main" id="{759F1058-3950-43B8-98EC-9C695681056A}"/>
              </a:ext>
            </a:extLst>
          </p:cNvPr>
          <p:cNvSpPr/>
          <p:nvPr/>
        </p:nvSpPr>
        <p:spPr>
          <a:xfrm>
            <a:off x="436227" y="923731"/>
            <a:ext cx="11159999" cy="4982547"/>
          </a:xfrm>
          <a:prstGeom prst="rect">
            <a:avLst/>
          </a:prstGeom>
          <a:solidFill>
            <a:srgbClr val="CCFFFF"/>
          </a:solidFill>
        </p:spPr>
        <p:style>
          <a:lnRef idx="2">
            <a:schemeClr val="accent3"/>
          </a:lnRef>
          <a:fillRef idx="1">
            <a:schemeClr val="lt1"/>
          </a:fillRef>
          <a:effectRef idx="0">
            <a:schemeClr val="accent3"/>
          </a:effectRef>
          <a:fontRef idx="minor">
            <a:schemeClr val="dk1"/>
          </a:fontRef>
        </p:style>
        <p:txBody>
          <a:bodyPr rtlCol="0" anchor="t"/>
          <a:lstStyle/>
          <a:p>
            <a:endParaRPr kumimoji="1" lang="en-US" altLang="ja-JP" sz="1600" dirty="0"/>
          </a:p>
          <a:p>
            <a:r>
              <a:rPr kumimoji="1" lang="ja-JP" altLang="en-US" sz="1600" dirty="0"/>
              <a:t>・基本機能としてデータの作成、閲覧、更新、削除が可能</a:t>
            </a:r>
            <a:endParaRPr kumimoji="1" lang="en-US" altLang="ja-JP" sz="1600" dirty="0"/>
          </a:p>
          <a:p>
            <a:endParaRPr kumimoji="1" lang="en-US" altLang="ja-JP" sz="1600" dirty="0"/>
          </a:p>
          <a:p>
            <a:r>
              <a:rPr kumimoji="1" lang="ja-JP" altLang="en-US" sz="1600" dirty="0"/>
              <a:t>・支店情報はマスターデータ一覧より取得して選択肢として表示</a:t>
            </a:r>
            <a:endParaRPr kumimoji="1" lang="en-US" altLang="ja-JP" sz="1600" dirty="0"/>
          </a:p>
          <a:p>
            <a:endParaRPr kumimoji="1" lang="en-US" altLang="ja-JP" sz="1600" dirty="0"/>
          </a:p>
          <a:p>
            <a:r>
              <a:rPr kumimoji="1" lang="ja-JP" altLang="en-US" sz="1600" dirty="0"/>
              <a:t>・担当職員はマスターとして登録されている職員情報を一覧で取得し、 別画面で選択した情報が反映される（項目欄は編集不可）</a:t>
            </a:r>
            <a:endParaRPr kumimoji="1" lang="en-US" altLang="ja-JP" sz="1600" dirty="0"/>
          </a:p>
          <a:p>
            <a:endParaRPr kumimoji="1" lang="en-US" altLang="ja-JP" sz="1600" dirty="0"/>
          </a:p>
          <a:p>
            <a:r>
              <a:rPr kumimoji="1" lang="ja-JP" altLang="en-US" sz="1600" dirty="0"/>
              <a:t>・製品情報はマスターとして登録されている製品情報を一覧で取得し、</a:t>
            </a:r>
            <a:r>
              <a:rPr kumimoji="1" lang="en-US" altLang="ja-JP" sz="1600" dirty="0"/>
              <a:t> </a:t>
            </a:r>
            <a:r>
              <a:rPr kumimoji="1" lang="ja-JP" altLang="en-US" sz="1600" dirty="0"/>
              <a:t>別画面で選択した情報が反映される（項目欄は編集不可）</a:t>
            </a:r>
            <a:endParaRPr kumimoji="1" lang="en-US" altLang="ja-JP" sz="1600" dirty="0"/>
          </a:p>
          <a:p>
            <a:endParaRPr kumimoji="1" lang="en-US" altLang="ja-JP" sz="1600" dirty="0"/>
          </a:p>
          <a:p>
            <a:r>
              <a:rPr kumimoji="1" lang="ja-JP" altLang="en-US" sz="1600" dirty="0"/>
              <a:t>・個数は</a:t>
            </a:r>
            <a:r>
              <a:rPr kumimoji="1" lang="en-US" altLang="ja-JP" sz="1600" dirty="0"/>
              <a:t>1</a:t>
            </a:r>
            <a:r>
              <a:rPr kumimoji="1" lang="ja-JP" altLang="en-US" sz="1600" dirty="0"/>
              <a:t>以上の数値以外を入力した場合は「計算」ボタンクリック時にエラー表示</a:t>
            </a:r>
            <a:endParaRPr kumimoji="1" lang="en-US" altLang="ja-JP" sz="1600" dirty="0"/>
          </a:p>
          <a:p>
            <a:endParaRPr kumimoji="1" lang="en-US" altLang="ja-JP" sz="1600" dirty="0"/>
          </a:p>
          <a:p>
            <a:r>
              <a:rPr kumimoji="1" lang="ja-JP" altLang="en-US" sz="1600" dirty="0"/>
              <a:t>・小計および合計は「計算」ボタンクリック時に自動計算</a:t>
            </a:r>
            <a:endParaRPr kumimoji="1" lang="en-US" altLang="ja-JP" sz="1600" dirty="0"/>
          </a:p>
          <a:p>
            <a:endParaRPr kumimoji="1" lang="en-US" altLang="ja-JP" sz="1600" dirty="0"/>
          </a:p>
          <a:p>
            <a:r>
              <a:rPr kumimoji="1" lang="ja-JP" altLang="en-US" sz="1600" dirty="0"/>
              <a:t>・直近</a:t>
            </a:r>
            <a:r>
              <a:rPr kumimoji="1" lang="en-US" altLang="ja-JP" sz="1600" dirty="0"/>
              <a:t>12</a:t>
            </a:r>
            <a:r>
              <a:rPr kumimoji="1" lang="ja-JP" altLang="en-US" sz="1600" dirty="0"/>
              <a:t>か月の売上情報を集計し、トップページに棒グラフで表示</a:t>
            </a:r>
            <a:endParaRPr kumimoji="1" lang="en-US" altLang="ja-JP" sz="1600" dirty="0"/>
          </a:p>
        </p:txBody>
      </p:sp>
    </p:spTree>
    <p:extLst>
      <p:ext uri="{BB962C8B-B14F-4D97-AF65-F5344CB8AC3E}">
        <p14:creationId xmlns:p14="http://schemas.microsoft.com/office/powerpoint/2010/main" val="1312612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5C41317-7A40-4F20-B6A4-84044099731D}"/>
              </a:ext>
            </a:extLst>
          </p:cNvPr>
          <p:cNvSpPr>
            <a:spLocks noGrp="1"/>
          </p:cNvSpPr>
          <p:nvPr>
            <p:ph type="dt" sz="half" idx="10"/>
          </p:nvPr>
        </p:nvSpPr>
        <p:spPr/>
        <p:txBody>
          <a:bodyPr/>
          <a:lstStyle/>
          <a:p>
            <a:pPr rtl="0"/>
            <a:fld id="{345DEE80-C133-4C82-BA52-6E6A78DF5359}" type="datetime1">
              <a:rPr lang="ja-JP" altLang="en-US" smtClean="0"/>
              <a:t>2022/2/20</a:t>
            </a:fld>
            <a:endParaRPr lang="en-US" dirty="0"/>
          </a:p>
        </p:txBody>
      </p:sp>
      <p:pic>
        <p:nvPicPr>
          <p:cNvPr id="6" name="図 5" descr="テーブル&#10;&#10;自動的に生成された説明">
            <a:extLst>
              <a:ext uri="{FF2B5EF4-FFF2-40B4-BE49-F238E27FC236}">
                <a16:creationId xmlns:a16="http://schemas.microsoft.com/office/drawing/2014/main" id="{D4E9FE80-D9B0-4A1E-8F37-6196B081FA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000" y="792000"/>
            <a:ext cx="10488977" cy="5296256"/>
          </a:xfrm>
          <a:prstGeom prst="rect">
            <a:avLst/>
          </a:prstGeom>
          <a:ln>
            <a:solidFill>
              <a:schemeClr val="tx1"/>
            </a:solidFill>
          </a:ln>
        </p:spPr>
      </p:pic>
      <p:sp>
        <p:nvSpPr>
          <p:cNvPr id="7" name="タイトル 1">
            <a:extLst>
              <a:ext uri="{FF2B5EF4-FFF2-40B4-BE49-F238E27FC236}">
                <a16:creationId xmlns:a16="http://schemas.microsoft.com/office/drawing/2014/main" id="{18AC1BDE-CEBD-47A8-B3E4-389FCC886282}"/>
              </a:ext>
            </a:extLst>
          </p:cNvPr>
          <p:cNvSpPr txBox="1">
            <a:spLocks/>
          </p:cNvSpPr>
          <p:nvPr/>
        </p:nvSpPr>
        <p:spPr>
          <a:xfrm>
            <a:off x="427838" y="177282"/>
            <a:ext cx="11160000" cy="521426"/>
          </a:xfrm>
          <a:prstGeom prst="rect">
            <a:avLst/>
          </a:prstGeom>
          <a:solidFill>
            <a:srgbClr val="0000FF"/>
          </a:solidFill>
        </p:spPr>
        <p:txBody>
          <a:bodyPr anchor="ctr">
            <a:normAutofit fontScale="97500"/>
          </a:bodyPr>
          <a:lstStyle>
            <a:lvl1pPr algn="l" defTabSz="914400" rtl="0" eaLnBrk="1" latinLnBrk="0" hangingPunct="1">
              <a:lnSpc>
                <a:spcPct val="90000"/>
              </a:lnSpc>
              <a:spcBef>
                <a:spcPct val="0"/>
              </a:spcBef>
              <a:buNone/>
              <a:defRPr kumimoji="1" sz="4700" i="0" kern="1200" spc="-50" baseline="0">
                <a:solidFill>
                  <a:schemeClr val="tx1">
                    <a:lumMod val="75000"/>
                    <a:lumOff val="25000"/>
                  </a:schemeClr>
                </a:solidFill>
                <a:latin typeface="MS Mincho" panose="02020609040205080304" pitchFamily="17" charset="-128"/>
                <a:ea typeface="MS Mincho" panose="02020609040205080304" pitchFamily="17" charset="-128"/>
                <a:cs typeface="+mj-cs"/>
              </a:defRPr>
            </a:lvl1pPr>
          </a:lstStyle>
          <a:p>
            <a:r>
              <a:rPr lang="ja-JP" altLang="en-US" sz="2400" dirty="0">
                <a:solidFill>
                  <a:schemeClr val="bg1"/>
                </a:solidFill>
              </a:rPr>
              <a:t>売上情報：一覧画面</a:t>
            </a:r>
          </a:p>
        </p:txBody>
      </p:sp>
    </p:spTree>
    <p:extLst>
      <p:ext uri="{BB962C8B-B14F-4D97-AF65-F5344CB8AC3E}">
        <p14:creationId xmlns:p14="http://schemas.microsoft.com/office/powerpoint/2010/main" val="38940347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5C41317-7A40-4F20-B6A4-84044099731D}"/>
              </a:ext>
            </a:extLst>
          </p:cNvPr>
          <p:cNvSpPr>
            <a:spLocks noGrp="1"/>
          </p:cNvSpPr>
          <p:nvPr>
            <p:ph type="dt" sz="half" idx="10"/>
          </p:nvPr>
        </p:nvSpPr>
        <p:spPr/>
        <p:txBody>
          <a:bodyPr/>
          <a:lstStyle/>
          <a:p>
            <a:pPr rtl="0"/>
            <a:fld id="{345DEE80-C133-4C82-BA52-6E6A78DF5359}" type="datetime1">
              <a:rPr lang="ja-JP" altLang="en-US" smtClean="0"/>
              <a:t>2022/2/20</a:t>
            </a:fld>
            <a:endParaRPr lang="en-US" dirty="0"/>
          </a:p>
        </p:txBody>
      </p:sp>
      <p:pic>
        <p:nvPicPr>
          <p:cNvPr id="8" name="図 7" descr="グラフィカル ユーザー インターフェイス, アプリケーション, テーブル&#10;&#10;自動的に生成された説明">
            <a:extLst>
              <a:ext uri="{FF2B5EF4-FFF2-40B4-BE49-F238E27FC236}">
                <a16:creationId xmlns:a16="http://schemas.microsoft.com/office/drawing/2014/main" id="{D5C351F9-6A10-4441-91C9-E0EA67A548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000" y="792000"/>
            <a:ext cx="7790587" cy="5422425"/>
          </a:xfrm>
          <a:prstGeom prst="rect">
            <a:avLst/>
          </a:prstGeom>
          <a:ln>
            <a:solidFill>
              <a:schemeClr val="tx1"/>
            </a:solidFill>
          </a:ln>
        </p:spPr>
      </p:pic>
      <p:sp>
        <p:nvSpPr>
          <p:cNvPr id="9" name="タイトル 1">
            <a:extLst>
              <a:ext uri="{FF2B5EF4-FFF2-40B4-BE49-F238E27FC236}">
                <a16:creationId xmlns:a16="http://schemas.microsoft.com/office/drawing/2014/main" id="{BF8D57D7-F360-4944-9A5B-7835568E68D9}"/>
              </a:ext>
            </a:extLst>
          </p:cNvPr>
          <p:cNvSpPr txBox="1">
            <a:spLocks/>
          </p:cNvSpPr>
          <p:nvPr/>
        </p:nvSpPr>
        <p:spPr>
          <a:xfrm>
            <a:off x="427838" y="177282"/>
            <a:ext cx="11160000" cy="521426"/>
          </a:xfrm>
          <a:prstGeom prst="rect">
            <a:avLst/>
          </a:prstGeom>
          <a:solidFill>
            <a:srgbClr val="0000FF"/>
          </a:solidFill>
        </p:spPr>
        <p:txBody>
          <a:bodyPr anchor="ctr">
            <a:normAutofit fontScale="97500"/>
          </a:bodyPr>
          <a:lstStyle>
            <a:lvl1pPr algn="l" defTabSz="914400" rtl="0" eaLnBrk="1" latinLnBrk="0" hangingPunct="1">
              <a:lnSpc>
                <a:spcPct val="90000"/>
              </a:lnSpc>
              <a:spcBef>
                <a:spcPct val="0"/>
              </a:spcBef>
              <a:buNone/>
              <a:defRPr kumimoji="1" sz="4700" i="0" kern="1200" spc="-50" baseline="0">
                <a:solidFill>
                  <a:schemeClr val="tx1">
                    <a:lumMod val="75000"/>
                    <a:lumOff val="25000"/>
                  </a:schemeClr>
                </a:solidFill>
                <a:latin typeface="MS Mincho" panose="02020609040205080304" pitchFamily="17" charset="-128"/>
                <a:ea typeface="MS Mincho" panose="02020609040205080304" pitchFamily="17" charset="-128"/>
                <a:cs typeface="+mj-cs"/>
              </a:defRPr>
            </a:lvl1pPr>
          </a:lstStyle>
          <a:p>
            <a:r>
              <a:rPr lang="ja-JP" altLang="en-US" sz="2400" dirty="0">
                <a:solidFill>
                  <a:schemeClr val="bg1"/>
                </a:solidFill>
              </a:rPr>
              <a:t>売上情報：入力画面</a:t>
            </a:r>
          </a:p>
        </p:txBody>
      </p:sp>
    </p:spTree>
    <p:extLst>
      <p:ext uri="{BB962C8B-B14F-4D97-AF65-F5344CB8AC3E}">
        <p14:creationId xmlns:p14="http://schemas.microsoft.com/office/powerpoint/2010/main" val="31268942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5C41317-7A40-4F20-B6A4-84044099731D}"/>
              </a:ext>
            </a:extLst>
          </p:cNvPr>
          <p:cNvSpPr>
            <a:spLocks noGrp="1"/>
          </p:cNvSpPr>
          <p:nvPr>
            <p:ph type="dt" sz="half" idx="10"/>
          </p:nvPr>
        </p:nvSpPr>
        <p:spPr/>
        <p:txBody>
          <a:bodyPr/>
          <a:lstStyle/>
          <a:p>
            <a:pPr rtl="0"/>
            <a:fld id="{345DEE80-C133-4C82-BA52-6E6A78DF5359}" type="datetime1">
              <a:rPr lang="ja-JP" altLang="en-US" smtClean="0"/>
              <a:t>2022/2/20</a:t>
            </a:fld>
            <a:endParaRPr lang="en-US" dirty="0"/>
          </a:p>
        </p:txBody>
      </p:sp>
      <p:pic>
        <p:nvPicPr>
          <p:cNvPr id="6" name="図 5" descr="テーブル&#10;&#10;自動的に生成された説明">
            <a:extLst>
              <a:ext uri="{FF2B5EF4-FFF2-40B4-BE49-F238E27FC236}">
                <a16:creationId xmlns:a16="http://schemas.microsoft.com/office/drawing/2014/main" id="{8051B0DA-6BC2-4308-AEBD-FBC7E18758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000" y="792000"/>
            <a:ext cx="9047902" cy="5425997"/>
          </a:xfrm>
          <a:prstGeom prst="rect">
            <a:avLst/>
          </a:prstGeom>
          <a:ln>
            <a:solidFill>
              <a:schemeClr val="tx1"/>
            </a:solidFill>
          </a:ln>
        </p:spPr>
      </p:pic>
      <p:sp>
        <p:nvSpPr>
          <p:cNvPr id="7" name="タイトル 1">
            <a:extLst>
              <a:ext uri="{FF2B5EF4-FFF2-40B4-BE49-F238E27FC236}">
                <a16:creationId xmlns:a16="http://schemas.microsoft.com/office/drawing/2014/main" id="{33435FE0-3AF0-4B7D-A60F-B6E5037945E1}"/>
              </a:ext>
            </a:extLst>
          </p:cNvPr>
          <p:cNvSpPr txBox="1">
            <a:spLocks/>
          </p:cNvSpPr>
          <p:nvPr/>
        </p:nvSpPr>
        <p:spPr>
          <a:xfrm>
            <a:off x="427838" y="177282"/>
            <a:ext cx="11160000" cy="521426"/>
          </a:xfrm>
          <a:prstGeom prst="rect">
            <a:avLst/>
          </a:prstGeom>
          <a:solidFill>
            <a:srgbClr val="0000FF"/>
          </a:solidFill>
        </p:spPr>
        <p:txBody>
          <a:bodyPr anchor="ctr">
            <a:normAutofit fontScale="97500"/>
          </a:bodyPr>
          <a:lstStyle>
            <a:lvl1pPr algn="l" defTabSz="914400" rtl="0" eaLnBrk="1" latinLnBrk="0" hangingPunct="1">
              <a:lnSpc>
                <a:spcPct val="90000"/>
              </a:lnSpc>
              <a:spcBef>
                <a:spcPct val="0"/>
              </a:spcBef>
              <a:buNone/>
              <a:defRPr kumimoji="1" sz="4700" i="0" kern="1200" spc="-50" baseline="0">
                <a:solidFill>
                  <a:schemeClr val="tx1">
                    <a:lumMod val="75000"/>
                    <a:lumOff val="25000"/>
                  </a:schemeClr>
                </a:solidFill>
                <a:latin typeface="MS Mincho" panose="02020609040205080304" pitchFamily="17" charset="-128"/>
                <a:ea typeface="MS Mincho" panose="02020609040205080304" pitchFamily="17" charset="-128"/>
                <a:cs typeface="+mj-cs"/>
              </a:defRPr>
            </a:lvl1pPr>
          </a:lstStyle>
          <a:p>
            <a:r>
              <a:rPr lang="ja-JP" altLang="en-US" sz="2400" dirty="0">
                <a:solidFill>
                  <a:schemeClr val="bg1"/>
                </a:solidFill>
              </a:rPr>
              <a:t>売上情報：閲覧画面</a:t>
            </a:r>
          </a:p>
        </p:txBody>
      </p:sp>
    </p:spTree>
    <p:extLst>
      <p:ext uri="{BB962C8B-B14F-4D97-AF65-F5344CB8AC3E}">
        <p14:creationId xmlns:p14="http://schemas.microsoft.com/office/powerpoint/2010/main" val="17797984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5C41317-7A40-4F20-B6A4-84044099731D}"/>
              </a:ext>
            </a:extLst>
          </p:cNvPr>
          <p:cNvSpPr>
            <a:spLocks noGrp="1"/>
          </p:cNvSpPr>
          <p:nvPr>
            <p:ph type="dt" sz="half" idx="10"/>
          </p:nvPr>
        </p:nvSpPr>
        <p:spPr/>
        <p:txBody>
          <a:bodyPr/>
          <a:lstStyle/>
          <a:p>
            <a:pPr rtl="0"/>
            <a:fld id="{345DEE80-C133-4C82-BA52-6E6A78DF5359}" type="datetime1">
              <a:rPr lang="ja-JP" altLang="en-US" smtClean="0"/>
              <a:t>2022/2/20</a:t>
            </a:fld>
            <a:endParaRPr lang="en-US" dirty="0"/>
          </a:p>
        </p:txBody>
      </p:sp>
      <p:sp>
        <p:nvSpPr>
          <p:cNvPr id="3" name="タイトル 1">
            <a:extLst>
              <a:ext uri="{FF2B5EF4-FFF2-40B4-BE49-F238E27FC236}">
                <a16:creationId xmlns:a16="http://schemas.microsoft.com/office/drawing/2014/main" id="{4182ECF8-A060-4367-A02B-2955C06871FD}"/>
              </a:ext>
            </a:extLst>
          </p:cNvPr>
          <p:cNvSpPr txBox="1">
            <a:spLocks/>
          </p:cNvSpPr>
          <p:nvPr/>
        </p:nvSpPr>
        <p:spPr>
          <a:xfrm>
            <a:off x="427838" y="177282"/>
            <a:ext cx="11160000" cy="521426"/>
          </a:xfrm>
          <a:prstGeom prst="rect">
            <a:avLst/>
          </a:prstGeom>
          <a:solidFill>
            <a:srgbClr val="0000FF"/>
          </a:solidFill>
        </p:spPr>
        <p:txBody>
          <a:bodyPr anchor="ctr">
            <a:normAutofit fontScale="97500"/>
          </a:bodyPr>
          <a:lstStyle>
            <a:lvl1pPr algn="l" defTabSz="914400" rtl="0" eaLnBrk="1" latinLnBrk="0" hangingPunct="1">
              <a:lnSpc>
                <a:spcPct val="90000"/>
              </a:lnSpc>
              <a:spcBef>
                <a:spcPct val="0"/>
              </a:spcBef>
              <a:buNone/>
              <a:defRPr kumimoji="1" sz="4700" i="0" kern="1200" spc="-50" baseline="0">
                <a:solidFill>
                  <a:schemeClr val="tx1">
                    <a:lumMod val="75000"/>
                    <a:lumOff val="25000"/>
                  </a:schemeClr>
                </a:solidFill>
                <a:latin typeface="MS Mincho" panose="02020609040205080304" pitchFamily="17" charset="-128"/>
                <a:ea typeface="MS Mincho" panose="02020609040205080304" pitchFamily="17" charset="-128"/>
                <a:cs typeface="+mj-cs"/>
              </a:defRPr>
            </a:lvl1pPr>
          </a:lstStyle>
          <a:p>
            <a:r>
              <a:rPr lang="ja-JP" altLang="en-US" sz="2400" dirty="0">
                <a:solidFill>
                  <a:schemeClr val="bg1"/>
                </a:solidFill>
              </a:rPr>
              <a:t>売上情報：削除確認画面</a:t>
            </a:r>
            <a:endParaRPr lang="en-US" altLang="ja-JP" sz="2400" dirty="0">
              <a:solidFill>
                <a:schemeClr val="bg1"/>
              </a:solidFill>
            </a:endParaRPr>
          </a:p>
        </p:txBody>
      </p:sp>
      <p:pic>
        <p:nvPicPr>
          <p:cNvPr id="5" name="図 4" descr="グラフィカル ユーザー インターフェイス, アプリケーション, メール&#10;&#10;自動的に生成された説明">
            <a:extLst>
              <a:ext uri="{FF2B5EF4-FFF2-40B4-BE49-F238E27FC236}">
                <a16:creationId xmlns:a16="http://schemas.microsoft.com/office/drawing/2014/main" id="{15A9ACBB-B46A-4A3C-8D16-A3576BDA9D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000" y="792000"/>
            <a:ext cx="8492226" cy="5505860"/>
          </a:xfrm>
          <a:prstGeom prst="rect">
            <a:avLst/>
          </a:prstGeom>
          <a:ln>
            <a:solidFill>
              <a:schemeClr val="tx1"/>
            </a:solidFill>
          </a:ln>
        </p:spPr>
      </p:pic>
    </p:spTree>
    <p:extLst>
      <p:ext uri="{BB962C8B-B14F-4D97-AF65-F5344CB8AC3E}">
        <p14:creationId xmlns:p14="http://schemas.microsoft.com/office/powerpoint/2010/main" val="39272370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5C41317-7A40-4F20-B6A4-84044099731D}"/>
              </a:ext>
            </a:extLst>
          </p:cNvPr>
          <p:cNvSpPr>
            <a:spLocks noGrp="1"/>
          </p:cNvSpPr>
          <p:nvPr>
            <p:ph type="dt" sz="half" idx="10"/>
          </p:nvPr>
        </p:nvSpPr>
        <p:spPr/>
        <p:txBody>
          <a:bodyPr/>
          <a:lstStyle/>
          <a:p>
            <a:pPr rtl="0"/>
            <a:fld id="{345DEE80-C133-4C82-BA52-6E6A78DF5359}" type="datetime1">
              <a:rPr lang="ja-JP" altLang="en-US" smtClean="0"/>
              <a:t>2022/2/20</a:t>
            </a:fld>
            <a:endParaRPr lang="en-US" dirty="0"/>
          </a:p>
        </p:txBody>
      </p:sp>
      <p:sp>
        <p:nvSpPr>
          <p:cNvPr id="5" name="正方形/長方形 4">
            <a:extLst>
              <a:ext uri="{FF2B5EF4-FFF2-40B4-BE49-F238E27FC236}">
                <a16:creationId xmlns:a16="http://schemas.microsoft.com/office/drawing/2014/main" id="{66DB979C-208C-41A9-88D5-3EC36B186750}"/>
              </a:ext>
            </a:extLst>
          </p:cNvPr>
          <p:cNvSpPr/>
          <p:nvPr/>
        </p:nvSpPr>
        <p:spPr>
          <a:xfrm>
            <a:off x="436228" y="923731"/>
            <a:ext cx="11160000" cy="5059158"/>
          </a:xfrm>
          <a:prstGeom prst="rect">
            <a:avLst/>
          </a:prstGeom>
          <a:solidFill>
            <a:srgbClr val="CCFFFF"/>
          </a:solidFill>
        </p:spPr>
        <p:style>
          <a:lnRef idx="2">
            <a:schemeClr val="accent3"/>
          </a:lnRef>
          <a:fillRef idx="1">
            <a:schemeClr val="lt1"/>
          </a:fillRef>
          <a:effectRef idx="0">
            <a:schemeClr val="accent3"/>
          </a:effectRef>
          <a:fontRef idx="minor">
            <a:schemeClr val="dk1"/>
          </a:fontRef>
        </p:style>
        <p:txBody>
          <a:bodyPr rtlCol="0" anchor="ctr"/>
          <a:lstStyle/>
          <a:p>
            <a:pPr algn="ctr"/>
            <a:r>
              <a:rPr kumimoji="1" lang="en-US" altLang="ja-JP" sz="5400" dirty="0"/>
              <a:t>END</a:t>
            </a:r>
            <a:endParaRPr kumimoji="1" lang="en-US" altLang="ja-JP" sz="1600" dirty="0"/>
          </a:p>
        </p:txBody>
      </p:sp>
    </p:spTree>
    <p:extLst>
      <p:ext uri="{BB962C8B-B14F-4D97-AF65-F5344CB8AC3E}">
        <p14:creationId xmlns:p14="http://schemas.microsoft.com/office/powerpoint/2010/main" val="2039421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5C41317-7A40-4F20-B6A4-84044099731D}"/>
              </a:ext>
            </a:extLst>
          </p:cNvPr>
          <p:cNvSpPr>
            <a:spLocks noGrp="1"/>
          </p:cNvSpPr>
          <p:nvPr>
            <p:ph type="dt" sz="half" idx="10"/>
          </p:nvPr>
        </p:nvSpPr>
        <p:spPr/>
        <p:txBody>
          <a:bodyPr/>
          <a:lstStyle/>
          <a:p>
            <a:pPr rtl="0"/>
            <a:fld id="{345DEE80-C133-4C82-BA52-6E6A78DF5359}" type="datetime1">
              <a:rPr lang="ja-JP" altLang="en-US" smtClean="0"/>
              <a:t>2022/2/20</a:t>
            </a:fld>
            <a:endParaRPr lang="en-US" dirty="0"/>
          </a:p>
        </p:txBody>
      </p:sp>
      <p:sp>
        <p:nvSpPr>
          <p:cNvPr id="4" name="タイトル 1">
            <a:extLst>
              <a:ext uri="{FF2B5EF4-FFF2-40B4-BE49-F238E27FC236}">
                <a16:creationId xmlns:a16="http://schemas.microsoft.com/office/drawing/2014/main" id="{C1DDBF22-87AA-466E-916A-EB3FD08CCD35}"/>
              </a:ext>
            </a:extLst>
          </p:cNvPr>
          <p:cNvSpPr txBox="1">
            <a:spLocks/>
          </p:cNvSpPr>
          <p:nvPr/>
        </p:nvSpPr>
        <p:spPr>
          <a:xfrm>
            <a:off x="427839" y="177282"/>
            <a:ext cx="11160000" cy="521426"/>
          </a:xfrm>
          <a:prstGeom prst="rect">
            <a:avLst/>
          </a:prstGeom>
          <a:solidFill>
            <a:srgbClr val="0000FF"/>
          </a:solidFill>
        </p:spPr>
        <p:txBody>
          <a:bodyPr anchor="ctr">
            <a:normAutofit fontScale="97500"/>
          </a:bodyPr>
          <a:lstStyle>
            <a:lvl1pPr algn="l" defTabSz="914400" rtl="0" eaLnBrk="1" latinLnBrk="0" hangingPunct="1">
              <a:lnSpc>
                <a:spcPct val="90000"/>
              </a:lnSpc>
              <a:spcBef>
                <a:spcPct val="0"/>
              </a:spcBef>
              <a:buNone/>
              <a:defRPr kumimoji="1" sz="4700" i="0" kern="1200" spc="-50" baseline="0">
                <a:solidFill>
                  <a:schemeClr val="tx1">
                    <a:lumMod val="75000"/>
                    <a:lumOff val="25000"/>
                  </a:schemeClr>
                </a:solidFill>
                <a:latin typeface="MS Mincho" panose="02020609040205080304" pitchFamily="17" charset="-128"/>
                <a:ea typeface="MS Mincho" panose="02020609040205080304" pitchFamily="17" charset="-128"/>
                <a:cs typeface="+mj-cs"/>
              </a:defRPr>
            </a:lvl1pPr>
          </a:lstStyle>
          <a:p>
            <a:r>
              <a:rPr lang="ja-JP" altLang="en-US" sz="2400" dirty="0">
                <a:solidFill>
                  <a:schemeClr val="bg1"/>
                </a:solidFill>
              </a:rPr>
              <a:t>トップページ：機能</a:t>
            </a:r>
          </a:p>
        </p:txBody>
      </p:sp>
      <p:sp>
        <p:nvSpPr>
          <p:cNvPr id="5" name="正方形/長方形 4">
            <a:extLst>
              <a:ext uri="{FF2B5EF4-FFF2-40B4-BE49-F238E27FC236}">
                <a16:creationId xmlns:a16="http://schemas.microsoft.com/office/drawing/2014/main" id="{E64D808A-51E0-44CA-B386-A5CC151E5291}"/>
              </a:ext>
            </a:extLst>
          </p:cNvPr>
          <p:cNvSpPr/>
          <p:nvPr/>
        </p:nvSpPr>
        <p:spPr>
          <a:xfrm>
            <a:off x="436228" y="923731"/>
            <a:ext cx="11151611" cy="5059158"/>
          </a:xfrm>
          <a:prstGeom prst="rect">
            <a:avLst/>
          </a:prstGeom>
          <a:solidFill>
            <a:srgbClr val="CCFFFF"/>
          </a:solidFill>
        </p:spPr>
        <p:style>
          <a:lnRef idx="2">
            <a:schemeClr val="accent3"/>
          </a:lnRef>
          <a:fillRef idx="1">
            <a:schemeClr val="lt1"/>
          </a:fillRef>
          <a:effectRef idx="0">
            <a:schemeClr val="accent3"/>
          </a:effectRef>
          <a:fontRef idx="minor">
            <a:schemeClr val="dk1"/>
          </a:fontRef>
        </p:style>
        <p:txBody>
          <a:bodyPr rtlCol="0" anchor="t"/>
          <a:lstStyle/>
          <a:p>
            <a:endParaRPr kumimoji="1" lang="en-US" altLang="ja-JP" sz="1600" dirty="0"/>
          </a:p>
          <a:p>
            <a:r>
              <a:rPr kumimoji="1" lang="ja-JP" altLang="en-US" sz="1600" dirty="0"/>
              <a:t>・画面上部メニュー右側にメインアプリである「売上情報」、「</a:t>
            </a:r>
            <a:r>
              <a:rPr kumimoji="1" lang="en-US" altLang="ja-JP" sz="1600" dirty="0" err="1"/>
              <a:t>ToDo</a:t>
            </a:r>
            <a:r>
              <a:rPr kumimoji="1" lang="ja-JP" altLang="en-US" sz="1600" dirty="0"/>
              <a:t>リスト」、「掲示情報」と「ログアウト」メニューを用意</a:t>
            </a:r>
            <a:endParaRPr kumimoji="1" lang="en-US" altLang="ja-JP" sz="1600" dirty="0"/>
          </a:p>
          <a:p>
            <a:endParaRPr kumimoji="1" lang="en-US" altLang="ja-JP" sz="1600" dirty="0"/>
          </a:p>
          <a:p>
            <a:r>
              <a:rPr kumimoji="1" lang="ja-JP" altLang="en-US" sz="1600" dirty="0"/>
              <a:t>・中央のメイン部分は</a:t>
            </a:r>
            <a:r>
              <a:rPr kumimoji="1" lang="en-US" altLang="ja-JP" sz="1600" dirty="0"/>
              <a:t>iframe</a:t>
            </a:r>
            <a:r>
              <a:rPr kumimoji="1" lang="ja-JP" altLang="en-US" sz="1600" dirty="0"/>
              <a:t>を使用して４分割して表示</a:t>
            </a:r>
            <a:endParaRPr kumimoji="1" lang="en-US" altLang="ja-JP" sz="1600" dirty="0"/>
          </a:p>
          <a:p>
            <a:endParaRPr kumimoji="1" lang="en-US" altLang="ja-JP" sz="1600" dirty="0"/>
          </a:p>
          <a:p>
            <a:r>
              <a:rPr kumimoji="1" lang="ja-JP" altLang="en-US" sz="1600" dirty="0"/>
              <a:t>・上側には「掲示情報」と「</a:t>
            </a:r>
            <a:r>
              <a:rPr kumimoji="1" lang="en-US" altLang="ja-JP" sz="1600" dirty="0" err="1"/>
              <a:t>ToDo</a:t>
            </a:r>
            <a:r>
              <a:rPr kumimoji="1" lang="ja-JP" altLang="en-US" sz="1600" dirty="0"/>
              <a:t>リスト」の情報を表示（</a:t>
            </a:r>
            <a:r>
              <a:rPr kumimoji="1" lang="en-US" altLang="ja-JP" sz="1600" dirty="0" err="1"/>
              <a:t>ToDo</a:t>
            </a:r>
            <a:r>
              <a:rPr kumimoji="1" lang="ja-JP" altLang="en-US" sz="1600" dirty="0"/>
              <a:t>リストはログインユーザーが担当者のタスクが絞り込んで表示される）</a:t>
            </a:r>
            <a:endParaRPr kumimoji="1" lang="en-US" altLang="ja-JP" sz="1600" dirty="0"/>
          </a:p>
          <a:p>
            <a:endParaRPr kumimoji="1" lang="en-US" altLang="ja-JP" sz="1600" dirty="0"/>
          </a:p>
          <a:p>
            <a:r>
              <a:rPr kumimoji="1" lang="ja-JP" altLang="en-US" sz="1600" dirty="0"/>
              <a:t>・下左側のメニューには「売上情報」のデータを取得し直近</a:t>
            </a:r>
            <a:r>
              <a:rPr kumimoji="1" lang="en-US" altLang="ja-JP" sz="1600" dirty="0"/>
              <a:t>12</a:t>
            </a:r>
            <a:r>
              <a:rPr kumimoji="1" lang="ja-JP" altLang="en-US" sz="1600" dirty="0"/>
              <a:t>か月の売上情報を集計して棒グラフで表示</a:t>
            </a:r>
            <a:endParaRPr kumimoji="1" lang="en-US" altLang="ja-JP" sz="1600" dirty="0"/>
          </a:p>
          <a:p>
            <a:endParaRPr kumimoji="1" lang="en-US" altLang="ja-JP" sz="1600" dirty="0"/>
          </a:p>
          <a:p>
            <a:r>
              <a:rPr kumimoji="1" lang="ja-JP" altLang="en-US" sz="1600" dirty="0"/>
              <a:t>・下右側のメニューいは取り扱っている「製品情報」の複数の画像を</a:t>
            </a:r>
            <a:r>
              <a:rPr kumimoji="1" lang="en-US" altLang="ja-JP" sz="1600" dirty="0"/>
              <a:t>CSS</a:t>
            </a:r>
            <a:r>
              <a:rPr kumimoji="1" lang="ja-JP" altLang="en-US" sz="1600" dirty="0"/>
              <a:t>のカルーセル機能で自動切替え表示</a:t>
            </a:r>
            <a:endParaRPr kumimoji="1" lang="en-US" altLang="ja-JP" sz="1600" dirty="0"/>
          </a:p>
          <a:p>
            <a:endParaRPr kumimoji="1" lang="en-US" altLang="ja-JP" sz="1600" dirty="0"/>
          </a:p>
          <a:p>
            <a:r>
              <a:rPr kumimoji="1" lang="ja-JP" altLang="en-US" sz="1600" dirty="0"/>
              <a:t>・最下部左側には「パスワード変更」画面へのリンクを用意</a:t>
            </a:r>
            <a:endParaRPr kumimoji="1" lang="en-US" altLang="ja-JP" sz="1600" dirty="0"/>
          </a:p>
          <a:p>
            <a:endParaRPr kumimoji="1" lang="en-US" altLang="ja-JP" sz="1600" dirty="0"/>
          </a:p>
          <a:p>
            <a:r>
              <a:rPr kumimoji="1" lang="ja-JP" altLang="en-US" sz="1600" dirty="0"/>
              <a:t>・最下部右側には管理者向けのマスター情報（支店情報、役職情報、職員情報、取引先情報、製品情報）へのリンクを用意</a:t>
            </a:r>
            <a:endParaRPr kumimoji="1" lang="en-US" altLang="ja-JP" sz="1600" dirty="0"/>
          </a:p>
          <a:p>
            <a:endParaRPr kumimoji="1" lang="en-US" altLang="ja-JP" sz="1600" dirty="0"/>
          </a:p>
          <a:p>
            <a:r>
              <a:rPr kumimoji="1" lang="ja-JP" altLang="en-US" sz="1600" dirty="0"/>
              <a:t>・上記マスター情報へのリンクは管理者のみに表示するように制御しているので一般ユーザーには非表示</a:t>
            </a:r>
          </a:p>
        </p:txBody>
      </p:sp>
    </p:spTree>
    <p:extLst>
      <p:ext uri="{BB962C8B-B14F-4D97-AF65-F5344CB8AC3E}">
        <p14:creationId xmlns:p14="http://schemas.microsoft.com/office/powerpoint/2010/main" val="597378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5C41317-7A40-4F20-B6A4-84044099731D}"/>
              </a:ext>
            </a:extLst>
          </p:cNvPr>
          <p:cNvSpPr>
            <a:spLocks noGrp="1"/>
          </p:cNvSpPr>
          <p:nvPr>
            <p:ph type="dt" sz="half" idx="10"/>
          </p:nvPr>
        </p:nvSpPr>
        <p:spPr/>
        <p:txBody>
          <a:bodyPr/>
          <a:lstStyle/>
          <a:p>
            <a:pPr rtl="0"/>
            <a:fld id="{345DEE80-C133-4C82-BA52-6E6A78DF5359}" type="datetime1">
              <a:rPr lang="ja-JP" altLang="en-US" smtClean="0"/>
              <a:t>2022/2/20</a:t>
            </a:fld>
            <a:endParaRPr lang="en-US" dirty="0"/>
          </a:p>
        </p:txBody>
      </p:sp>
      <p:pic>
        <p:nvPicPr>
          <p:cNvPr id="6" name="図 5">
            <a:extLst>
              <a:ext uri="{FF2B5EF4-FFF2-40B4-BE49-F238E27FC236}">
                <a16:creationId xmlns:a16="http://schemas.microsoft.com/office/drawing/2014/main" id="{367A3672-7F02-44BB-BF4A-95839BC667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000" y="828000"/>
            <a:ext cx="11155839" cy="5121134"/>
          </a:xfrm>
          <a:prstGeom prst="rect">
            <a:avLst/>
          </a:prstGeom>
          <a:ln>
            <a:solidFill>
              <a:schemeClr val="tx1"/>
            </a:solidFill>
          </a:ln>
        </p:spPr>
      </p:pic>
      <p:sp>
        <p:nvSpPr>
          <p:cNvPr id="5" name="タイトル 1">
            <a:extLst>
              <a:ext uri="{FF2B5EF4-FFF2-40B4-BE49-F238E27FC236}">
                <a16:creationId xmlns:a16="http://schemas.microsoft.com/office/drawing/2014/main" id="{D2A0DB44-F6BB-4841-AEAC-CDF878D1C86F}"/>
              </a:ext>
            </a:extLst>
          </p:cNvPr>
          <p:cNvSpPr txBox="1">
            <a:spLocks/>
          </p:cNvSpPr>
          <p:nvPr/>
        </p:nvSpPr>
        <p:spPr>
          <a:xfrm>
            <a:off x="427839" y="177282"/>
            <a:ext cx="11160000" cy="521426"/>
          </a:xfrm>
          <a:prstGeom prst="rect">
            <a:avLst/>
          </a:prstGeom>
          <a:solidFill>
            <a:srgbClr val="0000FF"/>
          </a:solidFill>
        </p:spPr>
        <p:txBody>
          <a:bodyPr anchor="ctr">
            <a:normAutofit fontScale="97500"/>
          </a:bodyPr>
          <a:lstStyle>
            <a:lvl1pPr algn="l" defTabSz="914400" rtl="0" eaLnBrk="1" latinLnBrk="0" hangingPunct="1">
              <a:lnSpc>
                <a:spcPct val="90000"/>
              </a:lnSpc>
              <a:spcBef>
                <a:spcPct val="0"/>
              </a:spcBef>
              <a:buNone/>
              <a:defRPr kumimoji="1" sz="4700" i="0" kern="1200" spc="-50" baseline="0">
                <a:solidFill>
                  <a:schemeClr val="tx1">
                    <a:lumMod val="75000"/>
                    <a:lumOff val="25000"/>
                  </a:schemeClr>
                </a:solidFill>
                <a:latin typeface="MS Mincho" panose="02020609040205080304" pitchFamily="17" charset="-128"/>
                <a:ea typeface="MS Mincho" panose="02020609040205080304" pitchFamily="17" charset="-128"/>
                <a:cs typeface="+mj-cs"/>
              </a:defRPr>
            </a:lvl1pPr>
          </a:lstStyle>
          <a:p>
            <a:r>
              <a:rPr lang="ja-JP" altLang="en-US" sz="2400" dirty="0">
                <a:solidFill>
                  <a:schemeClr val="bg1"/>
                </a:solidFill>
              </a:rPr>
              <a:t>トップページ：一覧画面</a:t>
            </a:r>
          </a:p>
        </p:txBody>
      </p:sp>
    </p:spTree>
    <p:extLst>
      <p:ext uri="{BB962C8B-B14F-4D97-AF65-F5344CB8AC3E}">
        <p14:creationId xmlns:p14="http://schemas.microsoft.com/office/powerpoint/2010/main" val="2534887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5C41317-7A40-4F20-B6A4-84044099731D}"/>
              </a:ext>
            </a:extLst>
          </p:cNvPr>
          <p:cNvSpPr>
            <a:spLocks noGrp="1"/>
          </p:cNvSpPr>
          <p:nvPr>
            <p:ph type="dt" sz="half" idx="10"/>
          </p:nvPr>
        </p:nvSpPr>
        <p:spPr/>
        <p:txBody>
          <a:bodyPr/>
          <a:lstStyle/>
          <a:p>
            <a:pPr rtl="0"/>
            <a:fld id="{345DEE80-C133-4C82-BA52-6E6A78DF5359}" type="datetime1">
              <a:rPr lang="ja-JP" altLang="en-US" smtClean="0"/>
              <a:t>2022/2/20</a:t>
            </a:fld>
            <a:endParaRPr lang="en-US" dirty="0"/>
          </a:p>
        </p:txBody>
      </p:sp>
      <p:sp>
        <p:nvSpPr>
          <p:cNvPr id="4" name="タイトル 1">
            <a:extLst>
              <a:ext uri="{FF2B5EF4-FFF2-40B4-BE49-F238E27FC236}">
                <a16:creationId xmlns:a16="http://schemas.microsoft.com/office/drawing/2014/main" id="{5D60D654-8576-4355-BCA1-D0AE0602B00B}"/>
              </a:ext>
            </a:extLst>
          </p:cNvPr>
          <p:cNvSpPr txBox="1">
            <a:spLocks/>
          </p:cNvSpPr>
          <p:nvPr/>
        </p:nvSpPr>
        <p:spPr>
          <a:xfrm>
            <a:off x="427839" y="177282"/>
            <a:ext cx="11160000" cy="521426"/>
          </a:xfrm>
          <a:prstGeom prst="rect">
            <a:avLst/>
          </a:prstGeom>
          <a:solidFill>
            <a:srgbClr val="0000FF"/>
          </a:solidFill>
        </p:spPr>
        <p:txBody>
          <a:bodyPr anchor="ctr">
            <a:normAutofit fontScale="97500"/>
          </a:bodyPr>
          <a:lstStyle>
            <a:lvl1pPr algn="l" defTabSz="914400" rtl="0" eaLnBrk="1" latinLnBrk="0" hangingPunct="1">
              <a:lnSpc>
                <a:spcPct val="90000"/>
              </a:lnSpc>
              <a:spcBef>
                <a:spcPct val="0"/>
              </a:spcBef>
              <a:buNone/>
              <a:defRPr kumimoji="1" sz="4700" i="0" kern="1200" spc="-50" baseline="0">
                <a:solidFill>
                  <a:schemeClr val="tx1">
                    <a:lumMod val="75000"/>
                    <a:lumOff val="25000"/>
                  </a:schemeClr>
                </a:solidFill>
                <a:latin typeface="MS Mincho" panose="02020609040205080304" pitchFamily="17" charset="-128"/>
                <a:ea typeface="MS Mincho" panose="02020609040205080304" pitchFamily="17" charset="-128"/>
                <a:cs typeface="+mj-cs"/>
              </a:defRPr>
            </a:lvl1pPr>
          </a:lstStyle>
          <a:p>
            <a:r>
              <a:rPr lang="ja-JP" altLang="en-US" sz="2400" dirty="0">
                <a:solidFill>
                  <a:schemeClr val="bg1"/>
                </a:solidFill>
              </a:rPr>
              <a:t>支店情報：機能</a:t>
            </a:r>
          </a:p>
        </p:txBody>
      </p:sp>
      <p:sp>
        <p:nvSpPr>
          <p:cNvPr id="6" name="正方形/長方形 5">
            <a:extLst>
              <a:ext uri="{FF2B5EF4-FFF2-40B4-BE49-F238E27FC236}">
                <a16:creationId xmlns:a16="http://schemas.microsoft.com/office/drawing/2014/main" id="{9FF1D431-9F67-49D5-8467-ED05B1A9E1BF}"/>
              </a:ext>
            </a:extLst>
          </p:cNvPr>
          <p:cNvSpPr/>
          <p:nvPr/>
        </p:nvSpPr>
        <p:spPr>
          <a:xfrm>
            <a:off x="436228" y="923731"/>
            <a:ext cx="11151611" cy="5059158"/>
          </a:xfrm>
          <a:prstGeom prst="rect">
            <a:avLst/>
          </a:prstGeom>
          <a:solidFill>
            <a:srgbClr val="CCFFFF"/>
          </a:solidFill>
        </p:spPr>
        <p:style>
          <a:lnRef idx="2">
            <a:schemeClr val="accent3"/>
          </a:lnRef>
          <a:fillRef idx="1">
            <a:schemeClr val="lt1"/>
          </a:fillRef>
          <a:effectRef idx="0">
            <a:schemeClr val="accent3"/>
          </a:effectRef>
          <a:fontRef idx="minor">
            <a:schemeClr val="dk1"/>
          </a:fontRef>
        </p:style>
        <p:txBody>
          <a:bodyPr rtlCol="0" anchor="t"/>
          <a:lstStyle/>
          <a:p>
            <a:endParaRPr kumimoji="1" lang="en-US" altLang="ja-JP" sz="1600" dirty="0"/>
          </a:p>
          <a:p>
            <a:r>
              <a:rPr kumimoji="1" lang="ja-JP" altLang="en-US" sz="1600" dirty="0"/>
              <a:t>・基本機能としてデータの作成、閲覧、更新、削除が可能</a:t>
            </a:r>
            <a:endParaRPr kumimoji="1" lang="en-US" altLang="ja-JP" sz="1600" dirty="0"/>
          </a:p>
          <a:p>
            <a:endParaRPr kumimoji="1" lang="en-US" altLang="ja-JP" sz="1600" dirty="0"/>
          </a:p>
          <a:p>
            <a:r>
              <a:rPr kumimoji="1" lang="ja-JP" altLang="en-US" sz="1600" dirty="0"/>
              <a:t>・特殊機能はなし</a:t>
            </a:r>
            <a:endParaRPr kumimoji="1" lang="en-US" altLang="ja-JP" sz="1600" dirty="0"/>
          </a:p>
        </p:txBody>
      </p:sp>
    </p:spTree>
    <p:extLst>
      <p:ext uri="{BB962C8B-B14F-4D97-AF65-F5344CB8AC3E}">
        <p14:creationId xmlns:p14="http://schemas.microsoft.com/office/powerpoint/2010/main" val="146782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5C41317-7A40-4F20-B6A4-84044099731D}"/>
              </a:ext>
            </a:extLst>
          </p:cNvPr>
          <p:cNvSpPr>
            <a:spLocks noGrp="1"/>
          </p:cNvSpPr>
          <p:nvPr>
            <p:ph type="dt" sz="half" idx="10"/>
          </p:nvPr>
        </p:nvSpPr>
        <p:spPr/>
        <p:txBody>
          <a:bodyPr/>
          <a:lstStyle/>
          <a:p>
            <a:pPr rtl="0"/>
            <a:fld id="{345DEE80-C133-4C82-BA52-6E6A78DF5359}" type="datetime1">
              <a:rPr lang="ja-JP" altLang="en-US" smtClean="0"/>
              <a:t>2022/2/20</a:t>
            </a:fld>
            <a:endParaRPr lang="en-US" dirty="0"/>
          </a:p>
        </p:txBody>
      </p:sp>
      <p:pic>
        <p:nvPicPr>
          <p:cNvPr id="5" name="図 4" descr="グラフィカル ユーザー インターフェイス, アプリケーション&#10;&#10;自動的に生成された説明">
            <a:extLst>
              <a:ext uri="{FF2B5EF4-FFF2-40B4-BE49-F238E27FC236}">
                <a16:creationId xmlns:a16="http://schemas.microsoft.com/office/drawing/2014/main" id="{21FBB783-DAC0-49DA-B5E8-D74CDE55E2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000" y="792000"/>
            <a:ext cx="10723680" cy="5345835"/>
          </a:xfrm>
          <a:prstGeom prst="rect">
            <a:avLst/>
          </a:prstGeom>
          <a:ln>
            <a:solidFill>
              <a:schemeClr val="tx1"/>
            </a:solidFill>
          </a:ln>
        </p:spPr>
      </p:pic>
      <p:sp>
        <p:nvSpPr>
          <p:cNvPr id="8" name="タイトル 1">
            <a:extLst>
              <a:ext uri="{FF2B5EF4-FFF2-40B4-BE49-F238E27FC236}">
                <a16:creationId xmlns:a16="http://schemas.microsoft.com/office/drawing/2014/main" id="{72548593-D352-478A-81D6-CC25E25E39E2}"/>
              </a:ext>
            </a:extLst>
          </p:cNvPr>
          <p:cNvSpPr txBox="1">
            <a:spLocks/>
          </p:cNvSpPr>
          <p:nvPr/>
        </p:nvSpPr>
        <p:spPr>
          <a:xfrm>
            <a:off x="427839" y="177282"/>
            <a:ext cx="11160000" cy="521426"/>
          </a:xfrm>
          <a:prstGeom prst="rect">
            <a:avLst/>
          </a:prstGeom>
          <a:solidFill>
            <a:srgbClr val="0000FF"/>
          </a:solidFill>
        </p:spPr>
        <p:txBody>
          <a:bodyPr anchor="ctr">
            <a:normAutofit fontScale="97500"/>
          </a:bodyPr>
          <a:lstStyle>
            <a:lvl1pPr algn="l" defTabSz="914400" rtl="0" eaLnBrk="1" latinLnBrk="0" hangingPunct="1">
              <a:lnSpc>
                <a:spcPct val="90000"/>
              </a:lnSpc>
              <a:spcBef>
                <a:spcPct val="0"/>
              </a:spcBef>
              <a:buNone/>
              <a:defRPr kumimoji="1" sz="4700" i="0" kern="1200" spc="-50" baseline="0">
                <a:solidFill>
                  <a:schemeClr val="tx1">
                    <a:lumMod val="75000"/>
                    <a:lumOff val="25000"/>
                  </a:schemeClr>
                </a:solidFill>
                <a:latin typeface="MS Mincho" panose="02020609040205080304" pitchFamily="17" charset="-128"/>
                <a:ea typeface="MS Mincho" panose="02020609040205080304" pitchFamily="17" charset="-128"/>
                <a:cs typeface="+mj-cs"/>
              </a:defRPr>
            </a:lvl1pPr>
          </a:lstStyle>
          <a:p>
            <a:r>
              <a:rPr lang="ja-JP" altLang="en-US" sz="2400" dirty="0">
                <a:solidFill>
                  <a:schemeClr val="bg1"/>
                </a:solidFill>
              </a:rPr>
              <a:t>支店情報：一覧画面</a:t>
            </a:r>
          </a:p>
        </p:txBody>
      </p:sp>
    </p:spTree>
    <p:extLst>
      <p:ext uri="{BB962C8B-B14F-4D97-AF65-F5344CB8AC3E}">
        <p14:creationId xmlns:p14="http://schemas.microsoft.com/office/powerpoint/2010/main" val="1201540567"/>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8875_TF56160789" id="{8EF54D1C-3516-45D2-964D-322F5179DAFB}" vid="{588529C6-7038-4A64-A4FA-6ACDF2254A3B}"/>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{9D32E99C-77FF-4489-940A-C841CF143706}tf56160789_win32</Template>
  <TotalTime>1470</TotalTime>
  <Words>1180</Words>
  <Application>Microsoft Office PowerPoint</Application>
  <PresentationFormat>ワイド画面</PresentationFormat>
  <Paragraphs>214</Paragraphs>
  <Slides>55</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55</vt:i4>
      </vt:variant>
    </vt:vector>
  </HeadingPairs>
  <TitlesOfParts>
    <vt:vector size="60" baseType="lpstr">
      <vt:lpstr>Meiryo UI</vt:lpstr>
      <vt:lpstr>MS Mincho</vt:lpstr>
      <vt:lpstr>Calibri</vt:lpstr>
      <vt:lpstr>Franklin Gothic Book</vt:lpstr>
      <vt:lpstr>1_RetrospectVTI</vt:lpstr>
      <vt:lpstr>Djangoポートフォリオ  情報通信機器企業・社内サイト  </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Djangoポートフォリオ デモ実演  ○○○情報機器株式会社</dc:title>
  <dc:creator>大橋 一夫</dc:creator>
  <cp:lastModifiedBy>大橋 一夫</cp:lastModifiedBy>
  <cp:revision>138</cp:revision>
  <dcterms:created xsi:type="dcterms:W3CDTF">2022-02-06T04:44:47Z</dcterms:created>
  <dcterms:modified xsi:type="dcterms:W3CDTF">2022-02-20T13:30:25Z</dcterms:modified>
</cp:coreProperties>
</file>