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492D5-C403-43B2-B434-1138498077DC}" type="datetimeFigureOut">
              <a:rPr lang="pl-PL" smtClean="0"/>
              <a:t>23.04.2022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B8A59-A58F-4B1C-A431-007D2DE669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797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5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8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3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1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7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0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8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1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3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74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3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3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45648E2-B946-43A1-80DE-C50CBBDF9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6070F73-BAF6-4E70-AF45-046D44C05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3795812" cy="3162300"/>
          </a:xfrm>
        </p:spPr>
        <p:txBody>
          <a:bodyPr anchor="b">
            <a:normAutofit/>
          </a:bodyPr>
          <a:lstStyle/>
          <a:p>
            <a:r>
              <a:rPr lang="pl-PL"/>
              <a:t>Projekt zespołowy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2AA25DC-80D7-443F-A741-7FD8AD747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3795812" cy="985075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</a:pPr>
            <a:r>
              <a:rPr lang="pl-PL" sz="2000" dirty="0">
                <a:latin typeface="Aharoni" panose="02010803020104030203" pitchFamily="2" charset="-79"/>
                <a:cs typeface="Aharoni" panose="02010803020104030203" pitchFamily="2" charset="-79"/>
              </a:rPr>
              <a:t>Wykonali:</a:t>
            </a:r>
          </a:p>
          <a:p>
            <a:pPr>
              <a:lnSpc>
                <a:spcPct val="110000"/>
              </a:lnSpc>
            </a:pPr>
            <a:r>
              <a:rPr lang="pl-PL" sz="2000" dirty="0">
                <a:latin typeface="Aharoni" panose="02010803020104030203" pitchFamily="2" charset="-79"/>
                <a:cs typeface="Aharoni" panose="02010803020104030203" pitchFamily="2" charset="-79"/>
              </a:rPr>
              <a:t>Daniel </a:t>
            </a:r>
            <a:r>
              <a:rPr lang="pl-PL" sz="2000" dirty="0" err="1">
                <a:latin typeface="Aharoni" panose="02010803020104030203" pitchFamily="2" charset="-79"/>
                <a:cs typeface="Aharoni" panose="02010803020104030203" pitchFamily="2" charset="-79"/>
              </a:rPr>
              <a:t>Kotoski</a:t>
            </a:r>
            <a:endParaRPr lang="pl-PL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110000"/>
              </a:lnSpc>
            </a:pPr>
            <a:r>
              <a:rPr lang="pl-PL" sz="2000" dirty="0">
                <a:latin typeface="Aharoni" panose="02010803020104030203" pitchFamily="2" charset="-79"/>
                <a:cs typeface="Aharoni" panose="02010803020104030203" pitchFamily="2" charset="-79"/>
              </a:rPr>
              <a:t>Dominik Blicharz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A06546B-3E90-4E24-BD32-C6BFD1CD8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3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1E7F99F1-76C6-45B7-B389-24C5729B9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082" y="2725541"/>
            <a:ext cx="5309118" cy="140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0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E6558A17-5B16-4D03-A58F-DAE32658F3DC}"/>
              </a:ext>
            </a:extLst>
          </p:cNvPr>
          <p:cNvSpPr txBox="1"/>
          <p:nvPr/>
        </p:nvSpPr>
        <p:spPr>
          <a:xfrm>
            <a:off x="2149719" y="2782669"/>
            <a:ext cx="787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dirty="0">
                <a:latin typeface="Aharoni" panose="02010803020104030203" pitchFamily="2" charset="-79"/>
                <a:cs typeface="Aharoni" panose="02010803020104030203" pitchFamily="2" charset="-79"/>
              </a:rPr>
              <a:t>Testy automatyczne w </a:t>
            </a:r>
            <a:r>
              <a:rPr lang="pl-PL" sz="3600" dirty="0" err="1">
                <a:latin typeface="Aharoni" panose="02010803020104030203" pitchFamily="2" charset="-79"/>
                <a:cs typeface="Aharoni" panose="02010803020104030203" pitchFamily="2" charset="-79"/>
              </a:rPr>
              <a:t>Silenium</a:t>
            </a:r>
            <a:r>
              <a:rPr lang="pl-PL" sz="3600" dirty="0">
                <a:latin typeface="Aharoni" panose="02010803020104030203" pitchFamily="2" charset="-79"/>
                <a:cs typeface="Aharoni" panose="02010803020104030203" pitchFamily="2" charset="-79"/>
              </a:rPr>
              <a:t> IDE</a:t>
            </a:r>
          </a:p>
        </p:txBody>
      </p:sp>
    </p:spTree>
    <p:extLst>
      <p:ext uri="{BB962C8B-B14F-4D97-AF65-F5344CB8AC3E}">
        <p14:creationId xmlns:p14="http://schemas.microsoft.com/office/powerpoint/2010/main" val="82823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F8A3EC8-66A2-4C24-895F-D1991C11397E}"/>
              </a:ext>
            </a:extLst>
          </p:cNvPr>
          <p:cNvSpPr txBox="1"/>
          <p:nvPr/>
        </p:nvSpPr>
        <p:spPr>
          <a:xfrm>
            <a:off x="1077364" y="2427316"/>
            <a:ext cx="4140096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700" b="0" i="0">
                <a:effectLst/>
              </a:rPr>
              <a:t>Selenium IDE to zintegrowane deweloperskie środowisko do testowania Web aplikacji, przy pomocy Selenium. Selenium IDE jest zaimplementowany jako dodatek do przeglądarki Mozilla Firefox, przez co, na początku swojej przygody z testami automatycznymi, tester nie musi się przejmować o instalowanie skomplikowanych narzędzi, czy dodatkową konfigurację środowiska testowego</a:t>
            </a:r>
            <a:endParaRPr lang="en-US" sz="170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25E48E17-A22F-422F-9B2F-C7C9612D2B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28" r="4" b="15632"/>
          <a:stretch/>
        </p:blipFill>
        <p:spPr>
          <a:xfrm>
            <a:off x="6146464" y="2246020"/>
            <a:ext cx="4788861" cy="2365958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6C4F00B9-82CC-4FD3-9220-F27482A9F535}"/>
              </a:ext>
            </a:extLst>
          </p:cNvPr>
          <p:cNvSpPr txBox="1"/>
          <p:nvPr/>
        </p:nvSpPr>
        <p:spPr>
          <a:xfrm>
            <a:off x="5297365" y="17760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27760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DE3B669-D0C6-43C4-9D0E-ED152B12D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2ABCA01E-03E1-4873-B486-46DFFCDC1CF5}"/>
              </a:ext>
            </a:extLst>
          </p:cNvPr>
          <p:cNvSpPr txBox="1"/>
          <p:nvPr/>
        </p:nvSpPr>
        <p:spPr>
          <a:xfrm>
            <a:off x="1087347" y="5422789"/>
            <a:ext cx="8888461" cy="7066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Testy </a:t>
            </a:r>
            <a:r>
              <a:rPr lang="en-US" sz="34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były</a:t>
            </a:r>
            <a:r>
              <a:rPr lang="en-US" sz="3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4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prowadzone</a:t>
            </a:r>
            <a:r>
              <a:rPr lang="en-US" sz="3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4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na</a:t>
            </a:r>
            <a:r>
              <a:rPr lang="en-US" sz="3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4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stronie</a:t>
            </a:r>
            <a:r>
              <a:rPr lang="en-US" sz="3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4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podanej</a:t>
            </a:r>
            <a:r>
              <a:rPr lang="en-US" sz="3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4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przez</a:t>
            </a:r>
            <a:r>
              <a:rPr lang="en-US" sz="3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4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naszego</a:t>
            </a:r>
            <a:r>
              <a:rPr lang="en-US" sz="3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4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wykładowcę</a:t>
            </a:r>
            <a:r>
              <a:rPr lang="en-US" sz="3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.</a:t>
            </a:r>
            <a:endParaRPr lang="pl-PL" sz="3400" b="1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pl-PL" sz="3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Jest to strona poświęcona testowaniu automatycznemu.</a:t>
            </a:r>
            <a:endParaRPr lang="en-US" sz="3400" b="1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b="1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8448364C-CB9C-461F-9E2E-6A2644D047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4"/>
          <a:stretch/>
        </p:blipFill>
        <p:spPr>
          <a:xfrm>
            <a:off x="-2" y="10"/>
            <a:ext cx="12192002" cy="514801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75D9F35-775B-4B73-BBB6-176A2E086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1741688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1252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Blocks">
      <a:dk1>
        <a:sysClr val="windowText" lastClr="000000"/>
      </a:dk1>
      <a:lt1>
        <a:sysClr val="window" lastClr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82</Words>
  <Application>Microsoft Office PowerPoint</Application>
  <PresentationFormat>Panoramiczny</PresentationFormat>
  <Paragraphs>8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10" baseType="lpstr">
      <vt:lpstr>Aharoni</vt:lpstr>
      <vt:lpstr>Arial</vt:lpstr>
      <vt:lpstr>Avenir Next LT Pro</vt:lpstr>
      <vt:lpstr>Avenir Next LT Pro Light</vt:lpstr>
      <vt:lpstr>Calibri</vt:lpstr>
      <vt:lpstr>BlocksVTI</vt:lpstr>
      <vt:lpstr>Projekt zespołowy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zespołowy</dc:title>
  <dc:creator>Dominik 68931</dc:creator>
  <cp:lastModifiedBy>Dominik 68931</cp:lastModifiedBy>
  <cp:revision>2</cp:revision>
  <dcterms:created xsi:type="dcterms:W3CDTF">2022-04-23T14:53:33Z</dcterms:created>
  <dcterms:modified xsi:type="dcterms:W3CDTF">2022-04-23T15:25:16Z</dcterms:modified>
</cp:coreProperties>
</file>