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331" r:id="rId2"/>
    <p:sldId id="635" r:id="rId3"/>
    <p:sldId id="639" r:id="rId4"/>
    <p:sldId id="642" r:id="rId5"/>
    <p:sldId id="666" r:id="rId6"/>
    <p:sldId id="643" r:id="rId7"/>
    <p:sldId id="644" r:id="rId8"/>
    <p:sldId id="667" r:id="rId9"/>
    <p:sldId id="645" r:id="rId10"/>
    <p:sldId id="646" r:id="rId11"/>
    <p:sldId id="650" r:id="rId12"/>
    <p:sldId id="648" r:id="rId13"/>
    <p:sldId id="651" r:id="rId14"/>
    <p:sldId id="660" r:id="rId15"/>
    <p:sldId id="640" r:id="rId16"/>
    <p:sldId id="659" r:id="rId17"/>
    <p:sldId id="661" r:id="rId18"/>
    <p:sldId id="662" r:id="rId19"/>
    <p:sldId id="663" r:id="rId20"/>
    <p:sldId id="664" r:id="rId21"/>
    <p:sldId id="665" r:id="rId22"/>
    <p:sldId id="654" r:id="rId23"/>
    <p:sldId id="649" r:id="rId24"/>
    <p:sldId id="653" r:id="rId25"/>
    <p:sldId id="652" r:id="rId26"/>
    <p:sldId id="641" r:id="rId27"/>
    <p:sldId id="655" r:id="rId28"/>
    <p:sldId id="657" r:id="rId29"/>
    <p:sldId id="658"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4D4D"/>
    <a:srgbClr val="00C1D4"/>
    <a:srgbClr val="FF4F4F"/>
    <a:srgbClr val="FF4E4E"/>
    <a:srgbClr val="616161"/>
    <a:srgbClr val="FF0080"/>
    <a:srgbClr val="3ACCDD"/>
    <a:srgbClr val="2EC6D6"/>
    <a:srgbClr val="2DC6D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97"/>
    <p:restoredTop sz="96405" autoAdjust="0"/>
  </p:normalViewPr>
  <p:slideViewPr>
    <p:cSldViewPr snapToGrid="0" snapToObjects="1">
      <p:cViewPr varScale="1">
        <p:scale>
          <a:sx n="191" d="100"/>
          <a:sy n="191" d="100"/>
        </p:scale>
        <p:origin x="712" y="184"/>
      </p:cViewPr>
      <p:guideLst>
        <p:guide orient="horz" pos="1620"/>
        <p:guide pos="2880"/>
      </p:guideLst>
    </p:cSldViewPr>
  </p:slideViewPr>
  <p:outlineViewPr>
    <p:cViewPr>
      <p:scale>
        <a:sx n="33" d="100"/>
        <a:sy n="33" d="100"/>
      </p:scale>
      <p:origin x="0" y="-16744"/>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710FB4-CD92-E843-A770-164BBE95230A}" type="datetimeFigureOut">
              <a:rPr lang="en-US" smtClean="0"/>
              <a:t>4/24/23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04A7C4-34D7-1745-A856-E0192B4A9EE6}" type="slidenum">
              <a:rPr lang="en-US" smtClean="0"/>
              <a:t>‹#›</a:t>
            </a:fld>
            <a:endParaRPr lang="en-US"/>
          </a:p>
        </p:txBody>
      </p:sp>
    </p:spTree>
    <p:extLst>
      <p:ext uri="{BB962C8B-B14F-4D97-AF65-F5344CB8AC3E}">
        <p14:creationId xmlns:p14="http://schemas.microsoft.com/office/powerpoint/2010/main" val="1764900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7F2E0D-C41A-004A-B7CE-2840F4E36B78}" type="datetimeFigureOut">
              <a:rPr lang="en-US" smtClean="0"/>
              <a:t>4/23/23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C7160B-563F-B64B-B67D-C250EFBFF54C}" type="slidenum">
              <a:rPr lang="en-US" smtClean="0"/>
              <a:t>‹#›</a:t>
            </a:fld>
            <a:endParaRPr lang="en-US"/>
          </a:p>
        </p:txBody>
      </p:sp>
    </p:spTree>
    <p:extLst>
      <p:ext uri="{BB962C8B-B14F-4D97-AF65-F5344CB8AC3E}">
        <p14:creationId xmlns:p14="http://schemas.microsoft.com/office/powerpoint/2010/main" val="19584539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1261" y="1073985"/>
            <a:ext cx="8235523" cy="1414634"/>
          </a:xfrm>
        </p:spPr>
        <p:txBody>
          <a:bodyPr anchor="b">
            <a:normAutofit/>
          </a:bodyPr>
          <a:lstStyle>
            <a:lvl1pPr>
              <a:defRPr sz="3600">
                <a:solidFill>
                  <a:srgbClr val="00C1D4"/>
                </a:solidFill>
              </a:defRPr>
            </a:lvl1pPr>
          </a:lstStyle>
          <a:p>
            <a:r>
              <a:rPr lang="en-GB"/>
              <a:t>Click to edit Master title style</a:t>
            </a:r>
            <a:endParaRPr lang="en-US" dirty="0"/>
          </a:p>
        </p:txBody>
      </p:sp>
      <p:sp>
        <p:nvSpPr>
          <p:cNvPr id="3" name="Subtitle 2"/>
          <p:cNvSpPr>
            <a:spLocks noGrp="1"/>
          </p:cNvSpPr>
          <p:nvPr>
            <p:ph type="subTitle" idx="1"/>
          </p:nvPr>
        </p:nvSpPr>
        <p:spPr>
          <a:xfrm>
            <a:off x="451262" y="2720196"/>
            <a:ext cx="8235522" cy="1349319"/>
          </a:xfrm>
        </p:spPr>
        <p:txBody>
          <a:bodyPr>
            <a:normAutofit/>
          </a:bodyPr>
          <a:lstStyle>
            <a:lvl1pPr marL="0" indent="0" algn="l">
              <a:buNone/>
              <a:defRPr sz="24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5" name="Text Placeholder 4">
            <a:extLst>
              <a:ext uri="{FF2B5EF4-FFF2-40B4-BE49-F238E27FC236}">
                <a16:creationId xmlns:a16="http://schemas.microsoft.com/office/drawing/2014/main" id="{0973DBB7-0E63-7D49-A350-385707FF97F9}"/>
              </a:ext>
            </a:extLst>
          </p:cNvPr>
          <p:cNvSpPr>
            <a:spLocks noGrp="1"/>
          </p:cNvSpPr>
          <p:nvPr>
            <p:ph type="body" sz="quarter" idx="10"/>
          </p:nvPr>
        </p:nvSpPr>
        <p:spPr>
          <a:xfrm>
            <a:off x="450850" y="4451350"/>
            <a:ext cx="8235522" cy="379413"/>
          </a:xfrm>
        </p:spPr>
        <p:txBody>
          <a:bodyPr anchor="ctr">
            <a:noAutofit/>
          </a:bodyPr>
          <a:lstStyle>
            <a:lvl1pPr marL="0" indent="0">
              <a:buNone/>
              <a:defRPr sz="1400" b="0" i="0">
                <a:solidFill>
                  <a:srgbClr val="616161"/>
                </a:solidFill>
                <a:latin typeface="Poppins Medium" pitchFamily="2" charset="77"/>
                <a:cs typeface="Poppins Medium" pitchFamily="2" charset="77"/>
              </a:defRPr>
            </a:lvl1pPr>
          </a:lstStyle>
          <a:p>
            <a:pPr lvl="0"/>
            <a:r>
              <a:rPr lang="en-GB"/>
              <a:t>Click to edit Master text styles</a:t>
            </a:r>
          </a:p>
        </p:txBody>
      </p:sp>
      <p:sp>
        <p:nvSpPr>
          <p:cNvPr id="10" name="Rectangle 9">
            <a:extLst>
              <a:ext uri="{FF2B5EF4-FFF2-40B4-BE49-F238E27FC236}">
                <a16:creationId xmlns:a16="http://schemas.microsoft.com/office/drawing/2014/main" id="{99723B85-99B1-DC51-E241-1A8A61296363}"/>
              </a:ext>
            </a:extLst>
          </p:cNvPr>
          <p:cNvSpPr/>
          <p:nvPr userDrawn="1"/>
        </p:nvSpPr>
        <p:spPr>
          <a:xfrm>
            <a:off x="0" y="0"/>
            <a:ext cx="9144000" cy="47897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pic>
        <p:nvPicPr>
          <p:cNvPr id="27" name="Graphic 26">
            <a:extLst>
              <a:ext uri="{FF2B5EF4-FFF2-40B4-BE49-F238E27FC236}">
                <a16:creationId xmlns:a16="http://schemas.microsoft.com/office/drawing/2014/main" id="{6CBED180-D48E-340E-0D28-2D5E16F3A87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3708" y="228123"/>
            <a:ext cx="942664" cy="662466"/>
          </a:xfrm>
          <a:prstGeom prst="rect">
            <a:avLst/>
          </a:prstGeom>
        </p:spPr>
      </p:pic>
      <p:pic>
        <p:nvPicPr>
          <p:cNvPr id="29" name="Graphic 28">
            <a:extLst>
              <a:ext uri="{FF2B5EF4-FFF2-40B4-BE49-F238E27FC236}">
                <a16:creationId xmlns:a16="http://schemas.microsoft.com/office/drawing/2014/main" id="{998CC607-FDCC-0D59-DF45-697393EC94F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4602" b="16538"/>
          <a:stretch/>
        </p:blipFill>
        <p:spPr>
          <a:xfrm>
            <a:off x="5715000" y="101599"/>
            <a:ext cx="1690671" cy="822673"/>
          </a:xfrm>
          <a:prstGeom prst="rect">
            <a:avLst/>
          </a:prstGeom>
        </p:spPr>
      </p:pic>
    </p:spTree>
    <p:extLst>
      <p:ext uri="{BB962C8B-B14F-4D97-AF65-F5344CB8AC3E}">
        <p14:creationId xmlns:p14="http://schemas.microsoft.com/office/powerpoint/2010/main" val="59325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lvl1pPr>
              <a:spcBef>
                <a:spcPts val="1200"/>
              </a:spcBef>
              <a:buClr>
                <a:schemeClr val="tx1"/>
              </a:buClr>
              <a:defRPr/>
            </a:lvl1pPr>
            <a:lvl2pPr>
              <a:spcBef>
                <a:spcPts val="600"/>
              </a:spcBef>
              <a:buClr>
                <a:schemeClr val="tx1"/>
              </a:buClr>
              <a:defRPr/>
            </a:lvl2pPr>
            <a:lvl3pPr>
              <a:buClr>
                <a:schemeClr val="tx1"/>
              </a:buClr>
              <a:defRPr/>
            </a:lvl3pPr>
            <a:lvl4pPr>
              <a:buClr>
                <a:schemeClr val="tx1"/>
              </a:buClr>
              <a:defRPr/>
            </a:lvl4pPr>
            <a:lvl5pPr>
              <a:buClr>
                <a:schemeClr val="tx1"/>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5">
            <a:extLst>
              <a:ext uri="{FF2B5EF4-FFF2-40B4-BE49-F238E27FC236}">
                <a16:creationId xmlns:a16="http://schemas.microsoft.com/office/drawing/2014/main" id="{EE9F8135-CE51-524A-82A9-F2879E3684E9}"/>
              </a:ext>
            </a:extLst>
          </p:cNvPr>
          <p:cNvSpPr>
            <a:spLocks noGrp="1"/>
          </p:cNvSpPr>
          <p:nvPr>
            <p:ph type="sldNum" sz="quarter" idx="4"/>
          </p:nvPr>
        </p:nvSpPr>
        <p:spPr>
          <a:xfrm>
            <a:off x="8721726" y="1"/>
            <a:ext cx="414182" cy="374650"/>
          </a:xfrm>
          <a:prstGeom prst="rect">
            <a:avLst/>
          </a:prstGeom>
        </p:spPr>
        <p:txBody>
          <a:bodyPr vert="horz" lIns="91440" tIns="45720" rIns="91440" bIns="45720" rtlCol="0" anchor="ctr"/>
          <a:lstStyle>
            <a:lvl1pPr algn="ctr">
              <a:defRPr sz="1100">
                <a:solidFill>
                  <a:srgbClr val="00C1D4"/>
                </a:solidFill>
              </a:defRPr>
            </a:lvl1pPr>
          </a:lstStyle>
          <a:p>
            <a:fld id="{41FD0BAD-EDB4-BF48-B5DA-A7E15AE1BBA8}" type="slidenum">
              <a:rPr lang="en-US" smtClean="0"/>
              <a:pPr/>
              <a:t>‹#›</a:t>
            </a:fld>
            <a:endParaRPr lang="en-US" dirty="0"/>
          </a:p>
        </p:txBody>
      </p:sp>
    </p:spTree>
    <p:extLst>
      <p:ext uri="{BB962C8B-B14F-4D97-AF65-F5344CB8AC3E}">
        <p14:creationId xmlns:p14="http://schemas.microsoft.com/office/powerpoint/2010/main" val="3803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596398"/>
            <a:ext cx="8229600" cy="31685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20"/>
          <p:cNvSpPr>
            <a:spLocks noGrp="1"/>
          </p:cNvSpPr>
          <p:nvPr>
            <p:ph type="body" sz="quarter" idx="15"/>
          </p:nvPr>
        </p:nvSpPr>
        <p:spPr>
          <a:xfrm>
            <a:off x="458787" y="1043628"/>
            <a:ext cx="8228012" cy="383722"/>
          </a:xfrm>
          <a:prstGeom prst="rect">
            <a:avLst/>
          </a:prstGeom>
        </p:spPr>
        <p:txBody>
          <a:bodyPr vert="horz" tIns="0" anchor="t" anchorCtr="0">
            <a:noAutofit/>
          </a:bodyPr>
          <a:lstStyle>
            <a:lvl1pPr marL="0" indent="0">
              <a:buFontTx/>
              <a:buNone/>
              <a:defRPr sz="2400" b="1" i="0">
                <a:solidFill>
                  <a:srgbClr val="FF4F4F"/>
                </a:solidFill>
                <a:latin typeface="Poppins SemiBold" pitchFamily="2" charset="77"/>
                <a:cs typeface="Poppins SemiBold" pitchFamily="2"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9" name="Slide Number Placeholder 5">
            <a:extLst>
              <a:ext uri="{FF2B5EF4-FFF2-40B4-BE49-F238E27FC236}">
                <a16:creationId xmlns:a16="http://schemas.microsoft.com/office/drawing/2014/main" id="{533A96E6-B804-9A49-B013-703DD850A95D}"/>
              </a:ext>
            </a:extLst>
          </p:cNvPr>
          <p:cNvSpPr>
            <a:spLocks noGrp="1"/>
          </p:cNvSpPr>
          <p:nvPr>
            <p:ph type="sldNum" sz="quarter" idx="4"/>
          </p:nvPr>
        </p:nvSpPr>
        <p:spPr>
          <a:xfrm>
            <a:off x="8724508" y="1"/>
            <a:ext cx="419489" cy="378000"/>
          </a:xfrm>
          <a:prstGeom prst="rect">
            <a:avLst/>
          </a:prstGeom>
        </p:spPr>
        <p:txBody>
          <a:bodyPr vert="horz" lIns="0" tIns="0" rIns="0" bIns="0" rtlCol="0" anchor="ctr"/>
          <a:lstStyle>
            <a:lvl1pPr algn="ctr">
              <a:defRPr sz="1100">
                <a:solidFill>
                  <a:srgbClr val="00C1D4"/>
                </a:solidFill>
              </a:defRPr>
            </a:lvl1pPr>
          </a:lstStyle>
          <a:p>
            <a:fld id="{41FD0BAD-EDB4-BF48-B5DA-A7E15AE1BBA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333852"/>
            <a:ext cx="4038600" cy="341431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333851"/>
            <a:ext cx="4038600" cy="341431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5">
            <a:extLst>
              <a:ext uri="{FF2B5EF4-FFF2-40B4-BE49-F238E27FC236}">
                <a16:creationId xmlns:a16="http://schemas.microsoft.com/office/drawing/2014/main" id="{3EBCF466-479C-FC41-9244-55B4A810210D}"/>
              </a:ext>
            </a:extLst>
          </p:cNvPr>
          <p:cNvSpPr>
            <a:spLocks noGrp="1"/>
          </p:cNvSpPr>
          <p:nvPr>
            <p:ph type="sldNum" sz="quarter" idx="4"/>
          </p:nvPr>
        </p:nvSpPr>
        <p:spPr>
          <a:xfrm>
            <a:off x="8724508" y="1"/>
            <a:ext cx="419489" cy="378000"/>
          </a:xfrm>
          <a:prstGeom prst="rect">
            <a:avLst/>
          </a:prstGeom>
        </p:spPr>
        <p:txBody>
          <a:bodyPr vert="horz" lIns="0" tIns="0" rIns="0" bIns="0" rtlCol="0" anchor="ctr"/>
          <a:lstStyle>
            <a:lvl1pPr algn="ctr">
              <a:defRPr sz="1100">
                <a:solidFill>
                  <a:srgbClr val="00C1D4"/>
                </a:solidFill>
              </a:defRPr>
            </a:lvl1pPr>
          </a:lstStyle>
          <a:p>
            <a:fld id="{41FD0BAD-EDB4-BF48-B5DA-A7E15AE1BBA8}" type="slidenum">
              <a:rPr lang="en-US" smtClean="0"/>
              <a:pPr/>
              <a:t>‹#›</a:t>
            </a:fld>
            <a:endParaRPr lang="en-US" dirty="0"/>
          </a:p>
        </p:txBody>
      </p:sp>
    </p:spTree>
    <p:extLst>
      <p:ext uri="{BB962C8B-B14F-4D97-AF65-F5344CB8AC3E}">
        <p14:creationId xmlns:p14="http://schemas.microsoft.com/office/powerpoint/2010/main" val="202441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310726"/>
            <a:ext cx="4040188" cy="479822"/>
          </a:xfrm>
        </p:spPr>
        <p:txBody>
          <a:bodyPr anchor="ct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57200" y="1929468"/>
            <a:ext cx="4040188" cy="2835479"/>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8" y="1310726"/>
            <a:ext cx="4041775" cy="479822"/>
          </a:xfrm>
        </p:spPr>
        <p:txBody>
          <a:bodyPr anchor="ct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45028" y="1929468"/>
            <a:ext cx="4041775" cy="2835479"/>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Slide Number Placeholder 5">
            <a:extLst>
              <a:ext uri="{FF2B5EF4-FFF2-40B4-BE49-F238E27FC236}">
                <a16:creationId xmlns:a16="http://schemas.microsoft.com/office/drawing/2014/main" id="{EEF76A51-F40C-0E42-AD67-0D0496D2FE19}"/>
              </a:ext>
            </a:extLst>
          </p:cNvPr>
          <p:cNvSpPr>
            <a:spLocks noGrp="1"/>
          </p:cNvSpPr>
          <p:nvPr>
            <p:ph type="sldNum" sz="quarter" idx="12"/>
          </p:nvPr>
        </p:nvSpPr>
        <p:spPr>
          <a:xfrm>
            <a:off x="8724508" y="1"/>
            <a:ext cx="419489" cy="378000"/>
          </a:xfrm>
          <a:prstGeom prst="rect">
            <a:avLst/>
          </a:prstGeom>
        </p:spPr>
        <p:txBody>
          <a:bodyPr vert="horz" lIns="0" tIns="0" rIns="0" bIns="0" rtlCol="0" anchor="ctr"/>
          <a:lstStyle>
            <a:lvl1pPr algn="ctr">
              <a:defRPr sz="1100">
                <a:solidFill>
                  <a:srgbClr val="00C1D4"/>
                </a:solidFill>
              </a:defRPr>
            </a:lvl1pPr>
          </a:lstStyle>
          <a:p>
            <a:fld id="{41FD0BAD-EDB4-BF48-B5DA-A7E15AE1BBA8}" type="slidenum">
              <a:rPr lang="en-US" smtClean="0"/>
              <a:pPr/>
              <a:t>‹#›</a:t>
            </a:fld>
            <a:endParaRPr lang="en-US" dirty="0"/>
          </a:p>
        </p:txBody>
      </p:sp>
    </p:spTree>
    <p:extLst>
      <p:ext uri="{BB962C8B-B14F-4D97-AF65-F5344CB8AC3E}">
        <p14:creationId xmlns:p14="http://schemas.microsoft.com/office/powerpoint/2010/main" val="317729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3" y="1847863"/>
            <a:ext cx="8037513" cy="1021556"/>
          </a:xfrm>
        </p:spPr>
        <p:txBody>
          <a:bodyPr anchor="b"/>
          <a:lstStyle>
            <a:lvl1pPr algn="l">
              <a:defRPr sz="3000" b="1" i="0" cap="all">
                <a:latin typeface="Poppins" pitchFamily="2" charset="77"/>
                <a:cs typeface="Poppins" pitchFamily="2" charset="77"/>
              </a:defRPr>
            </a:lvl1pPr>
          </a:lstStyle>
          <a:p>
            <a:r>
              <a:rPr lang="en-GB"/>
              <a:t>Click to edit Master title style</a:t>
            </a:r>
            <a:endParaRPr lang="en-US" dirty="0"/>
          </a:p>
        </p:txBody>
      </p:sp>
      <p:sp>
        <p:nvSpPr>
          <p:cNvPr id="3" name="Text Placeholder 2"/>
          <p:cNvSpPr>
            <a:spLocks noGrp="1"/>
          </p:cNvSpPr>
          <p:nvPr>
            <p:ph type="body" idx="1"/>
          </p:nvPr>
        </p:nvSpPr>
        <p:spPr>
          <a:xfrm>
            <a:off x="457203" y="2869419"/>
            <a:ext cx="8037513" cy="1125140"/>
          </a:xfrm>
        </p:spPr>
        <p:txBody>
          <a:bodyPr anchor="t">
            <a:normAutofit/>
          </a:bodyPr>
          <a:lstStyle>
            <a:lvl1pPr marL="0" indent="0">
              <a:buNone/>
              <a:defRPr sz="1800" b="1" i="0">
                <a:solidFill>
                  <a:srgbClr val="FF4F4F"/>
                </a:solidFill>
                <a:latin typeface="Poppins SemiBold" pitchFamily="2" charset="77"/>
                <a:cs typeface="Poppins SemiBold" pitchFamily="2" charset="77"/>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32237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Slide Number Placeholder 5">
            <a:extLst>
              <a:ext uri="{FF2B5EF4-FFF2-40B4-BE49-F238E27FC236}">
                <a16:creationId xmlns:a16="http://schemas.microsoft.com/office/drawing/2014/main" id="{E25A1315-EA2B-C641-81FF-0A26148A2AD0}"/>
              </a:ext>
            </a:extLst>
          </p:cNvPr>
          <p:cNvSpPr>
            <a:spLocks noGrp="1"/>
          </p:cNvSpPr>
          <p:nvPr>
            <p:ph type="sldNum" sz="quarter" idx="4"/>
          </p:nvPr>
        </p:nvSpPr>
        <p:spPr>
          <a:xfrm>
            <a:off x="8724508" y="1"/>
            <a:ext cx="419489" cy="378000"/>
          </a:xfrm>
          <a:prstGeom prst="rect">
            <a:avLst/>
          </a:prstGeom>
        </p:spPr>
        <p:txBody>
          <a:bodyPr vert="horz" lIns="0" tIns="0" rIns="0" bIns="0" rtlCol="0" anchor="ctr"/>
          <a:lstStyle>
            <a:lvl1pPr algn="ctr">
              <a:defRPr sz="1100">
                <a:solidFill>
                  <a:srgbClr val="00C1D4"/>
                </a:solidFill>
              </a:defRPr>
            </a:lvl1pPr>
          </a:lstStyle>
          <a:p>
            <a:fld id="{41FD0BAD-EDB4-BF48-B5DA-A7E15AE1BBA8}" type="slidenum">
              <a:rPr lang="en-US" smtClean="0"/>
              <a:pPr/>
              <a:t>‹#›</a:t>
            </a:fld>
            <a:endParaRPr lang="en-US" dirty="0"/>
          </a:p>
        </p:txBody>
      </p:sp>
    </p:spTree>
    <p:extLst>
      <p:ext uri="{BB962C8B-B14F-4D97-AF65-F5344CB8AC3E}">
        <p14:creationId xmlns:p14="http://schemas.microsoft.com/office/powerpoint/2010/main" val="219826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Text Placeholder 20"/>
          <p:cNvSpPr>
            <a:spLocks noGrp="1"/>
          </p:cNvSpPr>
          <p:nvPr>
            <p:ph type="body" sz="quarter" idx="15"/>
          </p:nvPr>
        </p:nvSpPr>
        <p:spPr>
          <a:xfrm>
            <a:off x="458787" y="1043628"/>
            <a:ext cx="8228012" cy="383722"/>
          </a:xfrm>
          <a:prstGeom prst="rect">
            <a:avLst/>
          </a:prstGeom>
        </p:spPr>
        <p:txBody>
          <a:bodyPr vert="horz" tIns="0" anchor="t" anchorCtr="0">
            <a:noAutofit/>
          </a:bodyPr>
          <a:lstStyle>
            <a:lvl1pPr marL="0" indent="0">
              <a:buFontTx/>
              <a:buNone/>
              <a:defRPr sz="2400" b="1" i="0">
                <a:solidFill>
                  <a:srgbClr val="FF4F4F"/>
                </a:solidFill>
                <a:latin typeface="Poppins SemiBold" pitchFamily="2" charset="77"/>
                <a:cs typeface="Poppins SemiBold" pitchFamily="2"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9" name="Slide Number Placeholder 5">
            <a:extLst>
              <a:ext uri="{FF2B5EF4-FFF2-40B4-BE49-F238E27FC236}">
                <a16:creationId xmlns:a16="http://schemas.microsoft.com/office/drawing/2014/main" id="{4EC61BD4-6A6B-EE49-BA2C-3AC2A3E2DA88}"/>
              </a:ext>
            </a:extLst>
          </p:cNvPr>
          <p:cNvSpPr>
            <a:spLocks noGrp="1"/>
          </p:cNvSpPr>
          <p:nvPr>
            <p:ph type="sldNum" sz="quarter" idx="4"/>
          </p:nvPr>
        </p:nvSpPr>
        <p:spPr>
          <a:xfrm>
            <a:off x="8724508" y="1"/>
            <a:ext cx="419489" cy="378000"/>
          </a:xfrm>
          <a:prstGeom prst="rect">
            <a:avLst/>
          </a:prstGeom>
        </p:spPr>
        <p:txBody>
          <a:bodyPr vert="horz" lIns="0" tIns="0" rIns="0" bIns="0" rtlCol="0" anchor="ctr"/>
          <a:lstStyle>
            <a:lvl1pPr algn="ctr">
              <a:defRPr sz="1100">
                <a:solidFill>
                  <a:srgbClr val="00C1D4"/>
                </a:solidFill>
              </a:defRPr>
            </a:lvl1pPr>
          </a:lstStyle>
          <a:p>
            <a:fld id="{41FD0BAD-EDB4-BF48-B5DA-A7E15AE1BBA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3C64C96-2F67-594B-B5AC-C225DA29CCA8}"/>
              </a:ext>
            </a:extLst>
          </p:cNvPr>
          <p:cNvSpPr>
            <a:spLocks noGrp="1"/>
          </p:cNvSpPr>
          <p:nvPr>
            <p:ph type="sldNum" sz="quarter" idx="4"/>
          </p:nvPr>
        </p:nvSpPr>
        <p:spPr>
          <a:xfrm>
            <a:off x="8724508" y="1"/>
            <a:ext cx="419489" cy="378000"/>
          </a:xfrm>
          <a:prstGeom prst="rect">
            <a:avLst/>
          </a:prstGeom>
        </p:spPr>
        <p:txBody>
          <a:bodyPr vert="horz" lIns="0" tIns="0" rIns="0" bIns="0" rtlCol="0" anchor="ctr"/>
          <a:lstStyle>
            <a:lvl1pPr algn="ctr">
              <a:defRPr sz="1100">
                <a:solidFill>
                  <a:srgbClr val="00C1D4"/>
                </a:solidFill>
              </a:defRPr>
            </a:lvl1pPr>
          </a:lstStyle>
          <a:p>
            <a:fld id="{41FD0BAD-EDB4-BF48-B5DA-A7E15AE1BBA8}" type="slidenum">
              <a:rPr lang="en-US" smtClean="0"/>
              <a:pPr/>
              <a:t>‹#›</a:t>
            </a:fld>
            <a:endParaRPr lang="en-US" dirty="0"/>
          </a:p>
        </p:txBody>
      </p:sp>
    </p:spTree>
    <p:extLst>
      <p:ext uri="{BB962C8B-B14F-4D97-AF65-F5344CB8AC3E}">
        <p14:creationId xmlns:p14="http://schemas.microsoft.com/office/powerpoint/2010/main" val="261480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46449"/>
            <a:ext cx="8229600" cy="55277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57200" y="1333851"/>
            <a:ext cx="8229600" cy="342963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1" name="Rak 11"/>
          <p:cNvCxnSpPr/>
          <p:nvPr userDrawn="1"/>
        </p:nvCxnSpPr>
        <p:spPr bwMode="auto">
          <a:xfrm>
            <a:off x="0" y="380015"/>
            <a:ext cx="9144000" cy="1191"/>
          </a:xfrm>
          <a:prstGeom prst="line">
            <a:avLst/>
          </a:prstGeom>
          <a:solidFill>
            <a:schemeClr val="accent1"/>
          </a:solidFill>
          <a:ln w="3175" cap="flat" cmpd="sng" algn="ctr">
            <a:solidFill>
              <a:srgbClr val="2EC6D6"/>
            </a:solidFill>
            <a:prstDash val="solid"/>
            <a:round/>
            <a:headEnd type="none" w="med" len="med"/>
            <a:tailEnd type="none" w="med" len="med"/>
          </a:ln>
          <a:effectLst/>
        </p:spPr>
      </p:cxnSp>
      <p:pic>
        <p:nvPicPr>
          <p:cNvPr id="15" name="Picture 14">
            <a:extLst>
              <a:ext uri="{FF2B5EF4-FFF2-40B4-BE49-F238E27FC236}">
                <a16:creationId xmlns:a16="http://schemas.microsoft.com/office/drawing/2014/main" id="{9327C584-300E-DE46-A9C1-6CABB305BD69}"/>
              </a:ext>
            </a:extLst>
          </p:cNvPr>
          <p:cNvPicPr>
            <a:picLocks noChangeAspect="1"/>
          </p:cNvPicPr>
          <p:nvPr userDrawn="1"/>
        </p:nvPicPr>
        <p:blipFill rotWithShape="1">
          <a:blip r:embed="rId11"/>
          <a:srcRect r="39225" b="75348"/>
          <a:stretch/>
        </p:blipFill>
        <p:spPr>
          <a:xfrm>
            <a:off x="7880288" y="91138"/>
            <a:ext cx="744214" cy="212748"/>
          </a:xfrm>
          <a:prstGeom prst="rect">
            <a:avLst/>
          </a:prstGeom>
        </p:spPr>
      </p:pic>
      <p:cxnSp>
        <p:nvCxnSpPr>
          <p:cNvPr id="13" name="Rak 11">
            <a:extLst>
              <a:ext uri="{FF2B5EF4-FFF2-40B4-BE49-F238E27FC236}">
                <a16:creationId xmlns:a16="http://schemas.microsoft.com/office/drawing/2014/main" id="{CC9DE59B-FC74-B54E-8729-450A936A04AC}"/>
              </a:ext>
            </a:extLst>
          </p:cNvPr>
          <p:cNvCxnSpPr>
            <a:cxnSpLocks/>
          </p:cNvCxnSpPr>
          <p:nvPr userDrawn="1"/>
        </p:nvCxnSpPr>
        <p:spPr bwMode="auto">
          <a:xfrm>
            <a:off x="8724508" y="0"/>
            <a:ext cx="0" cy="376445"/>
          </a:xfrm>
          <a:prstGeom prst="line">
            <a:avLst/>
          </a:prstGeom>
          <a:solidFill>
            <a:schemeClr val="accent1"/>
          </a:solidFill>
          <a:ln w="3175" cap="flat" cmpd="sng" algn="ctr">
            <a:solidFill>
              <a:srgbClr val="2EC6D6"/>
            </a:solidFill>
            <a:prstDash val="solid"/>
            <a:round/>
            <a:headEnd type="none" w="med" len="med"/>
            <a:tailEnd type="none" w="med" len="med"/>
          </a:ln>
          <a:effectLst/>
        </p:spPr>
      </p:cxnSp>
      <p:cxnSp>
        <p:nvCxnSpPr>
          <p:cNvPr id="22" name="Rak 11">
            <a:extLst>
              <a:ext uri="{FF2B5EF4-FFF2-40B4-BE49-F238E27FC236}">
                <a16:creationId xmlns:a16="http://schemas.microsoft.com/office/drawing/2014/main" id="{1FA8520C-8923-8747-9341-77E763350990}"/>
              </a:ext>
            </a:extLst>
          </p:cNvPr>
          <p:cNvCxnSpPr>
            <a:cxnSpLocks/>
          </p:cNvCxnSpPr>
          <p:nvPr userDrawn="1"/>
        </p:nvCxnSpPr>
        <p:spPr bwMode="auto">
          <a:xfrm>
            <a:off x="421883" y="1380"/>
            <a:ext cx="0" cy="378240"/>
          </a:xfrm>
          <a:prstGeom prst="line">
            <a:avLst/>
          </a:prstGeom>
          <a:solidFill>
            <a:schemeClr val="accent1"/>
          </a:solidFill>
          <a:ln w="3175" cap="flat" cmpd="sng" algn="ctr">
            <a:solidFill>
              <a:srgbClr val="00C1D4"/>
            </a:solidFill>
            <a:prstDash val="solid"/>
            <a:round/>
            <a:headEnd type="none" w="med" len="med"/>
            <a:tailEnd type="none" w="med" len="med"/>
          </a:ln>
          <a:effectLst/>
        </p:spPr>
      </p:cxnSp>
      <p:sp>
        <p:nvSpPr>
          <p:cNvPr id="18" name="Slide Number Placeholder 5">
            <a:extLst>
              <a:ext uri="{FF2B5EF4-FFF2-40B4-BE49-F238E27FC236}">
                <a16:creationId xmlns:a16="http://schemas.microsoft.com/office/drawing/2014/main" id="{376E15BA-CA0C-B04F-B8FF-E0E3A246E079}"/>
              </a:ext>
            </a:extLst>
          </p:cNvPr>
          <p:cNvSpPr>
            <a:spLocks noGrp="1"/>
          </p:cNvSpPr>
          <p:nvPr>
            <p:ph type="sldNum" sz="quarter" idx="4"/>
          </p:nvPr>
        </p:nvSpPr>
        <p:spPr>
          <a:xfrm>
            <a:off x="8724508" y="1"/>
            <a:ext cx="419489" cy="378000"/>
          </a:xfrm>
          <a:prstGeom prst="rect">
            <a:avLst/>
          </a:prstGeom>
        </p:spPr>
        <p:txBody>
          <a:bodyPr vert="horz" lIns="0" tIns="0" rIns="0" bIns="0" rtlCol="0" anchor="ctr"/>
          <a:lstStyle>
            <a:lvl1pPr algn="ctr">
              <a:defRPr sz="1100" b="0" i="0">
                <a:solidFill>
                  <a:srgbClr val="00C1D4"/>
                </a:solidFill>
                <a:latin typeface="Poppins" pitchFamily="2" charset="77"/>
                <a:cs typeface="Poppins" pitchFamily="2" charset="77"/>
              </a:defRPr>
            </a:lvl1pPr>
          </a:lstStyle>
          <a:p>
            <a:fld id="{41FD0BAD-EDB4-BF48-B5DA-A7E15AE1BBA8}" type="slidenum">
              <a:rPr lang="en-US" smtClean="0"/>
              <a:pPr/>
              <a:t>‹#›</a:t>
            </a:fld>
            <a:endParaRPr lang="en-US" dirty="0"/>
          </a:p>
        </p:txBody>
      </p:sp>
      <p:pic>
        <p:nvPicPr>
          <p:cNvPr id="29" name="Picture 28">
            <a:extLst>
              <a:ext uri="{FF2B5EF4-FFF2-40B4-BE49-F238E27FC236}">
                <a16:creationId xmlns:a16="http://schemas.microsoft.com/office/drawing/2014/main" id="{5BCC950F-B6E9-7946-B459-7934C5F3CB0D}"/>
              </a:ext>
            </a:extLst>
          </p:cNvPr>
          <p:cNvPicPr>
            <a:picLocks noChangeAspect="1"/>
          </p:cNvPicPr>
          <p:nvPr userDrawn="1"/>
        </p:nvPicPr>
        <p:blipFill rotWithShape="1">
          <a:blip r:embed="rId12"/>
          <a:srcRect l="26751" t="36757" r="4835" b="41381"/>
          <a:stretch/>
        </p:blipFill>
        <p:spPr>
          <a:xfrm>
            <a:off x="508988" y="30653"/>
            <a:ext cx="952126" cy="304252"/>
          </a:xfrm>
          <a:prstGeom prst="rect">
            <a:avLst/>
          </a:prstGeom>
        </p:spPr>
      </p:pic>
      <p:sp>
        <p:nvSpPr>
          <p:cNvPr id="23" name="Ellipse 46">
            <a:extLst>
              <a:ext uri="{FF2B5EF4-FFF2-40B4-BE49-F238E27FC236}">
                <a16:creationId xmlns:a16="http://schemas.microsoft.com/office/drawing/2014/main" id="{30C90CFA-8E18-254A-B294-190664C551D5}"/>
              </a:ext>
            </a:extLst>
          </p:cNvPr>
          <p:cNvSpPr/>
          <p:nvPr userDrawn="1"/>
        </p:nvSpPr>
        <p:spPr>
          <a:xfrm>
            <a:off x="394600" y="354148"/>
            <a:ext cx="53030" cy="54116"/>
          </a:xfrm>
          <a:prstGeom prst="ellipse">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b="0" i="0" dirty="0">
              <a:latin typeface="Poppins Regular" pitchFamily="2" charset="77"/>
            </a:endParaRPr>
          </a:p>
        </p:txBody>
      </p:sp>
      <p:sp>
        <p:nvSpPr>
          <p:cNvPr id="24" name="Ellipse 46">
            <a:extLst>
              <a:ext uri="{FF2B5EF4-FFF2-40B4-BE49-F238E27FC236}">
                <a16:creationId xmlns:a16="http://schemas.microsoft.com/office/drawing/2014/main" id="{8C1B456D-DAF5-FD40-BEE1-26D1B9481A40}"/>
              </a:ext>
            </a:extLst>
          </p:cNvPr>
          <p:cNvSpPr/>
          <p:nvPr userDrawn="1"/>
        </p:nvSpPr>
        <p:spPr>
          <a:xfrm>
            <a:off x="8699545" y="354148"/>
            <a:ext cx="53030" cy="54116"/>
          </a:xfrm>
          <a:prstGeom prst="ellipse">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b="0" i="0" dirty="0">
              <a:latin typeface="Poppins Regular" pitchFamily="2" charset="77"/>
            </a:endParaRPr>
          </a:p>
        </p:txBody>
      </p:sp>
      <p:pic>
        <p:nvPicPr>
          <p:cNvPr id="6" name="Picture 5">
            <a:extLst>
              <a:ext uri="{FF2B5EF4-FFF2-40B4-BE49-F238E27FC236}">
                <a16:creationId xmlns:a16="http://schemas.microsoft.com/office/drawing/2014/main" id="{7FD26761-AE0C-06D4-248C-892C67497D83}"/>
              </a:ext>
            </a:extLst>
          </p:cNvPr>
          <p:cNvPicPr>
            <a:picLocks noChangeAspect="1"/>
          </p:cNvPicPr>
          <p:nvPr userDrawn="1"/>
        </p:nvPicPr>
        <p:blipFill>
          <a:blip r:embed="rId13"/>
          <a:stretch>
            <a:fillRect/>
          </a:stretch>
        </p:blipFill>
        <p:spPr>
          <a:xfrm>
            <a:off x="81807" y="21373"/>
            <a:ext cx="280572" cy="331584"/>
          </a:xfrm>
          <a:prstGeom prst="rect">
            <a:avLst/>
          </a:prstGeom>
        </p:spPr>
      </p:pic>
    </p:spTree>
    <p:extLst>
      <p:ext uri="{BB962C8B-B14F-4D97-AF65-F5344CB8AC3E}">
        <p14:creationId xmlns:p14="http://schemas.microsoft.com/office/powerpoint/2010/main" val="186203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2" r:id="rId4"/>
    <p:sldLayoutId id="2147483653" r:id="rId5"/>
    <p:sldLayoutId id="2147483651" r:id="rId6"/>
    <p:sldLayoutId id="2147483654" r:id="rId7"/>
    <p:sldLayoutId id="2147483661" r:id="rId8"/>
    <p:sldLayoutId id="2147483655" r:id="rId9"/>
  </p:sldLayoutIdLst>
  <p:hf hdr="0" ftr="0" dt="0"/>
  <p:txStyles>
    <p:titleStyle>
      <a:lvl1pPr algn="l" defTabSz="342900" rtl="0" eaLnBrk="1" latinLnBrk="0" hangingPunct="1">
        <a:spcBef>
          <a:spcPct val="0"/>
        </a:spcBef>
        <a:buNone/>
        <a:defRPr sz="3000" b="1" i="0" kern="1200">
          <a:solidFill>
            <a:srgbClr val="00C1D4"/>
          </a:solidFill>
          <a:latin typeface="Poppins SemiBold" pitchFamily="2" charset="77"/>
          <a:ea typeface="+mj-ea"/>
          <a:cs typeface="Poppins SemiBold" pitchFamily="2" charset="77"/>
        </a:defRPr>
      </a:lvl1pPr>
    </p:titleStyle>
    <p:bodyStyle>
      <a:lvl1pPr marL="257175" indent="-257175" algn="l" defTabSz="342900" rtl="0" eaLnBrk="1" latinLnBrk="0" hangingPunct="1">
        <a:spcBef>
          <a:spcPct val="20000"/>
        </a:spcBef>
        <a:buFont typeface="Arial"/>
        <a:buChar char="•"/>
        <a:defRPr sz="2400" b="0" i="0" kern="1200">
          <a:solidFill>
            <a:schemeClr val="tx1"/>
          </a:solidFill>
          <a:latin typeface="Poppins" pitchFamily="2" charset="77"/>
          <a:ea typeface="+mn-ea"/>
          <a:cs typeface="Poppins" pitchFamily="2" charset="77"/>
        </a:defRPr>
      </a:lvl1pPr>
      <a:lvl2pPr marL="557213" indent="-214313" algn="l" defTabSz="342900" rtl="0" eaLnBrk="1" latinLnBrk="0" hangingPunct="1">
        <a:spcBef>
          <a:spcPct val="20000"/>
        </a:spcBef>
        <a:buFont typeface="Arial"/>
        <a:buChar char="–"/>
        <a:defRPr sz="2100" b="0" i="0" kern="1200">
          <a:solidFill>
            <a:schemeClr val="tx1"/>
          </a:solidFill>
          <a:latin typeface="Poppins" pitchFamily="2" charset="77"/>
          <a:ea typeface="+mn-ea"/>
          <a:cs typeface="Poppins" pitchFamily="2" charset="77"/>
        </a:defRPr>
      </a:lvl2pPr>
      <a:lvl3pPr marL="857250" indent="-171450" algn="l" defTabSz="342900" rtl="0" eaLnBrk="1" latinLnBrk="0" hangingPunct="1">
        <a:spcBef>
          <a:spcPct val="20000"/>
        </a:spcBef>
        <a:buFont typeface="Arial"/>
        <a:buChar char="•"/>
        <a:defRPr sz="1800" b="0" i="0" kern="1200">
          <a:solidFill>
            <a:schemeClr val="tx1"/>
          </a:solidFill>
          <a:latin typeface="Poppins" pitchFamily="2" charset="77"/>
          <a:ea typeface="+mn-ea"/>
          <a:cs typeface="Poppins" pitchFamily="2" charset="77"/>
        </a:defRPr>
      </a:lvl3pPr>
      <a:lvl4pPr marL="1200150" indent="-171450" algn="l" defTabSz="342900" rtl="0" eaLnBrk="1" latinLnBrk="0" hangingPunct="1">
        <a:spcBef>
          <a:spcPct val="20000"/>
        </a:spcBef>
        <a:buFont typeface="Arial"/>
        <a:buChar char="–"/>
        <a:defRPr sz="1500" b="0" i="0" kern="1200">
          <a:solidFill>
            <a:schemeClr val="tx1"/>
          </a:solidFill>
          <a:latin typeface="Poppins" pitchFamily="2" charset="77"/>
          <a:ea typeface="+mn-ea"/>
          <a:cs typeface="Poppins" pitchFamily="2" charset="77"/>
        </a:defRPr>
      </a:lvl4pPr>
      <a:lvl5pPr marL="1543050" indent="-171450" algn="l" defTabSz="342900" rtl="0" eaLnBrk="1" latinLnBrk="0" hangingPunct="1">
        <a:spcBef>
          <a:spcPct val="20000"/>
        </a:spcBef>
        <a:buFont typeface="Arial"/>
        <a:buChar char="»"/>
        <a:defRPr sz="1500" b="0" i="0" kern="1200">
          <a:solidFill>
            <a:schemeClr val="tx1"/>
          </a:solidFill>
          <a:latin typeface="Poppins" pitchFamily="2" charset="77"/>
          <a:ea typeface="+mn-ea"/>
          <a:cs typeface="Poppins" pitchFamily="2" charset="77"/>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anilallewar/microservices-basics-spring-boo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0DD425B-6137-D84B-82F1-C994491F9C26}"/>
              </a:ext>
            </a:extLst>
          </p:cNvPr>
          <p:cNvSpPr>
            <a:spLocks noGrp="1"/>
          </p:cNvSpPr>
          <p:nvPr>
            <p:ph type="ctrTitle"/>
          </p:nvPr>
        </p:nvSpPr>
        <p:spPr>
          <a:xfrm>
            <a:off x="451261" y="979715"/>
            <a:ext cx="8235523" cy="1508904"/>
          </a:xfrm>
        </p:spPr>
        <p:txBody>
          <a:bodyPr/>
          <a:lstStyle/>
          <a:p>
            <a:r>
              <a:rPr lang="sv-SE" dirty="0" err="1"/>
              <a:t>Rule</a:t>
            </a:r>
            <a:r>
              <a:rPr lang="sv-SE" dirty="0"/>
              <a:t> </a:t>
            </a:r>
            <a:r>
              <a:rPr lang="sv-SE" dirty="0" err="1"/>
              <a:t>Checking</a:t>
            </a:r>
            <a:r>
              <a:rPr lang="sv-SE" dirty="0"/>
              <a:t> </a:t>
            </a:r>
            <a:r>
              <a:rPr lang="sv-SE" dirty="0" err="1"/>
              <a:t>Tool</a:t>
            </a:r>
            <a:r>
              <a:rPr lang="sv-SE" dirty="0"/>
              <a:t> </a:t>
            </a:r>
            <a:r>
              <a:rPr lang="sv-SE" dirty="0" err="1"/>
              <a:t>Evaluation</a:t>
            </a:r>
            <a:endParaRPr lang="sv-SE" dirty="0"/>
          </a:p>
        </p:txBody>
      </p:sp>
      <p:sp>
        <p:nvSpPr>
          <p:cNvPr id="7" name="Subtitle 9">
            <a:extLst>
              <a:ext uri="{FF2B5EF4-FFF2-40B4-BE49-F238E27FC236}">
                <a16:creationId xmlns:a16="http://schemas.microsoft.com/office/drawing/2014/main" id="{2505E77C-905D-AC4F-A60A-5279F49F2D17}"/>
              </a:ext>
            </a:extLst>
          </p:cNvPr>
          <p:cNvSpPr>
            <a:spLocks noGrp="1"/>
          </p:cNvSpPr>
          <p:nvPr>
            <p:ph type="subTitle" idx="1"/>
          </p:nvPr>
        </p:nvSpPr>
        <p:spPr>
          <a:xfrm>
            <a:off x="451262" y="2720196"/>
            <a:ext cx="8235522" cy="1349319"/>
          </a:xfrm>
        </p:spPr>
        <p:txBody>
          <a:bodyPr>
            <a:normAutofit/>
          </a:bodyPr>
          <a:lstStyle/>
          <a:p>
            <a:r>
              <a:rPr lang="sv-SE" b="1" dirty="0">
                <a:solidFill>
                  <a:srgbClr val="FF4F4F"/>
                </a:solidFill>
                <a:latin typeface="Poppins SemiBold" pitchFamily="2" charset="77"/>
                <a:cs typeface="Poppins SemiBold" pitchFamily="2" charset="77"/>
              </a:rPr>
              <a:t>Simon Schneider</a:t>
            </a:r>
          </a:p>
          <a:p>
            <a:r>
              <a:rPr lang="sv-SE" sz="2000" dirty="0" err="1"/>
              <a:t>Institute</a:t>
            </a:r>
            <a:r>
              <a:rPr lang="sv-SE" sz="2000" dirty="0"/>
              <a:t> </a:t>
            </a:r>
            <a:r>
              <a:rPr lang="sv-SE" sz="2000" dirty="0" err="1"/>
              <a:t>of</a:t>
            </a:r>
            <a:r>
              <a:rPr lang="sv-SE" sz="2000" dirty="0"/>
              <a:t> Software </a:t>
            </a:r>
            <a:r>
              <a:rPr lang="sv-SE" sz="2000" dirty="0" err="1"/>
              <a:t>Security</a:t>
            </a:r>
            <a:r>
              <a:rPr lang="sv-SE" sz="2000" dirty="0"/>
              <a:t> – TU Hamburg – </a:t>
            </a:r>
            <a:r>
              <a:rPr lang="sv-SE" sz="2000" dirty="0" err="1"/>
              <a:t>Germany</a:t>
            </a:r>
            <a:endParaRPr lang="sv-SE" sz="2000" dirty="0"/>
          </a:p>
          <a:p>
            <a:r>
              <a:rPr lang="de-DE" sz="2000" dirty="0" err="1">
                <a:latin typeface="Consolas" panose="020B0609020204030204" pitchFamily="49" charset="0"/>
                <a:cs typeface="Consolas" panose="020B0609020204030204" pitchFamily="49" charset="0"/>
              </a:rPr>
              <a:t>Simon.schneider@tuhh.de</a:t>
            </a:r>
            <a:endParaRPr lang="sv-SE"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0837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8B0BCB-B99E-53A3-CD6A-EECD777DCDF8}"/>
              </a:ext>
            </a:extLst>
          </p:cNvPr>
          <p:cNvSpPr>
            <a:spLocks noGrp="1"/>
          </p:cNvSpPr>
          <p:nvPr>
            <p:ph type="title"/>
          </p:nvPr>
        </p:nvSpPr>
        <p:spPr/>
        <p:txBody>
          <a:bodyPr/>
          <a:lstStyle/>
          <a:p>
            <a:r>
              <a:rPr lang="en-GB" dirty="0"/>
              <a:t>Tool overview</a:t>
            </a:r>
          </a:p>
        </p:txBody>
      </p:sp>
      <p:sp>
        <p:nvSpPr>
          <p:cNvPr id="5" name="Content Placeholder 4">
            <a:extLst>
              <a:ext uri="{FF2B5EF4-FFF2-40B4-BE49-F238E27FC236}">
                <a16:creationId xmlns:a16="http://schemas.microsoft.com/office/drawing/2014/main" id="{F4E1810B-EB3D-E74E-7903-3EB7D5CE4D74}"/>
              </a:ext>
            </a:extLst>
          </p:cNvPr>
          <p:cNvSpPr>
            <a:spLocks noGrp="1"/>
          </p:cNvSpPr>
          <p:nvPr>
            <p:ph idx="1"/>
          </p:nvPr>
        </p:nvSpPr>
        <p:spPr/>
        <p:txBody>
          <a:bodyPr/>
          <a:lstStyle/>
          <a:p>
            <a:r>
              <a:rPr lang="en-GB" dirty="0"/>
              <a:t>Tool for automatically </a:t>
            </a:r>
            <a:r>
              <a:rPr lang="en-GB" dirty="0">
                <a:solidFill>
                  <a:srgbClr val="00C1D4"/>
                </a:solidFill>
              </a:rPr>
              <a:t>checking architectural security rules </a:t>
            </a:r>
            <a:r>
              <a:rPr lang="en-GB" dirty="0"/>
              <a:t>on DFDs</a:t>
            </a:r>
          </a:p>
          <a:p>
            <a:r>
              <a:rPr lang="en-GB" dirty="0"/>
              <a:t>Users can </a:t>
            </a:r>
            <a:r>
              <a:rPr lang="en-GB" dirty="0">
                <a:solidFill>
                  <a:srgbClr val="00C1D4"/>
                </a:solidFill>
              </a:rPr>
              <a:t>formulate rules </a:t>
            </a:r>
            <a:r>
              <a:rPr lang="en-GB" dirty="0"/>
              <a:t>as model queries with tool language or use </a:t>
            </a:r>
            <a:r>
              <a:rPr lang="en-GB" dirty="0">
                <a:solidFill>
                  <a:srgbClr val="00C1D4"/>
                </a:solidFill>
              </a:rPr>
              <a:t>pre-defined rules</a:t>
            </a:r>
          </a:p>
          <a:p>
            <a:pPr lvl="1"/>
            <a:r>
              <a:rPr lang="en-GB" dirty="0"/>
              <a:t>Pre-defined rules based on best-practices for microservices published by CS, NIST, and OWASP</a:t>
            </a:r>
          </a:p>
          <a:p>
            <a:r>
              <a:rPr lang="en-GB" dirty="0"/>
              <a:t>Generated </a:t>
            </a:r>
            <a:r>
              <a:rPr lang="en-GB" dirty="0">
                <a:solidFill>
                  <a:srgbClr val="00C1D4"/>
                </a:solidFill>
              </a:rPr>
              <a:t>output contains evidence </a:t>
            </a:r>
            <a:r>
              <a:rPr lang="en-GB" dirty="0"/>
              <a:t>for the verdicts</a:t>
            </a:r>
          </a:p>
        </p:txBody>
      </p:sp>
    </p:spTree>
    <p:extLst>
      <p:ext uri="{BB962C8B-B14F-4D97-AF65-F5344CB8AC3E}">
        <p14:creationId xmlns:p14="http://schemas.microsoft.com/office/powerpoint/2010/main" val="109579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6BC5-CEFB-1231-3D51-A598C6820C42}"/>
              </a:ext>
            </a:extLst>
          </p:cNvPr>
          <p:cNvSpPr>
            <a:spLocks noGrp="1"/>
          </p:cNvSpPr>
          <p:nvPr>
            <p:ph type="title"/>
          </p:nvPr>
        </p:nvSpPr>
        <p:spPr/>
        <p:txBody>
          <a:bodyPr/>
          <a:lstStyle/>
          <a:p>
            <a:r>
              <a:rPr lang="en-GB" dirty="0"/>
              <a:t>Tool output</a:t>
            </a:r>
          </a:p>
        </p:txBody>
      </p:sp>
      <p:sp>
        <p:nvSpPr>
          <p:cNvPr id="3" name="Content Placeholder 2">
            <a:extLst>
              <a:ext uri="{FF2B5EF4-FFF2-40B4-BE49-F238E27FC236}">
                <a16:creationId xmlns:a16="http://schemas.microsoft.com/office/drawing/2014/main" id="{6FEAD0D8-7DC6-D29D-6A46-007683CC3687}"/>
              </a:ext>
            </a:extLst>
          </p:cNvPr>
          <p:cNvSpPr>
            <a:spLocks noGrp="1"/>
          </p:cNvSpPr>
          <p:nvPr>
            <p:ph idx="1"/>
          </p:nvPr>
        </p:nvSpPr>
        <p:spPr/>
        <p:txBody>
          <a:bodyPr/>
          <a:lstStyle/>
          <a:p>
            <a:r>
              <a:rPr lang="en-GB" dirty="0"/>
              <a:t>Plain </a:t>
            </a:r>
            <a:r>
              <a:rPr lang="en-GB" dirty="0">
                <a:solidFill>
                  <a:srgbClr val="00C1D4"/>
                </a:solidFill>
              </a:rPr>
              <a:t>verdict</a:t>
            </a:r>
            <a:r>
              <a:rPr lang="en-GB" dirty="0"/>
              <a:t> (rule is adhered to or violated)</a:t>
            </a:r>
          </a:p>
          <a:p>
            <a:r>
              <a:rPr lang="en-GB" dirty="0">
                <a:solidFill>
                  <a:srgbClr val="F84D4D"/>
                </a:solidFill>
              </a:rPr>
              <a:t>Evidence</a:t>
            </a:r>
            <a:r>
              <a:rPr lang="en-GB" dirty="0"/>
              <a:t> for verdict in terms of model items (</a:t>
            </a:r>
            <a:r>
              <a:rPr lang="en-GB" i="1" dirty="0"/>
              <a:t>property check fails because item x does not have annotation y</a:t>
            </a:r>
            <a:r>
              <a:rPr lang="en-GB" dirty="0"/>
              <a:t>)</a:t>
            </a:r>
          </a:p>
          <a:p>
            <a:r>
              <a:rPr lang="en-GB" dirty="0">
                <a:solidFill>
                  <a:srgbClr val="00C1D4"/>
                </a:solidFill>
              </a:rPr>
              <a:t>Traceability</a:t>
            </a:r>
            <a:r>
              <a:rPr lang="en-GB" dirty="0"/>
              <a:t> of model items (</a:t>
            </a:r>
            <a:r>
              <a:rPr lang="en-GB" i="1" dirty="0"/>
              <a:t>node x is in defined scope because of annotation y as seen at place z in code</a:t>
            </a:r>
            <a:r>
              <a:rPr lang="en-GB" dirty="0"/>
              <a:t>)</a:t>
            </a:r>
          </a:p>
        </p:txBody>
      </p:sp>
      <p:sp>
        <p:nvSpPr>
          <p:cNvPr id="4" name="Slide Number Placeholder 3">
            <a:extLst>
              <a:ext uri="{FF2B5EF4-FFF2-40B4-BE49-F238E27FC236}">
                <a16:creationId xmlns:a16="http://schemas.microsoft.com/office/drawing/2014/main" id="{1578CFF5-1225-616E-2294-25FEB826A3BB}"/>
              </a:ext>
            </a:extLst>
          </p:cNvPr>
          <p:cNvSpPr>
            <a:spLocks noGrp="1"/>
          </p:cNvSpPr>
          <p:nvPr>
            <p:ph type="sldNum" sz="quarter" idx="4"/>
          </p:nvPr>
        </p:nvSpPr>
        <p:spPr/>
        <p:txBody>
          <a:bodyPr/>
          <a:lstStyle/>
          <a:p>
            <a:fld id="{41FD0BAD-EDB4-BF48-B5DA-A7E15AE1BBA8}" type="slidenum">
              <a:rPr lang="en-US" smtClean="0"/>
              <a:pPr/>
              <a:t>11</a:t>
            </a:fld>
            <a:endParaRPr lang="en-US" dirty="0"/>
          </a:p>
        </p:txBody>
      </p:sp>
    </p:spTree>
    <p:extLst>
      <p:ext uri="{BB962C8B-B14F-4D97-AF65-F5344CB8AC3E}">
        <p14:creationId xmlns:p14="http://schemas.microsoft.com/office/powerpoint/2010/main" val="319664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6BC5-CEFB-1231-3D51-A598C6820C42}"/>
              </a:ext>
            </a:extLst>
          </p:cNvPr>
          <p:cNvSpPr>
            <a:spLocks noGrp="1"/>
          </p:cNvSpPr>
          <p:nvPr>
            <p:ph type="title"/>
          </p:nvPr>
        </p:nvSpPr>
        <p:spPr/>
        <p:txBody>
          <a:bodyPr/>
          <a:lstStyle/>
          <a:p>
            <a:r>
              <a:rPr lang="en-GB" dirty="0"/>
              <a:t>Language components</a:t>
            </a:r>
          </a:p>
        </p:txBody>
      </p:sp>
      <p:sp>
        <p:nvSpPr>
          <p:cNvPr id="3" name="Content Placeholder 2">
            <a:extLst>
              <a:ext uri="{FF2B5EF4-FFF2-40B4-BE49-F238E27FC236}">
                <a16:creationId xmlns:a16="http://schemas.microsoft.com/office/drawing/2014/main" id="{6FEAD0D8-7DC6-D29D-6A46-007683CC3687}"/>
              </a:ext>
            </a:extLst>
          </p:cNvPr>
          <p:cNvSpPr>
            <a:spLocks noGrp="1"/>
          </p:cNvSpPr>
          <p:nvPr>
            <p:ph idx="1"/>
          </p:nvPr>
        </p:nvSpPr>
        <p:spPr/>
        <p:txBody>
          <a:bodyPr/>
          <a:lstStyle/>
          <a:p>
            <a:r>
              <a:rPr lang="en-GB" dirty="0"/>
              <a:t>Three groups of components to formulate rules:</a:t>
            </a:r>
          </a:p>
          <a:p>
            <a:pPr lvl="1"/>
            <a:r>
              <a:rPr lang="en-GB" dirty="0">
                <a:solidFill>
                  <a:srgbClr val="00C1D4"/>
                </a:solidFill>
              </a:rPr>
              <a:t>Scope transformations</a:t>
            </a:r>
            <a:r>
              <a:rPr lang="en-GB" dirty="0"/>
              <a:t>: define the set of nodes or edges to be checked</a:t>
            </a:r>
          </a:p>
          <a:p>
            <a:pPr lvl="1"/>
            <a:r>
              <a:rPr lang="en-GB" dirty="0">
                <a:solidFill>
                  <a:srgbClr val="00C1D4"/>
                </a:solidFill>
              </a:rPr>
              <a:t>Property checks</a:t>
            </a:r>
            <a:r>
              <a:rPr lang="en-GB" dirty="0"/>
              <a:t>: mostly based on </a:t>
            </a:r>
            <a:br>
              <a:rPr lang="en-GB" dirty="0"/>
            </a:br>
            <a:r>
              <a:rPr lang="en-GB" dirty="0"/>
              <a:t>annotations of model items</a:t>
            </a:r>
          </a:p>
          <a:p>
            <a:pPr lvl="1"/>
            <a:r>
              <a:rPr lang="en-GB" dirty="0">
                <a:solidFill>
                  <a:srgbClr val="00C1D4"/>
                </a:solidFill>
              </a:rPr>
              <a:t>Logical operators</a:t>
            </a:r>
            <a:r>
              <a:rPr lang="en-GB" dirty="0"/>
              <a:t>: to create more </a:t>
            </a:r>
            <a:br>
              <a:rPr lang="en-GB" dirty="0"/>
            </a:br>
            <a:r>
              <a:rPr lang="en-GB" dirty="0"/>
              <a:t>complex queries</a:t>
            </a:r>
          </a:p>
        </p:txBody>
      </p:sp>
      <p:sp>
        <p:nvSpPr>
          <p:cNvPr id="4" name="Slide Number Placeholder 3">
            <a:extLst>
              <a:ext uri="{FF2B5EF4-FFF2-40B4-BE49-F238E27FC236}">
                <a16:creationId xmlns:a16="http://schemas.microsoft.com/office/drawing/2014/main" id="{1578CFF5-1225-616E-2294-25FEB826A3BB}"/>
              </a:ext>
            </a:extLst>
          </p:cNvPr>
          <p:cNvSpPr>
            <a:spLocks noGrp="1"/>
          </p:cNvSpPr>
          <p:nvPr>
            <p:ph type="sldNum" sz="quarter" idx="4"/>
          </p:nvPr>
        </p:nvSpPr>
        <p:spPr/>
        <p:txBody>
          <a:bodyPr/>
          <a:lstStyle/>
          <a:p>
            <a:fld id="{41FD0BAD-EDB4-BF48-B5DA-A7E15AE1BBA8}" type="slidenum">
              <a:rPr lang="en-US" smtClean="0"/>
              <a:pPr/>
              <a:t>12</a:t>
            </a:fld>
            <a:endParaRPr lang="en-US" dirty="0"/>
          </a:p>
        </p:txBody>
      </p:sp>
      <p:pic>
        <p:nvPicPr>
          <p:cNvPr id="5" name="Content Placeholder 5">
            <a:extLst>
              <a:ext uri="{FF2B5EF4-FFF2-40B4-BE49-F238E27FC236}">
                <a16:creationId xmlns:a16="http://schemas.microsoft.com/office/drawing/2014/main" id="{55AC7163-227E-923E-3E93-DDE9EA40CD17}"/>
              </a:ext>
            </a:extLst>
          </p:cNvPr>
          <p:cNvPicPr>
            <a:picLocks noChangeAspect="1"/>
          </p:cNvPicPr>
          <p:nvPr/>
        </p:nvPicPr>
        <p:blipFill>
          <a:blip r:embed="rId2"/>
          <a:stretch>
            <a:fillRect/>
          </a:stretch>
        </p:blipFill>
        <p:spPr>
          <a:xfrm>
            <a:off x="5749331" y="2340457"/>
            <a:ext cx="2972395" cy="2256594"/>
          </a:xfrm>
          <a:prstGeom prst="rect">
            <a:avLst/>
          </a:prstGeom>
        </p:spPr>
      </p:pic>
    </p:spTree>
    <p:extLst>
      <p:ext uri="{BB962C8B-B14F-4D97-AF65-F5344CB8AC3E}">
        <p14:creationId xmlns:p14="http://schemas.microsoft.com/office/powerpoint/2010/main" val="3828088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6BC5-CEFB-1231-3D51-A598C6820C42}"/>
              </a:ext>
            </a:extLst>
          </p:cNvPr>
          <p:cNvSpPr>
            <a:spLocks noGrp="1"/>
          </p:cNvSpPr>
          <p:nvPr>
            <p:ph type="title"/>
          </p:nvPr>
        </p:nvSpPr>
        <p:spPr/>
        <p:txBody>
          <a:bodyPr/>
          <a:lstStyle/>
          <a:p>
            <a:r>
              <a:rPr lang="en-GB" dirty="0"/>
              <a:t>Example Output</a:t>
            </a:r>
          </a:p>
        </p:txBody>
      </p:sp>
      <p:sp>
        <p:nvSpPr>
          <p:cNvPr id="4" name="Slide Number Placeholder 3">
            <a:extLst>
              <a:ext uri="{FF2B5EF4-FFF2-40B4-BE49-F238E27FC236}">
                <a16:creationId xmlns:a16="http://schemas.microsoft.com/office/drawing/2014/main" id="{1578CFF5-1225-616E-2294-25FEB826A3BB}"/>
              </a:ext>
            </a:extLst>
          </p:cNvPr>
          <p:cNvSpPr>
            <a:spLocks noGrp="1"/>
          </p:cNvSpPr>
          <p:nvPr>
            <p:ph type="sldNum" sz="quarter" idx="4"/>
          </p:nvPr>
        </p:nvSpPr>
        <p:spPr/>
        <p:txBody>
          <a:bodyPr/>
          <a:lstStyle/>
          <a:p>
            <a:fld id="{41FD0BAD-EDB4-BF48-B5DA-A7E15AE1BBA8}" type="slidenum">
              <a:rPr lang="en-US" smtClean="0"/>
              <a:pPr/>
              <a:t>13</a:t>
            </a:fld>
            <a:endParaRPr lang="en-US" dirty="0"/>
          </a:p>
        </p:txBody>
      </p:sp>
      <p:pic>
        <p:nvPicPr>
          <p:cNvPr id="5" name="Picture 4">
            <a:extLst>
              <a:ext uri="{FF2B5EF4-FFF2-40B4-BE49-F238E27FC236}">
                <a16:creationId xmlns:a16="http://schemas.microsoft.com/office/drawing/2014/main" id="{73DDDF73-B623-7E60-E7D5-CF18DB1891CD}"/>
              </a:ext>
            </a:extLst>
          </p:cNvPr>
          <p:cNvPicPr>
            <a:picLocks noChangeAspect="1"/>
          </p:cNvPicPr>
          <p:nvPr/>
        </p:nvPicPr>
        <p:blipFill>
          <a:blip r:embed="rId2"/>
          <a:stretch>
            <a:fillRect/>
          </a:stretch>
        </p:blipFill>
        <p:spPr>
          <a:xfrm>
            <a:off x="1226435" y="1149567"/>
            <a:ext cx="6691130" cy="3798949"/>
          </a:xfrm>
          <a:prstGeom prst="rect">
            <a:avLst/>
          </a:prstGeom>
        </p:spPr>
      </p:pic>
    </p:spTree>
    <p:extLst>
      <p:ext uri="{BB962C8B-B14F-4D97-AF65-F5344CB8AC3E}">
        <p14:creationId xmlns:p14="http://schemas.microsoft.com/office/powerpoint/2010/main" val="319239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3ED6FE-B7CD-2D30-ACB2-1554289C9B8D}"/>
              </a:ext>
            </a:extLst>
          </p:cNvPr>
          <p:cNvSpPr>
            <a:spLocks noGrp="1"/>
          </p:cNvSpPr>
          <p:nvPr>
            <p:ph type="title"/>
          </p:nvPr>
        </p:nvSpPr>
        <p:spPr/>
        <p:txBody>
          <a:bodyPr/>
          <a:lstStyle/>
          <a:p>
            <a:r>
              <a:rPr lang="en-GB" dirty="0"/>
              <a:t>process for today</a:t>
            </a:r>
          </a:p>
        </p:txBody>
      </p:sp>
      <p:sp>
        <p:nvSpPr>
          <p:cNvPr id="6" name="Text Placeholder 5">
            <a:extLst>
              <a:ext uri="{FF2B5EF4-FFF2-40B4-BE49-F238E27FC236}">
                <a16:creationId xmlns:a16="http://schemas.microsoft.com/office/drawing/2014/main" id="{9E76754C-3E65-A39A-C3E2-76695A3E11F3}"/>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BFEA2BDD-546E-37E1-6194-EBA9D5E88650}"/>
              </a:ext>
            </a:extLst>
          </p:cNvPr>
          <p:cNvSpPr>
            <a:spLocks noGrp="1"/>
          </p:cNvSpPr>
          <p:nvPr>
            <p:ph type="sldNum" sz="quarter" idx="4294967295"/>
          </p:nvPr>
        </p:nvSpPr>
        <p:spPr>
          <a:xfrm>
            <a:off x="8729663" y="0"/>
            <a:ext cx="414337" cy="374650"/>
          </a:xfrm>
        </p:spPr>
        <p:txBody>
          <a:bodyPr/>
          <a:lstStyle/>
          <a:p>
            <a:fld id="{41FD0BAD-EDB4-BF48-B5DA-A7E15AE1BBA8}" type="slidenum">
              <a:rPr lang="en-US" smtClean="0"/>
              <a:pPr/>
              <a:t>14</a:t>
            </a:fld>
            <a:endParaRPr lang="en-US" dirty="0"/>
          </a:p>
        </p:txBody>
      </p:sp>
    </p:spTree>
    <p:extLst>
      <p:ext uri="{BB962C8B-B14F-4D97-AF65-F5344CB8AC3E}">
        <p14:creationId xmlns:p14="http://schemas.microsoft.com/office/powerpoint/2010/main" val="251138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081F-F0A9-DAE8-41B2-423FCD5CE7C5}"/>
              </a:ext>
            </a:extLst>
          </p:cNvPr>
          <p:cNvSpPr>
            <a:spLocks noGrp="1"/>
          </p:cNvSpPr>
          <p:nvPr>
            <p:ph type="title"/>
          </p:nvPr>
        </p:nvSpPr>
        <p:spPr/>
        <p:txBody>
          <a:bodyPr/>
          <a:lstStyle/>
          <a:p>
            <a:r>
              <a:rPr lang="en-GB" dirty="0"/>
              <a:t>Evaluation process</a:t>
            </a:r>
          </a:p>
        </p:txBody>
      </p:sp>
      <p:sp>
        <p:nvSpPr>
          <p:cNvPr id="3" name="Content Placeholder 2">
            <a:extLst>
              <a:ext uri="{FF2B5EF4-FFF2-40B4-BE49-F238E27FC236}">
                <a16:creationId xmlns:a16="http://schemas.microsoft.com/office/drawing/2014/main" id="{36D1582A-0F7D-6A97-4816-F9F2C457A659}"/>
              </a:ext>
            </a:extLst>
          </p:cNvPr>
          <p:cNvSpPr>
            <a:spLocks noGrp="1"/>
          </p:cNvSpPr>
          <p:nvPr>
            <p:ph idx="1"/>
          </p:nvPr>
        </p:nvSpPr>
        <p:spPr/>
        <p:txBody>
          <a:bodyPr>
            <a:noAutofit/>
          </a:bodyPr>
          <a:lstStyle/>
          <a:p>
            <a:r>
              <a:rPr lang="en-GB" sz="2000" dirty="0">
                <a:solidFill>
                  <a:srgbClr val="00C1D4"/>
                </a:solidFill>
              </a:rPr>
              <a:t>Discovery Phase</a:t>
            </a:r>
            <a:r>
              <a:rPr lang="en-GB" sz="1700" dirty="0">
                <a:solidFill>
                  <a:srgbClr val="00C1D4"/>
                </a:solidFill>
              </a:rPr>
              <a:t>: </a:t>
            </a:r>
            <a:r>
              <a:rPr lang="en-GB" sz="2000" dirty="0"/>
              <a:t>for you to get familiar with the application</a:t>
            </a:r>
          </a:p>
          <a:p>
            <a:r>
              <a:rPr lang="en-GB" sz="2000" dirty="0">
                <a:solidFill>
                  <a:srgbClr val="00C1D4"/>
                </a:solidFill>
              </a:rPr>
              <a:t>Analysis Phase 1:</a:t>
            </a:r>
          </a:p>
          <a:p>
            <a:pPr lvl="1"/>
            <a:r>
              <a:rPr lang="en-GB" sz="1700" dirty="0"/>
              <a:t>Manually perform a code analysis task on a given application (check if a security rule is true or false and show why)</a:t>
            </a:r>
          </a:p>
          <a:p>
            <a:pPr lvl="1"/>
            <a:r>
              <a:rPr lang="en-GB" sz="1700" dirty="0"/>
              <a:t>Then, receive our tool’s output for that rule and check if you agree with it and if the given evidence supports the verdict</a:t>
            </a:r>
          </a:p>
          <a:p>
            <a:pPr lvl="1"/>
            <a:r>
              <a:rPr lang="en-GB" sz="1700" dirty="0"/>
              <a:t>Receive tool output for a second rule, directly check if you agree and if evidence supports verdict</a:t>
            </a:r>
          </a:p>
          <a:p>
            <a:r>
              <a:rPr lang="en-GB" sz="2000" dirty="0">
                <a:solidFill>
                  <a:srgbClr val="00C1D4"/>
                </a:solidFill>
              </a:rPr>
              <a:t>Analysis phase 2: </a:t>
            </a:r>
            <a:r>
              <a:rPr lang="en-GB" sz="2000" dirty="0"/>
              <a:t>same as phase 1 with two new rules</a:t>
            </a:r>
          </a:p>
          <a:p>
            <a:r>
              <a:rPr lang="en-GB" sz="2000" dirty="0"/>
              <a:t>Interviews (coming days): tell me your feedback</a:t>
            </a:r>
          </a:p>
        </p:txBody>
      </p:sp>
      <p:sp>
        <p:nvSpPr>
          <p:cNvPr id="4" name="Slide Number Placeholder 3">
            <a:extLst>
              <a:ext uri="{FF2B5EF4-FFF2-40B4-BE49-F238E27FC236}">
                <a16:creationId xmlns:a16="http://schemas.microsoft.com/office/drawing/2014/main" id="{2D267971-2A23-F409-6B68-63EC31CEC824}"/>
              </a:ext>
            </a:extLst>
          </p:cNvPr>
          <p:cNvSpPr>
            <a:spLocks noGrp="1"/>
          </p:cNvSpPr>
          <p:nvPr>
            <p:ph type="sldNum" sz="quarter" idx="4"/>
          </p:nvPr>
        </p:nvSpPr>
        <p:spPr/>
        <p:txBody>
          <a:bodyPr/>
          <a:lstStyle/>
          <a:p>
            <a:fld id="{41FD0BAD-EDB4-BF48-B5DA-A7E15AE1BBA8}" type="slidenum">
              <a:rPr lang="en-US" smtClean="0"/>
              <a:pPr/>
              <a:t>15</a:t>
            </a:fld>
            <a:endParaRPr lang="en-US" dirty="0"/>
          </a:p>
        </p:txBody>
      </p:sp>
    </p:spTree>
    <p:extLst>
      <p:ext uri="{BB962C8B-B14F-4D97-AF65-F5344CB8AC3E}">
        <p14:creationId xmlns:p14="http://schemas.microsoft.com/office/powerpoint/2010/main" val="3066135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CEB0-C550-E447-8B12-FCF7D402C87A}"/>
              </a:ext>
            </a:extLst>
          </p:cNvPr>
          <p:cNvSpPr>
            <a:spLocks noGrp="1"/>
          </p:cNvSpPr>
          <p:nvPr>
            <p:ph type="title"/>
          </p:nvPr>
        </p:nvSpPr>
        <p:spPr/>
        <p:txBody>
          <a:bodyPr/>
          <a:lstStyle/>
          <a:p>
            <a:r>
              <a:rPr lang="en-DE" dirty="0"/>
              <a:t>Timetable</a:t>
            </a:r>
          </a:p>
        </p:txBody>
      </p:sp>
      <p:sp>
        <p:nvSpPr>
          <p:cNvPr id="3" name="Content Placeholder 2">
            <a:extLst>
              <a:ext uri="{FF2B5EF4-FFF2-40B4-BE49-F238E27FC236}">
                <a16:creationId xmlns:a16="http://schemas.microsoft.com/office/drawing/2014/main" id="{15C31AC4-ACED-E04D-A4A6-4752D2BCB45C}"/>
              </a:ext>
            </a:extLst>
          </p:cNvPr>
          <p:cNvSpPr>
            <a:spLocks noGrp="1"/>
          </p:cNvSpPr>
          <p:nvPr>
            <p:ph idx="1"/>
          </p:nvPr>
        </p:nvSpPr>
        <p:spPr/>
        <p:txBody>
          <a:bodyPr>
            <a:normAutofit/>
          </a:bodyPr>
          <a:lstStyle/>
          <a:p>
            <a:r>
              <a:rPr lang="en-DE" sz="2000" dirty="0"/>
              <a:t>1300 - 1330 Introduction to our tool, DFDs, and evaluation process; questions </a:t>
            </a:r>
          </a:p>
          <a:p>
            <a:r>
              <a:rPr lang="en-DE" sz="2000" dirty="0"/>
              <a:t>1330 - 1400 Discovery phase</a:t>
            </a:r>
          </a:p>
          <a:p>
            <a:r>
              <a:rPr lang="en-DE" sz="2000" dirty="0"/>
              <a:t>Break</a:t>
            </a:r>
          </a:p>
          <a:p>
            <a:r>
              <a:rPr lang="en-DE" sz="2000" dirty="0"/>
              <a:t>1415 - 1515 Analysis phase 1</a:t>
            </a:r>
          </a:p>
          <a:p>
            <a:r>
              <a:rPr lang="en-GB" sz="2000" dirty="0"/>
              <a:t>B</a:t>
            </a:r>
            <a:r>
              <a:rPr lang="en-DE" sz="2000" dirty="0"/>
              <a:t>reak</a:t>
            </a:r>
          </a:p>
          <a:p>
            <a:r>
              <a:rPr lang="en-DE" sz="2000" dirty="0"/>
              <a:t>1530 – 1630 Analysis phase 2</a:t>
            </a:r>
          </a:p>
          <a:p>
            <a:r>
              <a:rPr lang="en-DE" sz="2000" dirty="0"/>
              <a:t>1630 - 1700 Buffer, off-boarding</a:t>
            </a:r>
          </a:p>
        </p:txBody>
      </p:sp>
      <p:sp>
        <p:nvSpPr>
          <p:cNvPr id="4" name="Slide Number Placeholder 3">
            <a:extLst>
              <a:ext uri="{FF2B5EF4-FFF2-40B4-BE49-F238E27FC236}">
                <a16:creationId xmlns:a16="http://schemas.microsoft.com/office/drawing/2014/main" id="{4D2DF04D-3995-1D43-AD2E-5915BEACD193}"/>
              </a:ext>
            </a:extLst>
          </p:cNvPr>
          <p:cNvSpPr>
            <a:spLocks noGrp="1"/>
          </p:cNvSpPr>
          <p:nvPr>
            <p:ph type="sldNum" sz="quarter" idx="4"/>
          </p:nvPr>
        </p:nvSpPr>
        <p:spPr/>
        <p:txBody>
          <a:bodyPr/>
          <a:lstStyle/>
          <a:p>
            <a:fld id="{41FD0BAD-EDB4-BF48-B5DA-A7E15AE1BBA8}" type="slidenum">
              <a:rPr lang="en-US" smtClean="0"/>
              <a:pPr/>
              <a:t>16</a:t>
            </a:fld>
            <a:endParaRPr lang="en-US" dirty="0"/>
          </a:p>
        </p:txBody>
      </p:sp>
    </p:spTree>
    <p:extLst>
      <p:ext uri="{BB962C8B-B14F-4D97-AF65-F5344CB8AC3E}">
        <p14:creationId xmlns:p14="http://schemas.microsoft.com/office/powerpoint/2010/main" val="579800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FB7CA4-854A-D243-19A5-42FDBAE987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12044" y="1605661"/>
            <a:ext cx="5539537" cy="3374168"/>
          </a:xfrm>
          <a:prstGeom prst="rect">
            <a:avLst/>
          </a:prstGeom>
        </p:spPr>
      </p:pic>
      <p:sp>
        <p:nvSpPr>
          <p:cNvPr id="2" name="Title 1">
            <a:extLst>
              <a:ext uri="{FF2B5EF4-FFF2-40B4-BE49-F238E27FC236}">
                <a16:creationId xmlns:a16="http://schemas.microsoft.com/office/drawing/2014/main" id="{F5006A90-E6B9-979C-796E-7972624D5353}"/>
              </a:ext>
            </a:extLst>
          </p:cNvPr>
          <p:cNvSpPr>
            <a:spLocks noGrp="1"/>
          </p:cNvSpPr>
          <p:nvPr>
            <p:ph type="title"/>
          </p:nvPr>
        </p:nvSpPr>
        <p:spPr/>
        <p:txBody>
          <a:bodyPr/>
          <a:lstStyle/>
          <a:p>
            <a:r>
              <a:rPr lang="en-GB" dirty="0"/>
              <a:t>Paper Example</a:t>
            </a:r>
          </a:p>
        </p:txBody>
      </p:sp>
      <p:sp>
        <p:nvSpPr>
          <p:cNvPr id="4" name="Slide Number Placeholder 3">
            <a:extLst>
              <a:ext uri="{FF2B5EF4-FFF2-40B4-BE49-F238E27FC236}">
                <a16:creationId xmlns:a16="http://schemas.microsoft.com/office/drawing/2014/main" id="{7520879D-6259-3452-87DC-5C4FD541E434}"/>
              </a:ext>
            </a:extLst>
          </p:cNvPr>
          <p:cNvSpPr>
            <a:spLocks noGrp="1"/>
          </p:cNvSpPr>
          <p:nvPr>
            <p:ph type="sldNum" sz="quarter" idx="4"/>
          </p:nvPr>
        </p:nvSpPr>
        <p:spPr/>
        <p:txBody>
          <a:bodyPr/>
          <a:lstStyle/>
          <a:p>
            <a:fld id="{41FD0BAD-EDB4-BF48-B5DA-A7E15AE1BBA8}" type="slidenum">
              <a:rPr lang="en-US" smtClean="0"/>
              <a:pPr/>
              <a:t>17</a:t>
            </a:fld>
            <a:endParaRPr lang="en-US" dirty="0"/>
          </a:p>
        </p:txBody>
      </p:sp>
      <p:sp>
        <p:nvSpPr>
          <p:cNvPr id="6" name="TextBox 5">
            <a:extLst>
              <a:ext uri="{FF2B5EF4-FFF2-40B4-BE49-F238E27FC236}">
                <a16:creationId xmlns:a16="http://schemas.microsoft.com/office/drawing/2014/main" id="{62A60121-490D-FA37-FCAA-9BF782B6C9FD}"/>
              </a:ext>
            </a:extLst>
          </p:cNvPr>
          <p:cNvSpPr txBox="1"/>
          <p:nvPr/>
        </p:nvSpPr>
        <p:spPr>
          <a:xfrm>
            <a:off x="292419" y="1244650"/>
            <a:ext cx="6612646" cy="300082"/>
          </a:xfrm>
          <a:prstGeom prst="rect">
            <a:avLst/>
          </a:prstGeom>
          <a:noFill/>
        </p:spPr>
        <p:txBody>
          <a:bodyPr wrap="square">
            <a:spAutoFit/>
          </a:bodyPr>
          <a:lstStyle/>
          <a:p>
            <a:r>
              <a:rPr lang="en-GB" sz="1350" dirty="0" err="1">
                <a:latin typeface="Poppins" pitchFamily="2" charset="77"/>
                <a:cs typeface="Poppins" pitchFamily="2" charset="77"/>
              </a:rPr>
              <a:t>edges.sender_is</a:t>
            </a:r>
            <a:r>
              <a:rPr lang="en-GB" sz="1350" dirty="0">
                <a:latin typeface="Poppins" pitchFamily="2" charset="77"/>
                <a:cs typeface="Poppins" pitchFamily="2" charset="77"/>
              </a:rPr>
              <a:t>("internal").</a:t>
            </a:r>
            <a:r>
              <a:rPr lang="en-GB" sz="1350" dirty="0" err="1">
                <a:latin typeface="Poppins" pitchFamily="2" charset="77"/>
                <a:cs typeface="Poppins" pitchFamily="2" charset="77"/>
              </a:rPr>
              <a:t>receiver_is</a:t>
            </a:r>
            <a:r>
              <a:rPr lang="en-GB" sz="1350" dirty="0">
                <a:latin typeface="Poppins" pitchFamily="2" charset="77"/>
                <a:cs typeface="Poppins" pitchFamily="2" charset="77"/>
              </a:rPr>
              <a:t>("internal").</a:t>
            </a:r>
            <a:r>
              <a:rPr lang="en-GB" sz="1350" dirty="0" err="1">
                <a:latin typeface="Poppins" pitchFamily="2" charset="77"/>
                <a:cs typeface="Poppins" pitchFamily="2" charset="77"/>
              </a:rPr>
              <a:t>all_are</a:t>
            </a:r>
            <a:r>
              <a:rPr lang="en-GB" sz="1350" dirty="0">
                <a:latin typeface="Poppins" pitchFamily="2" charset="77"/>
                <a:cs typeface="Poppins" pitchFamily="2" charset="77"/>
              </a:rPr>
              <a:t>("authenticated")</a:t>
            </a:r>
          </a:p>
        </p:txBody>
      </p:sp>
    </p:spTree>
    <p:extLst>
      <p:ext uri="{BB962C8B-B14F-4D97-AF65-F5344CB8AC3E}">
        <p14:creationId xmlns:p14="http://schemas.microsoft.com/office/powerpoint/2010/main" val="222447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FB7CA4-854A-D243-19A5-42FDBAE987C0}"/>
              </a:ext>
            </a:extLst>
          </p:cNvPr>
          <p:cNvPicPr>
            <a:picLocks noChangeAspect="1"/>
          </p:cNvPicPr>
          <p:nvPr/>
        </p:nvPicPr>
        <p:blipFill>
          <a:blip r:embed="rId2"/>
          <a:srcRect/>
          <a:stretch/>
        </p:blipFill>
        <p:spPr>
          <a:xfrm>
            <a:off x="3312044" y="1605661"/>
            <a:ext cx="5539536" cy="3374168"/>
          </a:xfrm>
          <a:prstGeom prst="rect">
            <a:avLst/>
          </a:prstGeom>
        </p:spPr>
      </p:pic>
      <p:sp>
        <p:nvSpPr>
          <p:cNvPr id="2" name="Title 1">
            <a:extLst>
              <a:ext uri="{FF2B5EF4-FFF2-40B4-BE49-F238E27FC236}">
                <a16:creationId xmlns:a16="http://schemas.microsoft.com/office/drawing/2014/main" id="{F5006A90-E6B9-979C-796E-7972624D5353}"/>
              </a:ext>
            </a:extLst>
          </p:cNvPr>
          <p:cNvSpPr>
            <a:spLocks noGrp="1"/>
          </p:cNvSpPr>
          <p:nvPr>
            <p:ph type="title"/>
          </p:nvPr>
        </p:nvSpPr>
        <p:spPr/>
        <p:txBody>
          <a:bodyPr/>
          <a:lstStyle/>
          <a:p>
            <a:r>
              <a:rPr lang="en-GB" dirty="0"/>
              <a:t>Paper Example</a:t>
            </a:r>
          </a:p>
        </p:txBody>
      </p:sp>
      <p:sp>
        <p:nvSpPr>
          <p:cNvPr id="4" name="Slide Number Placeholder 3">
            <a:extLst>
              <a:ext uri="{FF2B5EF4-FFF2-40B4-BE49-F238E27FC236}">
                <a16:creationId xmlns:a16="http://schemas.microsoft.com/office/drawing/2014/main" id="{7520879D-6259-3452-87DC-5C4FD541E434}"/>
              </a:ext>
            </a:extLst>
          </p:cNvPr>
          <p:cNvSpPr>
            <a:spLocks noGrp="1"/>
          </p:cNvSpPr>
          <p:nvPr>
            <p:ph type="sldNum" sz="quarter" idx="4"/>
          </p:nvPr>
        </p:nvSpPr>
        <p:spPr/>
        <p:txBody>
          <a:bodyPr/>
          <a:lstStyle/>
          <a:p>
            <a:fld id="{41FD0BAD-EDB4-BF48-B5DA-A7E15AE1BBA8}" type="slidenum">
              <a:rPr lang="en-US" smtClean="0"/>
              <a:pPr/>
              <a:t>18</a:t>
            </a:fld>
            <a:endParaRPr lang="en-US" dirty="0"/>
          </a:p>
        </p:txBody>
      </p:sp>
      <p:sp>
        <p:nvSpPr>
          <p:cNvPr id="6" name="TextBox 5">
            <a:extLst>
              <a:ext uri="{FF2B5EF4-FFF2-40B4-BE49-F238E27FC236}">
                <a16:creationId xmlns:a16="http://schemas.microsoft.com/office/drawing/2014/main" id="{62A60121-490D-FA37-FCAA-9BF782B6C9FD}"/>
              </a:ext>
            </a:extLst>
          </p:cNvPr>
          <p:cNvSpPr txBox="1"/>
          <p:nvPr/>
        </p:nvSpPr>
        <p:spPr>
          <a:xfrm>
            <a:off x="292419" y="1244650"/>
            <a:ext cx="6612646" cy="300082"/>
          </a:xfrm>
          <a:prstGeom prst="rect">
            <a:avLst/>
          </a:prstGeom>
          <a:noFill/>
        </p:spPr>
        <p:txBody>
          <a:bodyPr wrap="square">
            <a:spAutoFit/>
          </a:bodyPr>
          <a:lstStyle/>
          <a:p>
            <a:r>
              <a:rPr lang="en-GB" sz="1350" dirty="0">
                <a:latin typeface="Poppins" pitchFamily="2" charset="77"/>
                <a:cs typeface="Poppins" pitchFamily="2" charset="77"/>
              </a:rPr>
              <a:t>edges</a:t>
            </a:r>
          </a:p>
        </p:txBody>
      </p:sp>
    </p:spTree>
    <p:extLst>
      <p:ext uri="{BB962C8B-B14F-4D97-AF65-F5344CB8AC3E}">
        <p14:creationId xmlns:p14="http://schemas.microsoft.com/office/powerpoint/2010/main" val="206018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FB7CA4-854A-D243-19A5-42FDBAE987C0}"/>
              </a:ext>
            </a:extLst>
          </p:cNvPr>
          <p:cNvPicPr>
            <a:picLocks noChangeAspect="1"/>
          </p:cNvPicPr>
          <p:nvPr/>
        </p:nvPicPr>
        <p:blipFill>
          <a:blip r:embed="rId2"/>
          <a:srcRect/>
          <a:stretch/>
        </p:blipFill>
        <p:spPr>
          <a:xfrm>
            <a:off x="3312044" y="1605661"/>
            <a:ext cx="5539536" cy="3374168"/>
          </a:xfrm>
          <a:prstGeom prst="rect">
            <a:avLst/>
          </a:prstGeom>
        </p:spPr>
      </p:pic>
      <p:sp>
        <p:nvSpPr>
          <p:cNvPr id="2" name="Title 1">
            <a:extLst>
              <a:ext uri="{FF2B5EF4-FFF2-40B4-BE49-F238E27FC236}">
                <a16:creationId xmlns:a16="http://schemas.microsoft.com/office/drawing/2014/main" id="{F5006A90-E6B9-979C-796E-7972624D5353}"/>
              </a:ext>
            </a:extLst>
          </p:cNvPr>
          <p:cNvSpPr>
            <a:spLocks noGrp="1"/>
          </p:cNvSpPr>
          <p:nvPr>
            <p:ph type="title"/>
          </p:nvPr>
        </p:nvSpPr>
        <p:spPr/>
        <p:txBody>
          <a:bodyPr/>
          <a:lstStyle/>
          <a:p>
            <a:r>
              <a:rPr lang="en-GB" dirty="0"/>
              <a:t>Paper Example</a:t>
            </a:r>
          </a:p>
        </p:txBody>
      </p:sp>
      <p:sp>
        <p:nvSpPr>
          <p:cNvPr id="4" name="Slide Number Placeholder 3">
            <a:extLst>
              <a:ext uri="{FF2B5EF4-FFF2-40B4-BE49-F238E27FC236}">
                <a16:creationId xmlns:a16="http://schemas.microsoft.com/office/drawing/2014/main" id="{7520879D-6259-3452-87DC-5C4FD541E434}"/>
              </a:ext>
            </a:extLst>
          </p:cNvPr>
          <p:cNvSpPr>
            <a:spLocks noGrp="1"/>
          </p:cNvSpPr>
          <p:nvPr>
            <p:ph type="sldNum" sz="quarter" idx="4"/>
          </p:nvPr>
        </p:nvSpPr>
        <p:spPr/>
        <p:txBody>
          <a:bodyPr/>
          <a:lstStyle/>
          <a:p>
            <a:fld id="{41FD0BAD-EDB4-BF48-B5DA-A7E15AE1BBA8}" type="slidenum">
              <a:rPr lang="en-US" smtClean="0"/>
              <a:pPr/>
              <a:t>19</a:t>
            </a:fld>
            <a:endParaRPr lang="en-US" dirty="0"/>
          </a:p>
        </p:txBody>
      </p:sp>
      <p:sp>
        <p:nvSpPr>
          <p:cNvPr id="6" name="TextBox 5">
            <a:extLst>
              <a:ext uri="{FF2B5EF4-FFF2-40B4-BE49-F238E27FC236}">
                <a16:creationId xmlns:a16="http://schemas.microsoft.com/office/drawing/2014/main" id="{62A60121-490D-FA37-FCAA-9BF782B6C9FD}"/>
              </a:ext>
            </a:extLst>
          </p:cNvPr>
          <p:cNvSpPr txBox="1"/>
          <p:nvPr/>
        </p:nvSpPr>
        <p:spPr>
          <a:xfrm>
            <a:off x="292419" y="1244650"/>
            <a:ext cx="6612646" cy="300082"/>
          </a:xfrm>
          <a:prstGeom prst="rect">
            <a:avLst/>
          </a:prstGeom>
          <a:noFill/>
        </p:spPr>
        <p:txBody>
          <a:bodyPr wrap="square">
            <a:spAutoFit/>
          </a:bodyPr>
          <a:lstStyle/>
          <a:p>
            <a:r>
              <a:rPr lang="en-GB" sz="1350" dirty="0" err="1">
                <a:latin typeface="Poppins" pitchFamily="2" charset="77"/>
                <a:cs typeface="Poppins" pitchFamily="2" charset="77"/>
              </a:rPr>
              <a:t>edges.sender_is</a:t>
            </a:r>
            <a:r>
              <a:rPr lang="en-GB" sz="1350" dirty="0">
                <a:latin typeface="Poppins" pitchFamily="2" charset="77"/>
                <a:cs typeface="Poppins" pitchFamily="2" charset="77"/>
              </a:rPr>
              <a:t>("internal")</a:t>
            </a:r>
          </a:p>
        </p:txBody>
      </p:sp>
      <p:sp>
        <p:nvSpPr>
          <p:cNvPr id="3" name="Rounded Rectangle 2">
            <a:extLst>
              <a:ext uri="{FF2B5EF4-FFF2-40B4-BE49-F238E27FC236}">
                <a16:creationId xmlns:a16="http://schemas.microsoft.com/office/drawing/2014/main" id="{53639813-C5F2-FB0C-73F3-1EC83DA8C7A7}"/>
              </a:ext>
            </a:extLst>
          </p:cNvPr>
          <p:cNvSpPr/>
          <p:nvPr/>
        </p:nvSpPr>
        <p:spPr>
          <a:xfrm>
            <a:off x="6925751" y="3458222"/>
            <a:ext cx="372875" cy="94740"/>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n>
                <a:solidFill>
                  <a:srgbClr val="C00000"/>
                </a:solidFill>
              </a:ln>
              <a:noFill/>
            </a:endParaRPr>
          </a:p>
        </p:txBody>
      </p:sp>
      <p:sp>
        <p:nvSpPr>
          <p:cNvPr id="5" name="Rounded Rectangle 4">
            <a:extLst>
              <a:ext uri="{FF2B5EF4-FFF2-40B4-BE49-F238E27FC236}">
                <a16:creationId xmlns:a16="http://schemas.microsoft.com/office/drawing/2014/main" id="{56E16F91-AFFB-20A3-FCA8-87CFAA003E07}"/>
              </a:ext>
            </a:extLst>
          </p:cNvPr>
          <p:cNvSpPr/>
          <p:nvPr/>
        </p:nvSpPr>
        <p:spPr>
          <a:xfrm>
            <a:off x="6800353" y="4611209"/>
            <a:ext cx="372875" cy="94740"/>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n>
                <a:solidFill>
                  <a:srgbClr val="C00000"/>
                </a:solidFill>
              </a:ln>
              <a:noFill/>
            </a:endParaRPr>
          </a:p>
        </p:txBody>
      </p:sp>
      <p:sp>
        <p:nvSpPr>
          <p:cNvPr id="8" name="Rounded Rectangle 7">
            <a:extLst>
              <a:ext uri="{FF2B5EF4-FFF2-40B4-BE49-F238E27FC236}">
                <a16:creationId xmlns:a16="http://schemas.microsoft.com/office/drawing/2014/main" id="{2D3E0B47-CB78-F996-37D0-303807D997A4}"/>
              </a:ext>
            </a:extLst>
          </p:cNvPr>
          <p:cNvSpPr/>
          <p:nvPr/>
        </p:nvSpPr>
        <p:spPr>
          <a:xfrm>
            <a:off x="4519908" y="4611209"/>
            <a:ext cx="372875" cy="94740"/>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n>
                <a:solidFill>
                  <a:srgbClr val="C00000"/>
                </a:solidFill>
              </a:ln>
              <a:noFill/>
            </a:endParaRPr>
          </a:p>
        </p:txBody>
      </p:sp>
    </p:spTree>
    <p:extLst>
      <p:ext uri="{BB962C8B-B14F-4D97-AF65-F5344CB8AC3E}">
        <p14:creationId xmlns:p14="http://schemas.microsoft.com/office/powerpoint/2010/main" val="252707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CEB0-C550-E447-8B12-FCF7D402C87A}"/>
              </a:ext>
            </a:extLst>
          </p:cNvPr>
          <p:cNvSpPr>
            <a:spLocks noGrp="1"/>
          </p:cNvSpPr>
          <p:nvPr>
            <p:ph type="title"/>
          </p:nvPr>
        </p:nvSpPr>
        <p:spPr/>
        <p:txBody>
          <a:bodyPr/>
          <a:lstStyle/>
          <a:p>
            <a:r>
              <a:rPr lang="en-DE" dirty="0"/>
              <a:t>Timetable</a:t>
            </a:r>
          </a:p>
        </p:txBody>
      </p:sp>
      <p:sp>
        <p:nvSpPr>
          <p:cNvPr id="3" name="Content Placeholder 2">
            <a:extLst>
              <a:ext uri="{FF2B5EF4-FFF2-40B4-BE49-F238E27FC236}">
                <a16:creationId xmlns:a16="http://schemas.microsoft.com/office/drawing/2014/main" id="{15C31AC4-ACED-E04D-A4A6-4752D2BCB45C}"/>
              </a:ext>
            </a:extLst>
          </p:cNvPr>
          <p:cNvSpPr>
            <a:spLocks noGrp="1"/>
          </p:cNvSpPr>
          <p:nvPr>
            <p:ph idx="1"/>
          </p:nvPr>
        </p:nvSpPr>
        <p:spPr/>
        <p:txBody>
          <a:bodyPr>
            <a:normAutofit/>
          </a:bodyPr>
          <a:lstStyle/>
          <a:p>
            <a:r>
              <a:rPr lang="en-DE" sz="2000" dirty="0"/>
              <a:t>1300 - 1330 Introduction to our tool, DFDs, and evaluation process; questions</a:t>
            </a:r>
          </a:p>
          <a:p>
            <a:r>
              <a:rPr lang="en-DE" sz="2000" dirty="0"/>
              <a:t>1330 - 1400 Discovery phase</a:t>
            </a:r>
          </a:p>
          <a:p>
            <a:r>
              <a:rPr lang="en-DE" sz="2000" dirty="0"/>
              <a:t>Break</a:t>
            </a:r>
          </a:p>
          <a:p>
            <a:r>
              <a:rPr lang="en-DE" sz="2000" dirty="0"/>
              <a:t>1415 - 1515 Analysis phase 1</a:t>
            </a:r>
          </a:p>
          <a:p>
            <a:r>
              <a:rPr lang="en-GB" sz="2000" dirty="0"/>
              <a:t>B</a:t>
            </a:r>
            <a:r>
              <a:rPr lang="en-DE" sz="2000" dirty="0"/>
              <a:t>reak</a:t>
            </a:r>
          </a:p>
          <a:p>
            <a:r>
              <a:rPr lang="en-DE" sz="2000" dirty="0"/>
              <a:t>1530 – 1630 Analysis phase 2</a:t>
            </a:r>
          </a:p>
          <a:p>
            <a:r>
              <a:rPr lang="en-DE" sz="2000" dirty="0"/>
              <a:t>1630 - 1700 Buffer, off-boarding</a:t>
            </a:r>
          </a:p>
        </p:txBody>
      </p:sp>
      <p:sp>
        <p:nvSpPr>
          <p:cNvPr id="4" name="Slide Number Placeholder 3">
            <a:extLst>
              <a:ext uri="{FF2B5EF4-FFF2-40B4-BE49-F238E27FC236}">
                <a16:creationId xmlns:a16="http://schemas.microsoft.com/office/drawing/2014/main" id="{4D2DF04D-3995-1D43-AD2E-5915BEACD193}"/>
              </a:ext>
            </a:extLst>
          </p:cNvPr>
          <p:cNvSpPr>
            <a:spLocks noGrp="1"/>
          </p:cNvSpPr>
          <p:nvPr>
            <p:ph type="sldNum" sz="quarter" idx="4"/>
          </p:nvPr>
        </p:nvSpPr>
        <p:spPr/>
        <p:txBody>
          <a:bodyPr/>
          <a:lstStyle/>
          <a:p>
            <a:fld id="{41FD0BAD-EDB4-BF48-B5DA-A7E15AE1BBA8}" type="slidenum">
              <a:rPr lang="en-US" smtClean="0"/>
              <a:pPr/>
              <a:t>2</a:t>
            </a:fld>
            <a:endParaRPr lang="en-US" dirty="0"/>
          </a:p>
        </p:txBody>
      </p:sp>
    </p:spTree>
    <p:extLst>
      <p:ext uri="{BB962C8B-B14F-4D97-AF65-F5344CB8AC3E}">
        <p14:creationId xmlns:p14="http://schemas.microsoft.com/office/powerpoint/2010/main" val="2607315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FB7CA4-854A-D243-19A5-42FDBAE987C0}"/>
              </a:ext>
            </a:extLst>
          </p:cNvPr>
          <p:cNvPicPr>
            <a:picLocks noChangeAspect="1"/>
          </p:cNvPicPr>
          <p:nvPr/>
        </p:nvPicPr>
        <p:blipFill>
          <a:blip r:embed="rId2"/>
          <a:srcRect/>
          <a:stretch/>
        </p:blipFill>
        <p:spPr>
          <a:xfrm>
            <a:off x="3312044" y="1605661"/>
            <a:ext cx="5539536" cy="3374168"/>
          </a:xfrm>
          <a:prstGeom prst="rect">
            <a:avLst/>
          </a:prstGeom>
        </p:spPr>
      </p:pic>
      <p:sp>
        <p:nvSpPr>
          <p:cNvPr id="2" name="Title 1">
            <a:extLst>
              <a:ext uri="{FF2B5EF4-FFF2-40B4-BE49-F238E27FC236}">
                <a16:creationId xmlns:a16="http://schemas.microsoft.com/office/drawing/2014/main" id="{F5006A90-E6B9-979C-796E-7972624D5353}"/>
              </a:ext>
            </a:extLst>
          </p:cNvPr>
          <p:cNvSpPr>
            <a:spLocks noGrp="1"/>
          </p:cNvSpPr>
          <p:nvPr>
            <p:ph type="title"/>
          </p:nvPr>
        </p:nvSpPr>
        <p:spPr/>
        <p:txBody>
          <a:bodyPr/>
          <a:lstStyle/>
          <a:p>
            <a:r>
              <a:rPr lang="en-GB" dirty="0"/>
              <a:t>Paper Example</a:t>
            </a:r>
          </a:p>
        </p:txBody>
      </p:sp>
      <p:sp>
        <p:nvSpPr>
          <p:cNvPr id="4" name="Slide Number Placeholder 3">
            <a:extLst>
              <a:ext uri="{FF2B5EF4-FFF2-40B4-BE49-F238E27FC236}">
                <a16:creationId xmlns:a16="http://schemas.microsoft.com/office/drawing/2014/main" id="{7520879D-6259-3452-87DC-5C4FD541E434}"/>
              </a:ext>
            </a:extLst>
          </p:cNvPr>
          <p:cNvSpPr>
            <a:spLocks noGrp="1"/>
          </p:cNvSpPr>
          <p:nvPr>
            <p:ph type="sldNum" sz="quarter" idx="4"/>
          </p:nvPr>
        </p:nvSpPr>
        <p:spPr/>
        <p:txBody>
          <a:bodyPr/>
          <a:lstStyle/>
          <a:p>
            <a:fld id="{41FD0BAD-EDB4-BF48-B5DA-A7E15AE1BBA8}" type="slidenum">
              <a:rPr lang="en-US" smtClean="0"/>
              <a:pPr/>
              <a:t>20</a:t>
            </a:fld>
            <a:endParaRPr lang="en-US" dirty="0"/>
          </a:p>
        </p:txBody>
      </p:sp>
      <p:sp>
        <p:nvSpPr>
          <p:cNvPr id="6" name="TextBox 5">
            <a:extLst>
              <a:ext uri="{FF2B5EF4-FFF2-40B4-BE49-F238E27FC236}">
                <a16:creationId xmlns:a16="http://schemas.microsoft.com/office/drawing/2014/main" id="{62A60121-490D-FA37-FCAA-9BF782B6C9FD}"/>
              </a:ext>
            </a:extLst>
          </p:cNvPr>
          <p:cNvSpPr txBox="1"/>
          <p:nvPr/>
        </p:nvSpPr>
        <p:spPr>
          <a:xfrm>
            <a:off x="292419" y="1244650"/>
            <a:ext cx="6612646" cy="300082"/>
          </a:xfrm>
          <a:prstGeom prst="rect">
            <a:avLst/>
          </a:prstGeom>
          <a:noFill/>
        </p:spPr>
        <p:txBody>
          <a:bodyPr wrap="square">
            <a:spAutoFit/>
          </a:bodyPr>
          <a:lstStyle/>
          <a:p>
            <a:r>
              <a:rPr lang="en-GB" sz="1350" dirty="0" err="1">
                <a:latin typeface="Poppins" pitchFamily="2" charset="77"/>
                <a:cs typeface="Poppins" pitchFamily="2" charset="77"/>
              </a:rPr>
              <a:t>edges.sender_is</a:t>
            </a:r>
            <a:r>
              <a:rPr lang="en-GB" sz="1350" dirty="0">
                <a:latin typeface="Poppins" pitchFamily="2" charset="77"/>
                <a:cs typeface="Poppins" pitchFamily="2" charset="77"/>
              </a:rPr>
              <a:t>("internal").</a:t>
            </a:r>
            <a:r>
              <a:rPr lang="en-GB" sz="1350" dirty="0" err="1">
                <a:latin typeface="Poppins" pitchFamily="2" charset="77"/>
                <a:cs typeface="Poppins" pitchFamily="2" charset="77"/>
              </a:rPr>
              <a:t>receiver_is</a:t>
            </a:r>
            <a:r>
              <a:rPr lang="en-GB" sz="1350" dirty="0">
                <a:latin typeface="Poppins" pitchFamily="2" charset="77"/>
                <a:cs typeface="Poppins" pitchFamily="2" charset="77"/>
              </a:rPr>
              <a:t>("internal")</a:t>
            </a:r>
          </a:p>
        </p:txBody>
      </p:sp>
      <p:sp>
        <p:nvSpPr>
          <p:cNvPr id="3" name="Rounded Rectangle 2">
            <a:extLst>
              <a:ext uri="{FF2B5EF4-FFF2-40B4-BE49-F238E27FC236}">
                <a16:creationId xmlns:a16="http://schemas.microsoft.com/office/drawing/2014/main" id="{18868D83-0BA8-A1FF-1CA8-C05D970E7F88}"/>
              </a:ext>
            </a:extLst>
          </p:cNvPr>
          <p:cNvSpPr/>
          <p:nvPr/>
        </p:nvSpPr>
        <p:spPr>
          <a:xfrm>
            <a:off x="6925751" y="3451498"/>
            <a:ext cx="372875" cy="94740"/>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n>
                <a:solidFill>
                  <a:srgbClr val="C00000"/>
                </a:solidFill>
              </a:ln>
              <a:noFill/>
            </a:endParaRPr>
          </a:p>
        </p:txBody>
      </p:sp>
      <p:sp>
        <p:nvSpPr>
          <p:cNvPr id="5" name="Rounded Rectangle 4">
            <a:extLst>
              <a:ext uri="{FF2B5EF4-FFF2-40B4-BE49-F238E27FC236}">
                <a16:creationId xmlns:a16="http://schemas.microsoft.com/office/drawing/2014/main" id="{75E6B094-B701-93FF-079F-183166B736B3}"/>
              </a:ext>
            </a:extLst>
          </p:cNvPr>
          <p:cNvSpPr/>
          <p:nvPr/>
        </p:nvSpPr>
        <p:spPr>
          <a:xfrm>
            <a:off x="6800353" y="4604485"/>
            <a:ext cx="372875" cy="94740"/>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n>
                <a:solidFill>
                  <a:srgbClr val="C00000"/>
                </a:solidFill>
              </a:ln>
              <a:noFill/>
            </a:endParaRPr>
          </a:p>
        </p:txBody>
      </p:sp>
      <p:sp>
        <p:nvSpPr>
          <p:cNvPr id="8" name="Rounded Rectangle 7">
            <a:extLst>
              <a:ext uri="{FF2B5EF4-FFF2-40B4-BE49-F238E27FC236}">
                <a16:creationId xmlns:a16="http://schemas.microsoft.com/office/drawing/2014/main" id="{5151C498-BD81-9331-5086-6E37D85F67C4}"/>
              </a:ext>
            </a:extLst>
          </p:cNvPr>
          <p:cNvSpPr/>
          <p:nvPr/>
        </p:nvSpPr>
        <p:spPr>
          <a:xfrm>
            <a:off x="4519908" y="4604485"/>
            <a:ext cx="372875" cy="94740"/>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n>
                <a:solidFill>
                  <a:srgbClr val="C00000"/>
                </a:solidFill>
              </a:ln>
              <a:noFill/>
            </a:endParaRPr>
          </a:p>
        </p:txBody>
      </p:sp>
    </p:spTree>
    <p:extLst>
      <p:ext uri="{BB962C8B-B14F-4D97-AF65-F5344CB8AC3E}">
        <p14:creationId xmlns:p14="http://schemas.microsoft.com/office/powerpoint/2010/main" val="3802256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FB7CA4-854A-D243-19A5-42FDBAE987C0}"/>
              </a:ext>
            </a:extLst>
          </p:cNvPr>
          <p:cNvPicPr>
            <a:picLocks noChangeAspect="1"/>
          </p:cNvPicPr>
          <p:nvPr/>
        </p:nvPicPr>
        <p:blipFill>
          <a:blip r:embed="rId2"/>
          <a:srcRect/>
          <a:stretch/>
        </p:blipFill>
        <p:spPr>
          <a:xfrm>
            <a:off x="3312044" y="1605661"/>
            <a:ext cx="5539536" cy="3374168"/>
          </a:xfrm>
          <a:prstGeom prst="rect">
            <a:avLst/>
          </a:prstGeom>
        </p:spPr>
      </p:pic>
      <p:sp>
        <p:nvSpPr>
          <p:cNvPr id="2" name="Title 1">
            <a:extLst>
              <a:ext uri="{FF2B5EF4-FFF2-40B4-BE49-F238E27FC236}">
                <a16:creationId xmlns:a16="http://schemas.microsoft.com/office/drawing/2014/main" id="{F5006A90-E6B9-979C-796E-7972624D5353}"/>
              </a:ext>
            </a:extLst>
          </p:cNvPr>
          <p:cNvSpPr>
            <a:spLocks noGrp="1"/>
          </p:cNvSpPr>
          <p:nvPr>
            <p:ph type="title"/>
          </p:nvPr>
        </p:nvSpPr>
        <p:spPr/>
        <p:txBody>
          <a:bodyPr/>
          <a:lstStyle/>
          <a:p>
            <a:r>
              <a:rPr lang="en-GB" dirty="0"/>
              <a:t>Paper Example</a:t>
            </a:r>
          </a:p>
        </p:txBody>
      </p:sp>
      <p:sp>
        <p:nvSpPr>
          <p:cNvPr id="4" name="Slide Number Placeholder 3">
            <a:extLst>
              <a:ext uri="{FF2B5EF4-FFF2-40B4-BE49-F238E27FC236}">
                <a16:creationId xmlns:a16="http://schemas.microsoft.com/office/drawing/2014/main" id="{7520879D-6259-3452-87DC-5C4FD541E434}"/>
              </a:ext>
            </a:extLst>
          </p:cNvPr>
          <p:cNvSpPr>
            <a:spLocks noGrp="1"/>
          </p:cNvSpPr>
          <p:nvPr>
            <p:ph type="sldNum" sz="quarter" idx="4"/>
          </p:nvPr>
        </p:nvSpPr>
        <p:spPr/>
        <p:txBody>
          <a:bodyPr/>
          <a:lstStyle/>
          <a:p>
            <a:fld id="{41FD0BAD-EDB4-BF48-B5DA-A7E15AE1BBA8}" type="slidenum">
              <a:rPr lang="en-US" smtClean="0"/>
              <a:pPr/>
              <a:t>21</a:t>
            </a:fld>
            <a:endParaRPr lang="en-US" dirty="0"/>
          </a:p>
        </p:txBody>
      </p:sp>
      <p:sp>
        <p:nvSpPr>
          <p:cNvPr id="6" name="TextBox 5">
            <a:extLst>
              <a:ext uri="{FF2B5EF4-FFF2-40B4-BE49-F238E27FC236}">
                <a16:creationId xmlns:a16="http://schemas.microsoft.com/office/drawing/2014/main" id="{62A60121-490D-FA37-FCAA-9BF782B6C9FD}"/>
              </a:ext>
            </a:extLst>
          </p:cNvPr>
          <p:cNvSpPr txBox="1"/>
          <p:nvPr/>
        </p:nvSpPr>
        <p:spPr>
          <a:xfrm>
            <a:off x="292419" y="1244650"/>
            <a:ext cx="6612646" cy="300082"/>
          </a:xfrm>
          <a:prstGeom prst="rect">
            <a:avLst/>
          </a:prstGeom>
          <a:noFill/>
        </p:spPr>
        <p:txBody>
          <a:bodyPr wrap="square">
            <a:spAutoFit/>
          </a:bodyPr>
          <a:lstStyle/>
          <a:p>
            <a:r>
              <a:rPr lang="en-GB" sz="1350" dirty="0" err="1">
                <a:latin typeface="Poppins" pitchFamily="2" charset="77"/>
                <a:cs typeface="Poppins" pitchFamily="2" charset="77"/>
              </a:rPr>
              <a:t>edges.sender_is</a:t>
            </a:r>
            <a:r>
              <a:rPr lang="en-GB" sz="1350" dirty="0">
                <a:latin typeface="Poppins" pitchFamily="2" charset="77"/>
                <a:cs typeface="Poppins" pitchFamily="2" charset="77"/>
              </a:rPr>
              <a:t>("internal").</a:t>
            </a:r>
            <a:r>
              <a:rPr lang="en-GB" sz="1350" dirty="0" err="1">
                <a:latin typeface="Poppins" pitchFamily="2" charset="77"/>
                <a:cs typeface="Poppins" pitchFamily="2" charset="77"/>
              </a:rPr>
              <a:t>receiver_is</a:t>
            </a:r>
            <a:r>
              <a:rPr lang="en-GB" sz="1350" dirty="0">
                <a:latin typeface="Poppins" pitchFamily="2" charset="77"/>
                <a:cs typeface="Poppins" pitchFamily="2" charset="77"/>
              </a:rPr>
              <a:t>("internal").</a:t>
            </a:r>
            <a:r>
              <a:rPr lang="en-GB" sz="1350" dirty="0" err="1">
                <a:latin typeface="Poppins" pitchFamily="2" charset="77"/>
                <a:cs typeface="Poppins" pitchFamily="2" charset="77"/>
              </a:rPr>
              <a:t>all_are</a:t>
            </a:r>
            <a:r>
              <a:rPr lang="en-GB" sz="1350" dirty="0">
                <a:latin typeface="Poppins" pitchFamily="2" charset="77"/>
                <a:cs typeface="Poppins" pitchFamily="2" charset="77"/>
              </a:rPr>
              <a:t>("authenticated")</a:t>
            </a:r>
          </a:p>
        </p:txBody>
      </p:sp>
      <p:sp>
        <p:nvSpPr>
          <p:cNvPr id="3" name="Rounded Rectangle 2">
            <a:extLst>
              <a:ext uri="{FF2B5EF4-FFF2-40B4-BE49-F238E27FC236}">
                <a16:creationId xmlns:a16="http://schemas.microsoft.com/office/drawing/2014/main" id="{0BBB7B68-6C9E-E2CC-902B-C02248A5B166}"/>
              </a:ext>
            </a:extLst>
          </p:cNvPr>
          <p:cNvSpPr/>
          <p:nvPr/>
        </p:nvSpPr>
        <p:spPr>
          <a:xfrm>
            <a:off x="6114360" y="4137302"/>
            <a:ext cx="498458" cy="178411"/>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n>
                <a:solidFill>
                  <a:srgbClr val="C00000"/>
                </a:solidFill>
              </a:ln>
              <a:noFill/>
            </a:endParaRPr>
          </a:p>
        </p:txBody>
      </p:sp>
      <p:sp>
        <p:nvSpPr>
          <p:cNvPr id="5" name="Rounded Rectangle 4">
            <a:extLst>
              <a:ext uri="{FF2B5EF4-FFF2-40B4-BE49-F238E27FC236}">
                <a16:creationId xmlns:a16="http://schemas.microsoft.com/office/drawing/2014/main" id="{D38EBD98-657D-4662-0417-BB774558C6DA}"/>
              </a:ext>
            </a:extLst>
          </p:cNvPr>
          <p:cNvSpPr/>
          <p:nvPr/>
        </p:nvSpPr>
        <p:spPr>
          <a:xfrm>
            <a:off x="6921116" y="4131751"/>
            <a:ext cx="498458" cy="178411"/>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n>
                <a:solidFill>
                  <a:srgbClr val="C00000"/>
                </a:solidFill>
              </a:ln>
              <a:noFill/>
            </a:endParaRPr>
          </a:p>
        </p:txBody>
      </p:sp>
      <p:sp>
        <p:nvSpPr>
          <p:cNvPr id="8" name="TextBox 7">
            <a:extLst>
              <a:ext uri="{FF2B5EF4-FFF2-40B4-BE49-F238E27FC236}">
                <a16:creationId xmlns:a16="http://schemas.microsoft.com/office/drawing/2014/main" id="{322DAF40-AF0F-CB46-9626-B7CA41468935}"/>
              </a:ext>
            </a:extLst>
          </p:cNvPr>
          <p:cNvSpPr txBox="1"/>
          <p:nvPr/>
        </p:nvSpPr>
        <p:spPr>
          <a:xfrm>
            <a:off x="292419" y="1805503"/>
            <a:ext cx="5131533" cy="300082"/>
          </a:xfrm>
          <a:prstGeom prst="rect">
            <a:avLst/>
          </a:prstGeom>
          <a:noFill/>
        </p:spPr>
        <p:txBody>
          <a:bodyPr wrap="none" rtlCol="0">
            <a:spAutoFit/>
          </a:bodyPr>
          <a:lstStyle/>
          <a:p>
            <a:r>
              <a:rPr lang="en-GB" sz="1350" dirty="0">
                <a:latin typeface="Poppins" pitchFamily="2" charset="77"/>
                <a:cs typeface="Poppins" pitchFamily="2" charset="77"/>
                <a:sym typeface="Wingdings" pitchFamily="2" charset="2"/>
              </a:rPr>
              <a:t> False (both edges in the scope are not authenticated) </a:t>
            </a:r>
            <a:endParaRPr lang="en-GB" sz="1350" dirty="0">
              <a:latin typeface="Poppins" pitchFamily="2" charset="77"/>
              <a:cs typeface="Poppins" pitchFamily="2" charset="77"/>
            </a:endParaRPr>
          </a:p>
        </p:txBody>
      </p:sp>
    </p:spTree>
    <p:extLst>
      <p:ext uri="{BB962C8B-B14F-4D97-AF65-F5344CB8AC3E}">
        <p14:creationId xmlns:p14="http://schemas.microsoft.com/office/powerpoint/2010/main" val="359442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2FD7E-08A9-39F3-44B4-18234028E501}"/>
              </a:ext>
            </a:extLst>
          </p:cNvPr>
          <p:cNvSpPr>
            <a:spLocks noGrp="1"/>
          </p:cNvSpPr>
          <p:nvPr>
            <p:ph type="title"/>
          </p:nvPr>
        </p:nvSpPr>
        <p:spPr/>
        <p:txBody>
          <a:bodyPr/>
          <a:lstStyle/>
          <a:p>
            <a:r>
              <a:rPr lang="en-GB" dirty="0"/>
              <a:t>DFD Extraction implementation</a:t>
            </a:r>
          </a:p>
        </p:txBody>
      </p:sp>
      <p:sp>
        <p:nvSpPr>
          <p:cNvPr id="5" name="Content Placeholder 4">
            <a:extLst>
              <a:ext uri="{FF2B5EF4-FFF2-40B4-BE49-F238E27FC236}">
                <a16:creationId xmlns:a16="http://schemas.microsoft.com/office/drawing/2014/main" id="{2EF79901-C5D1-6660-B9F5-FF907551DDB4}"/>
              </a:ext>
            </a:extLst>
          </p:cNvPr>
          <p:cNvSpPr>
            <a:spLocks noGrp="1"/>
          </p:cNvSpPr>
          <p:nvPr>
            <p:ph idx="1"/>
          </p:nvPr>
        </p:nvSpPr>
        <p:spPr/>
        <p:txBody>
          <a:bodyPr/>
          <a:lstStyle/>
          <a:p>
            <a:r>
              <a:rPr lang="en-GB" dirty="0"/>
              <a:t>We implemented our approach by combining different </a:t>
            </a:r>
            <a:r>
              <a:rPr lang="en-GB" dirty="0">
                <a:solidFill>
                  <a:srgbClr val="00C1D4"/>
                </a:solidFill>
              </a:rPr>
              <a:t>keyword search techniques </a:t>
            </a:r>
          </a:p>
          <a:p>
            <a:pPr lvl="1"/>
            <a:r>
              <a:rPr lang="en-GB" dirty="0"/>
              <a:t>from direct parsing to more complex combination of found keywords across codebase</a:t>
            </a:r>
          </a:p>
          <a:p>
            <a:r>
              <a:rPr lang="en-GB" dirty="0"/>
              <a:t>Performance: precision 0.93, recall 0.85 on dataset of 17 apps</a:t>
            </a:r>
          </a:p>
          <a:p>
            <a:r>
              <a:rPr lang="en-GB" dirty="0"/>
              <a:t>Implementation supports Java, mainly Spring technologies</a:t>
            </a:r>
          </a:p>
        </p:txBody>
      </p:sp>
    </p:spTree>
    <p:extLst>
      <p:ext uri="{BB962C8B-B14F-4D97-AF65-F5344CB8AC3E}">
        <p14:creationId xmlns:p14="http://schemas.microsoft.com/office/powerpoint/2010/main" val="2710699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276D-F7B3-E13C-A963-89FB0A6DB943}"/>
              </a:ext>
            </a:extLst>
          </p:cNvPr>
          <p:cNvSpPr>
            <a:spLocks noGrp="1"/>
          </p:cNvSpPr>
          <p:nvPr>
            <p:ph type="title"/>
          </p:nvPr>
        </p:nvSpPr>
        <p:spPr/>
        <p:txBody>
          <a:bodyPr/>
          <a:lstStyle/>
          <a:p>
            <a:r>
              <a:rPr lang="en-GB" dirty="0"/>
              <a:t>How to run (you won’t have to)</a:t>
            </a:r>
          </a:p>
        </p:txBody>
      </p:sp>
      <p:sp>
        <p:nvSpPr>
          <p:cNvPr id="3" name="Content Placeholder 2">
            <a:extLst>
              <a:ext uri="{FF2B5EF4-FFF2-40B4-BE49-F238E27FC236}">
                <a16:creationId xmlns:a16="http://schemas.microsoft.com/office/drawing/2014/main" id="{5AAC0F8A-F0C1-DDCC-C91E-103951F8F847}"/>
              </a:ext>
            </a:extLst>
          </p:cNvPr>
          <p:cNvSpPr>
            <a:spLocks noGrp="1"/>
          </p:cNvSpPr>
          <p:nvPr>
            <p:ph idx="1"/>
          </p:nvPr>
        </p:nvSpPr>
        <p:spPr/>
        <p:txBody>
          <a:bodyPr/>
          <a:lstStyle/>
          <a:p>
            <a:r>
              <a:rPr lang="en-GB" dirty="0"/>
              <a:t>Everything is </a:t>
            </a:r>
            <a:r>
              <a:rPr lang="en-GB" dirty="0">
                <a:solidFill>
                  <a:srgbClr val="00C1D4"/>
                </a:solidFill>
              </a:rPr>
              <a:t>plain Python</a:t>
            </a:r>
          </a:p>
          <a:p>
            <a:r>
              <a:rPr lang="en-GB" dirty="0"/>
              <a:t>Minimal example: </a:t>
            </a:r>
          </a:p>
          <a:p>
            <a:pPr lvl="1"/>
            <a:r>
              <a:rPr lang="en-GB" dirty="0"/>
              <a:t>Import model parser + rules</a:t>
            </a:r>
          </a:p>
          <a:p>
            <a:pPr lvl="1"/>
            <a:r>
              <a:rPr lang="en-GB" dirty="0"/>
              <a:t>Load model by giving file location</a:t>
            </a:r>
          </a:p>
          <a:p>
            <a:pPr lvl="1"/>
            <a:r>
              <a:rPr lang="en-GB" dirty="0"/>
              <a:t>Execute rules on model</a:t>
            </a:r>
          </a:p>
          <a:p>
            <a:pPr lvl="1"/>
            <a:r>
              <a:rPr lang="en-GB" dirty="0"/>
              <a:t>Print evidence, whichever format is desired</a:t>
            </a:r>
          </a:p>
          <a:p>
            <a:r>
              <a:rPr lang="en-GB" dirty="0"/>
              <a:t>Instead of loading rule, own query can be formulated</a:t>
            </a:r>
          </a:p>
        </p:txBody>
      </p:sp>
      <p:sp>
        <p:nvSpPr>
          <p:cNvPr id="4" name="Slide Number Placeholder 3">
            <a:extLst>
              <a:ext uri="{FF2B5EF4-FFF2-40B4-BE49-F238E27FC236}">
                <a16:creationId xmlns:a16="http://schemas.microsoft.com/office/drawing/2014/main" id="{9B393A55-FF29-99AE-45D7-10DCB7341CC2}"/>
              </a:ext>
            </a:extLst>
          </p:cNvPr>
          <p:cNvSpPr>
            <a:spLocks noGrp="1"/>
          </p:cNvSpPr>
          <p:nvPr>
            <p:ph type="sldNum" sz="quarter" idx="4"/>
          </p:nvPr>
        </p:nvSpPr>
        <p:spPr/>
        <p:txBody>
          <a:bodyPr/>
          <a:lstStyle/>
          <a:p>
            <a:fld id="{41FD0BAD-EDB4-BF48-B5DA-A7E15AE1BBA8}" type="slidenum">
              <a:rPr lang="en-US" smtClean="0"/>
              <a:pPr/>
              <a:t>23</a:t>
            </a:fld>
            <a:endParaRPr lang="en-US" dirty="0"/>
          </a:p>
        </p:txBody>
      </p:sp>
      <p:pic>
        <p:nvPicPr>
          <p:cNvPr id="5" name="Picture 4">
            <a:extLst>
              <a:ext uri="{FF2B5EF4-FFF2-40B4-BE49-F238E27FC236}">
                <a16:creationId xmlns:a16="http://schemas.microsoft.com/office/drawing/2014/main" id="{D27B48BD-1DF0-9EC8-E023-5B6BB9303DC4}"/>
              </a:ext>
            </a:extLst>
          </p:cNvPr>
          <p:cNvPicPr>
            <a:picLocks noChangeAspect="1"/>
          </p:cNvPicPr>
          <p:nvPr/>
        </p:nvPicPr>
        <p:blipFill>
          <a:blip r:embed="rId2"/>
          <a:stretch>
            <a:fillRect/>
          </a:stretch>
        </p:blipFill>
        <p:spPr>
          <a:xfrm>
            <a:off x="4947837" y="1099219"/>
            <a:ext cx="4073835" cy="1490891"/>
          </a:xfrm>
          <a:prstGeom prst="rect">
            <a:avLst/>
          </a:prstGeom>
        </p:spPr>
      </p:pic>
    </p:spTree>
    <p:extLst>
      <p:ext uri="{BB962C8B-B14F-4D97-AF65-F5344CB8AC3E}">
        <p14:creationId xmlns:p14="http://schemas.microsoft.com/office/powerpoint/2010/main" val="4236073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4067-5E3D-3286-3FB6-A9572F0D727C}"/>
              </a:ext>
            </a:extLst>
          </p:cNvPr>
          <p:cNvSpPr>
            <a:spLocks noGrp="1"/>
          </p:cNvSpPr>
          <p:nvPr>
            <p:ph type="title"/>
          </p:nvPr>
        </p:nvSpPr>
        <p:spPr/>
        <p:txBody>
          <a:bodyPr/>
          <a:lstStyle/>
          <a:p>
            <a:r>
              <a:rPr lang="en-GB" dirty="0"/>
              <a:t>Evidence</a:t>
            </a:r>
          </a:p>
        </p:txBody>
      </p:sp>
      <p:sp>
        <p:nvSpPr>
          <p:cNvPr id="3" name="Content Placeholder 2">
            <a:extLst>
              <a:ext uri="{FF2B5EF4-FFF2-40B4-BE49-F238E27FC236}">
                <a16:creationId xmlns:a16="http://schemas.microsoft.com/office/drawing/2014/main" id="{BA767B10-817A-D6EF-1733-9A16EC6EFFD6}"/>
              </a:ext>
            </a:extLst>
          </p:cNvPr>
          <p:cNvSpPr>
            <a:spLocks noGrp="1"/>
          </p:cNvSpPr>
          <p:nvPr>
            <p:ph idx="1"/>
          </p:nvPr>
        </p:nvSpPr>
        <p:spPr/>
        <p:txBody>
          <a:bodyPr/>
          <a:lstStyle/>
          <a:p>
            <a:r>
              <a:rPr lang="en-GB" dirty="0"/>
              <a:t>Core point of the framework</a:t>
            </a:r>
          </a:p>
          <a:p>
            <a:r>
              <a:rPr lang="en-GB" dirty="0"/>
              <a:t>Query </a:t>
            </a:r>
            <a:r>
              <a:rPr lang="en-GB" dirty="0">
                <a:solidFill>
                  <a:srgbClr val="00C1D4"/>
                </a:solidFill>
              </a:rPr>
              <a:t>verdict is proven step-by-step </a:t>
            </a:r>
            <a:r>
              <a:rPr lang="en-GB" dirty="0"/>
              <a:t>with evidence for each query component</a:t>
            </a:r>
          </a:p>
          <a:p>
            <a:r>
              <a:rPr lang="en-GB" dirty="0"/>
              <a:t>Evidence: </a:t>
            </a:r>
            <a:r>
              <a:rPr lang="en-GB" dirty="0">
                <a:solidFill>
                  <a:srgbClr val="00C1D4"/>
                </a:solidFill>
              </a:rPr>
              <a:t>linking verdict to model items</a:t>
            </a:r>
            <a:r>
              <a:rPr lang="en-GB" dirty="0"/>
              <a:t> </a:t>
            </a:r>
          </a:p>
          <a:p>
            <a:pPr lvl="1"/>
            <a:r>
              <a:rPr lang="en-GB" dirty="0"/>
              <a:t>for each model item in scope, show reason why it is </a:t>
            </a:r>
            <a:br>
              <a:rPr lang="en-GB" dirty="0"/>
            </a:br>
            <a:r>
              <a:rPr lang="en-GB" dirty="0"/>
              <a:t>in-/excluded or fulfils/fails a property check</a:t>
            </a:r>
          </a:p>
          <a:p>
            <a:endParaRPr lang="en-GB" dirty="0"/>
          </a:p>
        </p:txBody>
      </p:sp>
      <p:sp>
        <p:nvSpPr>
          <p:cNvPr id="4" name="Slide Number Placeholder 3">
            <a:extLst>
              <a:ext uri="{FF2B5EF4-FFF2-40B4-BE49-F238E27FC236}">
                <a16:creationId xmlns:a16="http://schemas.microsoft.com/office/drawing/2014/main" id="{418E75C9-16D9-FFB2-A676-D1E4E2119EE6}"/>
              </a:ext>
            </a:extLst>
          </p:cNvPr>
          <p:cNvSpPr>
            <a:spLocks noGrp="1"/>
          </p:cNvSpPr>
          <p:nvPr>
            <p:ph type="sldNum" sz="quarter" idx="4"/>
          </p:nvPr>
        </p:nvSpPr>
        <p:spPr/>
        <p:txBody>
          <a:bodyPr/>
          <a:lstStyle/>
          <a:p>
            <a:fld id="{41FD0BAD-EDB4-BF48-B5DA-A7E15AE1BBA8}" type="slidenum">
              <a:rPr lang="en-US" smtClean="0"/>
              <a:pPr/>
              <a:t>24</a:t>
            </a:fld>
            <a:endParaRPr lang="en-US" dirty="0"/>
          </a:p>
        </p:txBody>
      </p:sp>
    </p:spTree>
    <p:extLst>
      <p:ext uri="{BB962C8B-B14F-4D97-AF65-F5344CB8AC3E}">
        <p14:creationId xmlns:p14="http://schemas.microsoft.com/office/powerpoint/2010/main" val="3209287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B924-5089-0BE0-01E8-48D1E4D50F88}"/>
              </a:ext>
            </a:extLst>
          </p:cNvPr>
          <p:cNvSpPr>
            <a:spLocks noGrp="1"/>
          </p:cNvSpPr>
          <p:nvPr>
            <p:ph type="title"/>
          </p:nvPr>
        </p:nvSpPr>
        <p:spPr/>
        <p:txBody>
          <a:bodyPr/>
          <a:lstStyle/>
          <a:p>
            <a:r>
              <a:rPr lang="en-GB" dirty="0"/>
              <a:t>Model parsing</a:t>
            </a:r>
          </a:p>
        </p:txBody>
      </p:sp>
      <p:sp>
        <p:nvSpPr>
          <p:cNvPr id="3" name="Content Placeholder 2">
            <a:extLst>
              <a:ext uri="{FF2B5EF4-FFF2-40B4-BE49-F238E27FC236}">
                <a16:creationId xmlns:a16="http://schemas.microsoft.com/office/drawing/2014/main" id="{15686928-F9DC-5946-ECD7-3ED5EEDD171E}"/>
              </a:ext>
            </a:extLst>
          </p:cNvPr>
          <p:cNvSpPr>
            <a:spLocks noGrp="1"/>
          </p:cNvSpPr>
          <p:nvPr>
            <p:ph idx="1"/>
          </p:nvPr>
        </p:nvSpPr>
        <p:spPr/>
        <p:txBody>
          <a:bodyPr/>
          <a:lstStyle/>
          <a:p>
            <a:r>
              <a:rPr lang="en-GB" dirty="0"/>
              <a:t>DFDs do not always look the same (annotations, trust boundaries, node types…)</a:t>
            </a:r>
          </a:p>
          <a:p>
            <a:r>
              <a:rPr lang="en-GB" dirty="0"/>
              <a:t>Also, different file types (.</a:t>
            </a:r>
            <a:r>
              <a:rPr lang="en-GB" dirty="0" err="1"/>
              <a:t>py</a:t>
            </a:r>
            <a:r>
              <a:rPr lang="en-GB" dirty="0"/>
              <a:t>, .</a:t>
            </a:r>
            <a:r>
              <a:rPr lang="en-GB" dirty="0" err="1"/>
              <a:t>json</a:t>
            </a:r>
            <a:r>
              <a:rPr lang="en-GB" dirty="0"/>
              <a:t>, .txt…)</a:t>
            </a:r>
          </a:p>
          <a:p>
            <a:r>
              <a:rPr lang="en-GB" dirty="0">
                <a:solidFill>
                  <a:srgbClr val="00C1D4"/>
                </a:solidFill>
              </a:rPr>
              <a:t>Framework supports different parsers</a:t>
            </a:r>
            <a:r>
              <a:rPr lang="en-GB" dirty="0"/>
              <a:t> for different formats</a:t>
            </a:r>
          </a:p>
        </p:txBody>
      </p:sp>
      <p:sp>
        <p:nvSpPr>
          <p:cNvPr id="4" name="Slide Number Placeholder 3">
            <a:extLst>
              <a:ext uri="{FF2B5EF4-FFF2-40B4-BE49-F238E27FC236}">
                <a16:creationId xmlns:a16="http://schemas.microsoft.com/office/drawing/2014/main" id="{F41B19D1-64C2-461F-954E-BB8430D4410D}"/>
              </a:ext>
            </a:extLst>
          </p:cNvPr>
          <p:cNvSpPr>
            <a:spLocks noGrp="1"/>
          </p:cNvSpPr>
          <p:nvPr>
            <p:ph type="sldNum" sz="quarter" idx="4"/>
          </p:nvPr>
        </p:nvSpPr>
        <p:spPr/>
        <p:txBody>
          <a:bodyPr/>
          <a:lstStyle/>
          <a:p>
            <a:fld id="{41FD0BAD-EDB4-BF48-B5DA-A7E15AE1BBA8}" type="slidenum">
              <a:rPr lang="en-US" smtClean="0"/>
              <a:pPr/>
              <a:t>25</a:t>
            </a:fld>
            <a:endParaRPr lang="en-US" dirty="0"/>
          </a:p>
        </p:txBody>
      </p:sp>
    </p:spTree>
    <p:extLst>
      <p:ext uri="{BB962C8B-B14F-4D97-AF65-F5344CB8AC3E}">
        <p14:creationId xmlns:p14="http://schemas.microsoft.com/office/powerpoint/2010/main" val="1064229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21BB-B9F1-0108-C93B-B6078DB093EA}"/>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90EA9477-F7E0-5337-6A92-8D041733807E}"/>
              </a:ext>
            </a:extLst>
          </p:cNvPr>
          <p:cNvSpPr>
            <a:spLocks noGrp="1"/>
          </p:cNvSpPr>
          <p:nvPr>
            <p:ph idx="1"/>
          </p:nvPr>
        </p:nvSpPr>
        <p:spPr/>
        <p:txBody>
          <a:bodyPr>
            <a:normAutofit/>
          </a:bodyPr>
          <a:lstStyle/>
          <a:p>
            <a:r>
              <a:rPr lang="en-GB" sz="1800" dirty="0"/>
              <a:t>Application: </a:t>
            </a:r>
          </a:p>
          <a:p>
            <a:pPr lvl="1"/>
            <a:r>
              <a:rPr lang="en-GB" sz="1500" dirty="0">
                <a:hlinkClick r:id="rId2"/>
              </a:rPr>
              <a:t>https://github.com/anilallewar/microservices-basics-spring-boot</a:t>
            </a:r>
            <a:endParaRPr lang="en-GB" sz="1500" dirty="0"/>
          </a:p>
          <a:p>
            <a:pPr lvl="1"/>
            <a:r>
              <a:rPr lang="en-GB" sz="1500" dirty="0"/>
              <a:t>4000+ LoC</a:t>
            </a:r>
          </a:p>
          <a:p>
            <a:pPr lvl="1"/>
            <a:r>
              <a:rPr lang="en-GB" sz="1500" dirty="0"/>
              <a:t>README contains explanation of all components + architecture diagram</a:t>
            </a:r>
          </a:p>
          <a:p>
            <a:r>
              <a:rPr lang="en-GB" sz="1800" dirty="0"/>
              <a:t>Rules:</a:t>
            </a:r>
            <a:endParaRPr lang="en-GB" sz="1500" dirty="0"/>
          </a:p>
          <a:p>
            <a:pPr lvl="1"/>
            <a:r>
              <a:rPr lang="en-GB" sz="1500" dirty="0"/>
              <a:t>R1: All entry points should perform authorization.</a:t>
            </a:r>
          </a:p>
          <a:p>
            <a:pPr lvl="1"/>
            <a:r>
              <a:rPr lang="en-GB" sz="1500" dirty="0"/>
              <a:t>R2: All connections between a service and an external entity should be encrypted.</a:t>
            </a:r>
          </a:p>
          <a:p>
            <a:pPr lvl="1"/>
            <a:r>
              <a:rPr lang="en-GB" sz="1500" dirty="0"/>
              <a:t>R3: All connections between services should be authorized.</a:t>
            </a:r>
          </a:p>
          <a:p>
            <a:pPr lvl="1"/>
            <a:r>
              <a:rPr lang="en-GB" sz="1500" dirty="0"/>
              <a:t>R4: All entry points should have a load balancer</a:t>
            </a:r>
          </a:p>
          <a:p>
            <a:r>
              <a:rPr lang="en-GB" sz="1800" dirty="0"/>
              <a:t>Output provided, participants do not actually run framework</a:t>
            </a:r>
          </a:p>
        </p:txBody>
      </p:sp>
      <p:sp>
        <p:nvSpPr>
          <p:cNvPr id="4" name="Slide Number Placeholder 3">
            <a:extLst>
              <a:ext uri="{FF2B5EF4-FFF2-40B4-BE49-F238E27FC236}">
                <a16:creationId xmlns:a16="http://schemas.microsoft.com/office/drawing/2014/main" id="{A17F1DD7-0B9C-CDFB-9E68-F6F49663E1E8}"/>
              </a:ext>
            </a:extLst>
          </p:cNvPr>
          <p:cNvSpPr>
            <a:spLocks noGrp="1"/>
          </p:cNvSpPr>
          <p:nvPr>
            <p:ph type="sldNum" sz="quarter" idx="4"/>
          </p:nvPr>
        </p:nvSpPr>
        <p:spPr/>
        <p:txBody>
          <a:bodyPr/>
          <a:lstStyle/>
          <a:p>
            <a:fld id="{41FD0BAD-EDB4-BF48-B5DA-A7E15AE1BBA8}" type="slidenum">
              <a:rPr lang="en-US" smtClean="0"/>
              <a:pPr/>
              <a:t>26</a:t>
            </a:fld>
            <a:endParaRPr lang="en-US" dirty="0"/>
          </a:p>
        </p:txBody>
      </p:sp>
    </p:spTree>
    <p:extLst>
      <p:ext uri="{BB962C8B-B14F-4D97-AF65-F5344CB8AC3E}">
        <p14:creationId xmlns:p14="http://schemas.microsoft.com/office/powerpoint/2010/main" val="1502940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BA88-63C0-6067-CD4D-02EA5B859850}"/>
              </a:ext>
            </a:extLst>
          </p:cNvPr>
          <p:cNvSpPr>
            <a:spLocks noGrp="1"/>
          </p:cNvSpPr>
          <p:nvPr>
            <p:ph type="title"/>
          </p:nvPr>
        </p:nvSpPr>
        <p:spPr/>
        <p:txBody>
          <a:bodyPr/>
          <a:lstStyle/>
          <a:p>
            <a:r>
              <a:rPr lang="en-GB" dirty="0"/>
              <a:t>Process</a:t>
            </a:r>
          </a:p>
        </p:txBody>
      </p:sp>
      <p:sp>
        <p:nvSpPr>
          <p:cNvPr id="3" name="Content Placeholder 2">
            <a:extLst>
              <a:ext uri="{FF2B5EF4-FFF2-40B4-BE49-F238E27FC236}">
                <a16:creationId xmlns:a16="http://schemas.microsoft.com/office/drawing/2014/main" id="{284C4E5B-4F2C-2060-83D8-98ECB5EA9D9B}"/>
              </a:ext>
            </a:extLst>
          </p:cNvPr>
          <p:cNvSpPr>
            <a:spLocks noGrp="1"/>
          </p:cNvSpPr>
          <p:nvPr>
            <p:ph idx="1"/>
          </p:nvPr>
        </p:nvSpPr>
        <p:spPr/>
        <p:txBody>
          <a:bodyPr/>
          <a:lstStyle/>
          <a:p>
            <a:pPr marL="0" indent="0">
              <a:buNone/>
            </a:pPr>
            <a:r>
              <a:rPr lang="en-GB" dirty="0"/>
              <a:t>Phase 1:</a:t>
            </a:r>
          </a:p>
          <a:p>
            <a:pPr lvl="1"/>
            <a:r>
              <a:rPr lang="en-GB" dirty="0"/>
              <a:t>R1 manually first, then framework</a:t>
            </a:r>
          </a:p>
          <a:p>
            <a:pPr lvl="1"/>
            <a:r>
              <a:rPr lang="en-GB" dirty="0"/>
              <a:t>R2 framework first, then manually</a:t>
            </a:r>
            <a:br>
              <a:rPr lang="en-GB" dirty="0"/>
            </a:br>
            <a:endParaRPr lang="en-GB" dirty="0"/>
          </a:p>
          <a:p>
            <a:pPr marL="0" indent="0">
              <a:buNone/>
            </a:pPr>
            <a:r>
              <a:rPr lang="en-GB" dirty="0"/>
              <a:t>Phase 2:</a:t>
            </a:r>
          </a:p>
          <a:p>
            <a:pPr lvl="1"/>
            <a:r>
              <a:rPr lang="en-GB" dirty="0"/>
              <a:t>R3 manually first, then framework</a:t>
            </a:r>
          </a:p>
          <a:p>
            <a:pPr lvl="1"/>
            <a:r>
              <a:rPr lang="en-GB" dirty="0"/>
              <a:t>R4 framework first, then manually</a:t>
            </a:r>
          </a:p>
        </p:txBody>
      </p:sp>
      <p:sp>
        <p:nvSpPr>
          <p:cNvPr id="4" name="Slide Number Placeholder 3">
            <a:extLst>
              <a:ext uri="{FF2B5EF4-FFF2-40B4-BE49-F238E27FC236}">
                <a16:creationId xmlns:a16="http://schemas.microsoft.com/office/drawing/2014/main" id="{1C45E8F2-1EEE-E20A-EF06-348279EC4545}"/>
              </a:ext>
            </a:extLst>
          </p:cNvPr>
          <p:cNvSpPr>
            <a:spLocks noGrp="1"/>
          </p:cNvSpPr>
          <p:nvPr>
            <p:ph type="sldNum" sz="quarter" idx="4"/>
          </p:nvPr>
        </p:nvSpPr>
        <p:spPr/>
        <p:txBody>
          <a:bodyPr/>
          <a:lstStyle/>
          <a:p>
            <a:fld id="{41FD0BAD-EDB4-BF48-B5DA-A7E15AE1BBA8}" type="slidenum">
              <a:rPr lang="en-US" smtClean="0"/>
              <a:pPr/>
              <a:t>27</a:t>
            </a:fld>
            <a:endParaRPr lang="en-US" dirty="0"/>
          </a:p>
        </p:txBody>
      </p:sp>
    </p:spTree>
    <p:extLst>
      <p:ext uri="{BB962C8B-B14F-4D97-AF65-F5344CB8AC3E}">
        <p14:creationId xmlns:p14="http://schemas.microsoft.com/office/powerpoint/2010/main" val="3566865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991B-CF32-3244-514B-C83C7CF62F05}"/>
              </a:ext>
            </a:extLst>
          </p:cNvPr>
          <p:cNvSpPr>
            <a:spLocks noGrp="1"/>
          </p:cNvSpPr>
          <p:nvPr>
            <p:ph type="title"/>
          </p:nvPr>
        </p:nvSpPr>
        <p:spPr/>
        <p:txBody>
          <a:bodyPr/>
          <a:lstStyle/>
          <a:p>
            <a:r>
              <a:rPr lang="en-GB" dirty="0"/>
              <a:t>Discovery phase</a:t>
            </a:r>
          </a:p>
        </p:txBody>
      </p:sp>
      <p:sp>
        <p:nvSpPr>
          <p:cNvPr id="3" name="Content Placeholder 2">
            <a:extLst>
              <a:ext uri="{FF2B5EF4-FFF2-40B4-BE49-F238E27FC236}">
                <a16:creationId xmlns:a16="http://schemas.microsoft.com/office/drawing/2014/main" id="{315108FB-869C-412F-F321-79942172CC7C}"/>
              </a:ext>
            </a:extLst>
          </p:cNvPr>
          <p:cNvSpPr>
            <a:spLocks noGrp="1"/>
          </p:cNvSpPr>
          <p:nvPr>
            <p:ph idx="1"/>
          </p:nvPr>
        </p:nvSpPr>
        <p:spPr/>
        <p:txBody>
          <a:bodyPr/>
          <a:lstStyle/>
          <a:p>
            <a:r>
              <a:rPr lang="en-GB" dirty="0"/>
              <a:t>Please get familiar with the application as you always do. All your usual tools and resources are fine. For example:	</a:t>
            </a:r>
          </a:p>
          <a:p>
            <a:pPr lvl="1"/>
            <a:r>
              <a:rPr lang="en-GB" dirty="0"/>
              <a:t>Download the code and load it into your preferred code analysis tool</a:t>
            </a:r>
          </a:p>
          <a:p>
            <a:pPr lvl="1"/>
            <a:r>
              <a:rPr lang="en-GB" dirty="0"/>
              <a:t>Read the README file or other documentation there is about the project</a:t>
            </a:r>
          </a:p>
          <a:p>
            <a:pPr lvl="1"/>
            <a:r>
              <a:rPr lang="en-GB" dirty="0"/>
              <a:t>Browse the source code to get familiar with the location of functionalities and how the application is structured</a:t>
            </a:r>
          </a:p>
        </p:txBody>
      </p:sp>
      <p:sp>
        <p:nvSpPr>
          <p:cNvPr id="4" name="Slide Number Placeholder 3">
            <a:extLst>
              <a:ext uri="{FF2B5EF4-FFF2-40B4-BE49-F238E27FC236}">
                <a16:creationId xmlns:a16="http://schemas.microsoft.com/office/drawing/2014/main" id="{458146DA-5CC6-0C63-A3F1-48D185CDBE29}"/>
              </a:ext>
            </a:extLst>
          </p:cNvPr>
          <p:cNvSpPr>
            <a:spLocks noGrp="1"/>
          </p:cNvSpPr>
          <p:nvPr>
            <p:ph type="sldNum" sz="quarter" idx="4"/>
          </p:nvPr>
        </p:nvSpPr>
        <p:spPr/>
        <p:txBody>
          <a:bodyPr/>
          <a:lstStyle/>
          <a:p>
            <a:fld id="{41FD0BAD-EDB4-BF48-B5DA-A7E15AE1BBA8}" type="slidenum">
              <a:rPr lang="en-US" smtClean="0"/>
              <a:pPr/>
              <a:t>28</a:t>
            </a:fld>
            <a:endParaRPr lang="en-US" dirty="0"/>
          </a:p>
        </p:txBody>
      </p:sp>
    </p:spTree>
    <p:extLst>
      <p:ext uri="{BB962C8B-B14F-4D97-AF65-F5344CB8AC3E}">
        <p14:creationId xmlns:p14="http://schemas.microsoft.com/office/powerpoint/2010/main" val="3915164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A868-23A7-CB63-9CFE-DA8AC251B224}"/>
              </a:ext>
            </a:extLst>
          </p:cNvPr>
          <p:cNvSpPr>
            <a:spLocks noGrp="1"/>
          </p:cNvSpPr>
          <p:nvPr>
            <p:ph type="title"/>
          </p:nvPr>
        </p:nvSpPr>
        <p:spPr/>
        <p:txBody>
          <a:bodyPr/>
          <a:lstStyle/>
          <a:p>
            <a:r>
              <a:rPr lang="en-GB" dirty="0"/>
              <a:t>Analysis phase</a:t>
            </a:r>
          </a:p>
        </p:txBody>
      </p:sp>
      <p:sp>
        <p:nvSpPr>
          <p:cNvPr id="3" name="Content Placeholder 2">
            <a:extLst>
              <a:ext uri="{FF2B5EF4-FFF2-40B4-BE49-F238E27FC236}">
                <a16:creationId xmlns:a16="http://schemas.microsoft.com/office/drawing/2014/main" id="{0EB6B7D8-A149-0402-4153-99E3EE158E7D}"/>
              </a:ext>
            </a:extLst>
          </p:cNvPr>
          <p:cNvSpPr>
            <a:spLocks noGrp="1"/>
          </p:cNvSpPr>
          <p:nvPr>
            <p:ph idx="1"/>
          </p:nvPr>
        </p:nvSpPr>
        <p:spPr>
          <a:xfrm>
            <a:off x="457200" y="1071629"/>
            <a:ext cx="8229600" cy="3429634"/>
          </a:xfrm>
        </p:spPr>
        <p:txBody>
          <a:bodyPr/>
          <a:lstStyle/>
          <a:p>
            <a:r>
              <a:rPr lang="en-GB" dirty="0"/>
              <a:t>Manual first:</a:t>
            </a:r>
          </a:p>
          <a:p>
            <a:pPr lvl="1"/>
            <a:r>
              <a:rPr lang="en-GB" dirty="0"/>
              <a:t>Please answer the code analysis tasks.</a:t>
            </a:r>
          </a:p>
          <a:p>
            <a:pPr lvl="1"/>
            <a:r>
              <a:rPr lang="en-GB" dirty="0"/>
              <a:t>Afterwards: here is the tools output. Can you verify that this is correct. Did you reach the same conclusion and would give the same evidence as the tool does?</a:t>
            </a:r>
          </a:p>
          <a:p>
            <a:r>
              <a:rPr lang="en-GB" dirty="0"/>
              <a:t>Framework first:</a:t>
            </a:r>
          </a:p>
          <a:p>
            <a:pPr lvl="1"/>
            <a:r>
              <a:rPr lang="en-GB" dirty="0"/>
              <a:t>This is the tool’s output for the analysis task. Can you verify that this is correct. Did you reach the same conclusion and would give the same evidence as the tool does?</a:t>
            </a:r>
          </a:p>
        </p:txBody>
      </p:sp>
      <p:sp>
        <p:nvSpPr>
          <p:cNvPr id="4" name="Slide Number Placeholder 3">
            <a:extLst>
              <a:ext uri="{FF2B5EF4-FFF2-40B4-BE49-F238E27FC236}">
                <a16:creationId xmlns:a16="http://schemas.microsoft.com/office/drawing/2014/main" id="{507F4201-E74E-BA81-6A13-146417A2E830}"/>
              </a:ext>
            </a:extLst>
          </p:cNvPr>
          <p:cNvSpPr>
            <a:spLocks noGrp="1"/>
          </p:cNvSpPr>
          <p:nvPr>
            <p:ph type="sldNum" sz="quarter" idx="4"/>
          </p:nvPr>
        </p:nvSpPr>
        <p:spPr/>
        <p:txBody>
          <a:bodyPr/>
          <a:lstStyle/>
          <a:p>
            <a:fld id="{41FD0BAD-EDB4-BF48-B5DA-A7E15AE1BBA8}" type="slidenum">
              <a:rPr lang="en-US" smtClean="0"/>
              <a:pPr/>
              <a:t>29</a:t>
            </a:fld>
            <a:endParaRPr lang="en-US" dirty="0"/>
          </a:p>
        </p:txBody>
      </p:sp>
    </p:spTree>
    <p:extLst>
      <p:ext uri="{BB962C8B-B14F-4D97-AF65-F5344CB8AC3E}">
        <p14:creationId xmlns:p14="http://schemas.microsoft.com/office/powerpoint/2010/main" val="416100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37D3D4-A1D7-5E42-9710-FBB0D8F8CC80}"/>
              </a:ext>
            </a:extLst>
          </p:cNvPr>
          <p:cNvSpPr>
            <a:spLocks noGrp="1"/>
          </p:cNvSpPr>
          <p:nvPr>
            <p:ph type="title"/>
          </p:nvPr>
        </p:nvSpPr>
        <p:spPr/>
        <p:txBody>
          <a:bodyPr/>
          <a:lstStyle/>
          <a:p>
            <a:r>
              <a:rPr lang="en-DE" dirty="0"/>
              <a:t>Dataflow Diagrams </a:t>
            </a:r>
          </a:p>
        </p:txBody>
      </p:sp>
      <p:sp>
        <p:nvSpPr>
          <p:cNvPr id="7" name="Text Placeholder 6">
            <a:extLst>
              <a:ext uri="{FF2B5EF4-FFF2-40B4-BE49-F238E27FC236}">
                <a16:creationId xmlns:a16="http://schemas.microsoft.com/office/drawing/2014/main" id="{A502E681-12E3-004D-BE40-F6FB9B5094C8}"/>
              </a:ext>
            </a:extLst>
          </p:cNvPr>
          <p:cNvSpPr>
            <a:spLocks noGrp="1"/>
          </p:cNvSpPr>
          <p:nvPr>
            <p:ph type="body" idx="1"/>
          </p:nvPr>
        </p:nvSpPr>
        <p:spPr/>
        <p:txBody>
          <a:bodyPr/>
          <a:lstStyle/>
          <a:p>
            <a:r>
              <a:rPr lang="en-DE" dirty="0"/>
              <a:t>As we use them</a:t>
            </a:r>
          </a:p>
        </p:txBody>
      </p:sp>
      <p:sp>
        <p:nvSpPr>
          <p:cNvPr id="5" name="Slide Number Placeholder 4">
            <a:extLst>
              <a:ext uri="{FF2B5EF4-FFF2-40B4-BE49-F238E27FC236}">
                <a16:creationId xmlns:a16="http://schemas.microsoft.com/office/drawing/2014/main" id="{6E1613BA-E295-484A-98F6-FD78BF2D312D}"/>
              </a:ext>
            </a:extLst>
          </p:cNvPr>
          <p:cNvSpPr>
            <a:spLocks noGrp="1"/>
          </p:cNvSpPr>
          <p:nvPr>
            <p:ph type="sldNum" sz="quarter" idx="4294967295"/>
          </p:nvPr>
        </p:nvSpPr>
        <p:spPr>
          <a:xfrm>
            <a:off x="8724900" y="0"/>
            <a:ext cx="419100" cy="377825"/>
          </a:xfrm>
        </p:spPr>
        <p:txBody>
          <a:bodyPr/>
          <a:lstStyle/>
          <a:p>
            <a:fld id="{41FD0BAD-EDB4-BF48-B5DA-A7E15AE1BBA8}" type="slidenum">
              <a:rPr lang="en-US" smtClean="0"/>
              <a:pPr/>
              <a:t>3</a:t>
            </a:fld>
            <a:endParaRPr lang="en-US" dirty="0"/>
          </a:p>
        </p:txBody>
      </p:sp>
    </p:spTree>
    <p:extLst>
      <p:ext uri="{BB962C8B-B14F-4D97-AF65-F5344CB8AC3E}">
        <p14:creationId xmlns:p14="http://schemas.microsoft.com/office/powerpoint/2010/main" val="299344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2FD7E-08A9-39F3-44B4-18234028E501}"/>
              </a:ext>
            </a:extLst>
          </p:cNvPr>
          <p:cNvSpPr>
            <a:spLocks noGrp="1"/>
          </p:cNvSpPr>
          <p:nvPr>
            <p:ph type="title"/>
          </p:nvPr>
        </p:nvSpPr>
        <p:spPr/>
        <p:txBody>
          <a:bodyPr/>
          <a:lstStyle/>
          <a:p>
            <a:r>
              <a:rPr lang="en-GB" dirty="0"/>
              <a:t>Components</a:t>
            </a:r>
          </a:p>
        </p:txBody>
      </p:sp>
      <p:sp>
        <p:nvSpPr>
          <p:cNvPr id="5" name="Content Placeholder 4">
            <a:extLst>
              <a:ext uri="{FF2B5EF4-FFF2-40B4-BE49-F238E27FC236}">
                <a16:creationId xmlns:a16="http://schemas.microsoft.com/office/drawing/2014/main" id="{2EF79901-C5D1-6660-B9F5-FF907551DDB4}"/>
              </a:ext>
            </a:extLst>
          </p:cNvPr>
          <p:cNvSpPr>
            <a:spLocks noGrp="1"/>
          </p:cNvSpPr>
          <p:nvPr>
            <p:ph idx="1"/>
          </p:nvPr>
        </p:nvSpPr>
        <p:spPr/>
        <p:txBody>
          <a:bodyPr/>
          <a:lstStyle/>
          <a:p>
            <a:r>
              <a:rPr lang="en-GB" dirty="0">
                <a:solidFill>
                  <a:srgbClr val="00C1D4"/>
                </a:solidFill>
              </a:rPr>
              <a:t>Nodes</a:t>
            </a:r>
            <a:r>
              <a:rPr lang="en-GB" dirty="0"/>
              <a:t>: (micro)services, databases, external entities</a:t>
            </a:r>
          </a:p>
          <a:p>
            <a:r>
              <a:rPr lang="en-GB" dirty="0">
                <a:solidFill>
                  <a:srgbClr val="00C1D4"/>
                </a:solidFill>
              </a:rPr>
              <a:t>Edges</a:t>
            </a:r>
            <a:r>
              <a:rPr lang="en-GB" dirty="0"/>
              <a:t>: information flows between two nodes</a:t>
            </a:r>
          </a:p>
          <a:p>
            <a:r>
              <a:rPr lang="en-GB" dirty="0">
                <a:solidFill>
                  <a:srgbClr val="00C1D4"/>
                </a:solidFill>
              </a:rPr>
              <a:t>Annotations</a:t>
            </a:r>
            <a:r>
              <a:rPr lang="en-GB" dirty="0"/>
              <a:t>: enrich model components with system properties (e.g. security mechanisms)</a:t>
            </a:r>
          </a:p>
        </p:txBody>
      </p:sp>
    </p:spTree>
    <p:extLst>
      <p:ext uri="{BB962C8B-B14F-4D97-AF65-F5344CB8AC3E}">
        <p14:creationId xmlns:p14="http://schemas.microsoft.com/office/powerpoint/2010/main" val="716665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10B7-2F7B-164E-CD0D-6E13490C4D40}"/>
              </a:ext>
            </a:extLst>
          </p:cNvPr>
          <p:cNvSpPr>
            <a:spLocks noGrp="1"/>
          </p:cNvSpPr>
          <p:nvPr>
            <p:ph type="title"/>
          </p:nvPr>
        </p:nvSpPr>
        <p:spPr/>
        <p:txBody>
          <a:bodyPr/>
          <a:lstStyle/>
          <a:p>
            <a:r>
              <a:rPr lang="en-GB" dirty="0"/>
              <a:t>Example DFD</a:t>
            </a:r>
          </a:p>
        </p:txBody>
      </p:sp>
      <p:sp>
        <p:nvSpPr>
          <p:cNvPr id="4" name="Slide Number Placeholder 3">
            <a:extLst>
              <a:ext uri="{FF2B5EF4-FFF2-40B4-BE49-F238E27FC236}">
                <a16:creationId xmlns:a16="http://schemas.microsoft.com/office/drawing/2014/main" id="{1206431C-089A-A461-E6CA-D6A5119014EC}"/>
              </a:ext>
            </a:extLst>
          </p:cNvPr>
          <p:cNvSpPr>
            <a:spLocks noGrp="1"/>
          </p:cNvSpPr>
          <p:nvPr>
            <p:ph type="sldNum" sz="quarter" idx="4"/>
          </p:nvPr>
        </p:nvSpPr>
        <p:spPr/>
        <p:txBody>
          <a:bodyPr/>
          <a:lstStyle/>
          <a:p>
            <a:fld id="{41FD0BAD-EDB4-BF48-B5DA-A7E15AE1BBA8}" type="slidenum">
              <a:rPr lang="en-US" smtClean="0"/>
              <a:pPr/>
              <a:t>5</a:t>
            </a:fld>
            <a:endParaRPr lang="en-US" dirty="0"/>
          </a:p>
        </p:txBody>
      </p:sp>
      <p:pic>
        <p:nvPicPr>
          <p:cNvPr id="18" name="Picture 17">
            <a:extLst>
              <a:ext uri="{FF2B5EF4-FFF2-40B4-BE49-F238E27FC236}">
                <a16:creationId xmlns:a16="http://schemas.microsoft.com/office/drawing/2014/main" id="{B47AA23F-4AA9-FDB8-4A0E-820EBAA62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757" y="1225120"/>
            <a:ext cx="6083128" cy="3647140"/>
          </a:xfrm>
          <a:prstGeom prst="rect">
            <a:avLst/>
          </a:prstGeom>
        </p:spPr>
      </p:pic>
      <p:sp>
        <p:nvSpPr>
          <p:cNvPr id="20" name="TextBox 19">
            <a:extLst>
              <a:ext uri="{FF2B5EF4-FFF2-40B4-BE49-F238E27FC236}">
                <a16:creationId xmlns:a16="http://schemas.microsoft.com/office/drawing/2014/main" id="{C6BD4583-9865-974D-C54F-67C9FA9F561A}"/>
              </a:ext>
            </a:extLst>
          </p:cNvPr>
          <p:cNvSpPr txBox="1"/>
          <p:nvPr/>
        </p:nvSpPr>
        <p:spPr>
          <a:xfrm>
            <a:off x="1977037" y="1225120"/>
            <a:ext cx="1433405" cy="261610"/>
          </a:xfrm>
          <a:prstGeom prst="rect">
            <a:avLst/>
          </a:prstGeom>
          <a:noFill/>
        </p:spPr>
        <p:txBody>
          <a:bodyPr wrap="square" rtlCol="0">
            <a:spAutoFit/>
          </a:bodyPr>
          <a:lstStyle/>
          <a:p>
            <a:r>
              <a:rPr lang="en-DE" sz="1100" b="1" dirty="0">
                <a:solidFill>
                  <a:srgbClr val="00C1D4"/>
                </a:solidFill>
                <a:latin typeface="Poppins" pitchFamily="2" charset="77"/>
                <a:cs typeface="Poppins" pitchFamily="2" charset="77"/>
              </a:rPr>
              <a:t>External Entity</a:t>
            </a:r>
          </a:p>
        </p:txBody>
      </p:sp>
      <p:sp>
        <p:nvSpPr>
          <p:cNvPr id="21" name="TextBox 20">
            <a:extLst>
              <a:ext uri="{FF2B5EF4-FFF2-40B4-BE49-F238E27FC236}">
                <a16:creationId xmlns:a16="http://schemas.microsoft.com/office/drawing/2014/main" id="{2B9A65DC-2E39-3E1F-C240-6F6B2D1E3FE6}"/>
              </a:ext>
            </a:extLst>
          </p:cNvPr>
          <p:cNvSpPr txBox="1"/>
          <p:nvPr/>
        </p:nvSpPr>
        <p:spPr>
          <a:xfrm>
            <a:off x="952029" y="3656771"/>
            <a:ext cx="1398140" cy="261610"/>
          </a:xfrm>
          <a:prstGeom prst="rect">
            <a:avLst/>
          </a:prstGeom>
          <a:noFill/>
        </p:spPr>
        <p:txBody>
          <a:bodyPr wrap="none" rtlCol="0">
            <a:spAutoFit/>
          </a:bodyPr>
          <a:lstStyle/>
          <a:p>
            <a:r>
              <a:rPr lang="en-DE" sz="1100" b="1" dirty="0">
                <a:solidFill>
                  <a:srgbClr val="00C1D4"/>
                </a:solidFill>
                <a:latin typeface="Poppins" pitchFamily="2" charset="77"/>
                <a:cs typeface="Poppins" pitchFamily="2" charset="77"/>
              </a:rPr>
              <a:t>Information Flow</a:t>
            </a:r>
          </a:p>
        </p:txBody>
      </p:sp>
      <p:sp>
        <p:nvSpPr>
          <p:cNvPr id="22" name="TextBox 21">
            <a:extLst>
              <a:ext uri="{FF2B5EF4-FFF2-40B4-BE49-F238E27FC236}">
                <a16:creationId xmlns:a16="http://schemas.microsoft.com/office/drawing/2014/main" id="{25B0FFF1-9AC6-807D-24C5-95FC9790C7F5}"/>
              </a:ext>
            </a:extLst>
          </p:cNvPr>
          <p:cNvSpPr txBox="1"/>
          <p:nvPr/>
        </p:nvSpPr>
        <p:spPr>
          <a:xfrm>
            <a:off x="7430029" y="2329731"/>
            <a:ext cx="955711" cy="261610"/>
          </a:xfrm>
          <a:prstGeom prst="rect">
            <a:avLst/>
          </a:prstGeom>
          <a:noFill/>
        </p:spPr>
        <p:txBody>
          <a:bodyPr wrap="none" rtlCol="0">
            <a:spAutoFit/>
          </a:bodyPr>
          <a:lstStyle/>
          <a:p>
            <a:r>
              <a:rPr lang="en-DE" sz="1100" b="1" dirty="0">
                <a:solidFill>
                  <a:srgbClr val="00C1D4"/>
                </a:solidFill>
                <a:latin typeface="Poppins" pitchFamily="2" charset="77"/>
                <a:cs typeface="Poppins" pitchFamily="2" charset="77"/>
              </a:rPr>
              <a:t>Data Store</a:t>
            </a:r>
          </a:p>
        </p:txBody>
      </p:sp>
      <p:sp>
        <p:nvSpPr>
          <p:cNvPr id="23" name="TextBox 22">
            <a:extLst>
              <a:ext uri="{FF2B5EF4-FFF2-40B4-BE49-F238E27FC236}">
                <a16:creationId xmlns:a16="http://schemas.microsoft.com/office/drawing/2014/main" id="{1F74DE0E-50D5-C8A0-7438-C62040DB07BF}"/>
              </a:ext>
            </a:extLst>
          </p:cNvPr>
          <p:cNvSpPr txBox="1"/>
          <p:nvPr/>
        </p:nvSpPr>
        <p:spPr>
          <a:xfrm>
            <a:off x="4866321" y="4027519"/>
            <a:ext cx="1951175" cy="600164"/>
          </a:xfrm>
          <a:prstGeom prst="rect">
            <a:avLst/>
          </a:prstGeom>
          <a:noFill/>
        </p:spPr>
        <p:txBody>
          <a:bodyPr wrap="none" rtlCol="0">
            <a:spAutoFit/>
          </a:bodyPr>
          <a:lstStyle/>
          <a:p>
            <a:r>
              <a:rPr lang="en-DE" sz="1100" b="1" dirty="0">
                <a:solidFill>
                  <a:srgbClr val="00C1D4"/>
                </a:solidFill>
                <a:latin typeface="Poppins" pitchFamily="2" charset="77"/>
                <a:cs typeface="Poppins" pitchFamily="2" charset="77"/>
              </a:rPr>
              <a:t>Services</a:t>
            </a:r>
          </a:p>
          <a:p>
            <a:r>
              <a:rPr lang="en-DE" sz="1100" b="1" i="1" dirty="0">
                <a:solidFill>
                  <a:srgbClr val="00C1D4"/>
                </a:solidFill>
                <a:latin typeface="Poppins" pitchFamily="2" charset="77"/>
                <a:cs typeface="Poppins" pitchFamily="2" charset="77"/>
              </a:rPr>
              <a:t>internal (business logic)</a:t>
            </a:r>
            <a:br>
              <a:rPr lang="en-DE" sz="1100" b="1" i="1" dirty="0">
                <a:solidFill>
                  <a:srgbClr val="00C1D4"/>
                </a:solidFill>
                <a:latin typeface="Poppins" pitchFamily="2" charset="77"/>
                <a:cs typeface="Poppins" pitchFamily="2" charset="77"/>
              </a:rPr>
            </a:br>
            <a:r>
              <a:rPr lang="en-DE" sz="1100" b="1" i="1" dirty="0">
                <a:solidFill>
                  <a:srgbClr val="00C1D4"/>
                </a:solidFill>
                <a:latin typeface="Poppins" pitchFamily="2" charset="77"/>
                <a:cs typeface="Poppins" pitchFamily="2" charset="77"/>
              </a:rPr>
              <a:t>and infrastructural</a:t>
            </a:r>
            <a:endParaRPr lang="en-DE" sz="1100" b="1" dirty="0">
              <a:solidFill>
                <a:srgbClr val="00C1D4"/>
              </a:solidFill>
              <a:latin typeface="Poppins" pitchFamily="2" charset="77"/>
              <a:cs typeface="Poppins" pitchFamily="2" charset="77"/>
            </a:endParaRPr>
          </a:p>
        </p:txBody>
      </p:sp>
      <p:sp>
        <p:nvSpPr>
          <p:cNvPr id="24" name="TextBox 23">
            <a:extLst>
              <a:ext uri="{FF2B5EF4-FFF2-40B4-BE49-F238E27FC236}">
                <a16:creationId xmlns:a16="http://schemas.microsoft.com/office/drawing/2014/main" id="{F2CFB7D4-CF80-15FB-5E5E-72A22BBFAAB7}"/>
              </a:ext>
            </a:extLst>
          </p:cNvPr>
          <p:cNvSpPr txBox="1"/>
          <p:nvPr/>
        </p:nvSpPr>
        <p:spPr>
          <a:xfrm>
            <a:off x="4980935" y="1726074"/>
            <a:ext cx="1721946" cy="600164"/>
          </a:xfrm>
          <a:prstGeom prst="rect">
            <a:avLst/>
          </a:prstGeom>
          <a:noFill/>
        </p:spPr>
        <p:txBody>
          <a:bodyPr wrap="none" rtlCol="0">
            <a:spAutoFit/>
          </a:bodyPr>
          <a:lstStyle/>
          <a:p>
            <a:r>
              <a:rPr lang="en-DE" sz="1100" b="1" dirty="0">
                <a:solidFill>
                  <a:srgbClr val="00C1D4"/>
                </a:solidFill>
                <a:latin typeface="Poppins" pitchFamily="2" charset="77"/>
                <a:cs typeface="Poppins" pitchFamily="2" charset="77"/>
              </a:rPr>
              <a:t>Annotations</a:t>
            </a:r>
            <a:br>
              <a:rPr lang="en-DE" sz="1100" b="1" dirty="0">
                <a:solidFill>
                  <a:srgbClr val="00C1D4"/>
                </a:solidFill>
                <a:latin typeface="Poppins" pitchFamily="2" charset="77"/>
                <a:cs typeface="Poppins" pitchFamily="2" charset="77"/>
              </a:rPr>
            </a:br>
            <a:r>
              <a:rPr lang="en-DE" sz="1100" b="1" i="1" dirty="0">
                <a:solidFill>
                  <a:srgbClr val="00C1D4"/>
                </a:solidFill>
                <a:latin typeface="Poppins" pitchFamily="2" charset="77"/>
                <a:cs typeface="Poppins" pitchFamily="2" charset="77"/>
              </a:rPr>
              <a:t>e.g. “load_balanced”</a:t>
            </a:r>
            <a:br>
              <a:rPr lang="en-DE" sz="1100" b="1" i="1" dirty="0">
                <a:solidFill>
                  <a:srgbClr val="00C1D4"/>
                </a:solidFill>
                <a:latin typeface="Poppins" pitchFamily="2" charset="77"/>
                <a:cs typeface="Poppins" pitchFamily="2" charset="77"/>
              </a:rPr>
            </a:br>
            <a:r>
              <a:rPr lang="en-DE" sz="1100" b="1" i="1" dirty="0">
                <a:solidFill>
                  <a:srgbClr val="00C1D4"/>
                </a:solidFill>
                <a:latin typeface="Poppins" pitchFamily="2" charset="77"/>
                <a:cs typeface="Poppins" pitchFamily="2" charset="77"/>
              </a:rPr>
              <a:t>or “encrypted”</a:t>
            </a:r>
            <a:endParaRPr lang="en-DE" sz="1100" b="1" dirty="0">
              <a:solidFill>
                <a:srgbClr val="00C1D4"/>
              </a:solidFill>
              <a:latin typeface="Poppins" pitchFamily="2" charset="77"/>
              <a:cs typeface="Poppins" pitchFamily="2" charset="77"/>
            </a:endParaRPr>
          </a:p>
        </p:txBody>
      </p:sp>
    </p:spTree>
    <p:extLst>
      <p:ext uri="{BB962C8B-B14F-4D97-AF65-F5344CB8AC3E}">
        <p14:creationId xmlns:p14="http://schemas.microsoft.com/office/powerpoint/2010/main" val="188965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dissolve">
                                      <p:cBhvr>
                                        <p:cTn id="18" dur="500"/>
                                        <p:tgtEl>
                                          <p:spTgt spid="2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dissolve">
                                      <p:cBhvr>
                                        <p:cTn id="21" dur="500"/>
                                        <p:tgtEl>
                                          <p:spTgt spid="2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2FD7E-08A9-39F3-44B4-18234028E501}"/>
              </a:ext>
            </a:extLst>
          </p:cNvPr>
          <p:cNvSpPr>
            <a:spLocks noGrp="1"/>
          </p:cNvSpPr>
          <p:nvPr>
            <p:ph type="title"/>
          </p:nvPr>
        </p:nvSpPr>
        <p:spPr/>
        <p:txBody>
          <a:bodyPr/>
          <a:lstStyle/>
          <a:p>
            <a:r>
              <a:rPr lang="en-GB" dirty="0"/>
              <a:t>(Automatic) Extraction of DFDs</a:t>
            </a:r>
          </a:p>
        </p:txBody>
      </p:sp>
      <p:sp>
        <p:nvSpPr>
          <p:cNvPr id="5" name="Content Placeholder 4">
            <a:extLst>
              <a:ext uri="{FF2B5EF4-FFF2-40B4-BE49-F238E27FC236}">
                <a16:creationId xmlns:a16="http://schemas.microsoft.com/office/drawing/2014/main" id="{2EF79901-C5D1-6660-B9F5-FF907551DDB4}"/>
              </a:ext>
            </a:extLst>
          </p:cNvPr>
          <p:cNvSpPr>
            <a:spLocks noGrp="1"/>
          </p:cNvSpPr>
          <p:nvPr>
            <p:ph idx="1"/>
          </p:nvPr>
        </p:nvSpPr>
        <p:spPr/>
        <p:txBody>
          <a:bodyPr/>
          <a:lstStyle/>
          <a:p>
            <a:r>
              <a:rPr lang="en-GB" dirty="0"/>
              <a:t>Manually creating DFDs is tedious and error-prone</a:t>
            </a:r>
          </a:p>
          <a:p>
            <a:r>
              <a:rPr lang="en-GB" dirty="0"/>
              <a:t>We employ </a:t>
            </a:r>
            <a:r>
              <a:rPr lang="en-GB" dirty="0">
                <a:solidFill>
                  <a:srgbClr val="00C1D4"/>
                </a:solidFill>
              </a:rPr>
              <a:t>static, textual analysis approach </a:t>
            </a:r>
            <a:r>
              <a:rPr lang="en-GB" dirty="0"/>
              <a:t>to automatically extract DFDs from source code</a:t>
            </a:r>
          </a:p>
          <a:p>
            <a:r>
              <a:rPr lang="en-GB" dirty="0"/>
              <a:t>Basic idea: </a:t>
            </a:r>
            <a:r>
              <a:rPr lang="en-GB" dirty="0">
                <a:solidFill>
                  <a:srgbClr val="00C1D4"/>
                </a:solidFill>
              </a:rPr>
              <a:t>keywords in the code indicate existence of system components </a:t>
            </a:r>
          </a:p>
          <a:p>
            <a:pPr marL="342900" lvl="1" indent="0">
              <a:buNone/>
            </a:pPr>
            <a:r>
              <a:rPr lang="en-GB" dirty="0"/>
              <a:t>(e.g. Java annotations: @</a:t>
            </a:r>
            <a:r>
              <a:rPr lang="en-GB" dirty="0" err="1"/>
              <a:t>EnableEurekaServer</a:t>
            </a:r>
            <a:r>
              <a:rPr lang="en-GB" dirty="0"/>
              <a:t> </a:t>
            </a:r>
            <a:r>
              <a:rPr lang="en-GB" dirty="0">
                <a:sym typeface="Wingdings" pitchFamily="2" charset="2"/>
              </a:rPr>
              <a:t> stands up service discovery server</a:t>
            </a:r>
            <a:r>
              <a:rPr lang="en-GB" dirty="0"/>
              <a:t>)</a:t>
            </a:r>
          </a:p>
        </p:txBody>
      </p:sp>
    </p:spTree>
    <p:extLst>
      <p:ext uri="{BB962C8B-B14F-4D97-AF65-F5344CB8AC3E}">
        <p14:creationId xmlns:p14="http://schemas.microsoft.com/office/powerpoint/2010/main" val="182767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BEC5-BA27-1DDE-9FE1-BDED69ADB392}"/>
              </a:ext>
            </a:extLst>
          </p:cNvPr>
          <p:cNvSpPr>
            <a:spLocks noGrp="1"/>
          </p:cNvSpPr>
          <p:nvPr>
            <p:ph type="title"/>
          </p:nvPr>
        </p:nvSpPr>
        <p:spPr/>
        <p:txBody>
          <a:bodyPr/>
          <a:lstStyle/>
          <a:p>
            <a:r>
              <a:rPr lang="en-GB" dirty="0"/>
              <a:t>Traceability</a:t>
            </a:r>
          </a:p>
        </p:txBody>
      </p:sp>
      <p:sp>
        <p:nvSpPr>
          <p:cNvPr id="3" name="Content Placeholder 2">
            <a:extLst>
              <a:ext uri="{FF2B5EF4-FFF2-40B4-BE49-F238E27FC236}">
                <a16:creationId xmlns:a16="http://schemas.microsoft.com/office/drawing/2014/main" id="{10448611-C644-3EB7-409F-EBD764998219}"/>
              </a:ext>
            </a:extLst>
          </p:cNvPr>
          <p:cNvSpPr>
            <a:spLocks noGrp="1"/>
          </p:cNvSpPr>
          <p:nvPr>
            <p:ph idx="1"/>
          </p:nvPr>
        </p:nvSpPr>
        <p:spPr/>
        <p:txBody>
          <a:bodyPr/>
          <a:lstStyle/>
          <a:p>
            <a:r>
              <a:rPr lang="en-GB" dirty="0"/>
              <a:t>Benefit of textual analysis: proving why model items were extracted is often trivial</a:t>
            </a:r>
          </a:p>
          <a:p>
            <a:r>
              <a:rPr lang="en-GB" dirty="0"/>
              <a:t>Simply showing “where you looked” in the code to conclude existence of model item</a:t>
            </a:r>
          </a:p>
          <a:p>
            <a:r>
              <a:rPr lang="en-GB" dirty="0"/>
              <a:t>Traceability = </a:t>
            </a:r>
            <a:r>
              <a:rPr lang="en-GB" dirty="0">
                <a:solidFill>
                  <a:srgbClr val="00C1D4"/>
                </a:solidFill>
              </a:rPr>
              <a:t>linking model items to code snippets</a:t>
            </a:r>
          </a:p>
        </p:txBody>
      </p:sp>
      <p:sp>
        <p:nvSpPr>
          <p:cNvPr id="4" name="Slide Number Placeholder 3">
            <a:extLst>
              <a:ext uri="{FF2B5EF4-FFF2-40B4-BE49-F238E27FC236}">
                <a16:creationId xmlns:a16="http://schemas.microsoft.com/office/drawing/2014/main" id="{F158B532-2DA0-7082-143C-73958644A673}"/>
              </a:ext>
            </a:extLst>
          </p:cNvPr>
          <p:cNvSpPr>
            <a:spLocks noGrp="1"/>
          </p:cNvSpPr>
          <p:nvPr>
            <p:ph type="sldNum" sz="quarter" idx="4"/>
          </p:nvPr>
        </p:nvSpPr>
        <p:spPr/>
        <p:txBody>
          <a:bodyPr/>
          <a:lstStyle/>
          <a:p>
            <a:fld id="{41FD0BAD-EDB4-BF48-B5DA-A7E15AE1BBA8}" type="slidenum">
              <a:rPr lang="en-US" smtClean="0"/>
              <a:pPr/>
              <a:t>7</a:t>
            </a:fld>
            <a:endParaRPr lang="en-US" dirty="0"/>
          </a:p>
        </p:txBody>
      </p:sp>
    </p:spTree>
    <p:extLst>
      <p:ext uri="{BB962C8B-B14F-4D97-AF65-F5344CB8AC3E}">
        <p14:creationId xmlns:p14="http://schemas.microsoft.com/office/powerpoint/2010/main" val="31936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F3A97D-4459-2B3F-05D5-74A74BB89A47}"/>
              </a:ext>
            </a:extLst>
          </p:cNvPr>
          <p:cNvSpPr>
            <a:spLocks noGrp="1"/>
          </p:cNvSpPr>
          <p:nvPr>
            <p:ph type="sldNum" sz="quarter" idx="4"/>
          </p:nvPr>
        </p:nvSpPr>
        <p:spPr/>
        <p:txBody>
          <a:bodyPr/>
          <a:lstStyle/>
          <a:p>
            <a:fld id="{41FD0BAD-EDB4-BF48-B5DA-A7E15AE1BBA8}" type="slidenum">
              <a:rPr lang="en-US" smtClean="0"/>
              <a:pPr/>
              <a:t>8</a:t>
            </a:fld>
            <a:endParaRPr lang="en-US" dirty="0"/>
          </a:p>
        </p:txBody>
      </p:sp>
      <p:sp>
        <p:nvSpPr>
          <p:cNvPr id="38" name="Title 1">
            <a:extLst>
              <a:ext uri="{FF2B5EF4-FFF2-40B4-BE49-F238E27FC236}">
                <a16:creationId xmlns:a16="http://schemas.microsoft.com/office/drawing/2014/main" id="{5057BC4F-D0EC-9A64-6FA8-DF23A5A224BF}"/>
              </a:ext>
            </a:extLst>
          </p:cNvPr>
          <p:cNvSpPr>
            <a:spLocks noGrp="1"/>
          </p:cNvSpPr>
          <p:nvPr>
            <p:ph type="title"/>
          </p:nvPr>
        </p:nvSpPr>
        <p:spPr>
          <a:xfrm>
            <a:off x="457199" y="546449"/>
            <a:ext cx="8613913" cy="552770"/>
          </a:xfrm>
        </p:spPr>
        <p:txBody>
          <a:bodyPr>
            <a:noAutofit/>
          </a:bodyPr>
          <a:lstStyle/>
          <a:p>
            <a:r>
              <a:rPr lang="hu-HU" dirty="0" err="1"/>
              <a:t>Example</a:t>
            </a:r>
            <a:r>
              <a:rPr lang="hu-HU" dirty="0"/>
              <a:t> </a:t>
            </a:r>
            <a:r>
              <a:rPr lang="hu-HU" dirty="0" err="1"/>
              <a:t>Traceability</a:t>
            </a:r>
            <a:endParaRPr lang="en-DE" dirty="0"/>
          </a:p>
        </p:txBody>
      </p:sp>
      <p:pic>
        <p:nvPicPr>
          <p:cNvPr id="39" name="Picture 38">
            <a:extLst>
              <a:ext uri="{FF2B5EF4-FFF2-40B4-BE49-F238E27FC236}">
                <a16:creationId xmlns:a16="http://schemas.microsoft.com/office/drawing/2014/main" id="{E157ACA8-24D0-9757-333A-6D42DFEF3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731" y="1126940"/>
            <a:ext cx="6389097" cy="3830583"/>
          </a:xfrm>
          <a:prstGeom prst="rect">
            <a:avLst/>
          </a:prstGeom>
        </p:spPr>
      </p:pic>
      <p:cxnSp>
        <p:nvCxnSpPr>
          <p:cNvPr id="40" name="Straight Connector 39">
            <a:extLst>
              <a:ext uri="{FF2B5EF4-FFF2-40B4-BE49-F238E27FC236}">
                <a16:creationId xmlns:a16="http://schemas.microsoft.com/office/drawing/2014/main" id="{C3F1142C-55E7-394E-3C95-39CBA59D93A0}"/>
              </a:ext>
            </a:extLst>
          </p:cNvPr>
          <p:cNvCxnSpPr>
            <a:cxnSpLocks/>
          </p:cNvCxnSpPr>
          <p:nvPr/>
        </p:nvCxnSpPr>
        <p:spPr>
          <a:xfrm flipH="1">
            <a:off x="6191443" y="1817218"/>
            <a:ext cx="572207" cy="389175"/>
          </a:xfrm>
          <a:prstGeom prst="line">
            <a:avLst/>
          </a:prstGeom>
          <a:ln w="12700">
            <a:solidFill>
              <a:srgbClr val="00C1D4"/>
            </a:solidFill>
            <a:prstDash val="sysDot"/>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5AB96D7-0E35-32B1-46EB-FCE1889AD4BC}"/>
              </a:ext>
            </a:extLst>
          </p:cNvPr>
          <p:cNvSpPr txBox="1"/>
          <p:nvPr/>
        </p:nvSpPr>
        <p:spPr>
          <a:xfrm>
            <a:off x="6630001" y="1963204"/>
            <a:ext cx="772821" cy="323165"/>
          </a:xfrm>
          <a:prstGeom prst="rect">
            <a:avLst/>
          </a:prstGeom>
          <a:noFill/>
        </p:spPr>
        <p:txBody>
          <a:bodyPr wrap="square" rtlCol="0">
            <a:spAutoFit/>
          </a:bodyPr>
          <a:lstStyle/>
          <a:p>
            <a:pPr algn="ctr"/>
            <a:r>
              <a:rPr lang="en-DE" sz="750" dirty="0">
                <a:solidFill>
                  <a:srgbClr val="616161"/>
                </a:solidFill>
              </a:rPr>
              <a:t>Show Traceability</a:t>
            </a:r>
          </a:p>
        </p:txBody>
      </p:sp>
      <p:sp>
        <p:nvSpPr>
          <p:cNvPr id="42" name="TextBox 41">
            <a:extLst>
              <a:ext uri="{FF2B5EF4-FFF2-40B4-BE49-F238E27FC236}">
                <a16:creationId xmlns:a16="http://schemas.microsoft.com/office/drawing/2014/main" id="{0E998A1A-69D4-FC5E-5ABE-A857EA24958F}"/>
              </a:ext>
            </a:extLst>
          </p:cNvPr>
          <p:cNvSpPr txBox="1"/>
          <p:nvPr/>
        </p:nvSpPr>
        <p:spPr>
          <a:xfrm>
            <a:off x="6386932" y="4614258"/>
            <a:ext cx="772821" cy="323165"/>
          </a:xfrm>
          <a:prstGeom prst="rect">
            <a:avLst/>
          </a:prstGeom>
          <a:noFill/>
        </p:spPr>
        <p:txBody>
          <a:bodyPr wrap="square" rtlCol="0">
            <a:spAutoFit/>
          </a:bodyPr>
          <a:lstStyle/>
          <a:p>
            <a:pPr algn="ctr"/>
            <a:r>
              <a:rPr lang="en-DE" sz="750" dirty="0">
                <a:solidFill>
                  <a:srgbClr val="616161"/>
                </a:solidFill>
              </a:rPr>
              <a:t>Show Traceability</a:t>
            </a:r>
          </a:p>
        </p:txBody>
      </p:sp>
      <p:sp>
        <p:nvSpPr>
          <p:cNvPr id="43" name="Rounded Rectangle 42">
            <a:extLst>
              <a:ext uri="{FF2B5EF4-FFF2-40B4-BE49-F238E27FC236}">
                <a16:creationId xmlns:a16="http://schemas.microsoft.com/office/drawing/2014/main" id="{6C3BD4FB-6644-C2F6-F478-8348720A85BB}"/>
              </a:ext>
            </a:extLst>
          </p:cNvPr>
          <p:cNvSpPr/>
          <p:nvPr/>
        </p:nvSpPr>
        <p:spPr>
          <a:xfrm>
            <a:off x="3311891" y="4264189"/>
            <a:ext cx="2084618" cy="716531"/>
          </a:xfrm>
          <a:prstGeom prst="roundRect">
            <a:avLst/>
          </a:prstGeom>
          <a:noFill/>
          <a:ln w="12700">
            <a:solidFill>
              <a:srgbClr val="00C1D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350"/>
          </a:p>
        </p:txBody>
      </p:sp>
      <p:cxnSp>
        <p:nvCxnSpPr>
          <p:cNvPr id="44" name="Straight Connector 43">
            <a:extLst>
              <a:ext uri="{FF2B5EF4-FFF2-40B4-BE49-F238E27FC236}">
                <a16:creationId xmlns:a16="http://schemas.microsoft.com/office/drawing/2014/main" id="{FE002F24-9C8A-6B1A-3BD5-97D1CA18B99B}"/>
              </a:ext>
            </a:extLst>
          </p:cNvPr>
          <p:cNvCxnSpPr>
            <a:cxnSpLocks/>
          </p:cNvCxnSpPr>
          <p:nvPr/>
        </p:nvCxnSpPr>
        <p:spPr>
          <a:xfrm flipV="1">
            <a:off x="5400799" y="4612901"/>
            <a:ext cx="869675" cy="222211"/>
          </a:xfrm>
          <a:prstGeom prst="line">
            <a:avLst/>
          </a:prstGeom>
          <a:ln w="12700">
            <a:solidFill>
              <a:srgbClr val="00C1D4"/>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AFAB298-F25F-731B-53B1-204A623D4652}"/>
              </a:ext>
            </a:extLst>
          </p:cNvPr>
          <p:cNvCxnSpPr>
            <a:cxnSpLocks/>
          </p:cNvCxnSpPr>
          <p:nvPr/>
        </p:nvCxnSpPr>
        <p:spPr>
          <a:xfrm flipH="1">
            <a:off x="5396509" y="4612581"/>
            <a:ext cx="1298016" cy="239020"/>
          </a:xfrm>
          <a:prstGeom prst="line">
            <a:avLst/>
          </a:prstGeom>
          <a:ln w="12700">
            <a:solidFill>
              <a:srgbClr val="00C1D4"/>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88AA43C-0662-62F2-8C44-176DA7692CCA}"/>
              </a:ext>
            </a:extLst>
          </p:cNvPr>
          <p:cNvCxnSpPr>
            <a:cxnSpLocks/>
          </p:cNvCxnSpPr>
          <p:nvPr/>
        </p:nvCxnSpPr>
        <p:spPr>
          <a:xfrm flipV="1">
            <a:off x="6233164" y="1815929"/>
            <a:ext cx="1060271" cy="396387"/>
          </a:xfrm>
          <a:prstGeom prst="line">
            <a:avLst/>
          </a:prstGeom>
          <a:ln w="12700">
            <a:solidFill>
              <a:srgbClr val="00C1D4"/>
            </a:solidFill>
            <a:prstDash val="sysDot"/>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CBD67C5C-4508-AB29-4E47-FE3C50033F6E}"/>
              </a:ext>
            </a:extLst>
          </p:cNvPr>
          <p:cNvSpPr/>
          <p:nvPr/>
        </p:nvSpPr>
        <p:spPr>
          <a:xfrm>
            <a:off x="3894293" y="2548312"/>
            <a:ext cx="881387" cy="444146"/>
          </a:xfrm>
          <a:prstGeom prst="roundRect">
            <a:avLst/>
          </a:prstGeom>
          <a:noFill/>
          <a:ln w="12700">
            <a:solidFill>
              <a:srgbClr val="00C1D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350"/>
          </a:p>
        </p:txBody>
      </p:sp>
      <p:cxnSp>
        <p:nvCxnSpPr>
          <p:cNvPr id="48" name="Straight Connector 47">
            <a:extLst>
              <a:ext uri="{FF2B5EF4-FFF2-40B4-BE49-F238E27FC236}">
                <a16:creationId xmlns:a16="http://schemas.microsoft.com/office/drawing/2014/main" id="{80DF1202-1708-6097-1E8F-C1972515AA84}"/>
              </a:ext>
            </a:extLst>
          </p:cNvPr>
          <p:cNvCxnSpPr>
            <a:cxnSpLocks/>
            <a:stCxn id="62" idx="0"/>
          </p:cNvCxnSpPr>
          <p:nvPr/>
        </p:nvCxnSpPr>
        <p:spPr>
          <a:xfrm flipV="1">
            <a:off x="1758437" y="2883362"/>
            <a:ext cx="2142926" cy="1106123"/>
          </a:xfrm>
          <a:prstGeom prst="line">
            <a:avLst/>
          </a:prstGeom>
          <a:ln w="12700">
            <a:solidFill>
              <a:srgbClr val="00C1D4"/>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23B565-F605-A280-3F2E-CA5D90E8090D}"/>
              </a:ext>
            </a:extLst>
          </p:cNvPr>
          <p:cNvCxnSpPr>
            <a:cxnSpLocks/>
          </p:cNvCxnSpPr>
          <p:nvPr/>
        </p:nvCxnSpPr>
        <p:spPr>
          <a:xfrm flipV="1">
            <a:off x="2273438" y="2894635"/>
            <a:ext cx="1627925" cy="1097204"/>
          </a:xfrm>
          <a:prstGeom prst="line">
            <a:avLst/>
          </a:prstGeom>
          <a:ln w="12700">
            <a:solidFill>
              <a:srgbClr val="00C1D4"/>
            </a:solidFill>
            <a:prstDash val="sysDot"/>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2FA81BF-3AD8-8E0B-FA80-CBC90F1CC76F}"/>
              </a:ext>
            </a:extLst>
          </p:cNvPr>
          <p:cNvSpPr txBox="1"/>
          <p:nvPr/>
        </p:nvSpPr>
        <p:spPr>
          <a:xfrm>
            <a:off x="1080470" y="3690580"/>
            <a:ext cx="772821" cy="323165"/>
          </a:xfrm>
          <a:prstGeom prst="rect">
            <a:avLst/>
          </a:prstGeom>
          <a:noFill/>
        </p:spPr>
        <p:txBody>
          <a:bodyPr wrap="square" rtlCol="0">
            <a:spAutoFit/>
          </a:bodyPr>
          <a:lstStyle/>
          <a:p>
            <a:pPr algn="ctr"/>
            <a:r>
              <a:rPr lang="en-DE" sz="750" dirty="0">
                <a:solidFill>
                  <a:srgbClr val="616161"/>
                </a:solidFill>
              </a:rPr>
              <a:t>Show Traceability</a:t>
            </a:r>
          </a:p>
        </p:txBody>
      </p:sp>
      <p:grpSp>
        <p:nvGrpSpPr>
          <p:cNvPr id="51" name="Group 50">
            <a:extLst>
              <a:ext uri="{FF2B5EF4-FFF2-40B4-BE49-F238E27FC236}">
                <a16:creationId xmlns:a16="http://schemas.microsoft.com/office/drawing/2014/main" id="{243869AB-875A-5153-A00B-28AB808B12DB}"/>
              </a:ext>
            </a:extLst>
          </p:cNvPr>
          <p:cNvGrpSpPr/>
          <p:nvPr/>
        </p:nvGrpSpPr>
        <p:grpSpPr>
          <a:xfrm>
            <a:off x="5782784" y="1419988"/>
            <a:ext cx="2806732" cy="395942"/>
            <a:chOff x="5782784" y="1419988"/>
            <a:chExt cx="2806732" cy="395942"/>
          </a:xfrm>
        </p:grpSpPr>
        <p:sp>
          <p:nvSpPr>
            <p:cNvPr id="52" name="Rounded Rectangle 51">
              <a:extLst>
                <a:ext uri="{FF2B5EF4-FFF2-40B4-BE49-F238E27FC236}">
                  <a16:creationId xmlns:a16="http://schemas.microsoft.com/office/drawing/2014/main" id="{1ACC763F-2D7D-5BD8-924C-171AB650E68D}"/>
                </a:ext>
              </a:extLst>
            </p:cNvPr>
            <p:cNvSpPr/>
            <p:nvPr/>
          </p:nvSpPr>
          <p:spPr>
            <a:xfrm>
              <a:off x="5800282" y="1419988"/>
              <a:ext cx="2789234" cy="395942"/>
            </a:xfrm>
            <a:prstGeom prst="roundRect">
              <a:avLst/>
            </a:prstGeom>
            <a:noFill/>
            <a:ln w="12700">
              <a:solidFill>
                <a:srgbClr val="00C1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350"/>
            </a:p>
          </p:txBody>
        </p:sp>
        <p:pic>
          <p:nvPicPr>
            <p:cNvPr id="53" name="Picture 52">
              <a:extLst>
                <a:ext uri="{FF2B5EF4-FFF2-40B4-BE49-F238E27FC236}">
                  <a16:creationId xmlns:a16="http://schemas.microsoft.com/office/drawing/2014/main" id="{24A5305E-FD80-CD0B-6C29-26797FA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38" y="1674068"/>
              <a:ext cx="1187954" cy="116575"/>
            </a:xfrm>
            <a:prstGeom prst="rect">
              <a:avLst/>
            </a:prstGeom>
          </p:spPr>
        </p:pic>
        <p:sp>
          <p:nvSpPr>
            <p:cNvPr id="54" name="TextBox 53">
              <a:extLst>
                <a:ext uri="{FF2B5EF4-FFF2-40B4-BE49-F238E27FC236}">
                  <a16:creationId xmlns:a16="http://schemas.microsoft.com/office/drawing/2014/main" id="{220D7DBB-348D-844E-62F0-A5D7BAAD1CC9}"/>
                </a:ext>
              </a:extLst>
            </p:cNvPr>
            <p:cNvSpPr txBox="1"/>
            <p:nvPr/>
          </p:nvSpPr>
          <p:spPr>
            <a:xfrm>
              <a:off x="5782784" y="1430850"/>
              <a:ext cx="2677336" cy="276999"/>
            </a:xfrm>
            <a:prstGeom prst="rect">
              <a:avLst/>
            </a:prstGeom>
            <a:noFill/>
          </p:spPr>
          <p:txBody>
            <a:bodyPr wrap="none" rtlCol="0">
              <a:spAutoFit/>
            </a:bodyPr>
            <a:lstStyle/>
            <a:p>
              <a:r>
                <a:rPr lang="en-DE" sz="600" dirty="0"/>
                <a:t>Line 19 in file</a:t>
              </a:r>
              <a:br>
                <a:rPr lang="en-DE" sz="600" dirty="0"/>
              </a:br>
              <a:r>
                <a:rPr lang="en-GB" sz="600" dirty="0"/>
                <a:t>recommendation-client/</a:t>
              </a:r>
              <a:r>
                <a:rPr lang="en-GB" sz="600" dirty="0" err="1"/>
                <a:t>src</a:t>
              </a:r>
              <a:r>
                <a:rPr lang="en-GB" sz="600" dirty="0"/>
                <a:t>/main/java/com/example/service/</a:t>
              </a:r>
              <a:r>
                <a:rPr lang="en-GB" sz="600" dirty="0" err="1"/>
                <a:t>UserService.java</a:t>
              </a:r>
              <a:r>
                <a:rPr lang="en-GB" sz="600" dirty="0"/>
                <a:t> :</a:t>
              </a:r>
              <a:endParaRPr lang="en-DE" sz="600" dirty="0"/>
            </a:p>
          </p:txBody>
        </p:sp>
      </p:grpSp>
      <p:grpSp>
        <p:nvGrpSpPr>
          <p:cNvPr id="55" name="Group 54">
            <a:extLst>
              <a:ext uri="{FF2B5EF4-FFF2-40B4-BE49-F238E27FC236}">
                <a16:creationId xmlns:a16="http://schemas.microsoft.com/office/drawing/2014/main" id="{C2685F76-1A58-F0C4-27D9-157230F70EA2}"/>
              </a:ext>
            </a:extLst>
          </p:cNvPr>
          <p:cNvGrpSpPr/>
          <p:nvPr/>
        </p:nvGrpSpPr>
        <p:grpSpPr>
          <a:xfrm>
            <a:off x="6000160" y="4213169"/>
            <a:ext cx="2631771" cy="394638"/>
            <a:chOff x="6000160" y="4213169"/>
            <a:chExt cx="2631771" cy="394638"/>
          </a:xfrm>
        </p:grpSpPr>
        <p:sp>
          <p:nvSpPr>
            <p:cNvPr id="56" name="Rounded Rectangle 55">
              <a:extLst>
                <a:ext uri="{FF2B5EF4-FFF2-40B4-BE49-F238E27FC236}">
                  <a16:creationId xmlns:a16="http://schemas.microsoft.com/office/drawing/2014/main" id="{8B1CC19F-8D28-4559-B579-95EB43F688E1}"/>
                </a:ext>
              </a:extLst>
            </p:cNvPr>
            <p:cNvSpPr/>
            <p:nvPr/>
          </p:nvSpPr>
          <p:spPr>
            <a:xfrm>
              <a:off x="6025236" y="4213169"/>
              <a:ext cx="2606695" cy="394638"/>
            </a:xfrm>
            <a:prstGeom prst="roundRect">
              <a:avLst/>
            </a:prstGeom>
            <a:noFill/>
            <a:ln w="12700">
              <a:solidFill>
                <a:srgbClr val="00C1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350"/>
            </a:p>
          </p:txBody>
        </p:sp>
        <p:grpSp>
          <p:nvGrpSpPr>
            <p:cNvPr id="57" name="Group 56">
              <a:extLst>
                <a:ext uri="{FF2B5EF4-FFF2-40B4-BE49-F238E27FC236}">
                  <a16:creationId xmlns:a16="http://schemas.microsoft.com/office/drawing/2014/main" id="{FB486A91-AAA6-2F19-5075-AFB76E73F0D0}"/>
                </a:ext>
              </a:extLst>
            </p:cNvPr>
            <p:cNvGrpSpPr/>
            <p:nvPr/>
          </p:nvGrpSpPr>
          <p:grpSpPr>
            <a:xfrm>
              <a:off x="6104482" y="4389498"/>
              <a:ext cx="2479687" cy="174269"/>
              <a:chOff x="8391813" y="5202864"/>
              <a:chExt cx="3306249" cy="232358"/>
            </a:xfrm>
          </p:grpSpPr>
          <p:pic>
            <p:nvPicPr>
              <p:cNvPr id="59" name="Picture 58">
                <a:extLst>
                  <a:ext uri="{FF2B5EF4-FFF2-40B4-BE49-F238E27FC236}">
                    <a16:creationId xmlns:a16="http://schemas.microsoft.com/office/drawing/2014/main" id="{9130637F-B7EF-E130-BB38-92DB68437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1813" y="5202864"/>
                <a:ext cx="1783628" cy="121611"/>
              </a:xfrm>
              <a:prstGeom prst="rect">
                <a:avLst/>
              </a:prstGeom>
            </p:spPr>
          </p:pic>
          <p:pic>
            <p:nvPicPr>
              <p:cNvPr id="60" name="Picture 59">
                <a:extLst>
                  <a:ext uri="{FF2B5EF4-FFF2-40B4-BE49-F238E27FC236}">
                    <a16:creationId xmlns:a16="http://schemas.microsoft.com/office/drawing/2014/main" id="{EEA51CA0-FA53-6110-F423-FFAC39F70D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9957" y="5327123"/>
                <a:ext cx="3128105" cy="108099"/>
              </a:xfrm>
              <a:prstGeom prst="rect">
                <a:avLst/>
              </a:prstGeom>
            </p:spPr>
          </p:pic>
        </p:grpSp>
        <p:sp>
          <p:nvSpPr>
            <p:cNvPr id="58" name="TextBox 57">
              <a:extLst>
                <a:ext uri="{FF2B5EF4-FFF2-40B4-BE49-F238E27FC236}">
                  <a16:creationId xmlns:a16="http://schemas.microsoft.com/office/drawing/2014/main" id="{5879A513-290C-D109-E82A-44C0D1D3AB49}"/>
                </a:ext>
              </a:extLst>
            </p:cNvPr>
            <p:cNvSpPr txBox="1"/>
            <p:nvPr/>
          </p:nvSpPr>
          <p:spPr>
            <a:xfrm>
              <a:off x="6000160" y="4225929"/>
              <a:ext cx="2411238" cy="184666"/>
            </a:xfrm>
            <a:prstGeom prst="rect">
              <a:avLst/>
            </a:prstGeom>
            <a:noFill/>
          </p:spPr>
          <p:txBody>
            <a:bodyPr wrap="none" rtlCol="0">
              <a:spAutoFit/>
            </a:bodyPr>
            <a:lstStyle/>
            <a:p>
              <a:r>
                <a:rPr lang="en-DE" sz="600" dirty="0"/>
                <a:t>Line 3 in file </a:t>
              </a:r>
              <a:r>
                <a:rPr lang="en-GB" sz="600" dirty="0"/>
                <a:t>config-service/</a:t>
              </a:r>
              <a:r>
                <a:rPr lang="en-GB" sz="600" dirty="0" err="1"/>
                <a:t>src</a:t>
              </a:r>
              <a:r>
                <a:rPr lang="en-GB" sz="600" dirty="0"/>
                <a:t>/main/resources/</a:t>
              </a:r>
              <a:r>
                <a:rPr lang="en-GB" sz="600" dirty="0" err="1"/>
                <a:t>application.properties</a:t>
              </a:r>
              <a:r>
                <a:rPr lang="en-GB" sz="600" dirty="0"/>
                <a:t> :</a:t>
              </a:r>
              <a:endParaRPr lang="en-DE" sz="600" dirty="0"/>
            </a:p>
          </p:txBody>
        </p:sp>
      </p:grpSp>
      <p:grpSp>
        <p:nvGrpSpPr>
          <p:cNvPr id="61" name="Group 60">
            <a:extLst>
              <a:ext uri="{FF2B5EF4-FFF2-40B4-BE49-F238E27FC236}">
                <a16:creationId xmlns:a16="http://schemas.microsoft.com/office/drawing/2014/main" id="{0A217A83-6E64-A9FB-635E-73F3DD8A6BD4}"/>
              </a:ext>
            </a:extLst>
          </p:cNvPr>
          <p:cNvGrpSpPr/>
          <p:nvPr/>
        </p:nvGrpSpPr>
        <p:grpSpPr>
          <a:xfrm>
            <a:off x="261704" y="3989485"/>
            <a:ext cx="2966917" cy="786782"/>
            <a:chOff x="261704" y="3989485"/>
            <a:chExt cx="2966917" cy="786782"/>
          </a:xfrm>
        </p:grpSpPr>
        <p:sp>
          <p:nvSpPr>
            <p:cNvPr id="62" name="Rounded Rectangle 61">
              <a:extLst>
                <a:ext uri="{FF2B5EF4-FFF2-40B4-BE49-F238E27FC236}">
                  <a16:creationId xmlns:a16="http://schemas.microsoft.com/office/drawing/2014/main" id="{0FC646B0-1BD4-B585-429C-C3AD44FA79C8}"/>
                </a:ext>
              </a:extLst>
            </p:cNvPr>
            <p:cNvSpPr/>
            <p:nvPr/>
          </p:nvSpPr>
          <p:spPr>
            <a:xfrm>
              <a:off x="288252" y="3989485"/>
              <a:ext cx="2940369" cy="786782"/>
            </a:xfrm>
            <a:prstGeom prst="roundRect">
              <a:avLst/>
            </a:prstGeom>
            <a:noFill/>
            <a:ln w="12700">
              <a:solidFill>
                <a:srgbClr val="00C1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350"/>
            </a:p>
          </p:txBody>
        </p:sp>
        <p:pic>
          <p:nvPicPr>
            <p:cNvPr id="63" name="Picture 62">
              <a:extLst>
                <a:ext uri="{FF2B5EF4-FFF2-40B4-BE49-F238E27FC236}">
                  <a16:creationId xmlns:a16="http://schemas.microsoft.com/office/drawing/2014/main" id="{2F29213F-2497-F5E5-2397-6AC2451859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311" y="4224075"/>
              <a:ext cx="849635" cy="105511"/>
            </a:xfrm>
            <a:prstGeom prst="rect">
              <a:avLst/>
            </a:prstGeom>
          </p:spPr>
        </p:pic>
        <p:cxnSp>
          <p:nvCxnSpPr>
            <p:cNvPr id="64" name="Straight Connector 63">
              <a:extLst>
                <a:ext uri="{FF2B5EF4-FFF2-40B4-BE49-F238E27FC236}">
                  <a16:creationId xmlns:a16="http://schemas.microsoft.com/office/drawing/2014/main" id="{D42A5F3D-7495-B4F2-F3B1-FABE240D9642}"/>
                </a:ext>
              </a:extLst>
            </p:cNvPr>
            <p:cNvCxnSpPr>
              <a:cxnSpLocks/>
            </p:cNvCxnSpPr>
            <p:nvPr/>
          </p:nvCxnSpPr>
          <p:spPr>
            <a:xfrm>
              <a:off x="372964" y="4341350"/>
              <a:ext cx="2769428" cy="0"/>
            </a:xfrm>
            <a:prstGeom prst="line">
              <a:avLst/>
            </a:prstGeom>
            <a:ln>
              <a:solidFill>
                <a:srgbClr val="00C1D4"/>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57458B14-391C-8A3D-92B8-4ED8F0FE23F2}"/>
                </a:ext>
              </a:extLst>
            </p:cNvPr>
            <p:cNvSpPr txBox="1"/>
            <p:nvPr/>
          </p:nvSpPr>
          <p:spPr>
            <a:xfrm>
              <a:off x="412812" y="3991839"/>
              <a:ext cx="2557110" cy="276999"/>
            </a:xfrm>
            <a:prstGeom prst="rect">
              <a:avLst/>
            </a:prstGeom>
            <a:noFill/>
          </p:spPr>
          <p:txBody>
            <a:bodyPr wrap="none" rtlCol="0">
              <a:spAutoFit/>
            </a:bodyPr>
            <a:lstStyle/>
            <a:p>
              <a:r>
                <a:rPr lang="en-GB" sz="600" dirty="0"/>
                <a:t>Line 7 in file </a:t>
              </a:r>
              <a:br>
                <a:rPr lang="en-GB" sz="600" dirty="0"/>
              </a:br>
              <a:r>
                <a:rPr lang="en-GB" sz="600" dirty="0"/>
                <a:t>eureka-service/</a:t>
              </a:r>
              <a:r>
                <a:rPr lang="en-GB" sz="600" dirty="0" err="1"/>
                <a:t>src</a:t>
              </a:r>
              <a:r>
                <a:rPr lang="en-GB" sz="600" dirty="0"/>
                <a:t>/main/java/com/example/</a:t>
              </a:r>
              <a:r>
                <a:rPr lang="en-GB" sz="600" dirty="0" err="1"/>
                <a:t>EurekaServiceApplication.java</a:t>
              </a:r>
              <a:r>
                <a:rPr lang="en-GB" sz="600" dirty="0"/>
                <a:t>:</a:t>
              </a:r>
              <a:endParaRPr lang="en-DE" sz="600" dirty="0"/>
            </a:p>
          </p:txBody>
        </p:sp>
        <p:sp>
          <p:nvSpPr>
            <p:cNvPr id="66" name="TextBox 65">
              <a:extLst>
                <a:ext uri="{FF2B5EF4-FFF2-40B4-BE49-F238E27FC236}">
                  <a16:creationId xmlns:a16="http://schemas.microsoft.com/office/drawing/2014/main" id="{E54B34C6-A441-AC2E-79FD-AA66D6B5C0B9}"/>
                </a:ext>
              </a:extLst>
            </p:cNvPr>
            <p:cNvSpPr txBox="1"/>
            <p:nvPr/>
          </p:nvSpPr>
          <p:spPr>
            <a:xfrm>
              <a:off x="261704" y="4340859"/>
              <a:ext cx="2842445" cy="276999"/>
            </a:xfrm>
            <a:prstGeom prst="rect">
              <a:avLst/>
            </a:prstGeom>
            <a:noFill/>
          </p:spPr>
          <p:txBody>
            <a:bodyPr wrap="none" rtlCol="0">
              <a:spAutoFit/>
            </a:bodyPr>
            <a:lstStyle/>
            <a:p>
              <a:r>
                <a:rPr lang="en-GB" sz="600" dirty="0"/>
                <a:t>Lines [1:2] in file (in external config repository)</a:t>
              </a:r>
              <a:br>
                <a:rPr lang="en-GB" sz="600" dirty="0"/>
              </a:br>
              <a:r>
                <a:rPr lang="en-GB" sz="600" dirty="0" err="1"/>
                <a:t>mdeket</a:t>
              </a:r>
              <a:r>
                <a:rPr lang="en-GB" sz="600" dirty="0"/>
                <a:t>/spring-cloud-example-config-repo/blob/master/eureka-service-</a:t>
              </a:r>
              <a:r>
                <a:rPr lang="en-GB" sz="600" dirty="0" err="1"/>
                <a:t>default.yml</a:t>
              </a:r>
              <a:r>
                <a:rPr lang="en-GB" sz="600" dirty="0"/>
                <a:t> :</a:t>
              </a:r>
              <a:endParaRPr lang="en-DE" sz="600" dirty="0"/>
            </a:p>
          </p:txBody>
        </p:sp>
        <p:grpSp>
          <p:nvGrpSpPr>
            <p:cNvPr id="67" name="Group 66">
              <a:extLst>
                <a:ext uri="{FF2B5EF4-FFF2-40B4-BE49-F238E27FC236}">
                  <a16:creationId xmlns:a16="http://schemas.microsoft.com/office/drawing/2014/main" id="{CF4BDBF2-C1EC-AB8E-FAEE-C4A2603ECFE4}"/>
                </a:ext>
              </a:extLst>
            </p:cNvPr>
            <p:cNvGrpSpPr/>
            <p:nvPr/>
          </p:nvGrpSpPr>
          <p:grpSpPr>
            <a:xfrm>
              <a:off x="1263769" y="4567125"/>
              <a:ext cx="516154" cy="176701"/>
              <a:chOff x="2679354" y="6014184"/>
              <a:chExt cx="734793" cy="251551"/>
            </a:xfrm>
          </p:grpSpPr>
          <p:pic>
            <p:nvPicPr>
              <p:cNvPr id="68" name="Picture 67">
                <a:extLst>
                  <a:ext uri="{FF2B5EF4-FFF2-40B4-BE49-F238E27FC236}">
                    <a16:creationId xmlns:a16="http://schemas.microsoft.com/office/drawing/2014/main" id="{3C3233B2-0B75-1D66-D0E0-9267C6EDF3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9354" y="6014184"/>
                <a:ext cx="434465" cy="120685"/>
              </a:xfrm>
              <a:prstGeom prst="rect">
                <a:avLst/>
              </a:prstGeom>
            </p:spPr>
          </p:pic>
          <p:pic>
            <p:nvPicPr>
              <p:cNvPr id="69" name="Picture 68">
                <a:extLst>
                  <a:ext uri="{FF2B5EF4-FFF2-40B4-BE49-F238E27FC236}">
                    <a16:creationId xmlns:a16="http://schemas.microsoft.com/office/drawing/2014/main" id="{CE16BDCB-673A-2F84-922B-FEF8C972FC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4632" y="6128959"/>
                <a:ext cx="619515" cy="136776"/>
              </a:xfrm>
              <a:prstGeom prst="rect">
                <a:avLst/>
              </a:prstGeom>
            </p:spPr>
          </p:pic>
        </p:grpSp>
      </p:grpSp>
      <p:sp>
        <p:nvSpPr>
          <p:cNvPr id="70" name="Freeform 69">
            <a:extLst>
              <a:ext uri="{FF2B5EF4-FFF2-40B4-BE49-F238E27FC236}">
                <a16:creationId xmlns:a16="http://schemas.microsoft.com/office/drawing/2014/main" id="{2EB54A0D-315F-947D-7443-3A1FF7ABC38F}"/>
              </a:ext>
            </a:extLst>
          </p:cNvPr>
          <p:cNvSpPr/>
          <p:nvPr/>
        </p:nvSpPr>
        <p:spPr>
          <a:xfrm>
            <a:off x="4767756" y="2032027"/>
            <a:ext cx="2501416" cy="1428682"/>
          </a:xfrm>
          <a:custGeom>
            <a:avLst/>
            <a:gdLst>
              <a:gd name="connsiteX0" fmla="*/ 197962 w 3366258"/>
              <a:gd name="connsiteY0" fmla="*/ 0 h 2036189"/>
              <a:gd name="connsiteX1" fmla="*/ 197962 w 3366258"/>
              <a:gd name="connsiteY1" fmla="*/ 0 h 2036189"/>
              <a:gd name="connsiteX2" fmla="*/ 1027521 w 3366258"/>
              <a:gd name="connsiteY2" fmla="*/ 9427 h 2036189"/>
              <a:gd name="connsiteX3" fmla="*/ 1168923 w 3366258"/>
              <a:gd name="connsiteY3" fmla="*/ 18853 h 2036189"/>
              <a:gd name="connsiteX4" fmla="*/ 1338606 w 3366258"/>
              <a:gd name="connsiteY4" fmla="*/ 28280 h 2036189"/>
              <a:gd name="connsiteX5" fmla="*/ 1395167 w 3366258"/>
              <a:gd name="connsiteY5" fmla="*/ 37707 h 2036189"/>
              <a:gd name="connsiteX6" fmla="*/ 1461154 w 3366258"/>
              <a:gd name="connsiteY6" fmla="*/ 47134 h 2036189"/>
              <a:gd name="connsiteX7" fmla="*/ 1555422 w 3366258"/>
              <a:gd name="connsiteY7" fmla="*/ 65987 h 2036189"/>
              <a:gd name="connsiteX8" fmla="*/ 1668544 w 3366258"/>
              <a:gd name="connsiteY8" fmla="*/ 84841 h 2036189"/>
              <a:gd name="connsiteX9" fmla="*/ 1706251 w 3366258"/>
              <a:gd name="connsiteY9" fmla="*/ 94268 h 2036189"/>
              <a:gd name="connsiteX10" fmla="*/ 1772239 w 3366258"/>
              <a:gd name="connsiteY10" fmla="*/ 113121 h 2036189"/>
              <a:gd name="connsiteX11" fmla="*/ 1819373 w 3366258"/>
              <a:gd name="connsiteY11" fmla="*/ 122548 h 2036189"/>
              <a:gd name="connsiteX12" fmla="*/ 1913641 w 3366258"/>
              <a:gd name="connsiteY12" fmla="*/ 150829 h 2036189"/>
              <a:gd name="connsiteX13" fmla="*/ 1970202 w 3366258"/>
              <a:gd name="connsiteY13" fmla="*/ 188536 h 2036189"/>
              <a:gd name="connsiteX14" fmla="*/ 1998482 w 3366258"/>
              <a:gd name="connsiteY14" fmla="*/ 197963 h 2036189"/>
              <a:gd name="connsiteX15" fmla="*/ 2045616 w 3366258"/>
              <a:gd name="connsiteY15" fmla="*/ 226243 h 2036189"/>
              <a:gd name="connsiteX16" fmla="*/ 2073896 w 3366258"/>
              <a:gd name="connsiteY16" fmla="*/ 235670 h 2036189"/>
              <a:gd name="connsiteX17" fmla="*/ 2111604 w 3366258"/>
              <a:gd name="connsiteY17" fmla="*/ 254523 h 2036189"/>
              <a:gd name="connsiteX18" fmla="*/ 2139884 w 3366258"/>
              <a:gd name="connsiteY18" fmla="*/ 263950 h 2036189"/>
              <a:gd name="connsiteX19" fmla="*/ 2215299 w 3366258"/>
              <a:gd name="connsiteY19" fmla="*/ 301657 h 2036189"/>
              <a:gd name="connsiteX20" fmla="*/ 2271859 w 3366258"/>
              <a:gd name="connsiteY20" fmla="*/ 339365 h 2036189"/>
              <a:gd name="connsiteX21" fmla="*/ 2366127 w 3366258"/>
              <a:gd name="connsiteY21" fmla="*/ 377072 h 2036189"/>
              <a:gd name="connsiteX22" fmla="*/ 2394408 w 3366258"/>
              <a:gd name="connsiteY22" fmla="*/ 386499 h 2036189"/>
              <a:gd name="connsiteX23" fmla="*/ 2450969 w 3366258"/>
              <a:gd name="connsiteY23" fmla="*/ 424206 h 2036189"/>
              <a:gd name="connsiteX24" fmla="*/ 2498103 w 3366258"/>
              <a:gd name="connsiteY24" fmla="*/ 443060 h 2036189"/>
              <a:gd name="connsiteX25" fmla="*/ 2535810 w 3366258"/>
              <a:gd name="connsiteY25" fmla="*/ 471340 h 2036189"/>
              <a:gd name="connsiteX26" fmla="*/ 2564090 w 3366258"/>
              <a:gd name="connsiteY26" fmla="*/ 480767 h 2036189"/>
              <a:gd name="connsiteX27" fmla="*/ 2648932 w 3366258"/>
              <a:gd name="connsiteY27" fmla="*/ 527901 h 2036189"/>
              <a:gd name="connsiteX28" fmla="*/ 2714919 w 3366258"/>
              <a:gd name="connsiteY28" fmla="*/ 556181 h 2036189"/>
              <a:gd name="connsiteX29" fmla="*/ 2818614 w 3366258"/>
              <a:gd name="connsiteY29" fmla="*/ 612742 h 2036189"/>
              <a:gd name="connsiteX30" fmla="*/ 2846894 w 3366258"/>
              <a:gd name="connsiteY30" fmla="*/ 631596 h 2036189"/>
              <a:gd name="connsiteX31" fmla="*/ 2912882 w 3366258"/>
              <a:gd name="connsiteY31" fmla="*/ 659876 h 2036189"/>
              <a:gd name="connsiteX32" fmla="*/ 2941162 w 3366258"/>
              <a:gd name="connsiteY32" fmla="*/ 678730 h 2036189"/>
              <a:gd name="connsiteX33" fmla="*/ 2969443 w 3366258"/>
              <a:gd name="connsiteY33" fmla="*/ 688156 h 2036189"/>
              <a:gd name="connsiteX34" fmla="*/ 3016577 w 3366258"/>
              <a:gd name="connsiteY34" fmla="*/ 716437 h 2036189"/>
              <a:gd name="connsiteX35" fmla="*/ 3073138 w 3366258"/>
              <a:gd name="connsiteY35" fmla="*/ 744717 h 2036189"/>
              <a:gd name="connsiteX36" fmla="*/ 3148552 w 3366258"/>
              <a:gd name="connsiteY36" fmla="*/ 791851 h 2036189"/>
              <a:gd name="connsiteX37" fmla="*/ 3205113 w 3366258"/>
              <a:gd name="connsiteY37" fmla="*/ 848412 h 2036189"/>
              <a:gd name="connsiteX38" fmla="*/ 3261674 w 3366258"/>
              <a:gd name="connsiteY38" fmla="*/ 895546 h 2036189"/>
              <a:gd name="connsiteX39" fmla="*/ 3289954 w 3366258"/>
              <a:gd name="connsiteY39" fmla="*/ 961534 h 2036189"/>
              <a:gd name="connsiteX40" fmla="*/ 3327661 w 3366258"/>
              <a:gd name="connsiteY40" fmla="*/ 1055802 h 2036189"/>
              <a:gd name="connsiteX41" fmla="*/ 3346515 w 3366258"/>
              <a:gd name="connsiteY41" fmla="*/ 1140643 h 2036189"/>
              <a:gd name="connsiteX42" fmla="*/ 3355942 w 3366258"/>
              <a:gd name="connsiteY42" fmla="*/ 1574276 h 2036189"/>
              <a:gd name="connsiteX43" fmla="*/ 3346515 w 3366258"/>
              <a:gd name="connsiteY43" fmla="*/ 1659117 h 2036189"/>
              <a:gd name="connsiteX44" fmla="*/ 3327661 w 3366258"/>
              <a:gd name="connsiteY44" fmla="*/ 1715678 h 2036189"/>
              <a:gd name="connsiteX45" fmla="*/ 3318235 w 3366258"/>
              <a:gd name="connsiteY45" fmla="*/ 1743959 h 2036189"/>
              <a:gd name="connsiteX46" fmla="*/ 3299381 w 3366258"/>
              <a:gd name="connsiteY46" fmla="*/ 1800519 h 2036189"/>
              <a:gd name="connsiteX47" fmla="*/ 3289954 w 3366258"/>
              <a:gd name="connsiteY47" fmla="*/ 1828800 h 2036189"/>
              <a:gd name="connsiteX48" fmla="*/ 3271101 w 3366258"/>
              <a:gd name="connsiteY48" fmla="*/ 1866507 h 2036189"/>
              <a:gd name="connsiteX49" fmla="*/ 3233393 w 3366258"/>
              <a:gd name="connsiteY49" fmla="*/ 1923068 h 2036189"/>
              <a:gd name="connsiteX50" fmla="*/ 3214540 w 3366258"/>
              <a:gd name="connsiteY50" fmla="*/ 1979629 h 2036189"/>
              <a:gd name="connsiteX51" fmla="*/ 3176833 w 3366258"/>
              <a:gd name="connsiteY51" fmla="*/ 2036189 h 2036189"/>
              <a:gd name="connsiteX52" fmla="*/ 3073138 w 3366258"/>
              <a:gd name="connsiteY52" fmla="*/ 2026763 h 2036189"/>
              <a:gd name="connsiteX53" fmla="*/ 3044857 w 3366258"/>
              <a:gd name="connsiteY53" fmla="*/ 2017336 h 2036189"/>
              <a:gd name="connsiteX54" fmla="*/ 3016577 w 3366258"/>
              <a:gd name="connsiteY54" fmla="*/ 1989055 h 2036189"/>
              <a:gd name="connsiteX55" fmla="*/ 3044857 w 3366258"/>
              <a:gd name="connsiteY55" fmla="*/ 1894787 h 2036189"/>
              <a:gd name="connsiteX56" fmla="*/ 3063711 w 3366258"/>
              <a:gd name="connsiteY56" fmla="*/ 1838227 h 2036189"/>
              <a:gd name="connsiteX57" fmla="*/ 3073138 w 3366258"/>
              <a:gd name="connsiteY57" fmla="*/ 1715678 h 2036189"/>
              <a:gd name="connsiteX58" fmla="*/ 3091991 w 3366258"/>
              <a:gd name="connsiteY58" fmla="*/ 1376313 h 2036189"/>
              <a:gd name="connsiteX59" fmla="*/ 3073138 w 3366258"/>
              <a:gd name="connsiteY59" fmla="*/ 1187777 h 2036189"/>
              <a:gd name="connsiteX60" fmla="*/ 3063711 w 3366258"/>
              <a:gd name="connsiteY60" fmla="*/ 1159497 h 2036189"/>
              <a:gd name="connsiteX61" fmla="*/ 3007150 w 3366258"/>
              <a:gd name="connsiteY61" fmla="*/ 1055802 h 2036189"/>
              <a:gd name="connsiteX62" fmla="*/ 2950589 w 3366258"/>
              <a:gd name="connsiteY62" fmla="*/ 999241 h 2036189"/>
              <a:gd name="connsiteX63" fmla="*/ 2894028 w 3366258"/>
              <a:gd name="connsiteY63" fmla="*/ 961534 h 2036189"/>
              <a:gd name="connsiteX64" fmla="*/ 2837468 w 3366258"/>
              <a:gd name="connsiteY64" fmla="*/ 923827 h 2036189"/>
              <a:gd name="connsiteX65" fmla="*/ 2743200 w 3366258"/>
              <a:gd name="connsiteY65" fmla="*/ 886119 h 2036189"/>
              <a:gd name="connsiteX66" fmla="*/ 2714919 w 3366258"/>
              <a:gd name="connsiteY66" fmla="*/ 876693 h 2036189"/>
              <a:gd name="connsiteX67" fmla="*/ 2677212 w 3366258"/>
              <a:gd name="connsiteY67" fmla="*/ 857839 h 2036189"/>
              <a:gd name="connsiteX68" fmla="*/ 2620651 w 3366258"/>
              <a:gd name="connsiteY68" fmla="*/ 838985 h 2036189"/>
              <a:gd name="connsiteX69" fmla="*/ 2554663 w 3366258"/>
              <a:gd name="connsiteY69" fmla="*/ 801278 h 2036189"/>
              <a:gd name="connsiteX70" fmla="*/ 2516956 w 3366258"/>
              <a:gd name="connsiteY70" fmla="*/ 772998 h 2036189"/>
              <a:gd name="connsiteX71" fmla="*/ 2460395 w 3366258"/>
              <a:gd name="connsiteY71" fmla="*/ 754144 h 2036189"/>
              <a:gd name="connsiteX72" fmla="*/ 2403835 w 3366258"/>
              <a:gd name="connsiteY72" fmla="*/ 735290 h 2036189"/>
              <a:gd name="connsiteX73" fmla="*/ 2375554 w 3366258"/>
              <a:gd name="connsiteY73" fmla="*/ 725864 h 2036189"/>
              <a:gd name="connsiteX74" fmla="*/ 2328420 w 3366258"/>
              <a:gd name="connsiteY74" fmla="*/ 716437 h 2036189"/>
              <a:gd name="connsiteX75" fmla="*/ 2300140 w 3366258"/>
              <a:gd name="connsiteY75" fmla="*/ 707010 h 2036189"/>
              <a:gd name="connsiteX76" fmla="*/ 2253006 w 3366258"/>
              <a:gd name="connsiteY76" fmla="*/ 697583 h 2036189"/>
              <a:gd name="connsiteX77" fmla="*/ 2158738 w 3366258"/>
              <a:gd name="connsiteY77" fmla="*/ 669303 h 2036189"/>
              <a:gd name="connsiteX78" fmla="*/ 2102177 w 3366258"/>
              <a:gd name="connsiteY78" fmla="*/ 659876 h 2036189"/>
              <a:gd name="connsiteX79" fmla="*/ 2055043 w 3366258"/>
              <a:gd name="connsiteY79" fmla="*/ 650449 h 2036189"/>
              <a:gd name="connsiteX80" fmla="*/ 1998482 w 3366258"/>
              <a:gd name="connsiteY80" fmla="*/ 641022 h 2036189"/>
              <a:gd name="connsiteX81" fmla="*/ 1970202 w 3366258"/>
              <a:gd name="connsiteY81" fmla="*/ 631596 h 2036189"/>
              <a:gd name="connsiteX82" fmla="*/ 1932494 w 3366258"/>
              <a:gd name="connsiteY82" fmla="*/ 622169 h 2036189"/>
              <a:gd name="connsiteX83" fmla="*/ 1904214 w 3366258"/>
              <a:gd name="connsiteY83" fmla="*/ 612742 h 2036189"/>
              <a:gd name="connsiteX84" fmla="*/ 1791092 w 3366258"/>
              <a:gd name="connsiteY84" fmla="*/ 593888 h 2036189"/>
              <a:gd name="connsiteX85" fmla="*/ 1659117 w 3366258"/>
              <a:gd name="connsiteY85" fmla="*/ 556181 h 2036189"/>
              <a:gd name="connsiteX86" fmla="*/ 1593129 w 3366258"/>
              <a:gd name="connsiteY86" fmla="*/ 546754 h 2036189"/>
              <a:gd name="connsiteX87" fmla="*/ 1545995 w 3366258"/>
              <a:gd name="connsiteY87" fmla="*/ 537328 h 2036189"/>
              <a:gd name="connsiteX88" fmla="*/ 1480008 w 3366258"/>
              <a:gd name="connsiteY88" fmla="*/ 527901 h 2036189"/>
              <a:gd name="connsiteX89" fmla="*/ 1423447 w 3366258"/>
              <a:gd name="connsiteY89" fmla="*/ 518474 h 2036189"/>
              <a:gd name="connsiteX90" fmla="*/ 1357459 w 3366258"/>
              <a:gd name="connsiteY90" fmla="*/ 509047 h 2036189"/>
              <a:gd name="connsiteX91" fmla="*/ 1244338 w 3366258"/>
              <a:gd name="connsiteY91" fmla="*/ 490194 h 2036189"/>
              <a:gd name="connsiteX92" fmla="*/ 1159496 w 3366258"/>
              <a:gd name="connsiteY92" fmla="*/ 471340 h 2036189"/>
              <a:gd name="connsiteX93" fmla="*/ 1065228 w 3366258"/>
              <a:gd name="connsiteY93" fmla="*/ 461913 h 2036189"/>
              <a:gd name="connsiteX94" fmla="*/ 1008668 w 3366258"/>
              <a:gd name="connsiteY94" fmla="*/ 452486 h 2036189"/>
              <a:gd name="connsiteX95" fmla="*/ 923826 w 3366258"/>
              <a:gd name="connsiteY95" fmla="*/ 443060 h 2036189"/>
              <a:gd name="connsiteX96" fmla="*/ 867266 w 3366258"/>
              <a:gd name="connsiteY96" fmla="*/ 433633 h 2036189"/>
              <a:gd name="connsiteX97" fmla="*/ 772997 w 3366258"/>
              <a:gd name="connsiteY97" fmla="*/ 424206 h 2036189"/>
              <a:gd name="connsiteX98" fmla="*/ 612742 w 3366258"/>
              <a:gd name="connsiteY98" fmla="*/ 405352 h 2036189"/>
              <a:gd name="connsiteX99" fmla="*/ 565608 w 3366258"/>
              <a:gd name="connsiteY99" fmla="*/ 395926 h 2036189"/>
              <a:gd name="connsiteX100" fmla="*/ 490193 w 3366258"/>
              <a:gd name="connsiteY100" fmla="*/ 386499 h 2036189"/>
              <a:gd name="connsiteX101" fmla="*/ 329938 w 3366258"/>
              <a:gd name="connsiteY101" fmla="*/ 367645 h 2036189"/>
              <a:gd name="connsiteX102" fmla="*/ 235670 w 3366258"/>
              <a:gd name="connsiteY102" fmla="*/ 358218 h 2036189"/>
              <a:gd name="connsiteX103" fmla="*/ 188536 w 3366258"/>
              <a:gd name="connsiteY103" fmla="*/ 348792 h 2036189"/>
              <a:gd name="connsiteX104" fmla="*/ 131975 w 3366258"/>
              <a:gd name="connsiteY104" fmla="*/ 339365 h 2036189"/>
              <a:gd name="connsiteX105" fmla="*/ 84841 w 3366258"/>
              <a:gd name="connsiteY105" fmla="*/ 320511 h 2036189"/>
              <a:gd name="connsiteX106" fmla="*/ 56560 w 3366258"/>
              <a:gd name="connsiteY106" fmla="*/ 311084 h 2036189"/>
              <a:gd name="connsiteX107" fmla="*/ 18853 w 3366258"/>
              <a:gd name="connsiteY107" fmla="*/ 254523 h 2036189"/>
              <a:gd name="connsiteX108" fmla="*/ 9426 w 3366258"/>
              <a:gd name="connsiteY108" fmla="*/ 216816 h 2036189"/>
              <a:gd name="connsiteX109" fmla="*/ 0 w 3366258"/>
              <a:gd name="connsiteY109" fmla="*/ 188536 h 2036189"/>
              <a:gd name="connsiteX110" fmla="*/ 9426 w 3366258"/>
              <a:gd name="connsiteY110" fmla="*/ 94268 h 2036189"/>
              <a:gd name="connsiteX111" fmla="*/ 28280 w 3366258"/>
              <a:gd name="connsiteY111" fmla="*/ 56561 h 2036189"/>
              <a:gd name="connsiteX112" fmla="*/ 56560 w 3366258"/>
              <a:gd name="connsiteY112" fmla="*/ 28280 h 2036189"/>
              <a:gd name="connsiteX113" fmla="*/ 84841 w 3366258"/>
              <a:gd name="connsiteY113" fmla="*/ 18853 h 2036189"/>
              <a:gd name="connsiteX114" fmla="*/ 263950 w 3366258"/>
              <a:gd name="connsiteY114" fmla="*/ 9427 h 2036189"/>
              <a:gd name="connsiteX115" fmla="*/ 197962 w 3366258"/>
              <a:gd name="connsiteY115" fmla="*/ 0 h 2036189"/>
              <a:gd name="connsiteX0" fmla="*/ 197962 w 3366258"/>
              <a:gd name="connsiteY0" fmla="*/ 0 h 2036189"/>
              <a:gd name="connsiteX1" fmla="*/ 197962 w 3366258"/>
              <a:gd name="connsiteY1" fmla="*/ 0 h 2036189"/>
              <a:gd name="connsiteX2" fmla="*/ 1027521 w 3366258"/>
              <a:gd name="connsiteY2" fmla="*/ 9427 h 2036189"/>
              <a:gd name="connsiteX3" fmla="*/ 1168923 w 3366258"/>
              <a:gd name="connsiteY3" fmla="*/ 18853 h 2036189"/>
              <a:gd name="connsiteX4" fmla="*/ 1338606 w 3366258"/>
              <a:gd name="connsiteY4" fmla="*/ 28280 h 2036189"/>
              <a:gd name="connsiteX5" fmla="*/ 1395167 w 3366258"/>
              <a:gd name="connsiteY5" fmla="*/ 37707 h 2036189"/>
              <a:gd name="connsiteX6" fmla="*/ 1461154 w 3366258"/>
              <a:gd name="connsiteY6" fmla="*/ 47134 h 2036189"/>
              <a:gd name="connsiteX7" fmla="*/ 1555422 w 3366258"/>
              <a:gd name="connsiteY7" fmla="*/ 65987 h 2036189"/>
              <a:gd name="connsiteX8" fmla="*/ 1668544 w 3366258"/>
              <a:gd name="connsiteY8" fmla="*/ 84841 h 2036189"/>
              <a:gd name="connsiteX9" fmla="*/ 1706251 w 3366258"/>
              <a:gd name="connsiteY9" fmla="*/ 94268 h 2036189"/>
              <a:gd name="connsiteX10" fmla="*/ 1772239 w 3366258"/>
              <a:gd name="connsiteY10" fmla="*/ 113121 h 2036189"/>
              <a:gd name="connsiteX11" fmla="*/ 1819373 w 3366258"/>
              <a:gd name="connsiteY11" fmla="*/ 122548 h 2036189"/>
              <a:gd name="connsiteX12" fmla="*/ 1913641 w 3366258"/>
              <a:gd name="connsiteY12" fmla="*/ 150829 h 2036189"/>
              <a:gd name="connsiteX13" fmla="*/ 1970202 w 3366258"/>
              <a:gd name="connsiteY13" fmla="*/ 188536 h 2036189"/>
              <a:gd name="connsiteX14" fmla="*/ 1998482 w 3366258"/>
              <a:gd name="connsiteY14" fmla="*/ 197963 h 2036189"/>
              <a:gd name="connsiteX15" fmla="*/ 2045616 w 3366258"/>
              <a:gd name="connsiteY15" fmla="*/ 226243 h 2036189"/>
              <a:gd name="connsiteX16" fmla="*/ 2073896 w 3366258"/>
              <a:gd name="connsiteY16" fmla="*/ 235670 h 2036189"/>
              <a:gd name="connsiteX17" fmla="*/ 2111604 w 3366258"/>
              <a:gd name="connsiteY17" fmla="*/ 254523 h 2036189"/>
              <a:gd name="connsiteX18" fmla="*/ 2139884 w 3366258"/>
              <a:gd name="connsiteY18" fmla="*/ 263950 h 2036189"/>
              <a:gd name="connsiteX19" fmla="*/ 2215299 w 3366258"/>
              <a:gd name="connsiteY19" fmla="*/ 301657 h 2036189"/>
              <a:gd name="connsiteX20" fmla="*/ 2271859 w 3366258"/>
              <a:gd name="connsiteY20" fmla="*/ 339365 h 2036189"/>
              <a:gd name="connsiteX21" fmla="*/ 2366127 w 3366258"/>
              <a:gd name="connsiteY21" fmla="*/ 377072 h 2036189"/>
              <a:gd name="connsiteX22" fmla="*/ 2394408 w 3366258"/>
              <a:gd name="connsiteY22" fmla="*/ 386499 h 2036189"/>
              <a:gd name="connsiteX23" fmla="*/ 2450969 w 3366258"/>
              <a:gd name="connsiteY23" fmla="*/ 424206 h 2036189"/>
              <a:gd name="connsiteX24" fmla="*/ 2498103 w 3366258"/>
              <a:gd name="connsiteY24" fmla="*/ 443060 h 2036189"/>
              <a:gd name="connsiteX25" fmla="*/ 2535810 w 3366258"/>
              <a:gd name="connsiteY25" fmla="*/ 471340 h 2036189"/>
              <a:gd name="connsiteX26" fmla="*/ 2564090 w 3366258"/>
              <a:gd name="connsiteY26" fmla="*/ 480767 h 2036189"/>
              <a:gd name="connsiteX27" fmla="*/ 2648932 w 3366258"/>
              <a:gd name="connsiteY27" fmla="*/ 527901 h 2036189"/>
              <a:gd name="connsiteX28" fmla="*/ 2714919 w 3366258"/>
              <a:gd name="connsiteY28" fmla="*/ 556181 h 2036189"/>
              <a:gd name="connsiteX29" fmla="*/ 2818614 w 3366258"/>
              <a:gd name="connsiteY29" fmla="*/ 612742 h 2036189"/>
              <a:gd name="connsiteX30" fmla="*/ 2846894 w 3366258"/>
              <a:gd name="connsiteY30" fmla="*/ 631596 h 2036189"/>
              <a:gd name="connsiteX31" fmla="*/ 2912882 w 3366258"/>
              <a:gd name="connsiteY31" fmla="*/ 659876 h 2036189"/>
              <a:gd name="connsiteX32" fmla="*/ 2941162 w 3366258"/>
              <a:gd name="connsiteY32" fmla="*/ 678730 h 2036189"/>
              <a:gd name="connsiteX33" fmla="*/ 2969443 w 3366258"/>
              <a:gd name="connsiteY33" fmla="*/ 688156 h 2036189"/>
              <a:gd name="connsiteX34" fmla="*/ 3016577 w 3366258"/>
              <a:gd name="connsiteY34" fmla="*/ 716437 h 2036189"/>
              <a:gd name="connsiteX35" fmla="*/ 3073138 w 3366258"/>
              <a:gd name="connsiteY35" fmla="*/ 744717 h 2036189"/>
              <a:gd name="connsiteX36" fmla="*/ 3148552 w 3366258"/>
              <a:gd name="connsiteY36" fmla="*/ 791851 h 2036189"/>
              <a:gd name="connsiteX37" fmla="*/ 3205113 w 3366258"/>
              <a:gd name="connsiteY37" fmla="*/ 848412 h 2036189"/>
              <a:gd name="connsiteX38" fmla="*/ 3261674 w 3366258"/>
              <a:gd name="connsiteY38" fmla="*/ 895546 h 2036189"/>
              <a:gd name="connsiteX39" fmla="*/ 3289954 w 3366258"/>
              <a:gd name="connsiteY39" fmla="*/ 961534 h 2036189"/>
              <a:gd name="connsiteX40" fmla="*/ 3327661 w 3366258"/>
              <a:gd name="connsiteY40" fmla="*/ 1055802 h 2036189"/>
              <a:gd name="connsiteX41" fmla="*/ 3346515 w 3366258"/>
              <a:gd name="connsiteY41" fmla="*/ 1140643 h 2036189"/>
              <a:gd name="connsiteX42" fmla="*/ 3355942 w 3366258"/>
              <a:gd name="connsiteY42" fmla="*/ 1574276 h 2036189"/>
              <a:gd name="connsiteX43" fmla="*/ 3346515 w 3366258"/>
              <a:gd name="connsiteY43" fmla="*/ 1659117 h 2036189"/>
              <a:gd name="connsiteX44" fmla="*/ 3327661 w 3366258"/>
              <a:gd name="connsiteY44" fmla="*/ 1715678 h 2036189"/>
              <a:gd name="connsiteX45" fmla="*/ 3318235 w 3366258"/>
              <a:gd name="connsiteY45" fmla="*/ 1743959 h 2036189"/>
              <a:gd name="connsiteX46" fmla="*/ 3299381 w 3366258"/>
              <a:gd name="connsiteY46" fmla="*/ 1800519 h 2036189"/>
              <a:gd name="connsiteX47" fmla="*/ 3289954 w 3366258"/>
              <a:gd name="connsiteY47" fmla="*/ 1828800 h 2036189"/>
              <a:gd name="connsiteX48" fmla="*/ 3271101 w 3366258"/>
              <a:gd name="connsiteY48" fmla="*/ 1866507 h 2036189"/>
              <a:gd name="connsiteX49" fmla="*/ 3233393 w 3366258"/>
              <a:gd name="connsiteY49" fmla="*/ 1923068 h 2036189"/>
              <a:gd name="connsiteX50" fmla="*/ 3214540 w 3366258"/>
              <a:gd name="connsiteY50" fmla="*/ 1979629 h 2036189"/>
              <a:gd name="connsiteX51" fmla="*/ 3176833 w 3366258"/>
              <a:gd name="connsiteY51" fmla="*/ 2036189 h 2036189"/>
              <a:gd name="connsiteX52" fmla="*/ 3073138 w 3366258"/>
              <a:gd name="connsiteY52" fmla="*/ 2026763 h 2036189"/>
              <a:gd name="connsiteX53" fmla="*/ 3044857 w 3366258"/>
              <a:gd name="connsiteY53" fmla="*/ 2017336 h 2036189"/>
              <a:gd name="connsiteX54" fmla="*/ 3016577 w 3366258"/>
              <a:gd name="connsiteY54" fmla="*/ 1989055 h 2036189"/>
              <a:gd name="connsiteX55" fmla="*/ 3044857 w 3366258"/>
              <a:gd name="connsiteY55" fmla="*/ 1894787 h 2036189"/>
              <a:gd name="connsiteX56" fmla="*/ 3063711 w 3366258"/>
              <a:gd name="connsiteY56" fmla="*/ 1838227 h 2036189"/>
              <a:gd name="connsiteX57" fmla="*/ 3073138 w 3366258"/>
              <a:gd name="connsiteY57" fmla="*/ 1715678 h 2036189"/>
              <a:gd name="connsiteX58" fmla="*/ 3091991 w 3366258"/>
              <a:gd name="connsiteY58" fmla="*/ 1376313 h 2036189"/>
              <a:gd name="connsiteX59" fmla="*/ 3073138 w 3366258"/>
              <a:gd name="connsiteY59" fmla="*/ 1187777 h 2036189"/>
              <a:gd name="connsiteX60" fmla="*/ 3063711 w 3366258"/>
              <a:gd name="connsiteY60" fmla="*/ 1159497 h 2036189"/>
              <a:gd name="connsiteX61" fmla="*/ 3007150 w 3366258"/>
              <a:gd name="connsiteY61" fmla="*/ 1055802 h 2036189"/>
              <a:gd name="connsiteX62" fmla="*/ 2950589 w 3366258"/>
              <a:gd name="connsiteY62" fmla="*/ 999241 h 2036189"/>
              <a:gd name="connsiteX63" fmla="*/ 2894028 w 3366258"/>
              <a:gd name="connsiteY63" fmla="*/ 961534 h 2036189"/>
              <a:gd name="connsiteX64" fmla="*/ 2837468 w 3366258"/>
              <a:gd name="connsiteY64" fmla="*/ 923827 h 2036189"/>
              <a:gd name="connsiteX65" fmla="*/ 2743200 w 3366258"/>
              <a:gd name="connsiteY65" fmla="*/ 886119 h 2036189"/>
              <a:gd name="connsiteX66" fmla="*/ 2714919 w 3366258"/>
              <a:gd name="connsiteY66" fmla="*/ 876693 h 2036189"/>
              <a:gd name="connsiteX67" fmla="*/ 2677212 w 3366258"/>
              <a:gd name="connsiteY67" fmla="*/ 857839 h 2036189"/>
              <a:gd name="connsiteX68" fmla="*/ 2620651 w 3366258"/>
              <a:gd name="connsiteY68" fmla="*/ 838985 h 2036189"/>
              <a:gd name="connsiteX69" fmla="*/ 2554663 w 3366258"/>
              <a:gd name="connsiteY69" fmla="*/ 801278 h 2036189"/>
              <a:gd name="connsiteX70" fmla="*/ 2516956 w 3366258"/>
              <a:gd name="connsiteY70" fmla="*/ 772998 h 2036189"/>
              <a:gd name="connsiteX71" fmla="*/ 2460395 w 3366258"/>
              <a:gd name="connsiteY71" fmla="*/ 754144 h 2036189"/>
              <a:gd name="connsiteX72" fmla="*/ 2403835 w 3366258"/>
              <a:gd name="connsiteY72" fmla="*/ 735290 h 2036189"/>
              <a:gd name="connsiteX73" fmla="*/ 2375554 w 3366258"/>
              <a:gd name="connsiteY73" fmla="*/ 725864 h 2036189"/>
              <a:gd name="connsiteX74" fmla="*/ 2328420 w 3366258"/>
              <a:gd name="connsiteY74" fmla="*/ 716437 h 2036189"/>
              <a:gd name="connsiteX75" fmla="*/ 2300140 w 3366258"/>
              <a:gd name="connsiteY75" fmla="*/ 707010 h 2036189"/>
              <a:gd name="connsiteX76" fmla="*/ 2253006 w 3366258"/>
              <a:gd name="connsiteY76" fmla="*/ 697583 h 2036189"/>
              <a:gd name="connsiteX77" fmla="*/ 2158738 w 3366258"/>
              <a:gd name="connsiteY77" fmla="*/ 669303 h 2036189"/>
              <a:gd name="connsiteX78" fmla="*/ 2102177 w 3366258"/>
              <a:gd name="connsiteY78" fmla="*/ 659876 h 2036189"/>
              <a:gd name="connsiteX79" fmla="*/ 2055043 w 3366258"/>
              <a:gd name="connsiteY79" fmla="*/ 650449 h 2036189"/>
              <a:gd name="connsiteX80" fmla="*/ 1998482 w 3366258"/>
              <a:gd name="connsiteY80" fmla="*/ 641022 h 2036189"/>
              <a:gd name="connsiteX81" fmla="*/ 1970202 w 3366258"/>
              <a:gd name="connsiteY81" fmla="*/ 631596 h 2036189"/>
              <a:gd name="connsiteX82" fmla="*/ 1932494 w 3366258"/>
              <a:gd name="connsiteY82" fmla="*/ 622169 h 2036189"/>
              <a:gd name="connsiteX83" fmla="*/ 1904214 w 3366258"/>
              <a:gd name="connsiteY83" fmla="*/ 612742 h 2036189"/>
              <a:gd name="connsiteX84" fmla="*/ 1791092 w 3366258"/>
              <a:gd name="connsiteY84" fmla="*/ 593888 h 2036189"/>
              <a:gd name="connsiteX85" fmla="*/ 1659117 w 3366258"/>
              <a:gd name="connsiteY85" fmla="*/ 556181 h 2036189"/>
              <a:gd name="connsiteX86" fmla="*/ 1593129 w 3366258"/>
              <a:gd name="connsiteY86" fmla="*/ 546754 h 2036189"/>
              <a:gd name="connsiteX87" fmla="*/ 1545995 w 3366258"/>
              <a:gd name="connsiteY87" fmla="*/ 537328 h 2036189"/>
              <a:gd name="connsiteX88" fmla="*/ 1480008 w 3366258"/>
              <a:gd name="connsiteY88" fmla="*/ 527901 h 2036189"/>
              <a:gd name="connsiteX89" fmla="*/ 1423447 w 3366258"/>
              <a:gd name="connsiteY89" fmla="*/ 518474 h 2036189"/>
              <a:gd name="connsiteX90" fmla="*/ 1357459 w 3366258"/>
              <a:gd name="connsiteY90" fmla="*/ 509047 h 2036189"/>
              <a:gd name="connsiteX91" fmla="*/ 1244338 w 3366258"/>
              <a:gd name="connsiteY91" fmla="*/ 490194 h 2036189"/>
              <a:gd name="connsiteX92" fmla="*/ 1159496 w 3366258"/>
              <a:gd name="connsiteY92" fmla="*/ 471340 h 2036189"/>
              <a:gd name="connsiteX93" fmla="*/ 1065228 w 3366258"/>
              <a:gd name="connsiteY93" fmla="*/ 461913 h 2036189"/>
              <a:gd name="connsiteX94" fmla="*/ 1008668 w 3366258"/>
              <a:gd name="connsiteY94" fmla="*/ 452486 h 2036189"/>
              <a:gd name="connsiteX95" fmla="*/ 923826 w 3366258"/>
              <a:gd name="connsiteY95" fmla="*/ 443060 h 2036189"/>
              <a:gd name="connsiteX96" fmla="*/ 867266 w 3366258"/>
              <a:gd name="connsiteY96" fmla="*/ 433633 h 2036189"/>
              <a:gd name="connsiteX97" fmla="*/ 772997 w 3366258"/>
              <a:gd name="connsiteY97" fmla="*/ 424206 h 2036189"/>
              <a:gd name="connsiteX98" fmla="*/ 612742 w 3366258"/>
              <a:gd name="connsiteY98" fmla="*/ 405352 h 2036189"/>
              <a:gd name="connsiteX99" fmla="*/ 565608 w 3366258"/>
              <a:gd name="connsiteY99" fmla="*/ 395926 h 2036189"/>
              <a:gd name="connsiteX100" fmla="*/ 490193 w 3366258"/>
              <a:gd name="connsiteY100" fmla="*/ 386499 h 2036189"/>
              <a:gd name="connsiteX101" fmla="*/ 329938 w 3366258"/>
              <a:gd name="connsiteY101" fmla="*/ 367645 h 2036189"/>
              <a:gd name="connsiteX102" fmla="*/ 235670 w 3366258"/>
              <a:gd name="connsiteY102" fmla="*/ 358218 h 2036189"/>
              <a:gd name="connsiteX103" fmla="*/ 188536 w 3366258"/>
              <a:gd name="connsiteY103" fmla="*/ 348792 h 2036189"/>
              <a:gd name="connsiteX104" fmla="*/ 131975 w 3366258"/>
              <a:gd name="connsiteY104" fmla="*/ 339365 h 2036189"/>
              <a:gd name="connsiteX105" fmla="*/ 84841 w 3366258"/>
              <a:gd name="connsiteY105" fmla="*/ 320511 h 2036189"/>
              <a:gd name="connsiteX106" fmla="*/ 56560 w 3366258"/>
              <a:gd name="connsiteY106" fmla="*/ 311084 h 2036189"/>
              <a:gd name="connsiteX107" fmla="*/ 18853 w 3366258"/>
              <a:gd name="connsiteY107" fmla="*/ 254523 h 2036189"/>
              <a:gd name="connsiteX108" fmla="*/ 9426 w 3366258"/>
              <a:gd name="connsiteY108" fmla="*/ 216816 h 2036189"/>
              <a:gd name="connsiteX109" fmla="*/ 0 w 3366258"/>
              <a:gd name="connsiteY109" fmla="*/ 188536 h 2036189"/>
              <a:gd name="connsiteX110" fmla="*/ 9426 w 3366258"/>
              <a:gd name="connsiteY110" fmla="*/ 94268 h 2036189"/>
              <a:gd name="connsiteX111" fmla="*/ 56560 w 3366258"/>
              <a:gd name="connsiteY111" fmla="*/ 28280 h 2036189"/>
              <a:gd name="connsiteX112" fmla="*/ 84841 w 3366258"/>
              <a:gd name="connsiteY112" fmla="*/ 18853 h 2036189"/>
              <a:gd name="connsiteX113" fmla="*/ 263950 w 3366258"/>
              <a:gd name="connsiteY113" fmla="*/ 9427 h 2036189"/>
              <a:gd name="connsiteX114" fmla="*/ 197962 w 3366258"/>
              <a:gd name="connsiteY114" fmla="*/ 0 h 2036189"/>
              <a:gd name="connsiteX0" fmla="*/ 197962 w 3366258"/>
              <a:gd name="connsiteY0" fmla="*/ 0 h 2036189"/>
              <a:gd name="connsiteX1" fmla="*/ 197962 w 3366258"/>
              <a:gd name="connsiteY1" fmla="*/ 0 h 2036189"/>
              <a:gd name="connsiteX2" fmla="*/ 1027521 w 3366258"/>
              <a:gd name="connsiteY2" fmla="*/ 9427 h 2036189"/>
              <a:gd name="connsiteX3" fmla="*/ 1168923 w 3366258"/>
              <a:gd name="connsiteY3" fmla="*/ 18853 h 2036189"/>
              <a:gd name="connsiteX4" fmla="*/ 1338606 w 3366258"/>
              <a:gd name="connsiteY4" fmla="*/ 28280 h 2036189"/>
              <a:gd name="connsiteX5" fmla="*/ 1395167 w 3366258"/>
              <a:gd name="connsiteY5" fmla="*/ 37707 h 2036189"/>
              <a:gd name="connsiteX6" fmla="*/ 1461154 w 3366258"/>
              <a:gd name="connsiteY6" fmla="*/ 47134 h 2036189"/>
              <a:gd name="connsiteX7" fmla="*/ 1555422 w 3366258"/>
              <a:gd name="connsiteY7" fmla="*/ 65987 h 2036189"/>
              <a:gd name="connsiteX8" fmla="*/ 1668544 w 3366258"/>
              <a:gd name="connsiteY8" fmla="*/ 84841 h 2036189"/>
              <a:gd name="connsiteX9" fmla="*/ 1706251 w 3366258"/>
              <a:gd name="connsiteY9" fmla="*/ 94268 h 2036189"/>
              <a:gd name="connsiteX10" fmla="*/ 1772239 w 3366258"/>
              <a:gd name="connsiteY10" fmla="*/ 113121 h 2036189"/>
              <a:gd name="connsiteX11" fmla="*/ 1819373 w 3366258"/>
              <a:gd name="connsiteY11" fmla="*/ 122548 h 2036189"/>
              <a:gd name="connsiteX12" fmla="*/ 1913641 w 3366258"/>
              <a:gd name="connsiteY12" fmla="*/ 150829 h 2036189"/>
              <a:gd name="connsiteX13" fmla="*/ 1970202 w 3366258"/>
              <a:gd name="connsiteY13" fmla="*/ 188536 h 2036189"/>
              <a:gd name="connsiteX14" fmla="*/ 1998482 w 3366258"/>
              <a:gd name="connsiteY14" fmla="*/ 197963 h 2036189"/>
              <a:gd name="connsiteX15" fmla="*/ 2045616 w 3366258"/>
              <a:gd name="connsiteY15" fmla="*/ 226243 h 2036189"/>
              <a:gd name="connsiteX16" fmla="*/ 2073896 w 3366258"/>
              <a:gd name="connsiteY16" fmla="*/ 235670 h 2036189"/>
              <a:gd name="connsiteX17" fmla="*/ 2111604 w 3366258"/>
              <a:gd name="connsiteY17" fmla="*/ 254523 h 2036189"/>
              <a:gd name="connsiteX18" fmla="*/ 2139884 w 3366258"/>
              <a:gd name="connsiteY18" fmla="*/ 263950 h 2036189"/>
              <a:gd name="connsiteX19" fmla="*/ 2215299 w 3366258"/>
              <a:gd name="connsiteY19" fmla="*/ 301657 h 2036189"/>
              <a:gd name="connsiteX20" fmla="*/ 2271859 w 3366258"/>
              <a:gd name="connsiteY20" fmla="*/ 339365 h 2036189"/>
              <a:gd name="connsiteX21" fmla="*/ 2366127 w 3366258"/>
              <a:gd name="connsiteY21" fmla="*/ 377072 h 2036189"/>
              <a:gd name="connsiteX22" fmla="*/ 2394408 w 3366258"/>
              <a:gd name="connsiteY22" fmla="*/ 386499 h 2036189"/>
              <a:gd name="connsiteX23" fmla="*/ 2450969 w 3366258"/>
              <a:gd name="connsiteY23" fmla="*/ 424206 h 2036189"/>
              <a:gd name="connsiteX24" fmla="*/ 2498103 w 3366258"/>
              <a:gd name="connsiteY24" fmla="*/ 443060 h 2036189"/>
              <a:gd name="connsiteX25" fmla="*/ 2535810 w 3366258"/>
              <a:gd name="connsiteY25" fmla="*/ 471340 h 2036189"/>
              <a:gd name="connsiteX26" fmla="*/ 2564090 w 3366258"/>
              <a:gd name="connsiteY26" fmla="*/ 480767 h 2036189"/>
              <a:gd name="connsiteX27" fmla="*/ 2648932 w 3366258"/>
              <a:gd name="connsiteY27" fmla="*/ 527901 h 2036189"/>
              <a:gd name="connsiteX28" fmla="*/ 2714919 w 3366258"/>
              <a:gd name="connsiteY28" fmla="*/ 556181 h 2036189"/>
              <a:gd name="connsiteX29" fmla="*/ 2818614 w 3366258"/>
              <a:gd name="connsiteY29" fmla="*/ 612742 h 2036189"/>
              <a:gd name="connsiteX30" fmla="*/ 2846894 w 3366258"/>
              <a:gd name="connsiteY30" fmla="*/ 631596 h 2036189"/>
              <a:gd name="connsiteX31" fmla="*/ 2912882 w 3366258"/>
              <a:gd name="connsiteY31" fmla="*/ 659876 h 2036189"/>
              <a:gd name="connsiteX32" fmla="*/ 2941162 w 3366258"/>
              <a:gd name="connsiteY32" fmla="*/ 678730 h 2036189"/>
              <a:gd name="connsiteX33" fmla="*/ 2969443 w 3366258"/>
              <a:gd name="connsiteY33" fmla="*/ 688156 h 2036189"/>
              <a:gd name="connsiteX34" fmla="*/ 3016577 w 3366258"/>
              <a:gd name="connsiteY34" fmla="*/ 716437 h 2036189"/>
              <a:gd name="connsiteX35" fmla="*/ 3073138 w 3366258"/>
              <a:gd name="connsiteY35" fmla="*/ 744717 h 2036189"/>
              <a:gd name="connsiteX36" fmla="*/ 3148552 w 3366258"/>
              <a:gd name="connsiteY36" fmla="*/ 791851 h 2036189"/>
              <a:gd name="connsiteX37" fmla="*/ 3205113 w 3366258"/>
              <a:gd name="connsiteY37" fmla="*/ 848412 h 2036189"/>
              <a:gd name="connsiteX38" fmla="*/ 3261674 w 3366258"/>
              <a:gd name="connsiteY38" fmla="*/ 895546 h 2036189"/>
              <a:gd name="connsiteX39" fmla="*/ 3289954 w 3366258"/>
              <a:gd name="connsiteY39" fmla="*/ 961534 h 2036189"/>
              <a:gd name="connsiteX40" fmla="*/ 3327661 w 3366258"/>
              <a:gd name="connsiteY40" fmla="*/ 1055802 h 2036189"/>
              <a:gd name="connsiteX41" fmla="*/ 3346515 w 3366258"/>
              <a:gd name="connsiteY41" fmla="*/ 1140643 h 2036189"/>
              <a:gd name="connsiteX42" fmla="*/ 3355942 w 3366258"/>
              <a:gd name="connsiteY42" fmla="*/ 1574276 h 2036189"/>
              <a:gd name="connsiteX43" fmla="*/ 3346515 w 3366258"/>
              <a:gd name="connsiteY43" fmla="*/ 1659117 h 2036189"/>
              <a:gd name="connsiteX44" fmla="*/ 3327661 w 3366258"/>
              <a:gd name="connsiteY44" fmla="*/ 1715678 h 2036189"/>
              <a:gd name="connsiteX45" fmla="*/ 3318235 w 3366258"/>
              <a:gd name="connsiteY45" fmla="*/ 1743959 h 2036189"/>
              <a:gd name="connsiteX46" fmla="*/ 3299381 w 3366258"/>
              <a:gd name="connsiteY46" fmla="*/ 1800519 h 2036189"/>
              <a:gd name="connsiteX47" fmla="*/ 3289954 w 3366258"/>
              <a:gd name="connsiteY47" fmla="*/ 1828800 h 2036189"/>
              <a:gd name="connsiteX48" fmla="*/ 3271101 w 3366258"/>
              <a:gd name="connsiteY48" fmla="*/ 1866507 h 2036189"/>
              <a:gd name="connsiteX49" fmla="*/ 3233393 w 3366258"/>
              <a:gd name="connsiteY49" fmla="*/ 1923068 h 2036189"/>
              <a:gd name="connsiteX50" fmla="*/ 3214540 w 3366258"/>
              <a:gd name="connsiteY50" fmla="*/ 1979629 h 2036189"/>
              <a:gd name="connsiteX51" fmla="*/ 3176833 w 3366258"/>
              <a:gd name="connsiteY51" fmla="*/ 2036189 h 2036189"/>
              <a:gd name="connsiteX52" fmla="*/ 3073138 w 3366258"/>
              <a:gd name="connsiteY52" fmla="*/ 2026763 h 2036189"/>
              <a:gd name="connsiteX53" fmla="*/ 3044857 w 3366258"/>
              <a:gd name="connsiteY53" fmla="*/ 2017336 h 2036189"/>
              <a:gd name="connsiteX54" fmla="*/ 3016577 w 3366258"/>
              <a:gd name="connsiteY54" fmla="*/ 1989055 h 2036189"/>
              <a:gd name="connsiteX55" fmla="*/ 3044857 w 3366258"/>
              <a:gd name="connsiteY55" fmla="*/ 1894787 h 2036189"/>
              <a:gd name="connsiteX56" fmla="*/ 3063711 w 3366258"/>
              <a:gd name="connsiteY56" fmla="*/ 1838227 h 2036189"/>
              <a:gd name="connsiteX57" fmla="*/ 3073138 w 3366258"/>
              <a:gd name="connsiteY57" fmla="*/ 1715678 h 2036189"/>
              <a:gd name="connsiteX58" fmla="*/ 3091991 w 3366258"/>
              <a:gd name="connsiteY58" fmla="*/ 1376313 h 2036189"/>
              <a:gd name="connsiteX59" fmla="*/ 3073138 w 3366258"/>
              <a:gd name="connsiteY59" fmla="*/ 1187777 h 2036189"/>
              <a:gd name="connsiteX60" fmla="*/ 3063711 w 3366258"/>
              <a:gd name="connsiteY60" fmla="*/ 1159497 h 2036189"/>
              <a:gd name="connsiteX61" fmla="*/ 3007150 w 3366258"/>
              <a:gd name="connsiteY61" fmla="*/ 1055802 h 2036189"/>
              <a:gd name="connsiteX62" fmla="*/ 2950589 w 3366258"/>
              <a:gd name="connsiteY62" fmla="*/ 999241 h 2036189"/>
              <a:gd name="connsiteX63" fmla="*/ 2894028 w 3366258"/>
              <a:gd name="connsiteY63" fmla="*/ 961534 h 2036189"/>
              <a:gd name="connsiteX64" fmla="*/ 2837468 w 3366258"/>
              <a:gd name="connsiteY64" fmla="*/ 923827 h 2036189"/>
              <a:gd name="connsiteX65" fmla="*/ 2743200 w 3366258"/>
              <a:gd name="connsiteY65" fmla="*/ 886119 h 2036189"/>
              <a:gd name="connsiteX66" fmla="*/ 2714919 w 3366258"/>
              <a:gd name="connsiteY66" fmla="*/ 876693 h 2036189"/>
              <a:gd name="connsiteX67" fmla="*/ 2677212 w 3366258"/>
              <a:gd name="connsiteY67" fmla="*/ 857839 h 2036189"/>
              <a:gd name="connsiteX68" fmla="*/ 2620651 w 3366258"/>
              <a:gd name="connsiteY68" fmla="*/ 838985 h 2036189"/>
              <a:gd name="connsiteX69" fmla="*/ 2554663 w 3366258"/>
              <a:gd name="connsiteY69" fmla="*/ 801278 h 2036189"/>
              <a:gd name="connsiteX70" fmla="*/ 2516956 w 3366258"/>
              <a:gd name="connsiteY70" fmla="*/ 772998 h 2036189"/>
              <a:gd name="connsiteX71" fmla="*/ 2460395 w 3366258"/>
              <a:gd name="connsiteY71" fmla="*/ 754144 h 2036189"/>
              <a:gd name="connsiteX72" fmla="*/ 2403835 w 3366258"/>
              <a:gd name="connsiteY72" fmla="*/ 735290 h 2036189"/>
              <a:gd name="connsiteX73" fmla="*/ 2375554 w 3366258"/>
              <a:gd name="connsiteY73" fmla="*/ 725864 h 2036189"/>
              <a:gd name="connsiteX74" fmla="*/ 2328420 w 3366258"/>
              <a:gd name="connsiteY74" fmla="*/ 716437 h 2036189"/>
              <a:gd name="connsiteX75" fmla="*/ 2300140 w 3366258"/>
              <a:gd name="connsiteY75" fmla="*/ 707010 h 2036189"/>
              <a:gd name="connsiteX76" fmla="*/ 2253006 w 3366258"/>
              <a:gd name="connsiteY76" fmla="*/ 697583 h 2036189"/>
              <a:gd name="connsiteX77" fmla="*/ 2158738 w 3366258"/>
              <a:gd name="connsiteY77" fmla="*/ 669303 h 2036189"/>
              <a:gd name="connsiteX78" fmla="*/ 2102177 w 3366258"/>
              <a:gd name="connsiteY78" fmla="*/ 659876 h 2036189"/>
              <a:gd name="connsiteX79" fmla="*/ 2055043 w 3366258"/>
              <a:gd name="connsiteY79" fmla="*/ 650449 h 2036189"/>
              <a:gd name="connsiteX80" fmla="*/ 1998482 w 3366258"/>
              <a:gd name="connsiteY80" fmla="*/ 641022 h 2036189"/>
              <a:gd name="connsiteX81" fmla="*/ 1970202 w 3366258"/>
              <a:gd name="connsiteY81" fmla="*/ 631596 h 2036189"/>
              <a:gd name="connsiteX82" fmla="*/ 1932494 w 3366258"/>
              <a:gd name="connsiteY82" fmla="*/ 622169 h 2036189"/>
              <a:gd name="connsiteX83" fmla="*/ 1904214 w 3366258"/>
              <a:gd name="connsiteY83" fmla="*/ 612742 h 2036189"/>
              <a:gd name="connsiteX84" fmla="*/ 1791092 w 3366258"/>
              <a:gd name="connsiteY84" fmla="*/ 593888 h 2036189"/>
              <a:gd name="connsiteX85" fmla="*/ 1659117 w 3366258"/>
              <a:gd name="connsiteY85" fmla="*/ 556181 h 2036189"/>
              <a:gd name="connsiteX86" fmla="*/ 1593129 w 3366258"/>
              <a:gd name="connsiteY86" fmla="*/ 546754 h 2036189"/>
              <a:gd name="connsiteX87" fmla="*/ 1545995 w 3366258"/>
              <a:gd name="connsiteY87" fmla="*/ 537328 h 2036189"/>
              <a:gd name="connsiteX88" fmla="*/ 1480008 w 3366258"/>
              <a:gd name="connsiteY88" fmla="*/ 527901 h 2036189"/>
              <a:gd name="connsiteX89" fmla="*/ 1423447 w 3366258"/>
              <a:gd name="connsiteY89" fmla="*/ 518474 h 2036189"/>
              <a:gd name="connsiteX90" fmla="*/ 1357459 w 3366258"/>
              <a:gd name="connsiteY90" fmla="*/ 509047 h 2036189"/>
              <a:gd name="connsiteX91" fmla="*/ 1244338 w 3366258"/>
              <a:gd name="connsiteY91" fmla="*/ 490194 h 2036189"/>
              <a:gd name="connsiteX92" fmla="*/ 1159496 w 3366258"/>
              <a:gd name="connsiteY92" fmla="*/ 471340 h 2036189"/>
              <a:gd name="connsiteX93" fmla="*/ 1065228 w 3366258"/>
              <a:gd name="connsiteY93" fmla="*/ 461913 h 2036189"/>
              <a:gd name="connsiteX94" fmla="*/ 1008668 w 3366258"/>
              <a:gd name="connsiteY94" fmla="*/ 452486 h 2036189"/>
              <a:gd name="connsiteX95" fmla="*/ 923826 w 3366258"/>
              <a:gd name="connsiteY95" fmla="*/ 443060 h 2036189"/>
              <a:gd name="connsiteX96" fmla="*/ 867266 w 3366258"/>
              <a:gd name="connsiteY96" fmla="*/ 433633 h 2036189"/>
              <a:gd name="connsiteX97" fmla="*/ 772997 w 3366258"/>
              <a:gd name="connsiteY97" fmla="*/ 424206 h 2036189"/>
              <a:gd name="connsiteX98" fmla="*/ 612742 w 3366258"/>
              <a:gd name="connsiteY98" fmla="*/ 405352 h 2036189"/>
              <a:gd name="connsiteX99" fmla="*/ 565608 w 3366258"/>
              <a:gd name="connsiteY99" fmla="*/ 395926 h 2036189"/>
              <a:gd name="connsiteX100" fmla="*/ 490193 w 3366258"/>
              <a:gd name="connsiteY100" fmla="*/ 386499 h 2036189"/>
              <a:gd name="connsiteX101" fmla="*/ 329938 w 3366258"/>
              <a:gd name="connsiteY101" fmla="*/ 367645 h 2036189"/>
              <a:gd name="connsiteX102" fmla="*/ 235670 w 3366258"/>
              <a:gd name="connsiteY102" fmla="*/ 358218 h 2036189"/>
              <a:gd name="connsiteX103" fmla="*/ 188536 w 3366258"/>
              <a:gd name="connsiteY103" fmla="*/ 348792 h 2036189"/>
              <a:gd name="connsiteX104" fmla="*/ 131975 w 3366258"/>
              <a:gd name="connsiteY104" fmla="*/ 339365 h 2036189"/>
              <a:gd name="connsiteX105" fmla="*/ 84841 w 3366258"/>
              <a:gd name="connsiteY105" fmla="*/ 320511 h 2036189"/>
              <a:gd name="connsiteX106" fmla="*/ 56560 w 3366258"/>
              <a:gd name="connsiteY106" fmla="*/ 311084 h 2036189"/>
              <a:gd name="connsiteX107" fmla="*/ 18853 w 3366258"/>
              <a:gd name="connsiteY107" fmla="*/ 254523 h 2036189"/>
              <a:gd name="connsiteX108" fmla="*/ 9426 w 3366258"/>
              <a:gd name="connsiteY108" fmla="*/ 216816 h 2036189"/>
              <a:gd name="connsiteX109" fmla="*/ 0 w 3366258"/>
              <a:gd name="connsiteY109" fmla="*/ 188536 h 2036189"/>
              <a:gd name="connsiteX110" fmla="*/ 9426 w 3366258"/>
              <a:gd name="connsiteY110" fmla="*/ 94268 h 2036189"/>
              <a:gd name="connsiteX111" fmla="*/ 56560 w 3366258"/>
              <a:gd name="connsiteY111" fmla="*/ 28280 h 2036189"/>
              <a:gd name="connsiteX112" fmla="*/ 263950 w 3366258"/>
              <a:gd name="connsiteY112" fmla="*/ 9427 h 2036189"/>
              <a:gd name="connsiteX113" fmla="*/ 197962 w 3366258"/>
              <a:gd name="connsiteY113" fmla="*/ 0 h 2036189"/>
              <a:gd name="connsiteX0" fmla="*/ 263950 w 3366258"/>
              <a:gd name="connsiteY0" fmla="*/ 9427 h 2036189"/>
              <a:gd name="connsiteX1" fmla="*/ 197962 w 3366258"/>
              <a:gd name="connsiteY1" fmla="*/ 0 h 2036189"/>
              <a:gd name="connsiteX2" fmla="*/ 1027521 w 3366258"/>
              <a:gd name="connsiteY2" fmla="*/ 9427 h 2036189"/>
              <a:gd name="connsiteX3" fmla="*/ 1168923 w 3366258"/>
              <a:gd name="connsiteY3" fmla="*/ 18853 h 2036189"/>
              <a:gd name="connsiteX4" fmla="*/ 1338606 w 3366258"/>
              <a:gd name="connsiteY4" fmla="*/ 28280 h 2036189"/>
              <a:gd name="connsiteX5" fmla="*/ 1395167 w 3366258"/>
              <a:gd name="connsiteY5" fmla="*/ 37707 h 2036189"/>
              <a:gd name="connsiteX6" fmla="*/ 1461154 w 3366258"/>
              <a:gd name="connsiteY6" fmla="*/ 47134 h 2036189"/>
              <a:gd name="connsiteX7" fmla="*/ 1555422 w 3366258"/>
              <a:gd name="connsiteY7" fmla="*/ 65987 h 2036189"/>
              <a:gd name="connsiteX8" fmla="*/ 1668544 w 3366258"/>
              <a:gd name="connsiteY8" fmla="*/ 84841 h 2036189"/>
              <a:gd name="connsiteX9" fmla="*/ 1706251 w 3366258"/>
              <a:gd name="connsiteY9" fmla="*/ 94268 h 2036189"/>
              <a:gd name="connsiteX10" fmla="*/ 1772239 w 3366258"/>
              <a:gd name="connsiteY10" fmla="*/ 113121 h 2036189"/>
              <a:gd name="connsiteX11" fmla="*/ 1819373 w 3366258"/>
              <a:gd name="connsiteY11" fmla="*/ 122548 h 2036189"/>
              <a:gd name="connsiteX12" fmla="*/ 1913641 w 3366258"/>
              <a:gd name="connsiteY12" fmla="*/ 150829 h 2036189"/>
              <a:gd name="connsiteX13" fmla="*/ 1970202 w 3366258"/>
              <a:gd name="connsiteY13" fmla="*/ 188536 h 2036189"/>
              <a:gd name="connsiteX14" fmla="*/ 1998482 w 3366258"/>
              <a:gd name="connsiteY14" fmla="*/ 197963 h 2036189"/>
              <a:gd name="connsiteX15" fmla="*/ 2045616 w 3366258"/>
              <a:gd name="connsiteY15" fmla="*/ 226243 h 2036189"/>
              <a:gd name="connsiteX16" fmla="*/ 2073896 w 3366258"/>
              <a:gd name="connsiteY16" fmla="*/ 235670 h 2036189"/>
              <a:gd name="connsiteX17" fmla="*/ 2111604 w 3366258"/>
              <a:gd name="connsiteY17" fmla="*/ 254523 h 2036189"/>
              <a:gd name="connsiteX18" fmla="*/ 2139884 w 3366258"/>
              <a:gd name="connsiteY18" fmla="*/ 263950 h 2036189"/>
              <a:gd name="connsiteX19" fmla="*/ 2215299 w 3366258"/>
              <a:gd name="connsiteY19" fmla="*/ 301657 h 2036189"/>
              <a:gd name="connsiteX20" fmla="*/ 2271859 w 3366258"/>
              <a:gd name="connsiteY20" fmla="*/ 339365 h 2036189"/>
              <a:gd name="connsiteX21" fmla="*/ 2366127 w 3366258"/>
              <a:gd name="connsiteY21" fmla="*/ 377072 h 2036189"/>
              <a:gd name="connsiteX22" fmla="*/ 2394408 w 3366258"/>
              <a:gd name="connsiteY22" fmla="*/ 386499 h 2036189"/>
              <a:gd name="connsiteX23" fmla="*/ 2450969 w 3366258"/>
              <a:gd name="connsiteY23" fmla="*/ 424206 h 2036189"/>
              <a:gd name="connsiteX24" fmla="*/ 2498103 w 3366258"/>
              <a:gd name="connsiteY24" fmla="*/ 443060 h 2036189"/>
              <a:gd name="connsiteX25" fmla="*/ 2535810 w 3366258"/>
              <a:gd name="connsiteY25" fmla="*/ 471340 h 2036189"/>
              <a:gd name="connsiteX26" fmla="*/ 2564090 w 3366258"/>
              <a:gd name="connsiteY26" fmla="*/ 480767 h 2036189"/>
              <a:gd name="connsiteX27" fmla="*/ 2648932 w 3366258"/>
              <a:gd name="connsiteY27" fmla="*/ 527901 h 2036189"/>
              <a:gd name="connsiteX28" fmla="*/ 2714919 w 3366258"/>
              <a:gd name="connsiteY28" fmla="*/ 556181 h 2036189"/>
              <a:gd name="connsiteX29" fmla="*/ 2818614 w 3366258"/>
              <a:gd name="connsiteY29" fmla="*/ 612742 h 2036189"/>
              <a:gd name="connsiteX30" fmla="*/ 2846894 w 3366258"/>
              <a:gd name="connsiteY30" fmla="*/ 631596 h 2036189"/>
              <a:gd name="connsiteX31" fmla="*/ 2912882 w 3366258"/>
              <a:gd name="connsiteY31" fmla="*/ 659876 h 2036189"/>
              <a:gd name="connsiteX32" fmla="*/ 2941162 w 3366258"/>
              <a:gd name="connsiteY32" fmla="*/ 678730 h 2036189"/>
              <a:gd name="connsiteX33" fmla="*/ 2969443 w 3366258"/>
              <a:gd name="connsiteY33" fmla="*/ 688156 h 2036189"/>
              <a:gd name="connsiteX34" fmla="*/ 3016577 w 3366258"/>
              <a:gd name="connsiteY34" fmla="*/ 716437 h 2036189"/>
              <a:gd name="connsiteX35" fmla="*/ 3073138 w 3366258"/>
              <a:gd name="connsiteY35" fmla="*/ 744717 h 2036189"/>
              <a:gd name="connsiteX36" fmla="*/ 3148552 w 3366258"/>
              <a:gd name="connsiteY36" fmla="*/ 791851 h 2036189"/>
              <a:gd name="connsiteX37" fmla="*/ 3205113 w 3366258"/>
              <a:gd name="connsiteY37" fmla="*/ 848412 h 2036189"/>
              <a:gd name="connsiteX38" fmla="*/ 3261674 w 3366258"/>
              <a:gd name="connsiteY38" fmla="*/ 895546 h 2036189"/>
              <a:gd name="connsiteX39" fmla="*/ 3289954 w 3366258"/>
              <a:gd name="connsiteY39" fmla="*/ 961534 h 2036189"/>
              <a:gd name="connsiteX40" fmla="*/ 3327661 w 3366258"/>
              <a:gd name="connsiteY40" fmla="*/ 1055802 h 2036189"/>
              <a:gd name="connsiteX41" fmla="*/ 3346515 w 3366258"/>
              <a:gd name="connsiteY41" fmla="*/ 1140643 h 2036189"/>
              <a:gd name="connsiteX42" fmla="*/ 3355942 w 3366258"/>
              <a:gd name="connsiteY42" fmla="*/ 1574276 h 2036189"/>
              <a:gd name="connsiteX43" fmla="*/ 3346515 w 3366258"/>
              <a:gd name="connsiteY43" fmla="*/ 1659117 h 2036189"/>
              <a:gd name="connsiteX44" fmla="*/ 3327661 w 3366258"/>
              <a:gd name="connsiteY44" fmla="*/ 1715678 h 2036189"/>
              <a:gd name="connsiteX45" fmla="*/ 3318235 w 3366258"/>
              <a:gd name="connsiteY45" fmla="*/ 1743959 h 2036189"/>
              <a:gd name="connsiteX46" fmla="*/ 3299381 w 3366258"/>
              <a:gd name="connsiteY46" fmla="*/ 1800519 h 2036189"/>
              <a:gd name="connsiteX47" fmla="*/ 3289954 w 3366258"/>
              <a:gd name="connsiteY47" fmla="*/ 1828800 h 2036189"/>
              <a:gd name="connsiteX48" fmla="*/ 3271101 w 3366258"/>
              <a:gd name="connsiteY48" fmla="*/ 1866507 h 2036189"/>
              <a:gd name="connsiteX49" fmla="*/ 3233393 w 3366258"/>
              <a:gd name="connsiteY49" fmla="*/ 1923068 h 2036189"/>
              <a:gd name="connsiteX50" fmla="*/ 3214540 w 3366258"/>
              <a:gd name="connsiteY50" fmla="*/ 1979629 h 2036189"/>
              <a:gd name="connsiteX51" fmla="*/ 3176833 w 3366258"/>
              <a:gd name="connsiteY51" fmla="*/ 2036189 h 2036189"/>
              <a:gd name="connsiteX52" fmla="*/ 3073138 w 3366258"/>
              <a:gd name="connsiteY52" fmla="*/ 2026763 h 2036189"/>
              <a:gd name="connsiteX53" fmla="*/ 3044857 w 3366258"/>
              <a:gd name="connsiteY53" fmla="*/ 2017336 h 2036189"/>
              <a:gd name="connsiteX54" fmla="*/ 3016577 w 3366258"/>
              <a:gd name="connsiteY54" fmla="*/ 1989055 h 2036189"/>
              <a:gd name="connsiteX55" fmla="*/ 3044857 w 3366258"/>
              <a:gd name="connsiteY55" fmla="*/ 1894787 h 2036189"/>
              <a:gd name="connsiteX56" fmla="*/ 3063711 w 3366258"/>
              <a:gd name="connsiteY56" fmla="*/ 1838227 h 2036189"/>
              <a:gd name="connsiteX57" fmla="*/ 3073138 w 3366258"/>
              <a:gd name="connsiteY57" fmla="*/ 1715678 h 2036189"/>
              <a:gd name="connsiteX58" fmla="*/ 3091991 w 3366258"/>
              <a:gd name="connsiteY58" fmla="*/ 1376313 h 2036189"/>
              <a:gd name="connsiteX59" fmla="*/ 3073138 w 3366258"/>
              <a:gd name="connsiteY59" fmla="*/ 1187777 h 2036189"/>
              <a:gd name="connsiteX60" fmla="*/ 3063711 w 3366258"/>
              <a:gd name="connsiteY60" fmla="*/ 1159497 h 2036189"/>
              <a:gd name="connsiteX61" fmla="*/ 3007150 w 3366258"/>
              <a:gd name="connsiteY61" fmla="*/ 1055802 h 2036189"/>
              <a:gd name="connsiteX62" fmla="*/ 2950589 w 3366258"/>
              <a:gd name="connsiteY62" fmla="*/ 999241 h 2036189"/>
              <a:gd name="connsiteX63" fmla="*/ 2894028 w 3366258"/>
              <a:gd name="connsiteY63" fmla="*/ 961534 h 2036189"/>
              <a:gd name="connsiteX64" fmla="*/ 2837468 w 3366258"/>
              <a:gd name="connsiteY64" fmla="*/ 923827 h 2036189"/>
              <a:gd name="connsiteX65" fmla="*/ 2743200 w 3366258"/>
              <a:gd name="connsiteY65" fmla="*/ 886119 h 2036189"/>
              <a:gd name="connsiteX66" fmla="*/ 2714919 w 3366258"/>
              <a:gd name="connsiteY66" fmla="*/ 876693 h 2036189"/>
              <a:gd name="connsiteX67" fmla="*/ 2677212 w 3366258"/>
              <a:gd name="connsiteY67" fmla="*/ 857839 h 2036189"/>
              <a:gd name="connsiteX68" fmla="*/ 2620651 w 3366258"/>
              <a:gd name="connsiteY68" fmla="*/ 838985 h 2036189"/>
              <a:gd name="connsiteX69" fmla="*/ 2554663 w 3366258"/>
              <a:gd name="connsiteY69" fmla="*/ 801278 h 2036189"/>
              <a:gd name="connsiteX70" fmla="*/ 2516956 w 3366258"/>
              <a:gd name="connsiteY70" fmla="*/ 772998 h 2036189"/>
              <a:gd name="connsiteX71" fmla="*/ 2460395 w 3366258"/>
              <a:gd name="connsiteY71" fmla="*/ 754144 h 2036189"/>
              <a:gd name="connsiteX72" fmla="*/ 2403835 w 3366258"/>
              <a:gd name="connsiteY72" fmla="*/ 735290 h 2036189"/>
              <a:gd name="connsiteX73" fmla="*/ 2375554 w 3366258"/>
              <a:gd name="connsiteY73" fmla="*/ 725864 h 2036189"/>
              <a:gd name="connsiteX74" fmla="*/ 2328420 w 3366258"/>
              <a:gd name="connsiteY74" fmla="*/ 716437 h 2036189"/>
              <a:gd name="connsiteX75" fmla="*/ 2300140 w 3366258"/>
              <a:gd name="connsiteY75" fmla="*/ 707010 h 2036189"/>
              <a:gd name="connsiteX76" fmla="*/ 2253006 w 3366258"/>
              <a:gd name="connsiteY76" fmla="*/ 697583 h 2036189"/>
              <a:gd name="connsiteX77" fmla="*/ 2158738 w 3366258"/>
              <a:gd name="connsiteY77" fmla="*/ 669303 h 2036189"/>
              <a:gd name="connsiteX78" fmla="*/ 2102177 w 3366258"/>
              <a:gd name="connsiteY78" fmla="*/ 659876 h 2036189"/>
              <a:gd name="connsiteX79" fmla="*/ 2055043 w 3366258"/>
              <a:gd name="connsiteY79" fmla="*/ 650449 h 2036189"/>
              <a:gd name="connsiteX80" fmla="*/ 1998482 w 3366258"/>
              <a:gd name="connsiteY80" fmla="*/ 641022 h 2036189"/>
              <a:gd name="connsiteX81" fmla="*/ 1970202 w 3366258"/>
              <a:gd name="connsiteY81" fmla="*/ 631596 h 2036189"/>
              <a:gd name="connsiteX82" fmla="*/ 1932494 w 3366258"/>
              <a:gd name="connsiteY82" fmla="*/ 622169 h 2036189"/>
              <a:gd name="connsiteX83" fmla="*/ 1904214 w 3366258"/>
              <a:gd name="connsiteY83" fmla="*/ 612742 h 2036189"/>
              <a:gd name="connsiteX84" fmla="*/ 1791092 w 3366258"/>
              <a:gd name="connsiteY84" fmla="*/ 593888 h 2036189"/>
              <a:gd name="connsiteX85" fmla="*/ 1659117 w 3366258"/>
              <a:gd name="connsiteY85" fmla="*/ 556181 h 2036189"/>
              <a:gd name="connsiteX86" fmla="*/ 1593129 w 3366258"/>
              <a:gd name="connsiteY86" fmla="*/ 546754 h 2036189"/>
              <a:gd name="connsiteX87" fmla="*/ 1545995 w 3366258"/>
              <a:gd name="connsiteY87" fmla="*/ 537328 h 2036189"/>
              <a:gd name="connsiteX88" fmla="*/ 1480008 w 3366258"/>
              <a:gd name="connsiteY88" fmla="*/ 527901 h 2036189"/>
              <a:gd name="connsiteX89" fmla="*/ 1423447 w 3366258"/>
              <a:gd name="connsiteY89" fmla="*/ 518474 h 2036189"/>
              <a:gd name="connsiteX90" fmla="*/ 1357459 w 3366258"/>
              <a:gd name="connsiteY90" fmla="*/ 509047 h 2036189"/>
              <a:gd name="connsiteX91" fmla="*/ 1244338 w 3366258"/>
              <a:gd name="connsiteY91" fmla="*/ 490194 h 2036189"/>
              <a:gd name="connsiteX92" fmla="*/ 1159496 w 3366258"/>
              <a:gd name="connsiteY92" fmla="*/ 471340 h 2036189"/>
              <a:gd name="connsiteX93" fmla="*/ 1065228 w 3366258"/>
              <a:gd name="connsiteY93" fmla="*/ 461913 h 2036189"/>
              <a:gd name="connsiteX94" fmla="*/ 1008668 w 3366258"/>
              <a:gd name="connsiteY94" fmla="*/ 452486 h 2036189"/>
              <a:gd name="connsiteX95" fmla="*/ 923826 w 3366258"/>
              <a:gd name="connsiteY95" fmla="*/ 443060 h 2036189"/>
              <a:gd name="connsiteX96" fmla="*/ 867266 w 3366258"/>
              <a:gd name="connsiteY96" fmla="*/ 433633 h 2036189"/>
              <a:gd name="connsiteX97" fmla="*/ 772997 w 3366258"/>
              <a:gd name="connsiteY97" fmla="*/ 424206 h 2036189"/>
              <a:gd name="connsiteX98" fmla="*/ 612742 w 3366258"/>
              <a:gd name="connsiteY98" fmla="*/ 405352 h 2036189"/>
              <a:gd name="connsiteX99" fmla="*/ 565608 w 3366258"/>
              <a:gd name="connsiteY99" fmla="*/ 395926 h 2036189"/>
              <a:gd name="connsiteX100" fmla="*/ 490193 w 3366258"/>
              <a:gd name="connsiteY100" fmla="*/ 386499 h 2036189"/>
              <a:gd name="connsiteX101" fmla="*/ 329938 w 3366258"/>
              <a:gd name="connsiteY101" fmla="*/ 367645 h 2036189"/>
              <a:gd name="connsiteX102" fmla="*/ 235670 w 3366258"/>
              <a:gd name="connsiteY102" fmla="*/ 358218 h 2036189"/>
              <a:gd name="connsiteX103" fmla="*/ 188536 w 3366258"/>
              <a:gd name="connsiteY103" fmla="*/ 348792 h 2036189"/>
              <a:gd name="connsiteX104" fmla="*/ 131975 w 3366258"/>
              <a:gd name="connsiteY104" fmla="*/ 339365 h 2036189"/>
              <a:gd name="connsiteX105" fmla="*/ 84841 w 3366258"/>
              <a:gd name="connsiteY105" fmla="*/ 320511 h 2036189"/>
              <a:gd name="connsiteX106" fmla="*/ 56560 w 3366258"/>
              <a:gd name="connsiteY106" fmla="*/ 311084 h 2036189"/>
              <a:gd name="connsiteX107" fmla="*/ 18853 w 3366258"/>
              <a:gd name="connsiteY107" fmla="*/ 254523 h 2036189"/>
              <a:gd name="connsiteX108" fmla="*/ 9426 w 3366258"/>
              <a:gd name="connsiteY108" fmla="*/ 216816 h 2036189"/>
              <a:gd name="connsiteX109" fmla="*/ 0 w 3366258"/>
              <a:gd name="connsiteY109" fmla="*/ 188536 h 2036189"/>
              <a:gd name="connsiteX110" fmla="*/ 9426 w 3366258"/>
              <a:gd name="connsiteY110" fmla="*/ 94268 h 2036189"/>
              <a:gd name="connsiteX111" fmla="*/ 56560 w 3366258"/>
              <a:gd name="connsiteY111" fmla="*/ 28280 h 2036189"/>
              <a:gd name="connsiteX112" fmla="*/ 263950 w 3366258"/>
              <a:gd name="connsiteY112" fmla="*/ 9427 h 2036189"/>
              <a:gd name="connsiteX0" fmla="*/ 263950 w 3366258"/>
              <a:gd name="connsiteY0" fmla="*/ 0 h 2026762"/>
              <a:gd name="connsiteX1" fmla="*/ 1027521 w 3366258"/>
              <a:gd name="connsiteY1" fmla="*/ 0 h 2026762"/>
              <a:gd name="connsiteX2" fmla="*/ 1168923 w 3366258"/>
              <a:gd name="connsiteY2" fmla="*/ 9426 h 2026762"/>
              <a:gd name="connsiteX3" fmla="*/ 1338606 w 3366258"/>
              <a:gd name="connsiteY3" fmla="*/ 18853 h 2026762"/>
              <a:gd name="connsiteX4" fmla="*/ 1395167 w 3366258"/>
              <a:gd name="connsiteY4" fmla="*/ 28280 h 2026762"/>
              <a:gd name="connsiteX5" fmla="*/ 1461154 w 3366258"/>
              <a:gd name="connsiteY5" fmla="*/ 37707 h 2026762"/>
              <a:gd name="connsiteX6" fmla="*/ 1555422 w 3366258"/>
              <a:gd name="connsiteY6" fmla="*/ 56560 h 2026762"/>
              <a:gd name="connsiteX7" fmla="*/ 1668544 w 3366258"/>
              <a:gd name="connsiteY7" fmla="*/ 75414 h 2026762"/>
              <a:gd name="connsiteX8" fmla="*/ 1706251 w 3366258"/>
              <a:gd name="connsiteY8" fmla="*/ 84841 h 2026762"/>
              <a:gd name="connsiteX9" fmla="*/ 1772239 w 3366258"/>
              <a:gd name="connsiteY9" fmla="*/ 103694 h 2026762"/>
              <a:gd name="connsiteX10" fmla="*/ 1819373 w 3366258"/>
              <a:gd name="connsiteY10" fmla="*/ 113121 h 2026762"/>
              <a:gd name="connsiteX11" fmla="*/ 1913641 w 3366258"/>
              <a:gd name="connsiteY11" fmla="*/ 141402 h 2026762"/>
              <a:gd name="connsiteX12" fmla="*/ 1970202 w 3366258"/>
              <a:gd name="connsiteY12" fmla="*/ 179109 h 2026762"/>
              <a:gd name="connsiteX13" fmla="*/ 1998482 w 3366258"/>
              <a:gd name="connsiteY13" fmla="*/ 188536 h 2026762"/>
              <a:gd name="connsiteX14" fmla="*/ 2045616 w 3366258"/>
              <a:gd name="connsiteY14" fmla="*/ 216816 h 2026762"/>
              <a:gd name="connsiteX15" fmla="*/ 2073896 w 3366258"/>
              <a:gd name="connsiteY15" fmla="*/ 226243 h 2026762"/>
              <a:gd name="connsiteX16" fmla="*/ 2111604 w 3366258"/>
              <a:gd name="connsiteY16" fmla="*/ 245096 h 2026762"/>
              <a:gd name="connsiteX17" fmla="*/ 2139884 w 3366258"/>
              <a:gd name="connsiteY17" fmla="*/ 254523 h 2026762"/>
              <a:gd name="connsiteX18" fmla="*/ 2215299 w 3366258"/>
              <a:gd name="connsiteY18" fmla="*/ 292230 h 2026762"/>
              <a:gd name="connsiteX19" fmla="*/ 2271859 w 3366258"/>
              <a:gd name="connsiteY19" fmla="*/ 329938 h 2026762"/>
              <a:gd name="connsiteX20" fmla="*/ 2366127 w 3366258"/>
              <a:gd name="connsiteY20" fmla="*/ 367645 h 2026762"/>
              <a:gd name="connsiteX21" fmla="*/ 2394408 w 3366258"/>
              <a:gd name="connsiteY21" fmla="*/ 377072 h 2026762"/>
              <a:gd name="connsiteX22" fmla="*/ 2450969 w 3366258"/>
              <a:gd name="connsiteY22" fmla="*/ 414779 h 2026762"/>
              <a:gd name="connsiteX23" fmla="*/ 2498103 w 3366258"/>
              <a:gd name="connsiteY23" fmla="*/ 433633 h 2026762"/>
              <a:gd name="connsiteX24" fmla="*/ 2535810 w 3366258"/>
              <a:gd name="connsiteY24" fmla="*/ 461913 h 2026762"/>
              <a:gd name="connsiteX25" fmla="*/ 2564090 w 3366258"/>
              <a:gd name="connsiteY25" fmla="*/ 471340 h 2026762"/>
              <a:gd name="connsiteX26" fmla="*/ 2648932 w 3366258"/>
              <a:gd name="connsiteY26" fmla="*/ 518474 h 2026762"/>
              <a:gd name="connsiteX27" fmla="*/ 2714919 w 3366258"/>
              <a:gd name="connsiteY27" fmla="*/ 546754 h 2026762"/>
              <a:gd name="connsiteX28" fmla="*/ 2818614 w 3366258"/>
              <a:gd name="connsiteY28" fmla="*/ 603315 h 2026762"/>
              <a:gd name="connsiteX29" fmla="*/ 2846894 w 3366258"/>
              <a:gd name="connsiteY29" fmla="*/ 622169 h 2026762"/>
              <a:gd name="connsiteX30" fmla="*/ 2912882 w 3366258"/>
              <a:gd name="connsiteY30" fmla="*/ 650449 h 2026762"/>
              <a:gd name="connsiteX31" fmla="*/ 2941162 w 3366258"/>
              <a:gd name="connsiteY31" fmla="*/ 669303 h 2026762"/>
              <a:gd name="connsiteX32" fmla="*/ 2969443 w 3366258"/>
              <a:gd name="connsiteY32" fmla="*/ 678729 h 2026762"/>
              <a:gd name="connsiteX33" fmla="*/ 3016577 w 3366258"/>
              <a:gd name="connsiteY33" fmla="*/ 707010 h 2026762"/>
              <a:gd name="connsiteX34" fmla="*/ 3073138 w 3366258"/>
              <a:gd name="connsiteY34" fmla="*/ 735290 h 2026762"/>
              <a:gd name="connsiteX35" fmla="*/ 3148552 w 3366258"/>
              <a:gd name="connsiteY35" fmla="*/ 782424 h 2026762"/>
              <a:gd name="connsiteX36" fmla="*/ 3205113 w 3366258"/>
              <a:gd name="connsiteY36" fmla="*/ 838985 h 2026762"/>
              <a:gd name="connsiteX37" fmla="*/ 3261674 w 3366258"/>
              <a:gd name="connsiteY37" fmla="*/ 886119 h 2026762"/>
              <a:gd name="connsiteX38" fmla="*/ 3289954 w 3366258"/>
              <a:gd name="connsiteY38" fmla="*/ 952107 h 2026762"/>
              <a:gd name="connsiteX39" fmla="*/ 3327661 w 3366258"/>
              <a:gd name="connsiteY39" fmla="*/ 1046375 h 2026762"/>
              <a:gd name="connsiteX40" fmla="*/ 3346515 w 3366258"/>
              <a:gd name="connsiteY40" fmla="*/ 1131216 h 2026762"/>
              <a:gd name="connsiteX41" fmla="*/ 3355942 w 3366258"/>
              <a:gd name="connsiteY41" fmla="*/ 1564849 h 2026762"/>
              <a:gd name="connsiteX42" fmla="*/ 3346515 w 3366258"/>
              <a:gd name="connsiteY42" fmla="*/ 1649690 h 2026762"/>
              <a:gd name="connsiteX43" fmla="*/ 3327661 w 3366258"/>
              <a:gd name="connsiteY43" fmla="*/ 1706251 h 2026762"/>
              <a:gd name="connsiteX44" fmla="*/ 3318235 w 3366258"/>
              <a:gd name="connsiteY44" fmla="*/ 1734532 h 2026762"/>
              <a:gd name="connsiteX45" fmla="*/ 3299381 w 3366258"/>
              <a:gd name="connsiteY45" fmla="*/ 1791092 h 2026762"/>
              <a:gd name="connsiteX46" fmla="*/ 3289954 w 3366258"/>
              <a:gd name="connsiteY46" fmla="*/ 1819373 h 2026762"/>
              <a:gd name="connsiteX47" fmla="*/ 3271101 w 3366258"/>
              <a:gd name="connsiteY47" fmla="*/ 1857080 h 2026762"/>
              <a:gd name="connsiteX48" fmla="*/ 3233393 w 3366258"/>
              <a:gd name="connsiteY48" fmla="*/ 1913641 h 2026762"/>
              <a:gd name="connsiteX49" fmla="*/ 3214540 w 3366258"/>
              <a:gd name="connsiteY49" fmla="*/ 1970202 h 2026762"/>
              <a:gd name="connsiteX50" fmla="*/ 3176833 w 3366258"/>
              <a:gd name="connsiteY50" fmla="*/ 2026762 h 2026762"/>
              <a:gd name="connsiteX51" fmla="*/ 3073138 w 3366258"/>
              <a:gd name="connsiteY51" fmla="*/ 2017336 h 2026762"/>
              <a:gd name="connsiteX52" fmla="*/ 3044857 w 3366258"/>
              <a:gd name="connsiteY52" fmla="*/ 2007909 h 2026762"/>
              <a:gd name="connsiteX53" fmla="*/ 3016577 w 3366258"/>
              <a:gd name="connsiteY53" fmla="*/ 1979628 h 2026762"/>
              <a:gd name="connsiteX54" fmla="*/ 3044857 w 3366258"/>
              <a:gd name="connsiteY54" fmla="*/ 1885360 h 2026762"/>
              <a:gd name="connsiteX55" fmla="*/ 3063711 w 3366258"/>
              <a:gd name="connsiteY55" fmla="*/ 1828800 h 2026762"/>
              <a:gd name="connsiteX56" fmla="*/ 3073138 w 3366258"/>
              <a:gd name="connsiteY56" fmla="*/ 1706251 h 2026762"/>
              <a:gd name="connsiteX57" fmla="*/ 3091991 w 3366258"/>
              <a:gd name="connsiteY57" fmla="*/ 1366886 h 2026762"/>
              <a:gd name="connsiteX58" fmla="*/ 3073138 w 3366258"/>
              <a:gd name="connsiteY58" fmla="*/ 1178350 h 2026762"/>
              <a:gd name="connsiteX59" fmla="*/ 3063711 w 3366258"/>
              <a:gd name="connsiteY59" fmla="*/ 1150070 h 2026762"/>
              <a:gd name="connsiteX60" fmla="*/ 3007150 w 3366258"/>
              <a:gd name="connsiteY60" fmla="*/ 1046375 h 2026762"/>
              <a:gd name="connsiteX61" fmla="*/ 2950589 w 3366258"/>
              <a:gd name="connsiteY61" fmla="*/ 989814 h 2026762"/>
              <a:gd name="connsiteX62" fmla="*/ 2894028 w 3366258"/>
              <a:gd name="connsiteY62" fmla="*/ 952107 h 2026762"/>
              <a:gd name="connsiteX63" fmla="*/ 2837468 w 3366258"/>
              <a:gd name="connsiteY63" fmla="*/ 914400 h 2026762"/>
              <a:gd name="connsiteX64" fmla="*/ 2743200 w 3366258"/>
              <a:gd name="connsiteY64" fmla="*/ 876692 h 2026762"/>
              <a:gd name="connsiteX65" fmla="*/ 2714919 w 3366258"/>
              <a:gd name="connsiteY65" fmla="*/ 867266 h 2026762"/>
              <a:gd name="connsiteX66" fmla="*/ 2677212 w 3366258"/>
              <a:gd name="connsiteY66" fmla="*/ 848412 h 2026762"/>
              <a:gd name="connsiteX67" fmla="*/ 2620651 w 3366258"/>
              <a:gd name="connsiteY67" fmla="*/ 829558 h 2026762"/>
              <a:gd name="connsiteX68" fmla="*/ 2554663 w 3366258"/>
              <a:gd name="connsiteY68" fmla="*/ 791851 h 2026762"/>
              <a:gd name="connsiteX69" fmla="*/ 2516956 w 3366258"/>
              <a:gd name="connsiteY69" fmla="*/ 763571 h 2026762"/>
              <a:gd name="connsiteX70" fmla="*/ 2460395 w 3366258"/>
              <a:gd name="connsiteY70" fmla="*/ 744717 h 2026762"/>
              <a:gd name="connsiteX71" fmla="*/ 2403835 w 3366258"/>
              <a:gd name="connsiteY71" fmla="*/ 725863 h 2026762"/>
              <a:gd name="connsiteX72" fmla="*/ 2375554 w 3366258"/>
              <a:gd name="connsiteY72" fmla="*/ 716437 h 2026762"/>
              <a:gd name="connsiteX73" fmla="*/ 2328420 w 3366258"/>
              <a:gd name="connsiteY73" fmla="*/ 707010 h 2026762"/>
              <a:gd name="connsiteX74" fmla="*/ 2300140 w 3366258"/>
              <a:gd name="connsiteY74" fmla="*/ 697583 h 2026762"/>
              <a:gd name="connsiteX75" fmla="*/ 2253006 w 3366258"/>
              <a:gd name="connsiteY75" fmla="*/ 688156 h 2026762"/>
              <a:gd name="connsiteX76" fmla="*/ 2158738 w 3366258"/>
              <a:gd name="connsiteY76" fmla="*/ 659876 h 2026762"/>
              <a:gd name="connsiteX77" fmla="*/ 2102177 w 3366258"/>
              <a:gd name="connsiteY77" fmla="*/ 650449 h 2026762"/>
              <a:gd name="connsiteX78" fmla="*/ 2055043 w 3366258"/>
              <a:gd name="connsiteY78" fmla="*/ 641022 h 2026762"/>
              <a:gd name="connsiteX79" fmla="*/ 1998482 w 3366258"/>
              <a:gd name="connsiteY79" fmla="*/ 631595 h 2026762"/>
              <a:gd name="connsiteX80" fmla="*/ 1970202 w 3366258"/>
              <a:gd name="connsiteY80" fmla="*/ 622169 h 2026762"/>
              <a:gd name="connsiteX81" fmla="*/ 1932494 w 3366258"/>
              <a:gd name="connsiteY81" fmla="*/ 612742 h 2026762"/>
              <a:gd name="connsiteX82" fmla="*/ 1904214 w 3366258"/>
              <a:gd name="connsiteY82" fmla="*/ 603315 h 2026762"/>
              <a:gd name="connsiteX83" fmla="*/ 1791092 w 3366258"/>
              <a:gd name="connsiteY83" fmla="*/ 584461 h 2026762"/>
              <a:gd name="connsiteX84" fmla="*/ 1659117 w 3366258"/>
              <a:gd name="connsiteY84" fmla="*/ 546754 h 2026762"/>
              <a:gd name="connsiteX85" fmla="*/ 1593129 w 3366258"/>
              <a:gd name="connsiteY85" fmla="*/ 537327 h 2026762"/>
              <a:gd name="connsiteX86" fmla="*/ 1545995 w 3366258"/>
              <a:gd name="connsiteY86" fmla="*/ 527901 h 2026762"/>
              <a:gd name="connsiteX87" fmla="*/ 1480008 w 3366258"/>
              <a:gd name="connsiteY87" fmla="*/ 518474 h 2026762"/>
              <a:gd name="connsiteX88" fmla="*/ 1423447 w 3366258"/>
              <a:gd name="connsiteY88" fmla="*/ 509047 h 2026762"/>
              <a:gd name="connsiteX89" fmla="*/ 1357459 w 3366258"/>
              <a:gd name="connsiteY89" fmla="*/ 499620 h 2026762"/>
              <a:gd name="connsiteX90" fmla="*/ 1244338 w 3366258"/>
              <a:gd name="connsiteY90" fmla="*/ 480767 h 2026762"/>
              <a:gd name="connsiteX91" fmla="*/ 1159496 w 3366258"/>
              <a:gd name="connsiteY91" fmla="*/ 461913 h 2026762"/>
              <a:gd name="connsiteX92" fmla="*/ 1065228 w 3366258"/>
              <a:gd name="connsiteY92" fmla="*/ 452486 h 2026762"/>
              <a:gd name="connsiteX93" fmla="*/ 1008668 w 3366258"/>
              <a:gd name="connsiteY93" fmla="*/ 443059 h 2026762"/>
              <a:gd name="connsiteX94" fmla="*/ 923826 w 3366258"/>
              <a:gd name="connsiteY94" fmla="*/ 433633 h 2026762"/>
              <a:gd name="connsiteX95" fmla="*/ 867266 w 3366258"/>
              <a:gd name="connsiteY95" fmla="*/ 424206 h 2026762"/>
              <a:gd name="connsiteX96" fmla="*/ 772997 w 3366258"/>
              <a:gd name="connsiteY96" fmla="*/ 414779 h 2026762"/>
              <a:gd name="connsiteX97" fmla="*/ 612742 w 3366258"/>
              <a:gd name="connsiteY97" fmla="*/ 395925 h 2026762"/>
              <a:gd name="connsiteX98" fmla="*/ 565608 w 3366258"/>
              <a:gd name="connsiteY98" fmla="*/ 386499 h 2026762"/>
              <a:gd name="connsiteX99" fmla="*/ 490193 w 3366258"/>
              <a:gd name="connsiteY99" fmla="*/ 377072 h 2026762"/>
              <a:gd name="connsiteX100" fmla="*/ 329938 w 3366258"/>
              <a:gd name="connsiteY100" fmla="*/ 358218 h 2026762"/>
              <a:gd name="connsiteX101" fmla="*/ 235670 w 3366258"/>
              <a:gd name="connsiteY101" fmla="*/ 348791 h 2026762"/>
              <a:gd name="connsiteX102" fmla="*/ 188536 w 3366258"/>
              <a:gd name="connsiteY102" fmla="*/ 339365 h 2026762"/>
              <a:gd name="connsiteX103" fmla="*/ 131975 w 3366258"/>
              <a:gd name="connsiteY103" fmla="*/ 329938 h 2026762"/>
              <a:gd name="connsiteX104" fmla="*/ 84841 w 3366258"/>
              <a:gd name="connsiteY104" fmla="*/ 311084 h 2026762"/>
              <a:gd name="connsiteX105" fmla="*/ 56560 w 3366258"/>
              <a:gd name="connsiteY105" fmla="*/ 301657 h 2026762"/>
              <a:gd name="connsiteX106" fmla="*/ 18853 w 3366258"/>
              <a:gd name="connsiteY106" fmla="*/ 245096 h 2026762"/>
              <a:gd name="connsiteX107" fmla="*/ 9426 w 3366258"/>
              <a:gd name="connsiteY107" fmla="*/ 207389 h 2026762"/>
              <a:gd name="connsiteX108" fmla="*/ 0 w 3366258"/>
              <a:gd name="connsiteY108" fmla="*/ 179109 h 2026762"/>
              <a:gd name="connsiteX109" fmla="*/ 9426 w 3366258"/>
              <a:gd name="connsiteY109" fmla="*/ 84841 h 2026762"/>
              <a:gd name="connsiteX110" fmla="*/ 56560 w 3366258"/>
              <a:gd name="connsiteY110" fmla="*/ 18853 h 2026762"/>
              <a:gd name="connsiteX111" fmla="*/ 263950 w 3366258"/>
              <a:gd name="connsiteY111" fmla="*/ 0 h 2026762"/>
              <a:gd name="connsiteX0" fmla="*/ 263950 w 3366258"/>
              <a:gd name="connsiteY0" fmla="*/ 0 h 2026762"/>
              <a:gd name="connsiteX1" fmla="*/ 1027521 w 3366258"/>
              <a:gd name="connsiteY1" fmla="*/ 0 h 2026762"/>
              <a:gd name="connsiteX2" fmla="*/ 1338606 w 3366258"/>
              <a:gd name="connsiteY2" fmla="*/ 18853 h 2026762"/>
              <a:gd name="connsiteX3" fmla="*/ 1395167 w 3366258"/>
              <a:gd name="connsiteY3" fmla="*/ 28280 h 2026762"/>
              <a:gd name="connsiteX4" fmla="*/ 1461154 w 3366258"/>
              <a:gd name="connsiteY4" fmla="*/ 37707 h 2026762"/>
              <a:gd name="connsiteX5" fmla="*/ 1555422 w 3366258"/>
              <a:gd name="connsiteY5" fmla="*/ 56560 h 2026762"/>
              <a:gd name="connsiteX6" fmla="*/ 1668544 w 3366258"/>
              <a:gd name="connsiteY6" fmla="*/ 75414 h 2026762"/>
              <a:gd name="connsiteX7" fmla="*/ 1706251 w 3366258"/>
              <a:gd name="connsiteY7" fmla="*/ 84841 h 2026762"/>
              <a:gd name="connsiteX8" fmla="*/ 1772239 w 3366258"/>
              <a:gd name="connsiteY8" fmla="*/ 103694 h 2026762"/>
              <a:gd name="connsiteX9" fmla="*/ 1819373 w 3366258"/>
              <a:gd name="connsiteY9" fmla="*/ 113121 h 2026762"/>
              <a:gd name="connsiteX10" fmla="*/ 1913641 w 3366258"/>
              <a:gd name="connsiteY10" fmla="*/ 141402 h 2026762"/>
              <a:gd name="connsiteX11" fmla="*/ 1970202 w 3366258"/>
              <a:gd name="connsiteY11" fmla="*/ 179109 h 2026762"/>
              <a:gd name="connsiteX12" fmla="*/ 1998482 w 3366258"/>
              <a:gd name="connsiteY12" fmla="*/ 188536 h 2026762"/>
              <a:gd name="connsiteX13" fmla="*/ 2045616 w 3366258"/>
              <a:gd name="connsiteY13" fmla="*/ 216816 h 2026762"/>
              <a:gd name="connsiteX14" fmla="*/ 2073896 w 3366258"/>
              <a:gd name="connsiteY14" fmla="*/ 226243 h 2026762"/>
              <a:gd name="connsiteX15" fmla="*/ 2111604 w 3366258"/>
              <a:gd name="connsiteY15" fmla="*/ 245096 h 2026762"/>
              <a:gd name="connsiteX16" fmla="*/ 2139884 w 3366258"/>
              <a:gd name="connsiteY16" fmla="*/ 254523 h 2026762"/>
              <a:gd name="connsiteX17" fmla="*/ 2215299 w 3366258"/>
              <a:gd name="connsiteY17" fmla="*/ 292230 h 2026762"/>
              <a:gd name="connsiteX18" fmla="*/ 2271859 w 3366258"/>
              <a:gd name="connsiteY18" fmla="*/ 329938 h 2026762"/>
              <a:gd name="connsiteX19" fmla="*/ 2366127 w 3366258"/>
              <a:gd name="connsiteY19" fmla="*/ 367645 h 2026762"/>
              <a:gd name="connsiteX20" fmla="*/ 2394408 w 3366258"/>
              <a:gd name="connsiteY20" fmla="*/ 377072 h 2026762"/>
              <a:gd name="connsiteX21" fmla="*/ 2450969 w 3366258"/>
              <a:gd name="connsiteY21" fmla="*/ 414779 h 2026762"/>
              <a:gd name="connsiteX22" fmla="*/ 2498103 w 3366258"/>
              <a:gd name="connsiteY22" fmla="*/ 433633 h 2026762"/>
              <a:gd name="connsiteX23" fmla="*/ 2535810 w 3366258"/>
              <a:gd name="connsiteY23" fmla="*/ 461913 h 2026762"/>
              <a:gd name="connsiteX24" fmla="*/ 2564090 w 3366258"/>
              <a:gd name="connsiteY24" fmla="*/ 471340 h 2026762"/>
              <a:gd name="connsiteX25" fmla="*/ 2648932 w 3366258"/>
              <a:gd name="connsiteY25" fmla="*/ 518474 h 2026762"/>
              <a:gd name="connsiteX26" fmla="*/ 2714919 w 3366258"/>
              <a:gd name="connsiteY26" fmla="*/ 546754 h 2026762"/>
              <a:gd name="connsiteX27" fmla="*/ 2818614 w 3366258"/>
              <a:gd name="connsiteY27" fmla="*/ 603315 h 2026762"/>
              <a:gd name="connsiteX28" fmla="*/ 2846894 w 3366258"/>
              <a:gd name="connsiteY28" fmla="*/ 622169 h 2026762"/>
              <a:gd name="connsiteX29" fmla="*/ 2912882 w 3366258"/>
              <a:gd name="connsiteY29" fmla="*/ 650449 h 2026762"/>
              <a:gd name="connsiteX30" fmla="*/ 2941162 w 3366258"/>
              <a:gd name="connsiteY30" fmla="*/ 669303 h 2026762"/>
              <a:gd name="connsiteX31" fmla="*/ 2969443 w 3366258"/>
              <a:gd name="connsiteY31" fmla="*/ 678729 h 2026762"/>
              <a:gd name="connsiteX32" fmla="*/ 3016577 w 3366258"/>
              <a:gd name="connsiteY32" fmla="*/ 707010 h 2026762"/>
              <a:gd name="connsiteX33" fmla="*/ 3073138 w 3366258"/>
              <a:gd name="connsiteY33" fmla="*/ 735290 h 2026762"/>
              <a:gd name="connsiteX34" fmla="*/ 3148552 w 3366258"/>
              <a:gd name="connsiteY34" fmla="*/ 782424 h 2026762"/>
              <a:gd name="connsiteX35" fmla="*/ 3205113 w 3366258"/>
              <a:gd name="connsiteY35" fmla="*/ 838985 h 2026762"/>
              <a:gd name="connsiteX36" fmla="*/ 3261674 w 3366258"/>
              <a:gd name="connsiteY36" fmla="*/ 886119 h 2026762"/>
              <a:gd name="connsiteX37" fmla="*/ 3289954 w 3366258"/>
              <a:gd name="connsiteY37" fmla="*/ 952107 h 2026762"/>
              <a:gd name="connsiteX38" fmla="*/ 3327661 w 3366258"/>
              <a:gd name="connsiteY38" fmla="*/ 1046375 h 2026762"/>
              <a:gd name="connsiteX39" fmla="*/ 3346515 w 3366258"/>
              <a:gd name="connsiteY39" fmla="*/ 1131216 h 2026762"/>
              <a:gd name="connsiteX40" fmla="*/ 3355942 w 3366258"/>
              <a:gd name="connsiteY40" fmla="*/ 1564849 h 2026762"/>
              <a:gd name="connsiteX41" fmla="*/ 3346515 w 3366258"/>
              <a:gd name="connsiteY41" fmla="*/ 1649690 h 2026762"/>
              <a:gd name="connsiteX42" fmla="*/ 3327661 w 3366258"/>
              <a:gd name="connsiteY42" fmla="*/ 1706251 h 2026762"/>
              <a:gd name="connsiteX43" fmla="*/ 3318235 w 3366258"/>
              <a:gd name="connsiteY43" fmla="*/ 1734532 h 2026762"/>
              <a:gd name="connsiteX44" fmla="*/ 3299381 w 3366258"/>
              <a:gd name="connsiteY44" fmla="*/ 1791092 h 2026762"/>
              <a:gd name="connsiteX45" fmla="*/ 3289954 w 3366258"/>
              <a:gd name="connsiteY45" fmla="*/ 1819373 h 2026762"/>
              <a:gd name="connsiteX46" fmla="*/ 3271101 w 3366258"/>
              <a:gd name="connsiteY46" fmla="*/ 1857080 h 2026762"/>
              <a:gd name="connsiteX47" fmla="*/ 3233393 w 3366258"/>
              <a:gd name="connsiteY47" fmla="*/ 1913641 h 2026762"/>
              <a:gd name="connsiteX48" fmla="*/ 3214540 w 3366258"/>
              <a:gd name="connsiteY48" fmla="*/ 1970202 h 2026762"/>
              <a:gd name="connsiteX49" fmla="*/ 3176833 w 3366258"/>
              <a:gd name="connsiteY49" fmla="*/ 2026762 h 2026762"/>
              <a:gd name="connsiteX50" fmla="*/ 3073138 w 3366258"/>
              <a:gd name="connsiteY50" fmla="*/ 2017336 h 2026762"/>
              <a:gd name="connsiteX51" fmla="*/ 3044857 w 3366258"/>
              <a:gd name="connsiteY51" fmla="*/ 2007909 h 2026762"/>
              <a:gd name="connsiteX52" fmla="*/ 3016577 w 3366258"/>
              <a:gd name="connsiteY52" fmla="*/ 1979628 h 2026762"/>
              <a:gd name="connsiteX53" fmla="*/ 3044857 w 3366258"/>
              <a:gd name="connsiteY53" fmla="*/ 1885360 h 2026762"/>
              <a:gd name="connsiteX54" fmla="*/ 3063711 w 3366258"/>
              <a:gd name="connsiteY54" fmla="*/ 1828800 h 2026762"/>
              <a:gd name="connsiteX55" fmla="*/ 3073138 w 3366258"/>
              <a:gd name="connsiteY55" fmla="*/ 1706251 h 2026762"/>
              <a:gd name="connsiteX56" fmla="*/ 3091991 w 3366258"/>
              <a:gd name="connsiteY56" fmla="*/ 1366886 h 2026762"/>
              <a:gd name="connsiteX57" fmla="*/ 3073138 w 3366258"/>
              <a:gd name="connsiteY57" fmla="*/ 1178350 h 2026762"/>
              <a:gd name="connsiteX58" fmla="*/ 3063711 w 3366258"/>
              <a:gd name="connsiteY58" fmla="*/ 1150070 h 2026762"/>
              <a:gd name="connsiteX59" fmla="*/ 3007150 w 3366258"/>
              <a:gd name="connsiteY59" fmla="*/ 1046375 h 2026762"/>
              <a:gd name="connsiteX60" fmla="*/ 2950589 w 3366258"/>
              <a:gd name="connsiteY60" fmla="*/ 989814 h 2026762"/>
              <a:gd name="connsiteX61" fmla="*/ 2894028 w 3366258"/>
              <a:gd name="connsiteY61" fmla="*/ 952107 h 2026762"/>
              <a:gd name="connsiteX62" fmla="*/ 2837468 w 3366258"/>
              <a:gd name="connsiteY62" fmla="*/ 914400 h 2026762"/>
              <a:gd name="connsiteX63" fmla="*/ 2743200 w 3366258"/>
              <a:gd name="connsiteY63" fmla="*/ 876692 h 2026762"/>
              <a:gd name="connsiteX64" fmla="*/ 2714919 w 3366258"/>
              <a:gd name="connsiteY64" fmla="*/ 867266 h 2026762"/>
              <a:gd name="connsiteX65" fmla="*/ 2677212 w 3366258"/>
              <a:gd name="connsiteY65" fmla="*/ 848412 h 2026762"/>
              <a:gd name="connsiteX66" fmla="*/ 2620651 w 3366258"/>
              <a:gd name="connsiteY66" fmla="*/ 829558 h 2026762"/>
              <a:gd name="connsiteX67" fmla="*/ 2554663 w 3366258"/>
              <a:gd name="connsiteY67" fmla="*/ 791851 h 2026762"/>
              <a:gd name="connsiteX68" fmla="*/ 2516956 w 3366258"/>
              <a:gd name="connsiteY68" fmla="*/ 763571 h 2026762"/>
              <a:gd name="connsiteX69" fmla="*/ 2460395 w 3366258"/>
              <a:gd name="connsiteY69" fmla="*/ 744717 h 2026762"/>
              <a:gd name="connsiteX70" fmla="*/ 2403835 w 3366258"/>
              <a:gd name="connsiteY70" fmla="*/ 725863 h 2026762"/>
              <a:gd name="connsiteX71" fmla="*/ 2375554 w 3366258"/>
              <a:gd name="connsiteY71" fmla="*/ 716437 h 2026762"/>
              <a:gd name="connsiteX72" fmla="*/ 2328420 w 3366258"/>
              <a:gd name="connsiteY72" fmla="*/ 707010 h 2026762"/>
              <a:gd name="connsiteX73" fmla="*/ 2300140 w 3366258"/>
              <a:gd name="connsiteY73" fmla="*/ 697583 h 2026762"/>
              <a:gd name="connsiteX74" fmla="*/ 2253006 w 3366258"/>
              <a:gd name="connsiteY74" fmla="*/ 688156 h 2026762"/>
              <a:gd name="connsiteX75" fmla="*/ 2158738 w 3366258"/>
              <a:gd name="connsiteY75" fmla="*/ 659876 h 2026762"/>
              <a:gd name="connsiteX76" fmla="*/ 2102177 w 3366258"/>
              <a:gd name="connsiteY76" fmla="*/ 650449 h 2026762"/>
              <a:gd name="connsiteX77" fmla="*/ 2055043 w 3366258"/>
              <a:gd name="connsiteY77" fmla="*/ 641022 h 2026762"/>
              <a:gd name="connsiteX78" fmla="*/ 1998482 w 3366258"/>
              <a:gd name="connsiteY78" fmla="*/ 631595 h 2026762"/>
              <a:gd name="connsiteX79" fmla="*/ 1970202 w 3366258"/>
              <a:gd name="connsiteY79" fmla="*/ 622169 h 2026762"/>
              <a:gd name="connsiteX80" fmla="*/ 1932494 w 3366258"/>
              <a:gd name="connsiteY80" fmla="*/ 612742 h 2026762"/>
              <a:gd name="connsiteX81" fmla="*/ 1904214 w 3366258"/>
              <a:gd name="connsiteY81" fmla="*/ 603315 h 2026762"/>
              <a:gd name="connsiteX82" fmla="*/ 1791092 w 3366258"/>
              <a:gd name="connsiteY82" fmla="*/ 584461 h 2026762"/>
              <a:gd name="connsiteX83" fmla="*/ 1659117 w 3366258"/>
              <a:gd name="connsiteY83" fmla="*/ 546754 h 2026762"/>
              <a:gd name="connsiteX84" fmla="*/ 1593129 w 3366258"/>
              <a:gd name="connsiteY84" fmla="*/ 537327 h 2026762"/>
              <a:gd name="connsiteX85" fmla="*/ 1545995 w 3366258"/>
              <a:gd name="connsiteY85" fmla="*/ 527901 h 2026762"/>
              <a:gd name="connsiteX86" fmla="*/ 1480008 w 3366258"/>
              <a:gd name="connsiteY86" fmla="*/ 518474 h 2026762"/>
              <a:gd name="connsiteX87" fmla="*/ 1423447 w 3366258"/>
              <a:gd name="connsiteY87" fmla="*/ 509047 h 2026762"/>
              <a:gd name="connsiteX88" fmla="*/ 1357459 w 3366258"/>
              <a:gd name="connsiteY88" fmla="*/ 499620 h 2026762"/>
              <a:gd name="connsiteX89" fmla="*/ 1244338 w 3366258"/>
              <a:gd name="connsiteY89" fmla="*/ 480767 h 2026762"/>
              <a:gd name="connsiteX90" fmla="*/ 1159496 w 3366258"/>
              <a:gd name="connsiteY90" fmla="*/ 461913 h 2026762"/>
              <a:gd name="connsiteX91" fmla="*/ 1065228 w 3366258"/>
              <a:gd name="connsiteY91" fmla="*/ 452486 h 2026762"/>
              <a:gd name="connsiteX92" fmla="*/ 1008668 w 3366258"/>
              <a:gd name="connsiteY92" fmla="*/ 443059 h 2026762"/>
              <a:gd name="connsiteX93" fmla="*/ 923826 w 3366258"/>
              <a:gd name="connsiteY93" fmla="*/ 433633 h 2026762"/>
              <a:gd name="connsiteX94" fmla="*/ 867266 w 3366258"/>
              <a:gd name="connsiteY94" fmla="*/ 424206 h 2026762"/>
              <a:gd name="connsiteX95" fmla="*/ 772997 w 3366258"/>
              <a:gd name="connsiteY95" fmla="*/ 414779 h 2026762"/>
              <a:gd name="connsiteX96" fmla="*/ 612742 w 3366258"/>
              <a:gd name="connsiteY96" fmla="*/ 395925 h 2026762"/>
              <a:gd name="connsiteX97" fmla="*/ 565608 w 3366258"/>
              <a:gd name="connsiteY97" fmla="*/ 386499 h 2026762"/>
              <a:gd name="connsiteX98" fmla="*/ 490193 w 3366258"/>
              <a:gd name="connsiteY98" fmla="*/ 377072 h 2026762"/>
              <a:gd name="connsiteX99" fmla="*/ 329938 w 3366258"/>
              <a:gd name="connsiteY99" fmla="*/ 358218 h 2026762"/>
              <a:gd name="connsiteX100" fmla="*/ 235670 w 3366258"/>
              <a:gd name="connsiteY100" fmla="*/ 348791 h 2026762"/>
              <a:gd name="connsiteX101" fmla="*/ 188536 w 3366258"/>
              <a:gd name="connsiteY101" fmla="*/ 339365 h 2026762"/>
              <a:gd name="connsiteX102" fmla="*/ 131975 w 3366258"/>
              <a:gd name="connsiteY102" fmla="*/ 329938 h 2026762"/>
              <a:gd name="connsiteX103" fmla="*/ 84841 w 3366258"/>
              <a:gd name="connsiteY103" fmla="*/ 311084 h 2026762"/>
              <a:gd name="connsiteX104" fmla="*/ 56560 w 3366258"/>
              <a:gd name="connsiteY104" fmla="*/ 301657 h 2026762"/>
              <a:gd name="connsiteX105" fmla="*/ 18853 w 3366258"/>
              <a:gd name="connsiteY105" fmla="*/ 245096 h 2026762"/>
              <a:gd name="connsiteX106" fmla="*/ 9426 w 3366258"/>
              <a:gd name="connsiteY106" fmla="*/ 207389 h 2026762"/>
              <a:gd name="connsiteX107" fmla="*/ 0 w 3366258"/>
              <a:gd name="connsiteY107" fmla="*/ 179109 h 2026762"/>
              <a:gd name="connsiteX108" fmla="*/ 9426 w 3366258"/>
              <a:gd name="connsiteY108" fmla="*/ 84841 h 2026762"/>
              <a:gd name="connsiteX109" fmla="*/ 56560 w 3366258"/>
              <a:gd name="connsiteY109" fmla="*/ 18853 h 2026762"/>
              <a:gd name="connsiteX110" fmla="*/ 263950 w 3366258"/>
              <a:gd name="connsiteY110" fmla="*/ 0 h 2026762"/>
              <a:gd name="connsiteX0" fmla="*/ 263950 w 3366258"/>
              <a:gd name="connsiteY0" fmla="*/ 0 h 2026762"/>
              <a:gd name="connsiteX1" fmla="*/ 1027521 w 3366258"/>
              <a:gd name="connsiteY1" fmla="*/ 0 h 2026762"/>
              <a:gd name="connsiteX2" fmla="*/ 1395167 w 3366258"/>
              <a:gd name="connsiteY2" fmla="*/ 28280 h 2026762"/>
              <a:gd name="connsiteX3" fmla="*/ 1461154 w 3366258"/>
              <a:gd name="connsiteY3" fmla="*/ 37707 h 2026762"/>
              <a:gd name="connsiteX4" fmla="*/ 1555422 w 3366258"/>
              <a:gd name="connsiteY4" fmla="*/ 56560 h 2026762"/>
              <a:gd name="connsiteX5" fmla="*/ 1668544 w 3366258"/>
              <a:gd name="connsiteY5" fmla="*/ 75414 h 2026762"/>
              <a:gd name="connsiteX6" fmla="*/ 1706251 w 3366258"/>
              <a:gd name="connsiteY6" fmla="*/ 84841 h 2026762"/>
              <a:gd name="connsiteX7" fmla="*/ 1772239 w 3366258"/>
              <a:gd name="connsiteY7" fmla="*/ 103694 h 2026762"/>
              <a:gd name="connsiteX8" fmla="*/ 1819373 w 3366258"/>
              <a:gd name="connsiteY8" fmla="*/ 113121 h 2026762"/>
              <a:gd name="connsiteX9" fmla="*/ 1913641 w 3366258"/>
              <a:gd name="connsiteY9" fmla="*/ 141402 h 2026762"/>
              <a:gd name="connsiteX10" fmla="*/ 1970202 w 3366258"/>
              <a:gd name="connsiteY10" fmla="*/ 179109 h 2026762"/>
              <a:gd name="connsiteX11" fmla="*/ 1998482 w 3366258"/>
              <a:gd name="connsiteY11" fmla="*/ 188536 h 2026762"/>
              <a:gd name="connsiteX12" fmla="*/ 2045616 w 3366258"/>
              <a:gd name="connsiteY12" fmla="*/ 216816 h 2026762"/>
              <a:gd name="connsiteX13" fmla="*/ 2073896 w 3366258"/>
              <a:gd name="connsiteY13" fmla="*/ 226243 h 2026762"/>
              <a:gd name="connsiteX14" fmla="*/ 2111604 w 3366258"/>
              <a:gd name="connsiteY14" fmla="*/ 245096 h 2026762"/>
              <a:gd name="connsiteX15" fmla="*/ 2139884 w 3366258"/>
              <a:gd name="connsiteY15" fmla="*/ 254523 h 2026762"/>
              <a:gd name="connsiteX16" fmla="*/ 2215299 w 3366258"/>
              <a:gd name="connsiteY16" fmla="*/ 292230 h 2026762"/>
              <a:gd name="connsiteX17" fmla="*/ 2271859 w 3366258"/>
              <a:gd name="connsiteY17" fmla="*/ 329938 h 2026762"/>
              <a:gd name="connsiteX18" fmla="*/ 2366127 w 3366258"/>
              <a:gd name="connsiteY18" fmla="*/ 367645 h 2026762"/>
              <a:gd name="connsiteX19" fmla="*/ 2394408 w 3366258"/>
              <a:gd name="connsiteY19" fmla="*/ 377072 h 2026762"/>
              <a:gd name="connsiteX20" fmla="*/ 2450969 w 3366258"/>
              <a:gd name="connsiteY20" fmla="*/ 414779 h 2026762"/>
              <a:gd name="connsiteX21" fmla="*/ 2498103 w 3366258"/>
              <a:gd name="connsiteY21" fmla="*/ 433633 h 2026762"/>
              <a:gd name="connsiteX22" fmla="*/ 2535810 w 3366258"/>
              <a:gd name="connsiteY22" fmla="*/ 461913 h 2026762"/>
              <a:gd name="connsiteX23" fmla="*/ 2564090 w 3366258"/>
              <a:gd name="connsiteY23" fmla="*/ 471340 h 2026762"/>
              <a:gd name="connsiteX24" fmla="*/ 2648932 w 3366258"/>
              <a:gd name="connsiteY24" fmla="*/ 518474 h 2026762"/>
              <a:gd name="connsiteX25" fmla="*/ 2714919 w 3366258"/>
              <a:gd name="connsiteY25" fmla="*/ 546754 h 2026762"/>
              <a:gd name="connsiteX26" fmla="*/ 2818614 w 3366258"/>
              <a:gd name="connsiteY26" fmla="*/ 603315 h 2026762"/>
              <a:gd name="connsiteX27" fmla="*/ 2846894 w 3366258"/>
              <a:gd name="connsiteY27" fmla="*/ 622169 h 2026762"/>
              <a:gd name="connsiteX28" fmla="*/ 2912882 w 3366258"/>
              <a:gd name="connsiteY28" fmla="*/ 650449 h 2026762"/>
              <a:gd name="connsiteX29" fmla="*/ 2941162 w 3366258"/>
              <a:gd name="connsiteY29" fmla="*/ 669303 h 2026762"/>
              <a:gd name="connsiteX30" fmla="*/ 2969443 w 3366258"/>
              <a:gd name="connsiteY30" fmla="*/ 678729 h 2026762"/>
              <a:gd name="connsiteX31" fmla="*/ 3016577 w 3366258"/>
              <a:gd name="connsiteY31" fmla="*/ 707010 h 2026762"/>
              <a:gd name="connsiteX32" fmla="*/ 3073138 w 3366258"/>
              <a:gd name="connsiteY32" fmla="*/ 735290 h 2026762"/>
              <a:gd name="connsiteX33" fmla="*/ 3148552 w 3366258"/>
              <a:gd name="connsiteY33" fmla="*/ 782424 h 2026762"/>
              <a:gd name="connsiteX34" fmla="*/ 3205113 w 3366258"/>
              <a:gd name="connsiteY34" fmla="*/ 838985 h 2026762"/>
              <a:gd name="connsiteX35" fmla="*/ 3261674 w 3366258"/>
              <a:gd name="connsiteY35" fmla="*/ 886119 h 2026762"/>
              <a:gd name="connsiteX36" fmla="*/ 3289954 w 3366258"/>
              <a:gd name="connsiteY36" fmla="*/ 952107 h 2026762"/>
              <a:gd name="connsiteX37" fmla="*/ 3327661 w 3366258"/>
              <a:gd name="connsiteY37" fmla="*/ 1046375 h 2026762"/>
              <a:gd name="connsiteX38" fmla="*/ 3346515 w 3366258"/>
              <a:gd name="connsiteY38" fmla="*/ 1131216 h 2026762"/>
              <a:gd name="connsiteX39" fmla="*/ 3355942 w 3366258"/>
              <a:gd name="connsiteY39" fmla="*/ 1564849 h 2026762"/>
              <a:gd name="connsiteX40" fmla="*/ 3346515 w 3366258"/>
              <a:gd name="connsiteY40" fmla="*/ 1649690 h 2026762"/>
              <a:gd name="connsiteX41" fmla="*/ 3327661 w 3366258"/>
              <a:gd name="connsiteY41" fmla="*/ 1706251 h 2026762"/>
              <a:gd name="connsiteX42" fmla="*/ 3318235 w 3366258"/>
              <a:gd name="connsiteY42" fmla="*/ 1734532 h 2026762"/>
              <a:gd name="connsiteX43" fmla="*/ 3299381 w 3366258"/>
              <a:gd name="connsiteY43" fmla="*/ 1791092 h 2026762"/>
              <a:gd name="connsiteX44" fmla="*/ 3289954 w 3366258"/>
              <a:gd name="connsiteY44" fmla="*/ 1819373 h 2026762"/>
              <a:gd name="connsiteX45" fmla="*/ 3271101 w 3366258"/>
              <a:gd name="connsiteY45" fmla="*/ 1857080 h 2026762"/>
              <a:gd name="connsiteX46" fmla="*/ 3233393 w 3366258"/>
              <a:gd name="connsiteY46" fmla="*/ 1913641 h 2026762"/>
              <a:gd name="connsiteX47" fmla="*/ 3214540 w 3366258"/>
              <a:gd name="connsiteY47" fmla="*/ 1970202 h 2026762"/>
              <a:gd name="connsiteX48" fmla="*/ 3176833 w 3366258"/>
              <a:gd name="connsiteY48" fmla="*/ 2026762 h 2026762"/>
              <a:gd name="connsiteX49" fmla="*/ 3073138 w 3366258"/>
              <a:gd name="connsiteY49" fmla="*/ 2017336 h 2026762"/>
              <a:gd name="connsiteX50" fmla="*/ 3044857 w 3366258"/>
              <a:gd name="connsiteY50" fmla="*/ 2007909 h 2026762"/>
              <a:gd name="connsiteX51" fmla="*/ 3016577 w 3366258"/>
              <a:gd name="connsiteY51" fmla="*/ 1979628 h 2026762"/>
              <a:gd name="connsiteX52" fmla="*/ 3044857 w 3366258"/>
              <a:gd name="connsiteY52" fmla="*/ 1885360 h 2026762"/>
              <a:gd name="connsiteX53" fmla="*/ 3063711 w 3366258"/>
              <a:gd name="connsiteY53" fmla="*/ 1828800 h 2026762"/>
              <a:gd name="connsiteX54" fmla="*/ 3073138 w 3366258"/>
              <a:gd name="connsiteY54" fmla="*/ 1706251 h 2026762"/>
              <a:gd name="connsiteX55" fmla="*/ 3091991 w 3366258"/>
              <a:gd name="connsiteY55" fmla="*/ 1366886 h 2026762"/>
              <a:gd name="connsiteX56" fmla="*/ 3073138 w 3366258"/>
              <a:gd name="connsiteY56" fmla="*/ 1178350 h 2026762"/>
              <a:gd name="connsiteX57" fmla="*/ 3063711 w 3366258"/>
              <a:gd name="connsiteY57" fmla="*/ 1150070 h 2026762"/>
              <a:gd name="connsiteX58" fmla="*/ 3007150 w 3366258"/>
              <a:gd name="connsiteY58" fmla="*/ 1046375 h 2026762"/>
              <a:gd name="connsiteX59" fmla="*/ 2950589 w 3366258"/>
              <a:gd name="connsiteY59" fmla="*/ 989814 h 2026762"/>
              <a:gd name="connsiteX60" fmla="*/ 2894028 w 3366258"/>
              <a:gd name="connsiteY60" fmla="*/ 952107 h 2026762"/>
              <a:gd name="connsiteX61" fmla="*/ 2837468 w 3366258"/>
              <a:gd name="connsiteY61" fmla="*/ 914400 h 2026762"/>
              <a:gd name="connsiteX62" fmla="*/ 2743200 w 3366258"/>
              <a:gd name="connsiteY62" fmla="*/ 876692 h 2026762"/>
              <a:gd name="connsiteX63" fmla="*/ 2714919 w 3366258"/>
              <a:gd name="connsiteY63" fmla="*/ 867266 h 2026762"/>
              <a:gd name="connsiteX64" fmla="*/ 2677212 w 3366258"/>
              <a:gd name="connsiteY64" fmla="*/ 848412 h 2026762"/>
              <a:gd name="connsiteX65" fmla="*/ 2620651 w 3366258"/>
              <a:gd name="connsiteY65" fmla="*/ 829558 h 2026762"/>
              <a:gd name="connsiteX66" fmla="*/ 2554663 w 3366258"/>
              <a:gd name="connsiteY66" fmla="*/ 791851 h 2026762"/>
              <a:gd name="connsiteX67" fmla="*/ 2516956 w 3366258"/>
              <a:gd name="connsiteY67" fmla="*/ 763571 h 2026762"/>
              <a:gd name="connsiteX68" fmla="*/ 2460395 w 3366258"/>
              <a:gd name="connsiteY68" fmla="*/ 744717 h 2026762"/>
              <a:gd name="connsiteX69" fmla="*/ 2403835 w 3366258"/>
              <a:gd name="connsiteY69" fmla="*/ 725863 h 2026762"/>
              <a:gd name="connsiteX70" fmla="*/ 2375554 w 3366258"/>
              <a:gd name="connsiteY70" fmla="*/ 716437 h 2026762"/>
              <a:gd name="connsiteX71" fmla="*/ 2328420 w 3366258"/>
              <a:gd name="connsiteY71" fmla="*/ 707010 h 2026762"/>
              <a:gd name="connsiteX72" fmla="*/ 2300140 w 3366258"/>
              <a:gd name="connsiteY72" fmla="*/ 697583 h 2026762"/>
              <a:gd name="connsiteX73" fmla="*/ 2253006 w 3366258"/>
              <a:gd name="connsiteY73" fmla="*/ 688156 h 2026762"/>
              <a:gd name="connsiteX74" fmla="*/ 2158738 w 3366258"/>
              <a:gd name="connsiteY74" fmla="*/ 659876 h 2026762"/>
              <a:gd name="connsiteX75" fmla="*/ 2102177 w 3366258"/>
              <a:gd name="connsiteY75" fmla="*/ 650449 h 2026762"/>
              <a:gd name="connsiteX76" fmla="*/ 2055043 w 3366258"/>
              <a:gd name="connsiteY76" fmla="*/ 641022 h 2026762"/>
              <a:gd name="connsiteX77" fmla="*/ 1998482 w 3366258"/>
              <a:gd name="connsiteY77" fmla="*/ 631595 h 2026762"/>
              <a:gd name="connsiteX78" fmla="*/ 1970202 w 3366258"/>
              <a:gd name="connsiteY78" fmla="*/ 622169 h 2026762"/>
              <a:gd name="connsiteX79" fmla="*/ 1932494 w 3366258"/>
              <a:gd name="connsiteY79" fmla="*/ 612742 h 2026762"/>
              <a:gd name="connsiteX80" fmla="*/ 1904214 w 3366258"/>
              <a:gd name="connsiteY80" fmla="*/ 603315 h 2026762"/>
              <a:gd name="connsiteX81" fmla="*/ 1791092 w 3366258"/>
              <a:gd name="connsiteY81" fmla="*/ 584461 h 2026762"/>
              <a:gd name="connsiteX82" fmla="*/ 1659117 w 3366258"/>
              <a:gd name="connsiteY82" fmla="*/ 546754 h 2026762"/>
              <a:gd name="connsiteX83" fmla="*/ 1593129 w 3366258"/>
              <a:gd name="connsiteY83" fmla="*/ 537327 h 2026762"/>
              <a:gd name="connsiteX84" fmla="*/ 1545995 w 3366258"/>
              <a:gd name="connsiteY84" fmla="*/ 527901 h 2026762"/>
              <a:gd name="connsiteX85" fmla="*/ 1480008 w 3366258"/>
              <a:gd name="connsiteY85" fmla="*/ 518474 h 2026762"/>
              <a:gd name="connsiteX86" fmla="*/ 1423447 w 3366258"/>
              <a:gd name="connsiteY86" fmla="*/ 509047 h 2026762"/>
              <a:gd name="connsiteX87" fmla="*/ 1357459 w 3366258"/>
              <a:gd name="connsiteY87" fmla="*/ 499620 h 2026762"/>
              <a:gd name="connsiteX88" fmla="*/ 1244338 w 3366258"/>
              <a:gd name="connsiteY88" fmla="*/ 480767 h 2026762"/>
              <a:gd name="connsiteX89" fmla="*/ 1159496 w 3366258"/>
              <a:gd name="connsiteY89" fmla="*/ 461913 h 2026762"/>
              <a:gd name="connsiteX90" fmla="*/ 1065228 w 3366258"/>
              <a:gd name="connsiteY90" fmla="*/ 452486 h 2026762"/>
              <a:gd name="connsiteX91" fmla="*/ 1008668 w 3366258"/>
              <a:gd name="connsiteY91" fmla="*/ 443059 h 2026762"/>
              <a:gd name="connsiteX92" fmla="*/ 923826 w 3366258"/>
              <a:gd name="connsiteY92" fmla="*/ 433633 h 2026762"/>
              <a:gd name="connsiteX93" fmla="*/ 867266 w 3366258"/>
              <a:gd name="connsiteY93" fmla="*/ 424206 h 2026762"/>
              <a:gd name="connsiteX94" fmla="*/ 772997 w 3366258"/>
              <a:gd name="connsiteY94" fmla="*/ 414779 h 2026762"/>
              <a:gd name="connsiteX95" fmla="*/ 612742 w 3366258"/>
              <a:gd name="connsiteY95" fmla="*/ 395925 h 2026762"/>
              <a:gd name="connsiteX96" fmla="*/ 565608 w 3366258"/>
              <a:gd name="connsiteY96" fmla="*/ 386499 h 2026762"/>
              <a:gd name="connsiteX97" fmla="*/ 490193 w 3366258"/>
              <a:gd name="connsiteY97" fmla="*/ 377072 h 2026762"/>
              <a:gd name="connsiteX98" fmla="*/ 329938 w 3366258"/>
              <a:gd name="connsiteY98" fmla="*/ 358218 h 2026762"/>
              <a:gd name="connsiteX99" fmla="*/ 235670 w 3366258"/>
              <a:gd name="connsiteY99" fmla="*/ 348791 h 2026762"/>
              <a:gd name="connsiteX100" fmla="*/ 188536 w 3366258"/>
              <a:gd name="connsiteY100" fmla="*/ 339365 h 2026762"/>
              <a:gd name="connsiteX101" fmla="*/ 131975 w 3366258"/>
              <a:gd name="connsiteY101" fmla="*/ 329938 h 2026762"/>
              <a:gd name="connsiteX102" fmla="*/ 84841 w 3366258"/>
              <a:gd name="connsiteY102" fmla="*/ 311084 h 2026762"/>
              <a:gd name="connsiteX103" fmla="*/ 56560 w 3366258"/>
              <a:gd name="connsiteY103" fmla="*/ 301657 h 2026762"/>
              <a:gd name="connsiteX104" fmla="*/ 18853 w 3366258"/>
              <a:gd name="connsiteY104" fmla="*/ 245096 h 2026762"/>
              <a:gd name="connsiteX105" fmla="*/ 9426 w 3366258"/>
              <a:gd name="connsiteY105" fmla="*/ 207389 h 2026762"/>
              <a:gd name="connsiteX106" fmla="*/ 0 w 3366258"/>
              <a:gd name="connsiteY106" fmla="*/ 179109 h 2026762"/>
              <a:gd name="connsiteX107" fmla="*/ 9426 w 3366258"/>
              <a:gd name="connsiteY107" fmla="*/ 84841 h 2026762"/>
              <a:gd name="connsiteX108" fmla="*/ 56560 w 3366258"/>
              <a:gd name="connsiteY108" fmla="*/ 18853 h 2026762"/>
              <a:gd name="connsiteX109" fmla="*/ 263950 w 3366258"/>
              <a:gd name="connsiteY109" fmla="*/ 0 h 2026762"/>
              <a:gd name="connsiteX0" fmla="*/ 263950 w 3366258"/>
              <a:gd name="connsiteY0" fmla="*/ 0 h 2026762"/>
              <a:gd name="connsiteX1" fmla="*/ 1027521 w 3366258"/>
              <a:gd name="connsiteY1" fmla="*/ 0 h 2026762"/>
              <a:gd name="connsiteX2" fmla="*/ 1461154 w 3366258"/>
              <a:gd name="connsiteY2" fmla="*/ 37707 h 2026762"/>
              <a:gd name="connsiteX3" fmla="*/ 1555422 w 3366258"/>
              <a:gd name="connsiteY3" fmla="*/ 56560 h 2026762"/>
              <a:gd name="connsiteX4" fmla="*/ 1668544 w 3366258"/>
              <a:gd name="connsiteY4" fmla="*/ 75414 h 2026762"/>
              <a:gd name="connsiteX5" fmla="*/ 1706251 w 3366258"/>
              <a:gd name="connsiteY5" fmla="*/ 84841 h 2026762"/>
              <a:gd name="connsiteX6" fmla="*/ 1772239 w 3366258"/>
              <a:gd name="connsiteY6" fmla="*/ 103694 h 2026762"/>
              <a:gd name="connsiteX7" fmla="*/ 1819373 w 3366258"/>
              <a:gd name="connsiteY7" fmla="*/ 113121 h 2026762"/>
              <a:gd name="connsiteX8" fmla="*/ 1913641 w 3366258"/>
              <a:gd name="connsiteY8" fmla="*/ 141402 h 2026762"/>
              <a:gd name="connsiteX9" fmla="*/ 1970202 w 3366258"/>
              <a:gd name="connsiteY9" fmla="*/ 179109 h 2026762"/>
              <a:gd name="connsiteX10" fmla="*/ 1998482 w 3366258"/>
              <a:gd name="connsiteY10" fmla="*/ 188536 h 2026762"/>
              <a:gd name="connsiteX11" fmla="*/ 2045616 w 3366258"/>
              <a:gd name="connsiteY11" fmla="*/ 216816 h 2026762"/>
              <a:gd name="connsiteX12" fmla="*/ 2073896 w 3366258"/>
              <a:gd name="connsiteY12" fmla="*/ 226243 h 2026762"/>
              <a:gd name="connsiteX13" fmla="*/ 2111604 w 3366258"/>
              <a:gd name="connsiteY13" fmla="*/ 245096 h 2026762"/>
              <a:gd name="connsiteX14" fmla="*/ 2139884 w 3366258"/>
              <a:gd name="connsiteY14" fmla="*/ 254523 h 2026762"/>
              <a:gd name="connsiteX15" fmla="*/ 2215299 w 3366258"/>
              <a:gd name="connsiteY15" fmla="*/ 292230 h 2026762"/>
              <a:gd name="connsiteX16" fmla="*/ 2271859 w 3366258"/>
              <a:gd name="connsiteY16" fmla="*/ 329938 h 2026762"/>
              <a:gd name="connsiteX17" fmla="*/ 2366127 w 3366258"/>
              <a:gd name="connsiteY17" fmla="*/ 367645 h 2026762"/>
              <a:gd name="connsiteX18" fmla="*/ 2394408 w 3366258"/>
              <a:gd name="connsiteY18" fmla="*/ 377072 h 2026762"/>
              <a:gd name="connsiteX19" fmla="*/ 2450969 w 3366258"/>
              <a:gd name="connsiteY19" fmla="*/ 414779 h 2026762"/>
              <a:gd name="connsiteX20" fmla="*/ 2498103 w 3366258"/>
              <a:gd name="connsiteY20" fmla="*/ 433633 h 2026762"/>
              <a:gd name="connsiteX21" fmla="*/ 2535810 w 3366258"/>
              <a:gd name="connsiteY21" fmla="*/ 461913 h 2026762"/>
              <a:gd name="connsiteX22" fmla="*/ 2564090 w 3366258"/>
              <a:gd name="connsiteY22" fmla="*/ 471340 h 2026762"/>
              <a:gd name="connsiteX23" fmla="*/ 2648932 w 3366258"/>
              <a:gd name="connsiteY23" fmla="*/ 518474 h 2026762"/>
              <a:gd name="connsiteX24" fmla="*/ 2714919 w 3366258"/>
              <a:gd name="connsiteY24" fmla="*/ 546754 h 2026762"/>
              <a:gd name="connsiteX25" fmla="*/ 2818614 w 3366258"/>
              <a:gd name="connsiteY25" fmla="*/ 603315 h 2026762"/>
              <a:gd name="connsiteX26" fmla="*/ 2846894 w 3366258"/>
              <a:gd name="connsiteY26" fmla="*/ 622169 h 2026762"/>
              <a:gd name="connsiteX27" fmla="*/ 2912882 w 3366258"/>
              <a:gd name="connsiteY27" fmla="*/ 650449 h 2026762"/>
              <a:gd name="connsiteX28" fmla="*/ 2941162 w 3366258"/>
              <a:gd name="connsiteY28" fmla="*/ 669303 h 2026762"/>
              <a:gd name="connsiteX29" fmla="*/ 2969443 w 3366258"/>
              <a:gd name="connsiteY29" fmla="*/ 678729 h 2026762"/>
              <a:gd name="connsiteX30" fmla="*/ 3016577 w 3366258"/>
              <a:gd name="connsiteY30" fmla="*/ 707010 h 2026762"/>
              <a:gd name="connsiteX31" fmla="*/ 3073138 w 3366258"/>
              <a:gd name="connsiteY31" fmla="*/ 735290 h 2026762"/>
              <a:gd name="connsiteX32" fmla="*/ 3148552 w 3366258"/>
              <a:gd name="connsiteY32" fmla="*/ 782424 h 2026762"/>
              <a:gd name="connsiteX33" fmla="*/ 3205113 w 3366258"/>
              <a:gd name="connsiteY33" fmla="*/ 838985 h 2026762"/>
              <a:gd name="connsiteX34" fmla="*/ 3261674 w 3366258"/>
              <a:gd name="connsiteY34" fmla="*/ 886119 h 2026762"/>
              <a:gd name="connsiteX35" fmla="*/ 3289954 w 3366258"/>
              <a:gd name="connsiteY35" fmla="*/ 952107 h 2026762"/>
              <a:gd name="connsiteX36" fmla="*/ 3327661 w 3366258"/>
              <a:gd name="connsiteY36" fmla="*/ 1046375 h 2026762"/>
              <a:gd name="connsiteX37" fmla="*/ 3346515 w 3366258"/>
              <a:gd name="connsiteY37" fmla="*/ 1131216 h 2026762"/>
              <a:gd name="connsiteX38" fmla="*/ 3355942 w 3366258"/>
              <a:gd name="connsiteY38" fmla="*/ 1564849 h 2026762"/>
              <a:gd name="connsiteX39" fmla="*/ 3346515 w 3366258"/>
              <a:gd name="connsiteY39" fmla="*/ 1649690 h 2026762"/>
              <a:gd name="connsiteX40" fmla="*/ 3327661 w 3366258"/>
              <a:gd name="connsiteY40" fmla="*/ 1706251 h 2026762"/>
              <a:gd name="connsiteX41" fmla="*/ 3318235 w 3366258"/>
              <a:gd name="connsiteY41" fmla="*/ 1734532 h 2026762"/>
              <a:gd name="connsiteX42" fmla="*/ 3299381 w 3366258"/>
              <a:gd name="connsiteY42" fmla="*/ 1791092 h 2026762"/>
              <a:gd name="connsiteX43" fmla="*/ 3289954 w 3366258"/>
              <a:gd name="connsiteY43" fmla="*/ 1819373 h 2026762"/>
              <a:gd name="connsiteX44" fmla="*/ 3271101 w 3366258"/>
              <a:gd name="connsiteY44" fmla="*/ 1857080 h 2026762"/>
              <a:gd name="connsiteX45" fmla="*/ 3233393 w 3366258"/>
              <a:gd name="connsiteY45" fmla="*/ 1913641 h 2026762"/>
              <a:gd name="connsiteX46" fmla="*/ 3214540 w 3366258"/>
              <a:gd name="connsiteY46" fmla="*/ 1970202 h 2026762"/>
              <a:gd name="connsiteX47" fmla="*/ 3176833 w 3366258"/>
              <a:gd name="connsiteY47" fmla="*/ 2026762 h 2026762"/>
              <a:gd name="connsiteX48" fmla="*/ 3073138 w 3366258"/>
              <a:gd name="connsiteY48" fmla="*/ 2017336 h 2026762"/>
              <a:gd name="connsiteX49" fmla="*/ 3044857 w 3366258"/>
              <a:gd name="connsiteY49" fmla="*/ 2007909 h 2026762"/>
              <a:gd name="connsiteX50" fmla="*/ 3016577 w 3366258"/>
              <a:gd name="connsiteY50" fmla="*/ 1979628 h 2026762"/>
              <a:gd name="connsiteX51" fmla="*/ 3044857 w 3366258"/>
              <a:gd name="connsiteY51" fmla="*/ 1885360 h 2026762"/>
              <a:gd name="connsiteX52" fmla="*/ 3063711 w 3366258"/>
              <a:gd name="connsiteY52" fmla="*/ 1828800 h 2026762"/>
              <a:gd name="connsiteX53" fmla="*/ 3073138 w 3366258"/>
              <a:gd name="connsiteY53" fmla="*/ 1706251 h 2026762"/>
              <a:gd name="connsiteX54" fmla="*/ 3091991 w 3366258"/>
              <a:gd name="connsiteY54" fmla="*/ 1366886 h 2026762"/>
              <a:gd name="connsiteX55" fmla="*/ 3073138 w 3366258"/>
              <a:gd name="connsiteY55" fmla="*/ 1178350 h 2026762"/>
              <a:gd name="connsiteX56" fmla="*/ 3063711 w 3366258"/>
              <a:gd name="connsiteY56" fmla="*/ 1150070 h 2026762"/>
              <a:gd name="connsiteX57" fmla="*/ 3007150 w 3366258"/>
              <a:gd name="connsiteY57" fmla="*/ 1046375 h 2026762"/>
              <a:gd name="connsiteX58" fmla="*/ 2950589 w 3366258"/>
              <a:gd name="connsiteY58" fmla="*/ 989814 h 2026762"/>
              <a:gd name="connsiteX59" fmla="*/ 2894028 w 3366258"/>
              <a:gd name="connsiteY59" fmla="*/ 952107 h 2026762"/>
              <a:gd name="connsiteX60" fmla="*/ 2837468 w 3366258"/>
              <a:gd name="connsiteY60" fmla="*/ 914400 h 2026762"/>
              <a:gd name="connsiteX61" fmla="*/ 2743200 w 3366258"/>
              <a:gd name="connsiteY61" fmla="*/ 876692 h 2026762"/>
              <a:gd name="connsiteX62" fmla="*/ 2714919 w 3366258"/>
              <a:gd name="connsiteY62" fmla="*/ 867266 h 2026762"/>
              <a:gd name="connsiteX63" fmla="*/ 2677212 w 3366258"/>
              <a:gd name="connsiteY63" fmla="*/ 848412 h 2026762"/>
              <a:gd name="connsiteX64" fmla="*/ 2620651 w 3366258"/>
              <a:gd name="connsiteY64" fmla="*/ 829558 h 2026762"/>
              <a:gd name="connsiteX65" fmla="*/ 2554663 w 3366258"/>
              <a:gd name="connsiteY65" fmla="*/ 791851 h 2026762"/>
              <a:gd name="connsiteX66" fmla="*/ 2516956 w 3366258"/>
              <a:gd name="connsiteY66" fmla="*/ 763571 h 2026762"/>
              <a:gd name="connsiteX67" fmla="*/ 2460395 w 3366258"/>
              <a:gd name="connsiteY67" fmla="*/ 744717 h 2026762"/>
              <a:gd name="connsiteX68" fmla="*/ 2403835 w 3366258"/>
              <a:gd name="connsiteY68" fmla="*/ 725863 h 2026762"/>
              <a:gd name="connsiteX69" fmla="*/ 2375554 w 3366258"/>
              <a:gd name="connsiteY69" fmla="*/ 716437 h 2026762"/>
              <a:gd name="connsiteX70" fmla="*/ 2328420 w 3366258"/>
              <a:gd name="connsiteY70" fmla="*/ 707010 h 2026762"/>
              <a:gd name="connsiteX71" fmla="*/ 2300140 w 3366258"/>
              <a:gd name="connsiteY71" fmla="*/ 697583 h 2026762"/>
              <a:gd name="connsiteX72" fmla="*/ 2253006 w 3366258"/>
              <a:gd name="connsiteY72" fmla="*/ 688156 h 2026762"/>
              <a:gd name="connsiteX73" fmla="*/ 2158738 w 3366258"/>
              <a:gd name="connsiteY73" fmla="*/ 659876 h 2026762"/>
              <a:gd name="connsiteX74" fmla="*/ 2102177 w 3366258"/>
              <a:gd name="connsiteY74" fmla="*/ 650449 h 2026762"/>
              <a:gd name="connsiteX75" fmla="*/ 2055043 w 3366258"/>
              <a:gd name="connsiteY75" fmla="*/ 641022 h 2026762"/>
              <a:gd name="connsiteX76" fmla="*/ 1998482 w 3366258"/>
              <a:gd name="connsiteY76" fmla="*/ 631595 h 2026762"/>
              <a:gd name="connsiteX77" fmla="*/ 1970202 w 3366258"/>
              <a:gd name="connsiteY77" fmla="*/ 622169 h 2026762"/>
              <a:gd name="connsiteX78" fmla="*/ 1932494 w 3366258"/>
              <a:gd name="connsiteY78" fmla="*/ 612742 h 2026762"/>
              <a:gd name="connsiteX79" fmla="*/ 1904214 w 3366258"/>
              <a:gd name="connsiteY79" fmla="*/ 603315 h 2026762"/>
              <a:gd name="connsiteX80" fmla="*/ 1791092 w 3366258"/>
              <a:gd name="connsiteY80" fmla="*/ 584461 h 2026762"/>
              <a:gd name="connsiteX81" fmla="*/ 1659117 w 3366258"/>
              <a:gd name="connsiteY81" fmla="*/ 546754 h 2026762"/>
              <a:gd name="connsiteX82" fmla="*/ 1593129 w 3366258"/>
              <a:gd name="connsiteY82" fmla="*/ 537327 h 2026762"/>
              <a:gd name="connsiteX83" fmla="*/ 1545995 w 3366258"/>
              <a:gd name="connsiteY83" fmla="*/ 527901 h 2026762"/>
              <a:gd name="connsiteX84" fmla="*/ 1480008 w 3366258"/>
              <a:gd name="connsiteY84" fmla="*/ 518474 h 2026762"/>
              <a:gd name="connsiteX85" fmla="*/ 1423447 w 3366258"/>
              <a:gd name="connsiteY85" fmla="*/ 509047 h 2026762"/>
              <a:gd name="connsiteX86" fmla="*/ 1357459 w 3366258"/>
              <a:gd name="connsiteY86" fmla="*/ 499620 h 2026762"/>
              <a:gd name="connsiteX87" fmla="*/ 1244338 w 3366258"/>
              <a:gd name="connsiteY87" fmla="*/ 480767 h 2026762"/>
              <a:gd name="connsiteX88" fmla="*/ 1159496 w 3366258"/>
              <a:gd name="connsiteY88" fmla="*/ 461913 h 2026762"/>
              <a:gd name="connsiteX89" fmla="*/ 1065228 w 3366258"/>
              <a:gd name="connsiteY89" fmla="*/ 452486 h 2026762"/>
              <a:gd name="connsiteX90" fmla="*/ 1008668 w 3366258"/>
              <a:gd name="connsiteY90" fmla="*/ 443059 h 2026762"/>
              <a:gd name="connsiteX91" fmla="*/ 923826 w 3366258"/>
              <a:gd name="connsiteY91" fmla="*/ 433633 h 2026762"/>
              <a:gd name="connsiteX92" fmla="*/ 867266 w 3366258"/>
              <a:gd name="connsiteY92" fmla="*/ 424206 h 2026762"/>
              <a:gd name="connsiteX93" fmla="*/ 772997 w 3366258"/>
              <a:gd name="connsiteY93" fmla="*/ 414779 h 2026762"/>
              <a:gd name="connsiteX94" fmla="*/ 612742 w 3366258"/>
              <a:gd name="connsiteY94" fmla="*/ 395925 h 2026762"/>
              <a:gd name="connsiteX95" fmla="*/ 565608 w 3366258"/>
              <a:gd name="connsiteY95" fmla="*/ 386499 h 2026762"/>
              <a:gd name="connsiteX96" fmla="*/ 490193 w 3366258"/>
              <a:gd name="connsiteY96" fmla="*/ 377072 h 2026762"/>
              <a:gd name="connsiteX97" fmla="*/ 329938 w 3366258"/>
              <a:gd name="connsiteY97" fmla="*/ 358218 h 2026762"/>
              <a:gd name="connsiteX98" fmla="*/ 235670 w 3366258"/>
              <a:gd name="connsiteY98" fmla="*/ 348791 h 2026762"/>
              <a:gd name="connsiteX99" fmla="*/ 188536 w 3366258"/>
              <a:gd name="connsiteY99" fmla="*/ 339365 h 2026762"/>
              <a:gd name="connsiteX100" fmla="*/ 131975 w 3366258"/>
              <a:gd name="connsiteY100" fmla="*/ 329938 h 2026762"/>
              <a:gd name="connsiteX101" fmla="*/ 84841 w 3366258"/>
              <a:gd name="connsiteY101" fmla="*/ 311084 h 2026762"/>
              <a:gd name="connsiteX102" fmla="*/ 56560 w 3366258"/>
              <a:gd name="connsiteY102" fmla="*/ 301657 h 2026762"/>
              <a:gd name="connsiteX103" fmla="*/ 18853 w 3366258"/>
              <a:gd name="connsiteY103" fmla="*/ 245096 h 2026762"/>
              <a:gd name="connsiteX104" fmla="*/ 9426 w 3366258"/>
              <a:gd name="connsiteY104" fmla="*/ 207389 h 2026762"/>
              <a:gd name="connsiteX105" fmla="*/ 0 w 3366258"/>
              <a:gd name="connsiteY105" fmla="*/ 179109 h 2026762"/>
              <a:gd name="connsiteX106" fmla="*/ 9426 w 3366258"/>
              <a:gd name="connsiteY106" fmla="*/ 84841 h 2026762"/>
              <a:gd name="connsiteX107" fmla="*/ 56560 w 3366258"/>
              <a:gd name="connsiteY107" fmla="*/ 18853 h 2026762"/>
              <a:gd name="connsiteX108" fmla="*/ 263950 w 3366258"/>
              <a:gd name="connsiteY108" fmla="*/ 0 h 2026762"/>
              <a:gd name="connsiteX0" fmla="*/ 263950 w 3366258"/>
              <a:gd name="connsiteY0" fmla="*/ 0 h 2026762"/>
              <a:gd name="connsiteX1" fmla="*/ 1027521 w 3366258"/>
              <a:gd name="connsiteY1" fmla="*/ 0 h 2026762"/>
              <a:gd name="connsiteX2" fmla="*/ 1461154 w 3366258"/>
              <a:gd name="connsiteY2" fmla="*/ 37707 h 2026762"/>
              <a:gd name="connsiteX3" fmla="*/ 1668544 w 3366258"/>
              <a:gd name="connsiteY3" fmla="*/ 75414 h 2026762"/>
              <a:gd name="connsiteX4" fmla="*/ 1706251 w 3366258"/>
              <a:gd name="connsiteY4" fmla="*/ 84841 h 2026762"/>
              <a:gd name="connsiteX5" fmla="*/ 1772239 w 3366258"/>
              <a:gd name="connsiteY5" fmla="*/ 103694 h 2026762"/>
              <a:gd name="connsiteX6" fmla="*/ 1819373 w 3366258"/>
              <a:gd name="connsiteY6" fmla="*/ 113121 h 2026762"/>
              <a:gd name="connsiteX7" fmla="*/ 1913641 w 3366258"/>
              <a:gd name="connsiteY7" fmla="*/ 141402 h 2026762"/>
              <a:gd name="connsiteX8" fmla="*/ 1970202 w 3366258"/>
              <a:gd name="connsiteY8" fmla="*/ 179109 h 2026762"/>
              <a:gd name="connsiteX9" fmla="*/ 1998482 w 3366258"/>
              <a:gd name="connsiteY9" fmla="*/ 188536 h 2026762"/>
              <a:gd name="connsiteX10" fmla="*/ 2045616 w 3366258"/>
              <a:gd name="connsiteY10" fmla="*/ 216816 h 2026762"/>
              <a:gd name="connsiteX11" fmla="*/ 2073896 w 3366258"/>
              <a:gd name="connsiteY11" fmla="*/ 226243 h 2026762"/>
              <a:gd name="connsiteX12" fmla="*/ 2111604 w 3366258"/>
              <a:gd name="connsiteY12" fmla="*/ 245096 h 2026762"/>
              <a:gd name="connsiteX13" fmla="*/ 2139884 w 3366258"/>
              <a:gd name="connsiteY13" fmla="*/ 254523 h 2026762"/>
              <a:gd name="connsiteX14" fmla="*/ 2215299 w 3366258"/>
              <a:gd name="connsiteY14" fmla="*/ 292230 h 2026762"/>
              <a:gd name="connsiteX15" fmla="*/ 2271859 w 3366258"/>
              <a:gd name="connsiteY15" fmla="*/ 329938 h 2026762"/>
              <a:gd name="connsiteX16" fmla="*/ 2366127 w 3366258"/>
              <a:gd name="connsiteY16" fmla="*/ 367645 h 2026762"/>
              <a:gd name="connsiteX17" fmla="*/ 2394408 w 3366258"/>
              <a:gd name="connsiteY17" fmla="*/ 377072 h 2026762"/>
              <a:gd name="connsiteX18" fmla="*/ 2450969 w 3366258"/>
              <a:gd name="connsiteY18" fmla="*/ 414779 h 2026762"/>
              <a:gd name="connsiteX19" fmla="*/ 2498103 w 3366258"/>
              <a:gd name="connsiteY19" fmla="*/ 433633 h 2026762"/>
              <a:gd name="connsiteX20" fmla="*/ 2535810 w 3366258"/>
              <a:gd name="connsiteY20" fmla="*/ 461913 h 2026762"/>
              <a:gd name="connsiteX21" fmla="*/ 2564090 w 3366258"/>
              <a:gd name="connsiteY21" fmla="*/ 471340 h 2026762"/>
              <a:gd name="connsiteX22" fmla="*/ 2648932 w 3366258"/>
              <a:gd name="connsiteY22" fmla="*/ 518474 h 2026762"/>
              <a:gd name="connsiteX23" fmla="*/ 2714919 w 3366258"/>
              <a:gd name="connsiteY23" fmla="*/ 546754 h 2026762"/>
              <a:gd name="connsiteX24" fmla="*/ 2818614 w 3366258"/>
              <a:gd name="connsiteY24" fmla="*/ 603315 h 2026762"/>
              <a:gd name="connsiteX25" fmla="*/ 2846894 w 3366258"/>
              <a:gd name="connsiteY25" fmla="*/ 622169 h 2026762"/>
              <a:gd name="connsiteX26" fmla="*/ 2912882 w 3366258"/>
              <a:gd name="connsiteY26" fmla="*/ 650449 h 2026762"/>
              <a:gd name="connsiteX27" fmla="*/ 2941162 w 3366258"/>
              <a:gd name="connsiteY27" fmla="*/ 669303 h 2026762"/>
              <a:gd name="connsiteX28" fmla="*/ 2969443 w 3366258"/>
              <a:gd name="connsiteY28" fmla="*/ 678729 h 2026762"/>
              <a:gd name="connsiteX29" fmla="*/ 3016577 w 3366258"/>
              <a:gd name="connsiteY29" fmla="*/ 707010 h 2026762"/>
              <a:gd name="connsiteX30" fmla="*/ 3073138 w 3366258"/>
              <a:gd name="connsiteY30" fmla="*/ 735290 h 2026762"/>
              <a:gd name="connsiteX31" fmla="*/ 3148552 w 3366258"/>
              <a:gd name="connsiteY31" fmla="*/ 782424 h 2026762"/>
              <a:gd name="connsiteX32" fmla="*/ 3205113 w 3366258"/>
              <a:gd name="connsiteY32" fmla="*/ 838985 h 2026762"/>
              <a:gd name="connsiteX33" fmla="*/ 3261674 w 3366258"/>
              <a:gd name="connsiteY33" fmla="*/ 886119 h 2026762"/>
              <a:gd name="connsiteX34" fmla="*/ 3289954 w 3366258"/>
              <a:gd name="connsiteY34" fmla="*/ 952107 h 2026762"/>
              <a:gd name="connsiteX35" fmla="*/ 3327661 w 3366258"/>
              <a:gd name="connsiteY35" fmla="*/ 1046375 h 2026762"/>
              <a:gd name="connsiteX36" fmla="*/ 3346515 w 3366258"/>
              <a:gd name="connsiteY36" fmla="*/ 1131216 h 2026762"/>
              <a:gd name="connsiteX37" fmla="*/ 3355942 w 3366258"/>
              <a:gd name="connsiteY37" fmla="*/ 1564849 h 2026762"/>
              <a:gd name="connsiteX38" fmla="*/ 3346515 w 3366258"/>
              <a:gd name="connsiteY38" fmla="*/ 1649690 h 2026762"/>
              <a:gd name="connsiteX39" fmla="*/ 3327661 w 3366258"/>
              <a:gd name="connsiteY39" fmla="*/ 1706251 h 2026762"/>
              <a:gd name="connsiteX40" fmla="*/ 3318235 w 3366258"/>
              <a:gd name="connsiteY40" fmla="*/ 1734532 h 2026762"/>
              <a:gd name="connsiteX41" fmla="*/ 3299381 w 3366258"/>
              <a:gd name="connsiteY41" fmla="*/ 1791092 h 2026762"/>
              <a:gd name="connsiteX42" fmla="*/ 3289954 w 3366258"/>
              <a:gd name="connsiteY42" fmla="*/ 1819373 h 2026762"/>
              <a:gd name="connsiteX43" fmla="*/ 3271101 w 3366258"/>
              <a:gd name="connsiteY43" fmla="*/ 1857080 h 2026762"/>
              <a:gd name="connsiteX44" fmla="*/ 3233393 w 3366258"/>
              <a:gd name="connsiteY44" fmla="*/ 1913641 h 2026762"/>
              <a:gd name="connsiteX45" fmla="*/ 3214540 w 3366258"/>
              <a:gd name="connsiteY45" fmla="*/ 1970202 h 2026762"/>
              <a:gd name="connsiteX46" fmla="*/ 3176833 w 3366258"/>
              <a:gd name="connsiteY46" fmla="*/ 2026762 h 2026762"/>
              <a:gd name="connsiteX47" fmla="*/ 3073138 w 3366258"/>
              <a:gd name="connsiteY47" fmla="*/ 2017336 h 2026762"/>
              <a:gd name="connsiteX48" fmla="*/ 3044857 w 3366258"/>
              <a:gd name="connsiteY48" fmla="*/ 2007909 h 2026762"/>
              <a:gd name="connsiteX49" fmla="*/ 3016577 w 3366258"/>
              <a:gd name="connsiteY49" fmla="*/ 1979628 h 2026762"/>
              <a:gd name="connsiteX50" fmla="*/ 3044857 w 3366258"/>
              <a:gd name="connsiteY50" fmla="*/ 1885360 h 2026762"/>
              <a:gd name="connsiteX51" fmla="*/ 3063711 w 3366258"/>
              <a:gd name="connsiteY51" fmla="*/ 1828800 h 2026762"/>
              <a:gd name="connsiteX52" fmla="*/ 3073138 w 3366258"/>
              <a:gd name="connsiteY52" fmla="*/ 1706251 h 2026762"/>
              <a:gd name="connsiteX53" fmla="*/ 3091991 w 3366258"/>
              <a:gd name="connsiteY53" fmla="*/ 1366886 h 2026762"/>
              <a:gd name="connsiteX54" fmla="*/ 3073138 w 3366258"/>
              <a:gd name="connsiteY54" fmla="*/ 1178350 h 2026762"/>
              <a:gd name="connsiteX55" fmla="*/ 3063711 w 3366258"/>
              <a:gd name="connsiteY55" fmla="*/ 1150070 h 2026762"/>
              <a:gd name="connsiteX56" fmla="*/ 3007150 w 3366258"/>
              <a:gd name="connsiteY56" fmla="*/ 1046375 h 2026762"/>
              <a:gd name="connsiteX57" fmla="*/ 2950589 w 3366258"/>
              <a:gd name="connsiteY57" fmla="*/ 989814 h 2026762"/>
              <a:gd name="connsiteX58" fmla="*/ 2894028 w 3366258"/>
              <a:gd name="connsiteY58" fmla="*/ 952107 h 2026762"/>
              <a:gd name="connsiteX59" fmla="*/ 2837468 w 3366258"/>
              <a:gd name="connsiteY59" fmla="*/ 914400 h 2026762"/>
              <a:gd name="connsiteX60" fmla="*/ 2743200 w 3366258"/>
              <a:gd name="connsiteY60" fmla="*/ 876692 h 2026762"/>
              <a:gd name="connsiteX61" fmla="*/ 2714919 w 3366258"/>
              <a:gd name="connsiteY61" fmla="*/ 867266 h 2026762"/>
              <a:gd name="connsiteX62" fmla="*/ 2677212 w 3366258"/>
              <a:gd name="connsiteY62" fmla="*/ 848412 h 2026762"/>
              <a:gd name="connsiteX63" fmla="*/ 2620651 w 3366258"/>
              <a:gd name="connsiteY63" fmla="*/ 829558 h 2026762"/>
              <a:gd name="connsiteX64" fmla="*/ 2554663 w 3366258"/>
              <a:gd name="connsiteY64" fmla="*/ 791851 h 2026762"/>
              <a:gd name="connsiteX65" fmla="*/ 2516956 w 3366258"/>
              <a:gd name="connsiteY65" fmla="*/ 763571 h 2026762"/>
              <a:gd name="connsiteX66" fmla="*/ 2460395 w 3366258"/>
              <a:gd name="connsiteY66" fmla="*/ 744717 h 2026762"/>
              <a:gd name="connsiteX67" fmla="*/ 2403835 w 3366258"/>
              <a:gd name="connsiteY67" fmla="*/ 725863 h 2026762"/>
              <a:gd name="connsiteX68" fmla="*/ 2375554 w 3366258"/>
              <a:gd name="connsiteY68" fmla="*/ 716437 h 2026762"/>
              <a:gd name="connsiteX69" fmla="*/ 2328420 w 3366258"/>
              <a:gd name="connsiteY69" fmla="*/ 707010 h 2026762"/>
              <a:gd name="connsiteX70" fmla="*/ 2300140 w 3366258"/>
              <a:gd name="connsiteY70" fmla="*/ 697583 h 2026762"/>
              <a:gd name="connsiteX71" fmla="*/ 2253006 w 3366258"/>
              <a:gd name="connsiteY71" fmla="*/ 688156 h 2026762"/>
              <a:gd name="connsiteX72" fmla="*/ 2158738 w 3366258"/>
              <a:gd name="connsiteY72" fmla="*/ 659876 h 2026762"/>
              <a:gd name="connsiteX73" fmla="*/ 2102177 w 3366258"/>
              <a:gd name="connsiteY73" fmla="*/ 650449 h 2026762"/>
              <a:gd name="connsiteX74" fmla="*/ 2055043 w 3366258"/>
              <a:gd name="connsiteY74" fmla="*/ 641022 h 2026762"/>
              <a:gd name="connsiteX75" fmla="*/ 1998482 w 3366258"/>
              <a:gd name="connsiteY75" fmla="*/ 631595 h 2026762"/>
              <a:gd name="connsiteX76" fmla="*/ 1970202 w 3366258"/>
              <a:gd name="connsiteY76" fmla="*/ 622169 h 2026762"/>
              <a:gd name="connsiteX77" fmla="*/ 1932494 w 3366258"/>
              <a:gd name="connsiteY77" fmla="*/ 612742 h 2026762"/>
              <a:gd name="connsiteX78" fmla="*/ 1904214 w 3366258"/>
              <a:gd name="connsiteY78" fmla="*/ 603315 h 2026762"/>
              <a:gd name="connsiteX79" fmla="*/ 1791092 w 3366258"/>
              <a:gd name="connsiteY79" fmla="*/ 584461 h 2026762"/>
              <a:gd name="connsiteX80" fmla="*/ 1659117 w 3366258"/>
              <a:gd name="connsiteY80" fmla="*/ 546754 h 2026762"/>
              <a:gd name="connsiteX81" fmla="*/ 1593129 w 3366258"/>
              <a:gd name="connsiteY81" fmla="*/ 537327 h 2026762"/>
              <a:gd name="connsiteX82" fmla="*/ 1545995 w 3366258"/>
              <a:gd name="connsiteY82" fmla="*/ 527901 h 2026762"/>
              <a:gd name="connsiteX83" fmla="*/ 1480008 w 3366258"/>
              <a:gd name="connsiteY83" fmla="*/ 518474 h 2026762"/>
              <a:gd name="connsiteX84" fmla="*/ 1423447 w 3366258"/>
              <a:gd name="connsiteY84" fmla="*/ 509047 h 2026762"/>
              <a:gd name="connsiteX85" fmla="*/ 1357459 w 3366258"/>
              <a:gd name="connsiteY85" fmla="*/ 499620 h 2026762"/>
              <a:gd name="connsiteX86" fmla="*/ 1244338 w 3366258"/>
              <a:gd name="connsiteY86" fmla="*/ 480767 h 2026762"/>
              <a:gd name="connsiteX87" fmla="*/ 1159496 w 3366258"/>
              <a:gd name="connsiteY87" fmla="*/ 461913 h 2026762"/>
              <a:gd name="connsiteX88" fmla="*/ 1065228 w 3366258"/>
              <a:gd name="connsiteY88" fmla="*/ 452486 h 2026762"/>
              <a:gd name="connsiteX89" fmla="*/ 1008668 w 3366258"/>
              <a:gd name="connsiteY89" fmla="*/ 443059 h 2026762"/>
              <a:gd name="connsiteX90" fmla="*/ 923826 w 3366258"/>
              <a:gd name="connsiteY90" fmla="*/ 433633 h 2026762"/>
              <a:gd name="connsiteX91" fmla="*/ 867266 w 3366258"/>
              <a:gd name="connsiteY91" fmla="*/ 424206 h 2026762"/>
              <a:gd name="connsiteX92" fmla="*/ 772997 w 3366258"/>
              <a:gd name="connsiteY92" fmla="*/ 414779 h 2026762"/>
              <a:gd name="connsiteX93" fmla="*/ 612742 w 3366258"/>
              <a:gd name="connsiteY93" fmla="*/ 395925 h 2026762"/>
              <a:gd name="connsiteX94" fmla="*/ 565608 w 3366258"/>
              <a:gd name="connsiteY94" fmla="*/ 386499 h 2026762"/>
              <a:gd name="connsiteX95" fmla="*/ 490193 w 3366258"/>
              <a:gd name="connsiteY95" fmla="*/ 377072 h 2026762"/>
              <a:gd name="connsiteX96" fmla="*/ 329938 w 3366258"/>
              <a:gd name="connsiteY96" fmla="*/ 358218 h 2026762"/>
              <a:gd name="connsiteX97" fmla="*/ 235670 w 3366258"/>
              <a:gd name="connsiteY97" fmla="*/ 348791 h 2026762"/>
              <a:gd name="connsiteX98" fmla="*/ 188536 w 3366258"/>
              <a:gd name="connsiteY98" fmla="*/ 339365 h 2026762"/>
              <a:gd name="connsiteX99" fmla="*/ 131975 w 3366258"/>
              <a:gd name="connsiteY99" fmla="*/ 329938 h 2026762"/>
              <a:gd name="connsiteX100" fmla="*/ 84841 w 3366258"/>
              <a:gd name="connsiteY100" fmla="*/ 311084 h 2026762"/>
              <a:gd name="connsiteX101" fmla="*/ 56560 w 3366258"/>
              <a:gd name="connsiteY101" fmla="*/ 301657 h 2026762"/>
              <a:gd name="connsiteX102" fmla="*/ 18853 w 3366258"/>
              <a:gd name="connsiteY102" fmla="*/ 245096 h 2026762"/>
              <a:gd name="connsiteX103" fmla="*/ 9426 w 3366258"/>
              <a:gd name="connsiteY103" fmla="*/ 207389 h 2026762"/>
              <a:gd name="connsiteX104" fmla="*/ 0 w 3366258"/>
              <a:gd name="connsiteY104" fmla="*/ 179109 h 2026762"/>
              <a:gd name="connsiteX105" fmla="*/ 9426 w 3366258"/>
              <a:gd name="connsiteY105" fmla="*/ 84841 h 2026762"/>
              <a:gd name="connsiteX106" fmla="*/ 56560 w 3366258"/>
              <a:gd name="connsiteY106" fmla="*/ 18853 h 2026762"/>
              <a:gd name="connsiteX107" fmla="*/ 263950 w 3366258"/>
              <a:gd name="connsiteY107" fmla="*/ 0 h 2026762"/>
              <a:gd name="connsiteX0" fmla="*/ 263950 w 3366258"/>
              <a:gd name="connsiteY0" fmla="*/ 0 h 2026762"/>
              <a:gd name="connsiteX1" fmla="*/ 1027521 w 3366258"/>
              <a:gd name="connsiteY1" fmla="*/ 0 h 2026762"/>
              <a:gd name="connsiteX2" fmla="*/ 1461154 w 3366258"/>
              <a:gd name="connsiteY2" fmla="*/ 37707 h 2026762"/>
              <a:gd name="connsiteX3" fmla="*/ 1668544 w 3366258"/>
              <a:gd name="connsiteY3" fmla="*/ 75414 h 2026762"/>
              <a:gd name="connsiteX4" fmla="*/ 1772239 w 3366258"/>
              <a:gd name="connsiteY4" fmla="*/ 103694 h 2026762"/>
              <a:gd name="connsiteX5" fmla="*/ 1819373 w 3366258"/>
              <a:gd name="connsiteY5" fmla="*/ 113121 h 2026762"/>
              <a:gd name="connsiteX6" fmla="*/ 1913641 w 3366258"/>
              <a:gd name="connsiteY6" fmla="*/ 141402 h 2026762"/>
              <a:gd name="connsiteX7" fmla="*/ 1970202 w 3366258"/>
              <a:gd name="connsiteY7" fmla="*/ 179109 h 2026762"/>
              <a:gd name="connsiteX8" fmla="*/ 1998482 w 3366258"/>
              <a:gd name="connsiteY8" fmla="*/ 188536 h 2026762"/>
              <a:gd name="connsiteX9" fmla="*/ 2045616 w 3366258"/>
              <a:gd name="connsiteY9" fmla="*/ 216816 h 2026762"/>
              <a:gd name="connsiteX10" fmla="*/ 2073896 w 3366258"/>
              <a:gd name="connsiteY10" fmla="*/ 226243 h 2026762"/>
              <a:gd name="connsiteX11" fmla="*/ 2111604 w 3366258"/>
              <a:gd name="connsiteY11" fmla="*/ 245096 h 2026762"/>
              <a:gd name="connsiteX12" fmla="*/ 2139884 w 3366258"/>
              <a:gd name="connsiteY12" fmla="*/ 254523 h 2026762"/>
              <a:gd name="connsiteX13" fmla="*/ 2215299 w 3366258"/>
              <a:gd name="connsiteY13" fmla="*/ 292230 h 2026762"/>
              <a:gd name="connsiteX14" fmla="*/ 2271859 w 3366258"/>
              <a:gd name="connsiteY14" fmla="*/ 329938 h 2026762"/>
              <a:gd name="connsiteX15" fmla="*/ 2366127 w 3366258"/>
              <a:gd name="connsiteY15" fmla="*/ 367645 h 2026762"/>
              <a:gd name="connsiteX16" fmla="*/ 2394408 w 3366258"/>
              <a:gd name="connsiteY16" fmla="*/ 377072 h 2026762"/>
              <a:gd name="connsiteX17" fmla="*/ 2450969 w 3366258"/>
              <a:gd name="connsiteY17" fmla="*/ 414779 h 2026762"/>
              <a:gd name="connsiteX18" fmla="*/ 2498103 w 3366258"/>
              <a:gd name="connsiteY18" fmla="*/ 433633 h 2026762"/>
              <a:gd name="connsiteX19" fmla="*/ 2535810 w 3366258"/>
              <a:gd name="connsiteY19" fmla="*/ 461913 h 2026762"/>
              <a:gd name="connsiteX20" fmla="*/ 2564090 w 3366258"/>
              <a:gd name="connsiteY20" fmla="*/ 471340 h 2026762"/>
              <a:gd name="connsiteX21" fmla="*/ 2648932 w 3366258"/>
              <a:gd name="connsiteY21" fmla="*/ 518474 h 2026762"/>
              <a:gd name="connsiteX22" fmla="*/ 2714919 w 3366258"/>
              <a:gd name="connsiteY22" fmla="*/ 546754 h 2026762"/>
              <a:gd name="connsiteX23" fmla="*/ 2818614 w 3366258"/>
              <a:gd name="connsiteY23" fmla="*/ 603315 h 2026762"/>
              <a:gd name="connsiteX24" fmla="*/ 2846894 w 3366258"/>
              <a:gd name="connsiteY24" fmla="*/ 622169 h 2026762"/>
              <a:gd name="connsiteX25" fmla="*/ 2912882 w 3366258"/>
              <a:gd name="connsiteY25" fmla="*/ 650449 h 2026762"/>
              <a:gd name="connsiteX26" fmla="*/ 2941162 w 3366258"/>
              <a:gd name="connsiteY26" fmla="*/ 669303 h 2026762"/>
              <a:gd name="connsiteX27" fmla="*/ 2969443 w 3366258"/>
              <a:gd name="connsiteY27" fmla="*/ 678729 h 2026762"/>
              <a:gd name="connsiteX28" fmla="*/ 3016577 w 3366258"/>
              <a:gd name="connsiteY28" fmla="*/ 707010 h 2026762"/>
              <a:gd name="connsiteX29" fmla="*/ 3073138 w 3366258"/>
              <a:gd name="connsiteY29" fmla="*/ 735290 h 2026762"/>
              <a:gd name="connsiteX30" fmla="*/ 3148552 w 3366258"/>
              <a:gd name="connsiteY30" fmla="*/ 782424 h 2026762"/>
              <a:gd name="connsiteX31" fmla="*/ 3205113 w 3366258"/>
              <a:gd name="connsiteY31" fmla="*/ 838985 h 2026762"/>
              <a:gd name="connsiteX32" fmla="*/ 3261674 w 3366258"/>
              <a:gd name="connsiteY32" fmla="*/ 886119 h 2026762"/>
              <a:gd name="connsiteX33" fmla="*/ 3289954 w 3366258"/>
              <a:gd name="connsiteY33" fmla="*/ 952107 h 2026762"/>
              <a:gd name="connsiteX34" fmla="*/ 3327661 w 3366258"/>
              <a:gd name="connsiteY34" fmla="*/ 1046375 h 2026762"/>
              <a:gd name="connsiteX35" fmla="*/ 3346515 w 3366258"/>
              <a:gd name="connsiteY35" fmla="*/ 1131216 h 2026762"/>
              <a:gd name="connsiteX36" fmla="*/ 3355942 w 3366258"/>
              <a:gd name="connsiteY36" fmla="*/ 1564849 h 2026762"/>
              <a:gd name="connsiteX37" fmla="*/ 3346515 w 3366258"/>
              <a:gd name="connsiteY37" fmla="*/ 1649690 h 2026762"/>
              <a:gd name="connsiteX38" fmla="*/ 3327661 w 3366258"/>
              <a:gd name="connsiteY38" fmla="*/ 1706251 h 2026762"/>
              <a:gd name="connsiteX39" fmla="*/ 3318235 w 3366258"/>
              <a:gd name="connsiteY39" fmla="*/ 1734532 h 2026762"/>
              <a:gd name="connsiteX40" fmla="*/ 3299381 w 3366258"/>
              <a:gd name="connsiteY40" fmla="*/ 1791092 h 2026762"/>
              <a:gd name="connsiteX41" fmla="*/ 3289954 w 3366258"/>
              <a:gd name="connsiteY41" fmla="*/ 1819373 h 2026762"/>
              <a:gd name="connsiteX42" fmla="*/ 3271101 w 3366258"/>
              <a:gd name="connsiteY42" fmla="*/ 1857080 h 2026762"/>
              <a:gd name="connsiteX43" fmla="*/ 3233393 w 3366258"/>
              <a:gd name="connsiteY43" fmla="*/ 1913641 h 2026762"/>
              <a:gd name="connsiteX44" fmla="*/ 3214540 w 3366258"/>
              <a:gd name="connsiteY44" fmla="*/ 1970202 h 2026762"/>
              <a:gd name="connsiteX45" fmla="*/ 3176833 w 3366258"/>
              <a:gd name="connsiteY45" fmla="*/ 2026762 h 2026762"/>
              <a:gd name="connsiteX46" fmla="*/ 3073138 w 3366258"/>
              <a:gd name="connsiteY46" fmla="*/ 2017336 h 2026762"/>
              <a:gd name="connsiteX47" fmla="*/ 3044857 w 3366258"/>
              <a:gd name="connsiteY47" fmla="*/ 2007909 h 2026762"/>
              <a:gd name="connsiteX48" fmla="*/ 3016577 w 3366258"/>
              <a:gd name="connsiteY48" fmla="*/ 1979628 h 2026762"/>
              <a:gd name="connsiteX49" fmla="*/ 3044857 w 3366258"/>
              <a:gd name="connsiteY49" fmla="*/ 1885360 h 2026762"/>
              <a:gd name="connsiteX50" fmla="*/ 3063711 w 3366258"/>
              <a:gd name="connsiteY50" fmla="*/ 1828800 h 2026762"/>
              <a:gd name="connsiteX51" fmla="*/ 3073138 w 3366258"/>
              <a:gd name="connsiteY51" fmla="*/ 1706251 h 2026762"/>
              <a:gd name="connsiteX52" fmla="*/ 3091991 w 3366258"/>
              <a:gd name="connsiteY52" fmla="*/ 1366886 h 2026762"/>
              <a:gd name="connsiteX53" fmla="*/ 3073138 w 3366258"/>
              <a:gd name="connsiteY53" fmla="*/ 1178350 h 2026762"/>
              <a:gd name="connsiteX54" fmla="*/ 3063711 w 3366258"/>
              <a:gd name="connsiteY54" fmla="*/ 1150070 h 2026762"/>
              <a:gd name="connsiteX55" fmla="*/ 3007150 w 3366258"/>
              <a:gd name="connsiteY55" fmla="*/ 1046375 h 2026762"/>
              <a:gd name="connsiteX56" fmla="*/ 2950589 w 3366258"/>
              <a:gd name="connsiteY56" fmla="*/ 989814 h 2026762"/>
              <a:gd name="connsiteX57" fmla="*/ 2894028 w 3366258"/>
              <a:gd name="connsiteY57" fmla="*/ 952107 h 2026762"/>
              <a:gd name="connsiteX58" fmla="*/ 2837468 w 3366258"/>
              <a:gd name="connsiteY58" fmla="*/ 914400 h 2026762"/>
              <a:gd name="connsiteX59" fmla="*/ 2743200 w 3366258"/>
              <a:gd name="connsiteY59" fmla="*/ 876692 h 2026762"/>
              <a:gd name="connsiteX60" fmla="*/ 2714919 w 3366258"/>
              <a:gd name="connsiteY60" fmla="*/ 867266 h 2026762"/>
              <a:gd name="connsiteX61" fmla="*/ 2677212 w 3366258"/>
              <a:gd name="connsiteY61" fmla="*/ 848412 h 2026762"/>
              <a:gd name="connsiteX62" fmla="*/ 2620651 w 3366258"/>
              <a:gd name="connsiteY62" fmla="*/ 829558 h 2026762"/>
              <a:gd name="connsiteX63" fmla="*/ 2554663 w 3366258"/>
              <a:gd name="connsiteY63" fmla="*/ 791851 h 2026762"/>
              <a:gd name="connsiteX64" fmla="*/ 2516956 w 3366258"/>
              <a:gd name="connsiteY64" fmla="*/ 763571 h 2026762"/>
              <a:gd name="connsiteX65" fmla="*/ 2460395 w 3366258"/>
              <a:gd name="connsiteY65" fmla="*/ 744717 h 2026762"/>
              <a:gd name="connsiteX66" fmla="*/ 2403835 w 3366258"/>
              <a:gd name="connsiteY66" fmla="*/ 725863 h 2026762"/>
              <a:gd name="connsiteX67" fmla="*/ 2375554 w 3366258"/>
              <a:gd name="connsiteY67" fmla="*/ 716437 h 2026762"/>
              <a:gd name="connsiteX68" fmla="*/ 2328420 w 3366258"/>
              <a:gd name="connsiteY68" fmla="*/ 707010 h 2026762"/>
              <a:gd name="connsiteX69" fmla="*/ 2300140 w 3366258"/>
              <a:gd name="connsiteY69" fmla="*/ 697583 h 2026762"/>
              <a:gd name="connsiteX70" fmla="*/ 2253006 w 3366258"/>
              <a:gd name="connsiteY70" fmla="*/ 688156 h 2026762"/>
              <a:gd name="connsiteX71" fmla="*/ 2158738 w 3366258"/>
              <a:gd name="connsiteY71" fmla="*/ 659876 h 2026762"/>
              <a:gd name="connsiteX72" fmla="*/ 2102177 w 3366258"/>
              <a:gd name="connsiteY72" fmla="*/ 650449 h 2026762"/>
              <a:gd name="connsiteX73" fmla="*/ 2055043 w 3366258"/>
              <a:gd name="connsiteY73" fmla="*/ 641022 h 2026762"/>
              <a:gd name="connsiteX74" fmla="*/ 1998482 w 3366258"/>
              <a:gd name="connsiteY74" fmla="*/ 631595 h 2026762"/>
              <a:gd name="connsiteX75" fmla="*/ 1970202 w 3366258"/>
              <a:gd name="connsiteY75" fmla="*/ 622169 h 2026762"/>
              <a:gd name="connsiteX76" fmla="*/ 1932494 w 3366258"/>
              <a:gd name="connsiteY76" fmla="*/ 612742 h 2026762"/>
              <a:gd name="connsiteX77" fmla="*/ 1904214 w 3366258"/>
              <a:gd name="connsiteY77" fmla="*/ 603315 h 2026762"/>
              <a:gd name="connsiteX78" fmla="*/ 1791092 w 3366258"/>
              <a:gd name="connsiteY78" fmla="*/ 584461 h 2026762"/>
              <a:gd name="connsiteX79" fmla="*/ 1659117 w 3366258"/>
              <a:gd name="connsiteY79" fmla="*/ 546754 h 2026762"/>
              <a:gd name="connsiteX80" fmla="*/ 1593129 w 3366258"/>
              <a:gd name="connsiteY80" fmla="*/ 537327 h 2026762"/>
              <a:gd name="connsiteX81" fmla="*/ 1545995 w 3366258"/>
              <a:gd name="connsiteY81" fmla="*/ 527901 h 2026762"/>
              <a:gd name="connsiteX82" fmla="*/ 1480008 w 3366258"/>
              <a:gd name="connsiteY82" fmla="*/ 518474 h 2026762"/>
              <a:gd name="connsiteX83" fmla="*/ 1423447 w 3366258"/>
              <a:gd name="connsiteY83" fmla="*/ 509047 h 2026762"/>
              <a:gd name="connsiteX84" fmla="*/ 1357459 w 3366258"/>
              <a:gd name="connsiteY84" fmla="*/ 499620 h 2026762"/>
              <a:gd name="connsiteX85" fmla="*/ 1244338 w 3366258"/>
              <a:gd name="connsiteY85" fmla="*/ 480767 h 2026762"/>
              <a:gd name="connsiteX86" fmla="*/ 1159496 w 3366258"/>
              <a:gd name="connsiteY86" fmla="*/ 461913 h 2026762"/>
              <a:gd name="connsiteX87" fmla="*/ 1065228 w 3366258"/>
              <a:gd name="connsiteY87" fmla="*/ 452486 h 2026762"/>
              <a:gd name="connsiteX88" fmla="*/ 1008668 w 3366258"/>
              <a:gd name="connsiteY88" fmla="*/ 443059 h 2026762"/>
              <a:gd name="connsiteX89" fmla="*/ 923826 w 3366258"/>
              <a:gd name="connsiteY89" fmla="*/ 433633 h 2026762"/>
              <a:gd name="connsiteX90" fmla="*/ 867266 w 3366258"/>
              <a:gd name="connsiteY90" fmla="*/ 424206 h 2026762"/>
              <a:gd name="connsiteX91" fmla="*/ 772997 w 3366258"/>
              <a:gd name="connsiteY91" fmla="*/ 414779 h 2026762"/>
              <a:gd name="connsiteX92" fmla="*/ 612742 w 3366258"/>
              <a:gd name="connsiteY92" fmla="*/ 395925 h 2026762"/>
              <a:gd name="connsiteX93" fmla="*/ 565608 w 3366258"/>
              <a:gd name="connsiteY93" fmla="*/ 386499 h 2026762"/>
              <a:gd name="connsiteX94" fmla="*/ 490193 w 3366258"/>
              <a:gd name="connsiteY94" fmla="*/ 377072 h 2026762"/>
              <a:gd name="connsiteX95" fmla="*/ 329938 w 3366258"/>
              <a:gd name="connsiteY95" fmla="*/ 358218 h 2026762"/>
              <a:gd name="connsiteX96" fmla="*/ 235670 w 3366258"/>
              <a:gd name="connsiteY96" fmla="*/ 348791 h 2026762"/>
              <a:gd name="connsiteX97" fmla="*/ 188536 w 3366258"/>
              <a:gd name="connsiteY97" fmla="*/ 339365 h 2026762"/>
              <a:gd name="connsiteX98" fmla="*/ 131975 w 3366258"/>
              <a:gd name="connsiteY98" fmla="*/ 329938 h 2026762"/>
              <a:gd name="connsiteX99" fmla="*/ 84841 w 3366258"/>
              <a:gd name="connsiteY99" fmla="*/ 311084 h 2026762"/>
              <a:gd name="connsiteX100" fmla="*/ 56560 w 3366258"/>
              <a:gd name="connsiteY100" fmla="*/ 301657 h 2026762"/>
              <a:gd name="connsiteX101" fmla="*/ 18853 w 3366258"/>
              <a:gd name="connsiteY101" fmla="*/ 245096 h 2026762"/>
              <a:gd name="connsiteX102" fmla="*/ 9426 w 3366258"/>
              <a:gd name="connsiteY102" fmla="*/ 207389 h 2026762"/>
              <a:gd name="connsiteX103" fmla="*/ 0 w 3366258"/>
              <a:gd name="connsiteY103" fmla="*/ 179109 h 2026762"/>
              <a:gd name="connsiteX104" fmla="*/ 9426 w 3366258"/>
              <a:gd name="connsiteY104" fmla="*/ 84841 h 2026762"/>
              <a:gd name="connsiteX105" fmla="*/ 56560 w 3366258"/>
              <a:gd name="connsiteY105" fmla="*/ 18853 h 2026762"/>
              <a:gd name="connsiteX106" fmla="*/ 263950 w 3366258"/>
              <a:gd name="connsiteY106" fmla="*/ 0 h 2026762"/>
              <a:gd name="connsiteX0" fmla="*/ 263950 w 3366258"/>
              <a:gd name="connsiteY0" fmla="*/ 0 h 2026762"/>
              <a:gd name="connsiteX1" fmla="*/ 1027521 w 3366258"/>
              <a:gd name="connsiteY1" fmla="*/ 0 h 2026762"/>
              <a:gd name="connsiteX2" fmla="*/ 1461154 w 3366258"/>
              <a:gd name="connsiteY2" fmla="*/ 37707 h 2026762"/>
              <a:gd name="connsiteX3" fmla="*/ 1772239 w 3366258"/>
              <a:gd name="connsiteY3" fmla="*/ 103694 h 2026762"/>
              <a:gd name="connsiteX4" fmla="*/ 1819373 w 3366258"/>
              <a:gd name="connsiteY4" fmla="*/ 113121 h 2026762"/>
              <a:gd name="connsiteX5" fmla="*/ 1913641 w 3366258"/>
              <a:gd name="connsiteY5" fmla="*/ 141402 h 2026762"/>
              <a:gd name="connsiteX6" fmla="*/ 1970202 w 3366258"/>
              <a:gd name="connsiteY6" fmla="*/ 179109 h 2026762"/>
              <a:gd name="connsiteX7" fmla="*/ 1998482 w 3366258"/>
              <a:gd name="connsiteY7" fmla="*/ 188536 h 2026762"/>
              <a:gd name="connsiteX8" fmla="*/ 2045616 w 3366258"/>
              <a:gd name="connsiteY8" fmla="*/ 216816 h 2026762"/>
              <a:gd name="connsiteX9" fmla="*/ 2073896 w 3366258"/>
              <a:gd name="connsiteY9" fmla="*/ 226243 h 2026762"/>
              <a:gd name="connsiteX10" fmla="*/ 2111604 w 3366258"/>
              <a:gd name="connsiteY10" fmla="*/ 245096 h 2026762"/>
              <a:gd name="connsiteX11" fmla="*/ 2139884 w 3366258"/>
              <a:gd name="connsiteY11" fmla="*/ 254523 h 2026762"/>
              <a:gd name="connsiteX12" fmla="*/ 2215299 w 3366258"/>
              <a:gd name="connsiteY12" fmla="*/ 292230 h 2026762"/>
              <a:gd name="connsiteX13" fmla="*/ 2271859 w 3366258"/>
              <a:gd name="connsiteY13" fmla="*/ 329938 h 2026762"/>
              <a:gd name="connsiteX14" fmla="*/ 2366127 w 3366258"/>
              <a:gd name="connsiteY14" fmla="*/ 367645 h 2026762"/>
              <a:gd name="connsiteX15" fmla="*/ 2394408 w 3366258"/>
              <a:gd name="connsiteY15" fmla="*/ 377072 h 2026762"/>
              <a:gd name="connsiteX16" fmla="*/ 2450969 w 3366258"/>
              <a:gd name="connsiteY16" fmla="*/ 414779 h 2026762"/>
              <a:gd name="connsiteX17" fmla="*/ 2498103 w 3366258"/>
              <a:gd name="connsiteY17" fmla="*/ 433633 h 2026762"/>
              <a:gd name="connsiteX18" fmla="*/ 2535810 w 3366258"/>
              <a:gd name="connsiteY18" fmla="*/ 461913 h 2026762"/>
              <a:gd name="connsiteX19" fmla="*/ 2564090 w 3366258"/>
              <a:gd name="connsiteY19" fmla="*/ 471340 h 2026762"/>
              <a:gd name="connsiteX20" fmla="*/ 2648932 w 3366258"/>
              <a:gd name="connsiteY20" fmla="*/ 518474 h 2026762"/>
              <a:gd name="connsiteX21" fmla="*/ 2714919 w 3366258"/>
              <a:gd name="connsiteY21" fmla="*/ 546754 h 2026762"/>
              <a:gd name="connsiteX22" fmla="*/ 2818614 w 3366258"/>
              <a:gd name="connsiteY22" fmla="*/ 603315 h 2026762"/>
              <a:gd name="connsiteX23" fmla="*/ 2846894 w 3366258"/>
              <a:gd name="connsiteY23" fmla="*/ 622169 h 2026762"/>
              <a:gd name="connsiteX24" fmla="*/ 2912882 w 3366258"/>
              <a:gd name="connsiteY24" fmla="*/ 650449 h 2026762"/>
              <a:gd name="connsiteX25" fmla="*/ 2941162 w 3366258"/>
              <a:gd name="connsiteY25" fmla="*/ 669303 h 2026762"/>
              <a:gd name="connsiteX26" fmla="*/ 2969443 w 3366258"/>
              <a:gd name="connsiteY26" fmla="*/ 678729 h 2026762"/>
              <a:gd name="connsiteX27" fmla="*/ 3016577 w 3366258"/>
              <a:gd name="connsiteY27" fmla="*/ 707010 h 2026762"/>
              <a:gd name="connsiteX28" fmla="*/ 3073138 w 3366258"/>
              <a:gd name="connsiteY28" fmla="*/ 735290 h 2026762"/>
              <a:gd name="connsiteX29" fmla="*/ 3148552 w 3366258"/>
              <a:gd name="connsiteY29" fmla="*/ 782424 h 2026762"/>
              <a:gd name="connsiteX30" fmla="*/ 3205113 w 3366258"/>
              <a:gd name="connsiteY30" fmla="*/ 838985 h 2026762"/>
              <a:gd name="connsiteX31" fmla="*/ 3261674 w 3366258"/>
              <a:gd name="connsiteY31" fmla="*/ 886119 h 2026762"/>
              <a:gd name="connsiteX32" fmla="*/ 3289954 w 3366258"/>
              <a:gd name="connsiteY32" fmla="*/ 952107 h 2026762"/>
              <a:gd name="connsiteX33" fmla="*/ 3327661 w 3366258"/>
              <a:gd name="connsiteY33" fmla="*/ 1046375 h 2026762"/>
              <a:gd name="connsiteX34" fmla="*/ 3346515 w 3366258"/>
              <a:gd name="connsiteY34" fmla="*/ 1131216 h 2026762"/>
              <a:gd name="connsiteX35" fmla="*/ 3355942 w 3366258"/>
              <a:gd name="connsiteY35" fmla="*/ 1564849 h 2026762"/>
              <a:gd name="connsiteX36" fmla="*/ 3346515 w 3366258"/>
              <a:gd name="connsiteY36" fmla="*/ 1649690 h 2026762"/>
              <a:gd name="connsiteX37" fmla="*/ 3327661 w 3366258"/>
              <a:gd name="connsiteY37" fmla="*/ 1706251 h 2026762"/>
              <a:gd name="connsiteX38" fmla="*/ 3318235 w 3366258"/>
              <a:gd name="connsiteY38" fmla="*/ 1734532 h 2026762"/>
              <a:gd name="connsiteX39" fmla="*/ 3299381 w 3366258"/>
              <a:gd name="connsiteY39" fmla="*/ 1791092 h 2026762"/>
              <a:gd name="connsiteX40" fmla="*/ 3289954 w 3366258"/>
              <a:gd name="connsiteY40" fmla="*/ 1819373 h 2026762"/>
              <a:gd name="connsiteX41" fmla="*/ 3271101 w 3366258"/>
              <a:gd name="connsiteY41" fmla="*/ 1857080 h 2026762"/>
              <a:gd name="connsiteX42" fmla="*/ 3233393 w 3366258"/>
              <a:gd name="connsiteY42" fmla="*/ 1913641 h 2026762"/>
              <a:gd name="connsiteX43" fmla="*/ 3214540 w 3366258"/>
              <a:gd name="connsiteY43" fmla="*/ 1970202 h 2026762"/>
              <a:gd name="connsiteX44" fmla="*/ 3176833 w 3366258"/>
              <a:gd name="connsiteY44" fmla="*/ 2026762 h 2026762"/>
              <a:gd name="connsiteX45" fmla="*/ 3073138 w 3366258"/>
              <a:gd name="connsiteY45" fmla="*/ 2017336 h 2026762"/>
              <a:gd name="connsiteX46" fmla="*/ 3044857 w 3366258"/>
              <a:gd name="connsiteY46" fmla="*/ 2007909 h 2026762"/>
              <a:gd name="connsiteX47" fmla="*/ 3016577 w 3366258"/>
              <a:gd name="connsiteY47" fmla="*/ 1979628 h 2026762"/>
              <a:gd name="connsiteX48" fmla="*/ 3044857 w 3366258"/>
              <a:gd name="connsiteY48" fmla="*/ 1885360 h 2026762"/>
              <a:gd name="connsiteX49" fmla="*/ 3063711 w 3366258"/>
              <a:gd name="connsiteY49" fmla="*/ 1828800 h 2026762"/>
              <a:gd name="connsiteX50" fmla="*/ 3073138 w 3366258"/>
              <a:gd name="connsiteY50" fmla="*/ 1706251 h 2026762"/>
              <a:gd name="connsiteX51" fmla="*/ 3091991 w 3366258"/>
              <a:gd name="connsiteY51" fmla="*/ 1366886 h 2026762"/>
              <a:gd name="connsiteX52" fmla="*/ 3073138 w 3366258"/>
              <a:gd name="connsiteY52" fmla="*/ 1178350 h 2026762"/>
              <a:gd name="connsiteX53" fmla="*/ 3063711 w 3366258"/>
              <a:gd name="connsiteY53" fmla="*/ 1150070 h 2026762"/>
              <a:gd name="connsiteX54" fmla="*/ 3007150 w 3366258"/>
              <a:gd name="connsiteY54" fmla="*/ 1046375 h 2026762"/>
              <a:gd name="connsiteX55" fmla="*/ 2950589 w 3366258"/>
              <a:gd name="connsiteY55" fmla="*/ 989814 h 2026762"/>
              <a:gd name="connsiteX56" fmla="*/ 2894028 w 3366258"/>
              <a:gd name="connsiteY56" fmla="*/ 952107 h 2026762"/>
              <a:gd name="connsiteX57" fmla="*/ 2837468 w 3366258"/>
              <a:gd name="connsiteY57" fmla="*/ 914400 h 2026762"/>
              <a:gd name="connsiteX58" fmla="*/ 2743200 w 3366258"/>
              <a:gd name="connsiteY58" fmla="*/ 876692 h 2026762"/>
              <a:gd name="connsiteX59" fmla="*/ 2714919 w 3366258"/>
              <a:gd name="connsiteY59" fmla="*/ 867266 h 2026762"/>
              <a:gd name="connsiteX60" fmla="*/ 2677212 w 3366258"/>
              <a:gd name="connsiteY60" fmla="*/ 848412 h 2026762"/>
              <a:gd name="connsiteX61" fmla="*/ 2620651 w 3366258"/>
              <a:gd name="connsiteY61" fmla="*/ 829558 h 2026762"/>
              <a:gd name="connsiteX62" fmla="*/ 2554663 w 3366258"/>
              <a:gd name="connsiteY62" fmla="*/ 791851 h 2026762"/>
              <a:gd name="connsiteX63" fmla="*/ 2516956 w 3366258"/>
              <a:gd name="connsiteY63" fmla="*/ 763571 h 2026762"/>
              <a:gd name="connsiteX64" fmla="*/ 2460395 w 3366258"/>
              <a:gd name="connsiteY64" fmla="*/ 744717 h 2026762"/>
              <a:gd name="connsiteX65" fmla="*/ 2403835 w 3366258"/>
              <a:gd name="connsiteY65" fmla="*/ 725863 h 2026762"/>
              <a:gd name="connsiteX66" fmla="*/ 2375554 w 3366258"/>
              <a:gd name="connsiteY66" fmla="*/ 716437 h 2026762"/>
              <a:gd name="connsiteX67" fmla="*/ 2328420 w 3366258"/>
              <a:gd name="connsiteY67" fmla="*/ 707010 h 2026762"/>
              <a:gd name="connsiteX68" fmla="*/ 2300140 w 3366258"/>
              <a:gd name="connsiteY68" fmla="*/ 697583 h 2026762"/>
              <a:gd name="connsiteX69" fmla="*/ 2253006 w 3366258"/>
              <a:gd name="connsiteY69" fmla="*/ 688156 h 2026762"/>
              <a:gd name="connsiteX70" fmla="*/ 2158738 w 3366258"/>
              <a:gd name="connsiteY70" fmla="*/ 659876 h 2026762"/>
              <a:gd name="connsiteX71" fmla="*/ 2102177 w 3366258"/>
              <a:gd name="connsiteY71" fmla="*/ 650449 h 2026762"/>
              <a:gd name="connsiteX72" fmla="*/ 2055043 w 3366258"/>
              <a:gd name="connsiteY72" fmla="*/ 641022 h 2026762"/>
              <a:gd name="connsiteX73" fmla="*/ 1998482 w 3366258"/>
              <a:gd name="connsiteY73" fmla="*/ 631595 h 2026762"/>
              <a:gd name="connsiteX74" fmla="*/ 1970202 w 3366258"/>
              <a:gd name="connsiteY74" fmla="*/ 622169 h 2026762"/>
              <a:gd name="connsiteX75" fmla="*/ 1932494 w 3366258"/>
              <a:gd name="connsiteY75" fmla="*/ 612742 h 2026762"/>
              <a:gd name="connsiteX76" fmla="*/ 1904214 w 3366258"/>
              <a:gd name="connsiteY76" fmla="*/ 603315 h 2026762"/>
              <a:gd name="connsiteX77" fmla="*/ 1791092 w 3366258"/>
              <a:gd name="connsiteY77" fmla="*/ 584461 h 2026762"/>
              <a:gd name="connsiteX78" fmla="*/ 1659117 w 3366258"/>
              <a:gd name="connsiteY78" fmla="*/ 546754 h 2026762"/>
              <a:gd name="connsiteX79" fmla="*/ 1593129 w 3366258"/>
              <a:gd name="connsiteY79" fmla="*/ 537327 h 2026762"/>
              <a:gd name="connsiteX80" fmla="*/ 1545995 w 3366258"/>
              <a:gd name="connsiteY80" fmla="*/ 527901 h 2026762"/>
              <a:gd name="connsiteX81" fmla="*/ 1480008 w 3366258"/>
              <a:gd name="connsiteY81" fmla="*/ 518474 h 2026762"/>
              <a:gd name="connsiteX82" fmla="*/ 1423447 w 3366258"/>
              <a:gd name="connsiteY82" fmla="*/ 509047 h 2026762"/>
              <a:gd name="connsiteX83" fmla="*/ 1357459 w 3366258"/>
              <a:gd name="connsiteY83" fmla="*/ 499620 h 2026762"/>
              <a:gd name="connsiteX84" fmla="*/ 1244338 w 3366258"/>
              <a:gd name="connsiteY84" fmla="*/ 480767 h 2026762"/>
              <a:gd name="connsiteX85" fmla="*/ 1159496 w 3366258"/>
              <a:gd name="connsiteY85" fmla="*/ 461913 h 2026762"/>
              <a:gd name="connsiteX86" fmla="*/ 1065228 w 3366258"/>
              <a:gd name="connsiteY86" fmla="*/ 452486 h 2026762"/>
              <a:gd name="connsiteX87" fmla="*/ 1008668 w 3366258"/>
              <a:gd name="connsiteY87" fmla="*/ 443059 h 2026762"/>
              <a:gd name="connsiteX88" fmla="*/ 923826 w 3366258"/>
              <a:gd name="connsiteY88" fmla="*/ 433633 h 2026762"/>
              <a:gd name="connsiteX89" fmla="*/ 867266 w 3366258"/>
              <a:gd name="connsiteY89" fmla="*/ 424206 h 2026762"/>
              <a:gd name="connsiteX90" fmla="*/ 772997 w 3366258"/>
              <a:gd name="connsiteY90" fmla="*/ 414779 h 2026762"/>
              <a:gd name="connsiteX91" fmla="*/ 612742 w 3366258"/>
              <a:gd name="connsiteY91" fmla="*/ 395925 h 2026762"/>
              <a:gd name="connsiteX92" fmla="*/ 565608 w 3366258"/>
              <a:gd name="connsiteY92" fmla="*/ 386499 h 2026762"/>
              <a:gd name="connsiteX93" fmla="*/ 490193 w 3366258"/>
              <a:gd name="connsiteY93" fmla="*/ 377072 h 2026762"/>
              <a:gd name="connsiteX94" fmla="*/ 329938 w 3366258"/>
              <a:gd name="connsiteY94" fmla="*/ 358218 h 2026762"/>
              <a:gd name="connsiteX95" fmla="*/ 235670 w 3366258"/>
              <a:gd name="connsiteY95" fmla="*/ 348791 h 2026762"/>
              <a:gd name="connsiteX96" fmla="*/ 188536 w 3366258"/>
              <a:gd name="connsiteY96" fmla="*/ 339365 h 2026762"/>
              <a:gd name="connsiteX97" fmla="*/ 131975 w 3366258"/>
              <a:gd name="connsiteY97" fmla="*/ 329938 h 2026762"/>
              <a:gd name="connsiteX98" fmla="*/ 84841 w 3366258"/>
              <a:gd name="connsiteY98" fmla="*/ 311084 h 2026762"/>
              <a:gd name="connsiteX99" fmla="*/ 56560 w 3366258"/>
              <a:gd name="connsiteY99" fmla="*/ 301657 h 2026762"/>
              <a:gd name="connsiteX100" fmla="*/ 18853 w 3366258"/>
              <a:gd name="connsiteY100" fmla="*/ 245096 h 2026762"/>
              <a:gd name="connsiteX101" fmla="*/ 9426 w 3366258"/>
              <a:gd name="connsiteY101" fmla="*/ 207389 h 2026762"/>
              <a:gd name="connsiteX102" fmla="*/ 0 w 3366258"/>
              <a:gd name="connsiteY102" fmla="*/ 179109 h 2026762"/>
              <a:gd name="connsiteX103" fmla="*/ 9426 w 3366258"/>
              <a:gd name="connsiteY103" fmla="*/ 84841 h 2026762"/>
              <a:gd name="connsiteX104" fmla="*/ 56560 w 3366258"/>
              <a:gd name="connsiteY104" fmla="*/ 18853 h 2026762"/>
              <a:gd name="connsiteX105" fmla="*/ 263950 w 3366258"/>
              <a:gd name="connsiteY105" fmla="*/ 0 h 2026762"/>
              <a:gd name="connsiteX0" fmla="*/ 265611 w 3367919"/>
              <a:gd name="connsiteY0" fmla="*/ 0 h 2026762"/>
              <a:gd name="connsiteX1" fmla="*/ 1029182 w 3367919"/>
              <a:gd name="connsiteY1" fmla="*/ 0 h 2026762"/>
              <a:gd name="connsiteX2" fmla="*/ 1462815 w 3367919"/>
              <a:gd name="connsiteY2" fmla="*/ 37707 h 2026762"/>
              <a:gd name="connsiteX3" fmla="*/ 1773900 w 3367919"/>
              <a:gd name="connsiteY3" fmla="*/ 103694 h 2026762"/>
              <a:gd name="connsiteX4" fmla="*/ 1821034 w 3367919"/>
              <a:gd name="connsiteY4" fmla="*/ 113121 h 2026762"/>
              <a:gd name="connsiteX5" fmla="*/ 1915302 w 3367919"/>
              <a:gd name="connsiteY5" fmla="*/ 141402 h 2026762"/>
              <a:gd name="connsiteX6" fmla="*/ 1971863 w 3367919"/>
              <a:gd name="connsiteY6" fmla="*/ 179109 h 2026762"/>
              <a:gd name="connsiteX7" fmla="*/ 2000143 w 3367919"/>
              <a:gd name="connsiteY7" fmla="*/ 188536 h 2026762"/>
              <a:gd name="connsiteX8" fmla="*/ 2047277 w 3367919"/>
              <a:gd name="connsiteY8" fmla="*/ 216816 h 2026762"/>
              <a:gd name="connsiteX9" fmla="*/ 2075557 w 3367919"/>
              <a:gd name="connsiteY9" fmla="*/ 226243 h 2026762"/>
              <a:gd name="connsiteX10" fmla="*/ 2113265 w 3367919"/>
              <a:gd name="connsiteY10" fmla="*/ 245096 h 2026762"/>
              <a:gd name="connsiteX11" fmla="*/ 2141545 w 3367919"/>
              <a:gd name="connsiteY11" fmla="*/ 254523 h 2026762"/>
              <a:gd name="connsiteX12" fmla="*/ 2216960 w 3367919"/>
              <a:gd name="connsiteY12" fmla="*/ 292230 h 2026762"/>
              <a:gd name="connsiteX13" fmla="*/ 2273520 w 3367919"/>
              <a:gd name="connsiteY13" fmla="*/ 329938 h 2026762"/>
              <a:gd name="connsiteX14" fmla="*/ 2367788 w 3367919"/>
              <a:gd name="connsiteY14" fmla="*/ 367645 h 2026762"/>
              <a:gd name="connsiteX15" fmla="*/ 2396069 w 3367919"/>
              <a:gd name="connsiteY15" fmla="*/ 377072 h 2026762"/>
              <a:gd name="connsiteX16" fmla="*/ 2452630 w 3367919"/>
              <a:gd name="connsiteY16" fmla="*/ 414779 h 2026762"/>
              <a:gd name="connsiteX17" fmla="*/ 2499764 w 3367919"/>
              <a:gd name="connsiteY17" fmla="*/ 433633 h 2026762"/>
              <a:gd name="connsiteX18" fmla="*/ 2537471 w 3367919"/>
              <a:gd name="connsiteY18" fmla="*/ 461913 h 2026762"/>
              <a:gd name="connsiteX19" fmla="*/ 2565751 w 3367919"/>
              <a:gd name="connsiteY19" fmla="*/ 471340 h 2026762"/>
              <a:gd name="connsiteX20" fmla="*/ 2650593 w 3367919"/>
              <a:gd name="connsiteY20" fmla="*/ 518474 h 2026762"/>
              <a:gd name="connsiteX21" fmla="*/ 2716580 w 3367919"/>
              <a:gd name="connsiteY21" fmla="*/ 546754 h 2026762"/>
              <a:gd name="connsiteX22" fmla="*/ 2820275 w 3367919"/>
              <a:gd name="connsiteY22" fmla="*/ 603315 h 2026762"/>
              <a:gd name="connsiteX23" fmla="*/ 2848555 w 3367919"/>
              <a:gd name="connsiteY23" fmla="*/ 622169 h 2026762"/>
              <a:gd name="connsiteX24" fmla="*/ 2914543 w 3367919"/>
              <a:gd name="connsiteY24" fmla="*/ 650449 h 2026762"/>
              <a:gd name="connsiteX25" fmla="*/ 2942823 w 3367919"/>
              <a:gd name="connsiteY25" fmla="*/ 669303 h 2026762"/>
              <a:gd name="connsiteX26" fmla="*/ 2971104 w 3367919"/>
              <a:gd name="connsiteY26" fmla="*/ 678729 h 2026762"/>
              <a:gd name="connsiteX27" fmla="*/ 3018238 w 3367919"/>
              <a:gd name="connsiteY27" fmla="*/ 707010 h 2026762"/>
              <a:gd name="connsiteX28" fmla="*/ 3074799 w 3367919"/>
              <a:gd name="connsiteY28" fmla="*/ 735290 h 2026762"/>
              <a:gd name="connsiteX29" fmla="*/ 3150213 w 3367919"/>
              <a:gd name="connsiteY29" fmla="*/ 782424 h 2026762"/>
              <a:gd name="connsiteX30" fmla="*/ 3206774 w 3367919"/>
              <a:gd name="connsiteY30" fmla="*/ 838985 h 2026762"/>
              <a:gd name="connsiteX31" fmla="*/ 3263335 w 3367919"/>
              <a:gd name="connsiteY31" fmla="*/ 886119 h 2026762"/>
              <a:gd name="connsiteX32" fmla="*/ 3291615 w 3367919"/>
              <a:gd name="connsiteY32" fmla="*/ 952107 h 2026762"/>
              <a:gd name="connsiteX33" fmla="*/ 3329322 w 3367919"/>
              <a:gd name="connsiteY33" fmla="*/ 1046375 h 2026762"/>
              <a:gd name="connsiteX34" fmla="*/ 3348176 w 3367919"/>
              <a:gd name="connsiteY34" fmla="*/ 1131216 h 2026762"/>
              <a:gd name="connsiteX35" fmla="*/ 3357603 w 3367919"/>
              <a:gd name="connsiteY35" fmla="*/ 1564849 h 2026762"/>
              <a:gd name="connsiteX36" fmla="*/ 3348176 w 3367919"/>
              <a:gd name="connsiteY36" fmla="*/ 1649690 h 2026762"/>
              <a:gd name="connsiteX37" fmla="*/ 3329322 w 3367919"/>
              <a:gd name="connsiteY37" fmla="*/ 1706251 h 2026762"/>
              <a:gd name="connsiteX38" fmla="*/ 3319896 w 3367919"/>
              <a:gd name="connsiteY38" fmla="*/ 1734532 h 2026762"/>
              <a:gd name="connsiteX39" fmla="*/ 3301042 w 3367919"/>
              <a:gd name="connsiteY39" fmla="*/ 1791092 h 2026762"/>
              <a:gd name="connsiteX40" fmla="*/ 3291615 w 3367919"/>
              <a:gd name="connsiteY40" fmla="*/ 1819373 h 2026762"/>
              <a:gd name="connsiteX41" fmla="*/ 3272762 w 3367919"/>
              <a:gd name="connsiteY41" fmla="*/ 1857080 h 2026762"/>
              <a:gd name="connsiteX42" fmla="*/ 3235054 w 3367919"/>
              <a:gd name="connsiteY42" fmla="*/ 1913641 h 2026762"/>
              <a:gd name="connsiteX43" fmla="*/ 3216201 w 3367919"/>
              <a:gd name="connsiteY43" fmla="*/ 1970202 h 2026762"/>
              <a:gd name="connsiteX44" fmla="*/ 3178494 w 3367919"/>
              <a:gd name="connsiteY44" fmla="*/ 2026762 h 2026762"/>
              <a:gd name="connsiteX45" fmla="*/ 3074799 w 3367919"/>
              <a:gd name="connsiteY45" fmla="*/ 2017336 h 2026762"/>
              <a:gd name="connsiteX46" fmla="*/ 3046518 w 3367919"/>
              <a:gd name="connsiteY46" fmla="*/ 2007909 h 2026762"/>
              <a:gd name="connsiteX47" fmla="*/ 3018238 w 3367919"/>
              <a:gd name="connsiteY47" fmla="*/ 1979628 h 2026762"/>
              <a:gd name="connsiteX48" fmla="*/ 3046518 w 3367919"/>
              <a:gd name="connsiteY48" fmla="*/ 1885360 h 2026762"/>
              <a:gd name="connsiteX49" fmla="*/ 3065372 w 3367919"/>
              <a:gd name="connsiteY49" fmla="*/ 1828800 h 2026762"/>
              <a:gd name="connsiteX50" fmla="*/ 3074799 w 3367919"/>
              <a:gd name="connsiteY50" fmla="*/ 1706251 h 2026762"/>
              <a:gd name="connsiteX51" fmla="*/ 3093652 w 3367919"/>
              <a:gd name="connsiteY51" fmla="*/ 1366886 h 2026762"/>
              <a:gd name="connsiteX52" fmla="*/ 3074799 w 3367919"/>
              <a:gd name="connsiteY52" fmla="*/ 1178350 h 2026762"/>
              <a:gd name="connsiteX53" fmla="*/ 3065372 w 3367919"/>
              <a:gd name="connsiteY53" fmla="*/ 1150070 h 2026762"/>
              <a:gd name="connsiteX54" fmla="*/ 3008811 w 3367919"/>
              <a:gd name="connsiteY54" fmla="*/ 1046375 h 2026762"/>
              <a:gd name="connsiteX55" fmla="*/ 2952250 w 3367919"/>
              <a:gd name="connsiteY55" fmla="*/ 989814 h 2026762"/>
              <a:gd name="connsiteX56" fmla="*/ 2895689 w 3367919"/>
              <a:gd name="connsiteY56" fmla="*/ 952107 h 2026762"/>
              <a:gd name="connsiteX57" fmla="*/ 2839129 w 3367919"/>
              <a:gd name="connsiteY57" fmla="*/ 914400 h 2026762"/>
              <a:gd name="connsiteX58" fmla="*/ 2744861 w 3367919"/>
              <a:gd name="connsiteY58" fmla="*/ 876692 h 2026762"/>
              <a:gd name="connsiteX59" fmla="*/ 2716580 w 3367919"/>
              <a:gd name="connsiteY59" fmla="*/ 867266 h 2026762"/>
              <a:gd name="connsiteX60" fmla="*/ 2678873 w 3367919"/>
              <a:gd name="connsiteY60" fmla="*/ 848412 h 2026762"/>
              <a:gd name="connsiteX61" fmla="*/ 2622312 w 3367919"/>
              <a:gd name="connsiteY61" fmla="*/ 829558 h 2026762"/>
              <a:gd name="connsiteX62" fmla="*/ 2556324 w 3367919"/>
              <a:gd name="connsiteY62" fmla="*/ 791851 h 2026762"/>
              <a:gd name="connsiteX63" fmla="*/ 2518617 w 3367919"/>
              <a:gd name="connsiteY63" fmla="*/ 763571 h 2026762"/>
              <a:gd name="connsiteX64" fmla="*/ 2462056 w 3367919"/>
              <a:gd name="connsiteY64" fmla="*/ 744717 h 2026762"/>
              <a:gd name="connsiteX65" fmla="*/ 2405496 w 3367919"/>
              <a:gd name="connsiteY65" fmla="*/ 725863 h 2026762"/>
              <a:gd name="connsiteX66" fmla="*/ 2377215 w 3367919"/>
              <a:gd name="connsiteY66" fmla="*/ 716437 h 2026762"/>
              <a:gd name="connsiteX67" fmla="*/ 2330081 w 3367919"/>
              <a:gd name="connsiteY67" fmla="*/ 707010 h 2026762"/>
              <a:gd name="connsiteX68" fmla="*/ 2301801 w 3367919"/>
              <a:gd name="connsiteY68" fmla="*/ 697583 h 2026762"/>
              <a:gd name="connsiteX69" fmla="*/ 2254667 w 3367919"/>
              <a:gd name="connsiteY69" fmla="*/ 688156 h 2026762"/>
              <a:gd name="connsiteX70" fmla="*/ 2160399 w 3367919"/>
              <a:gd name="connsiteY70" fmla="*/ 659876 h 2026762"/>
              <a:gd name="connsiteX71" fmla="*/ 2103838 w 3367919"/>
              <a:gd name="connsiteY71" fmla="*/ 650449 h 2026762"/>
              <a:gd name="connsiteX72" fmla="*/ 2056704 w 3367919"/>
              <a:gd name="connsiteY72" fmla="*/ 641022 h 2026762"/>
              <a:gd name="connsiteX73" fmla="*/ 2000143 w 3367919"/>
              <a:gd name="connsiteY73" fmla="*/ 631595 h 2026762"/>
              <a:gd name="connsiteX74" fmla="*/ 1971863 w 3367919"/>
              <a:gd name="connsiteY74" fmla="*/ 622169 h 2026762"/>
              <a:gd name="connsiteX75" fmla="*/ 1934155 w 3367919"/>
              <a:gd name="connsiteY75" fmla="*/ 612742 h 2026762"/>
              <a:gd name="connsiteX76" fmla="*/ 1905875 w 3367919"/>
              <a:gd name="connsiteY76" fmla="*/ 603315 h 2026762"/>
              <a:gd name="connsiteX77" fmla="*/ 1792753 w 3367919"/>
              <a:gd name="connsiteY77" fmla="*/ 584461 h 2026762"/>
              <a:gd name="connsiteX78" fmla="*/ 1660778 w 3367919"/>
              <a:gd name="connsiteY78" fmla="*/ 546754 h 2026762"/>
              <a:gd name="connsiteX79" fmla="*/ 1594790 w 3367919"/>
              <a:gd name="connsiteY79" fmla="*/ 537327 h 2026762"/>
              <a:gd name="connsiteX80" fmla="*/ 1547656 w 3367919"/>
              <a:gd name="connsiteY80" fmla="*/ 527901 h 2026762"/>
              <a:gd name="connsiteX81" fmla="*/ 1481669 w 3367919"/>
              <a:gd name="connsiteY81" fmla="*/ 518474 h 2026762"/>
              <a:gd name="connsiteX82" fmla="*/ 1425108 w 3367919"/>
              <a:gd name="connsiteY82" fmla="*/ 509047 h 2026762"/>
              <a:gd name="connsiteX83" fmla="*/ 1359120 w 3367919"/>
              <a:gd name="connsiteY83" fmla="*/ 499620 h 2026762"/>
              <a:gd name="connsiteX84" fmla="*/ 1245999 w 3367919"/>
              <a:gd name="connsiteY84" fmla="*/ 480767 h 2026762"/>
              <a:gd name="connsiteX85" fmla="*/ 1161157 w 3367919"/>
              <a:gd name="connsiteY85" fmla="*/ 461913 h 2026762"/>
              <a:gd name="connsiteX86" fmla="*/ 1066889 w 3367919"/>
              <a:gd name="connsiteY86" fmla="*/ 452486 h 2026762"/>
              <a:gd name="connsiteX87" fmla="*/ 1010329 w 3367919"/>
              <a:gd name="connsiteY87" fmla="*/ 443059 h 2026762"/>
              <a:gd name="connsiteX88" fmla="*/ 925487 w 3367919"/>
              <a:gd name="connsiteY88" fmla="*/ 433633 h 2026762"/>
              <a:gd name="connsiteX89" fmla="*/ 868927 w 3367919"/>
              <a:gd name="connsiteY89" fmla="*/ 424206 h 2026762"/>
              <a:gd name="connsiteX90" fmla="*/ 774658 w 3367919"/>
              <a:gd name="connsiteY90" fmla="*/ 414779 h 2026762"/>
              <a:gd name="connsiteX91" fmla="*/ 614403 w 3367919"/>
              <a:gd name="connsiteY91" fmla="*/ 395925 h 2026762"/>
              <a:gd name="connsiteX92" fmla="*/ 567269 w 3367919"/>
              <a:gd name="connsiteY92" fmla="*/ 386499 h 2026762"/>
              <a:gd name="connsiteX93" fmla="*/ 491854 w 3367919"/>
              <a:gd name="connsiteY93" fmla="*/ 377072 h 2026762"/>
              <a:gd name="connsiteX94" fmla="*/ 331599 w 3367919"/>
              <a:gd name="connsiteY94" fmla="*/ 358218 h 2026762"/>
              <a:gd name="connsiteX95" fmla="*/ 237331 w 3367919"/>
              <a:gd name="connsiteY95" fmla="*/ 348791 h 2026762"/>
              <a:gd name="connsiteX96" fmla="*/ 190197 w 3367919"/>
              <a:gd name="connsiteY96" fmla="*/ 339365 h 2026762"/>
              <a:gd name="connsiteX97" fmla="*/ 133636 w 3367919"/>
              <a:gd name="connsiteY97" fmla="*/ 329938 h 2026762"/>
              <a:gd name="connsiteX98" fmla="*/ 86502 w 3367919"/>
              <a:gd name="connsiteY98" fmla="*/ 311084 h 2026762"/>
              <a:gd name="connsiteX99" fmla="*/ 58221 w 3367919"/>
              <a:gd name="connsiteY99" fmla="*/ 301657 h 2026762"/>
              <a:gd name="connsiteX100" fmla="*/ 20514 w 3367919"/>
              <a:gd name="connsiteY100" fmla="*/ 245096 h 2026762"/>
              <a:gd name="connsiteX101" fmla="*/ 11087 w 3367919"/>
              <a:gd name="connsiteY101" fmla="*/ 207389 h 2026762"/>
              <a:gd name="connsiteX102" fmla="*/ 1661 w 3367919"/>
              <a:gd name="connsiteY102" fmla="*/ 179109 h 2026762"/>
              <a:gd name="connsiteX103" fmla="*/ 11087 w 3367919"/>
              <a:gd name="connsiteY103" fmla="*/ 84841 h 2026762"/>
              <a:gd name="connsiteX104" fmla="*/ 103326 w 3367919"/>
              <a:gd name="connsiteY104" fmla="*/ 80360 h 2026762"/>
              <a:gd name="connsiteX105" fmla="*/ 265611 w 3367919"/>
              <a:gd name="connsiteY105" fmla="*/ 0 h 2026762"/>
              <a:gd name="connsiteX0" fmla="*/ 265856 w 3368164"/>
              <a:gd name="connsiteY0" fmla="*/ 0 h 2026762"/>
              <a:gd name="connsiteX1" fmla="*/ 1029427 w 3368164"/>
              <a:gd name="connsiteY1" fmla="*/ 0 h 2026762"/>
              <a:gd name="connsiteX2" fmla="*/ 1463060 w 3368164"/>
              <a:gd name="connsiteY2" fmla="*/ 37707 h 2026762"/>
              <a:gd name="connsiteX3" fmla="*/ 1774145 w 3368164"/>
              <a:gd name="connsiteY3" fmla="*/ 103694 h 2026762"/>
              <a:gd name="connsiteX4" fmla="*/ 1821279 w 3368164"/>
              <a:gd name="connsiteY4" fmla="*/ 113121 h 2026762"/>
              <a:gd name="connsiteX5" fmla="*/ 1915547 w 3368164"/>
              <a:gd name="connsiteY5" fmla="*/ 141402 h 2026762"/>
              <a:gd name="connsiteX6" fmla="*/ 1972108 w 3368164"/>
              <a:gd name="connsiteY6" fmla="*/ 179109 h 2026762"/>
              <a:gd name="connsiteX7" fmla="*/ 2000388 w 3368164"/>
              <a:gd name="connsiteY7" fmla="*/ 188536 h 2026762"/>
              <a:gd name="connsiteX8" fmla="*/ 2047522 w 3368164"/>
              <a:gd name="connsiteY8" fmla="*/ 216816 h 2026762"/>
              <a:gd name="connsiteX9" fmla="*/ 2075802 w 3368164"/>
              <a:gd name="connsiteY9" fmla="*/ 226243 h 2026762"/>
              <a:gd name="connsiteX10" fmla="*/ 2113510 w 3368164"/>
              <a:gd name="connsiteY10" fmla="*/ 245096 h 2026762"/>
              <a:gd name="connsiteX11" fmla="*/ 2141790 w 3368164"/>
              <a:gd name="connsiteY11" fmla="*/ 254523 h 2026762"/>
              <a:gd name="connsiteX12" fmla="*/ 2217205 w 3368164"/>
              <a:gd name="connsiteY12" fmla="*/ 292230 h 2026762"/>
              <a:gd name="connsiteX13" fmla="*/ 2273765 w 3368164"/>
              <a:gd name="connsiteY13" fmla="*/ 329938 h 2026762"/>
              <a:gd name="connsiteX14" fmla="*/ 2368033 w 3368164"/>
              <a:gd name="connsiteY14" fmla="*/ 367645 h 2026762"/>
              <a:gd name="connsiteX15" fmla="*/ 2396314 w 3368164"/>
              <a:gd name="connsiteY15" fmla="*/ 377072 h 2026762"/>
              <a:gd name="connsiteX16" fmla="*/ 2452875 w 3368164"/>
              <a:gd name="connsiteY16" fmla="*/ 414779 h 2026762"/>
              <a:gd name="connsiteX17" fmla="*/ 2500009 w 3368164"/>
              <a:gd name="connsiteY17" fmla="*/ 433633 h 2026762"/>
              <a:gd name="connsiteX18" fmla="*/ 2537716 w 3368164"/>
              <a:gd name="connsiteY18" fmla="*/ 461913 h 2026762"/>
              <a:gd name="connsiteX19" fmla="*/ 2565996 w 3368164"/>
              <a:gd name="connsiteY19" fmla="*/ 471340 h 2026762"/>
              <a:gd name="connsiteX20" fmla="*/ 2650838 w 3368164"/>
              <a:gd name="connsiteY20" fmla="*/ 518474 h 2026762"/>
              <a:gd name="connsiteX21" fmla="*/ 2716825 w 3368164"/>
              <a:gd name="connsiteY21" fmla="*/ 546754 h 2026762"/>
              <a:gd name="connsiteX22" fmla="*/ 2820520 w 3368164"/>
              <a:gd name="connsiteY22" fmla="*/ 603315 h 2026762"/>
              <a:gd name="connsiteX23" fmla="*/ 2848800 w 3368164"/>
              <a:gd name="connsiteY23" fmla="*/ 622169 h 2026762"/>
              <a:gd name="connsiteX24" fmla="*/ 2914788 w 3368164"/>
              <a:gd name="connsiteY24" fmla="*/ 650449 h 2026762"/>
              <a:gd name="connsiteX25" fmla="*/ 2943068 w 3368164"/>
              <a:gd name="connsiteY25" fmla="*/ 669303 h 2026762"/>
              <a:gd name="connsiteX26" fmla="*/ 2971349 w 3368164"/>
              <a:gd name="connsiteY26" fmla="*/ 678729 h 2026762"/>
              <a:gd name="connsiteX27" fmla="*/ 3018483 w 3368164"/>
              <a:gd name="connsiteY27" fmla="*/ 707010 h 2026762"/>
              <a:gd name="connsiteX28" fmla="*/ 3075044 w 3368164"/>
              <a:gd name="connsiteY28" fmla="*/ 735290 h 2026762"/>
              <a:gd name="connsiteX29" fmla="*/ 3150458 w 3368164"/>
              <a:gd name="connsiteY29" fmla="*/ 782424 h 2026762"/>
              <a:gd name="connsiteX30" fmla="*/ 3207019 w 3368164"/>
              <a:gd name="connsiteY30" fmla="*/ 838985 h 2026762"/>
              <a:gd name="connsiteX31" fmla="*/ 3263580 w 3368164"/>
              <a:gd name="connsiteY31" fmla="*/ 886119 h 2026762"/>
              <a:gd name="connsiteX32" fmla="*/ 3291860 w 3368164"/>
              <a:gd name="connsiteY32" fmla="*/ 952107 h 2026762"/>
              <a:gd name="connsiteX33" fmla="*/ 3329567 w 3368164"/>
              <a:gd name="connsiteY33" fmla="*/ 1046375 h 2026762"/>
              <a:gd name="connsiteX34" fmla="*/ 3348421 w 3368164"/>
              <a:gd name="connsiteY34" fmla="*/ 1131216 h 2026762"/>
              <a:gd name="connsiteX35" fmla="*/ 3357848 w 3368164"/>
              <a:gd name="connsiteY35" fmla="*/ 1564849 h 2026762"/>
              <a:gd name="connsiteX36" fmla="*/ 3348421 w 3368164"/>
              <a:gd name="connsiteY36" fmla="*/ 1649690 h 2026762"/>
              <a:gd name="connsiteX37" fmla="*/ 3329567 w 3368164"/>
              <a:gd name="connsiteY37" fmla="*/ 1706251 h 2026762"/>
              <a:gd name="connsiteX38" fmla="*/ 3320141 w 3368164"/>
              <a:gd name="connsiteY38" fmla="*/ 1734532 h 2026762"/>
              <a:gd name="connsiteX39" fmla="*/ 3301287 w 3368164"/>
              <a:gd name="connsiteY39" fmla="*/ 1791092 h 2026762"/>
              <a:gd name="connsiteX40" fmla="*/ 3291860 w 3368164"/>
              <a:gd name="connsiteY40" fmla="*/ 1819373 h 2026762"/>
              <a:gd name="connsiteX41" fmla="*/ 3273007 w 3368164"/>
              <a:gd name="connsiteY41" fmla="*/ 1857080 h 2026762"/>
              <a:gd name="connsiteX42" fmla="*/ 3235299 w 3368164"/>
              <a:gd name="connsiteY42" fmla="*/ 1913641 h 2026762"/>
              <a:gd name="connsiteX43" fmla="*/ 3216446 w 3368164"/>
              <a:gd name="connsiteY43" fmla="*/ 1970202 h 2026762"/>
              <a:gd name="connsiteX44" fmla="*/ 3178739 w 3368164"/>
              <a:gd name="connsiteY44" fmla="*/ 2026762 h 2026762"/>
              <a:gd name="connsiteX45" fmla="*/ 3075044 w 3368164"/>
              <a:gd name="connsiteY45" fmla="*/ 2017336 h 2026762"/>
              <a:gd name="connsiteX46" fmla="*/ 3046763 w 3368164"/>
              <a:gd name="connsiteY46" fmla="*/ 2007909 h 2026762"/>
              <a:gd name="connsiteX47" fmla="*/ 3018483 w 3368164"/>
              <a:gd name="connsiteY47" fmla="*/ 1979628 h 2026762"/>
              <a:gd name="connsiteX48" fmla="*/ 3046763 w 3368164"/>
              <a:gd name="connsiteY48" fmla="*/ 1885360 h 2026762"/>
              <a:gd name="connsiteX49" fmla="*/ 3065617 w 3368164"/>
              <a:gd name="connsiteY49" fmla="*/ 1828800 h 2026762"/>
              <a:gd name="connsiteX50" fmla="*/ 3075044 w 3368164"/>
              <a:gd name="connsiteY50" fmla="*/ 1706251 h 2026762"/>
              <a:gd name="connsiteX51" fmla="*/ 3093897 w 3368164"/>
              <a:gd name="connsiteY51" fmla="*/ 1366886 h 2026762"/>
              <a:gd name="connsiteX52" fmla="*/ 3075044 w 3368164"/>
              <a:gd name="connsiteY52" fmla="*/ 1178350 h 2026762"/>
              <a:gd name="connsiteX53" fmla="*/ 3065617 w 3368164"/>
              <a:gd name="connsiteY53" fmla="*/ 1150070 h 2026762"/>
              <a:gd name="connsiteX54" fmla="*/ 3009056 w 3368164"/>
              <a:gd name="connsiteY54" fmla="*/ 1046375 h 2026762"/>
              <a:gd name="connsiteX55" fmla="*/ 2952495 w 3368164"/>
              <a:gd name="connsiteY55" fmla="*/ 989814 h 2026762"/>
              <a:gd name="connsiteX56" fmla="*/ 2895934 w 3368164"/>
              <a:gd name="connsiteY56" fmla="*/ 952107 h 2026762"/>
              <a:gd name="connsiteX57" fmla="*/ 2839374 w 3368164"/>
              <a:gd name="connsiteY57" fmla="*/ 914400 h 2026762"/>
              <a:gd name="connsiteX58" fmla="*/ 2745106 w 3368164"/>
              <a:gd name="connsiteY58" fmla="*/ 876692 h 2026762"/>
              <a:gd name="connsiteX59" fmla="*/ 2716825 w 3368164"/>
              <a:gd name="connsiteY59" fmla="*/ 867266 h 2026762"/>
              <a:gd name="connsiteX60" fmla="*/ 2679118 w 3368164"/>
              <a:gd name="connsiteY60" fmla="*/ 848412 h 2026762"/>
              <a:gd name="connsiteX61" fmla="*/ 2622557 w 3368164"/>
              <a:gd name="connsiteY61" fmla="*/ 829558 h 2026762"/>
              <a:gd name="connsiteX62" fmla="*/ 2556569 w 3368164"/>
              <a:gd name="connsiteY62" fmla="*/ 791851 h 2026762"/>
              <a:gd name="connsiteX63" fmla="*/ 2518862 w 3368164"/>
              <a:gd name="connsiteY63" fmla="*/ 763571 h 2026762"/>
              <a:gd name="connsiteX64" fmla="*/ 2462301 w 3368164"/>
              <a:gd name="connsiteY64" fmla="*/ 744717 h 2026762"/>
              <a:gd name="connsiteX65" fmla="*/ 2405741 w 3368164"/>
              <a:gd name="connsiteY65" fmla="*/ 725863 h 2026762"/>
              <a:gd name="connsiteX66" fmla="*/ 2377460 w 3368164"/>
              <a:gd name="connsiteY66" fmla="*/ 716437 h 2026762"/>
              <a:gd name="connsiteX67" fmla="*/ 2330326 w 3368164"/>
              <a:gd name="connsiteY67" fmla="*/ 707010 h 2026762"/>
              <a:gd name="connsiteX68" fmla="*/ 2302046 w 3368164"/>
              <a:gd name="connsiteY68" fmla="*/ 697583 h 2026762"/>
              <a:gd name="connsiteX69" fmla="*/ 2254912 w 3368164"/>
              <a:gd name="connsiteY69" fmla="*/ 688156 h 2026762"/>
              <a:gd name="connsiteX70" fmla="*/ 2160644 w 3368164"/>
              <a:gd name="connsiteY70" fmla="*/ 659876 h 2026762"/>
              <a:gd name="connsiteX71" fmla="*/ 2104083 w 3368164"/>
              <a:gd name="connsiteY71" fmla="*/ 650449 h 2026762"/>
              <a:gd name="connsiteX72" fmla="*/ 2056949 w 3368164"/>
              <a:gd name="connsiteY72" fmla="*/ 641022 h 2026762"/>
              <a:gd name="connsiteX73" fmla="*/ 2000388 w 3368164"/>
              <a:gd name="connsiteY73" fmla="*/ 631595 h 2026762"/>
              <a:gd name="connsiteX74" fmla="*/ 1972108 w 3368164"/>
              <a:gd name="connsiteY74" fmla="*/ 622169 h 2026762"/>
              <a:gd name="connsiteX75" fmla="*/ 1934400 w 3368164"/>
              <a:gd name="connsiteY75" fmla="*/ 612742 h 2026762"/>
              <a:gd name="connsiteX76" fmla="*/ 1906120 w 3368164"/>
              <a:gd name="connsiteY76" fmla="*/ 603315 h 2026762"/>
              <a:gd name="connsiteX77" fmla="*/ 1792998 w 3368164"/>
              <a:gd name="connsiteY77" fmla="*/ 584461 h 2026762"/>
              <a:gd name="connsiteX78" fmla="*/ 1661023 w 3368164"/>
              <a:gd name="connsiteY78" fmla="*/ 546754 h 2026762"/>
              <a:gd name="connsiteX79" fmla="*/ 1595035 w 3368164"/>
              <a:gd name="connsiteY79" fmla="*/ 537327 h 2026762"/>
              <a:gd name="connsiteX80" fmla="*/ 1547901 w 3368164"/>
              <a:gd name="connsiteY80" fmla="*/ 527901 h 2026762"/>
              <a:gd name="connsiteX81" fmla="*/ 1481914 w 3368164"/>
              <a:gd name="connsiteY81" fmla="*/ 518474 h 2026762"/>
              <a:gd name="connsiteX82" fmla="*/ 1425353 w 3368164"/>
              <a:gd name="connsiteY82" fmla="*/ 509047 h 2026762"/>
              <a:gd name="connsiteX83" fmla="*/ 1359365 w 3368164"/>
              <a:gd name="connsiteY83" fmla="*/ 499620 h 2026762"/>
              <a:gd name="connsiteX84" fmla="*/ 1246244 w 3368164"/>
              <a:gd name="connsiteY84" fmla="*/ 480767 h 2026762"/>
              <a:gd name="connsiteX85" fmla="*/ 1161402 w 3368164"/>
              <a:gd name="connsiteY85" fmla="*/ 461913 h 2026762"/>
              <a:gd name="connsiteX86" fmla="*/ 1067134 w 3368164"/>
              <a:gd name="connsiteY86" fmla="*/ 452486 h 2026762"/>
              <a:gd name="connsiteX87" fmla="*/ 1010574 w 3368164"/>
              <a:gd name="connsiteY87" fmla="*/ 443059 h 2026762"/>
              <a:gd name="connsiteX88" fmla="*/ 925732 w 3368164"/>
              <a:gd name="connsiteY88" fmla="*/ 433633 h 2026762"/>
              <a:gd name="connsiteX89" fmla="*/ 869172 w 3368164"/>
              <a:gd name="connsiteY89" fmla="*/ 424206 h 2026762"/>
              <a:gd name="connsiteX90" fmla="*/ 774903 w 3368164"/>
              <a:gd name="connsiteY90" fmla="*/ 414779 h 2026762"/>
              <a:gd name="connsiteX91" fmla="*/ 614648 w 3368164"/>
              <a:gd name="connsiteY91" fmla="*/ 395925 h 2026762"/>
              <a:gd name="connsiteX92" fmla="*/ 567514 w 3368164"/>
              <a:gd name="connsiteY92" fmla="*/ 386499 h 2026762"/>
              <a:gd name="connsiteX93" fmla="*/ 492099 w 3368164"/>
              <a:gd name="connsiteY93" fmla="*/ 377072 h 2026762"/>
              <a:gd name="connsiteX94" fmla="*/ 331844 w 3368164"/>
              <a:gd name="connsiteY94" fmla="*/ 358218 h 2026762"/>
              <a:gd name="connsiteX95" fmla="*/ 237576 w 3368164"/>
              <a:gd name="connsiteY95" fmla="*/ 348791 h 2026762"/>
              <a:gd name="connsiteX96" fmla="*/ 190442 w 3368164"/>
              <a:gd name="connsiteY96" fmla="*/ 339365 h 2026762"/>
              <a:gd name="connsiteX97" fmla="*/ 133881 w 3368164"/>
              <a:gd name="connsiteY97" fmla="*/ 329938 h 2026762"/>
              <a:gd name="connsiteX98" fmla="*/ 86747 w 3368164"/>
              <a:gd name="connsiteY98" fmla="*/ 311084 h 2026762"/>
              <a:gd name="connsiteX99" fmla="*/ 58466 w 3368164"/>
              <a:gd name="connsiteY99" fmla="*/ 301657 h 2026762"/>
              <a:gd name="connsiteX100" fmla="*/ 20759 w 3368164"/>
              <a:gd name="connsiteY100" fmla="*/ 245096 h 2026762"/>
              <a:gd name="connsiteX101" fmla="*/ 11332 w 3368164"/>
              <a:gd name="connsiteY101" fmla="*/ 207389 h 2026762"/>
              <a:gd name="connsiteX102" fmla="*/ 1906 w 3368164"/>
              <a:gd name="connsiteY102" fmla="*/ 179109 h 2026762"/>
              <a:gd name="connsiteX103" fmla="*/ 52336 w 3368164"/>
              <a:gd name="connsiteY103" fmla="*/ 154549 h 2026762"/>
              <a:gd name="connsiteX104" fmla="*/ 103571 w 3368164"/>
              <a:gd name="connsiteY104" fmla="*/ 80360 h 2026762"/>
              <a:gd name="connsiteX105" fmla="*/ 265856 w 3368164"/>
              <a:gd name="connsiteY105" fmla="*/ 0 h 2026762"/>
              <a:gd name="connsiteX0" fmla="*/ 323262 w 3368164"/>
              <a:gd name="connsiteY0" fmla="*/ 57406 h 2026762"/>
              <a:gd name="connsiteX1" fmla="*/ 1029427 w 3368164"/>
              <a:gd name="connsiteY1" fmla="*/ 0 h 2026762"/>
              <a:gd name="connsiteX2" fmla="*/ 1463060 w 3368164"/>
              <a:gd name="connsiteY2" fmla="*/ 37707 h 2026762"/>
              <a:gd name="connsiteX3" fmla="*/ 1774145 w 3368164"/>
              <a:gd name="connsiteY3" fmla="*/ 103694 h 2026762"/>
              <a:gd name="connsiteX4" fmla="*/ 1821279 w 3368164"/>
              <a:gd name="connsiteY4" fmla="*/ 113121 h 2026762"/>
              <a:gd name="connsiteX5" fmla="*/ 1915547 w 3368164"/>
              <a:gd name="connsiteY5" fmla="*/ 141402 h 2026762"/>
              <a:gd name="connsiteX6" fmla="*/ 1972108 w 3368164"/>
              <a:gd name="connsiteY6" fmla="*/ 179109 h 2026762"/>
              <a:gd name="connsiteX7" fmla="*/ 2000388 w 3368164"/>
              <a:gd name="connsiteY7" fmla="*/ 188536 h 2026762"/>
              <a:gd name="connsiteX8" fmla="*/ 2047522 w 3368164"/>
              <a:gd name="connsiteY8" fmla="*/ 216816 h 2026762"/>
              <a:gd name="connsiteX9" fmla="*/ 2075802 w 3368164"/>
              <a:gd name="connsiteY9" fmla="*/ 226243 h 2026762"/>
              <a:gd name="connsiteX10" fmla="*/ 2113510 w 3368164"/>
              <a:gd name="connsiteY10" fmla="*/ 245096 h 2026762"/>
              <a:gd name="connsiteX11" fmla="*/ 2141790 w 3368164"/>
              <a:gd name="connsiteY11" fmla="*/ 254523 h 2026762"/>
              <a:gd name="connsiteX12" fmla="*/ 2217205 w 3368164"/>
              <a:gd name="connsiteY12" fmla="*/ 292230 h 2026762"/>
              <a:gd name="connsiteX13" fmla="*/ 2273765 w 3368164"/>
              <a:gd name="connsiteY13" fmla="*/ 329938 h 2026762"/>
              <a:gd name="connsiteX14" fmla="*/ 2368033 w 3368164"/>
              <a:gd name="connsiteY14" fmla="*/ 367645 h 2026762"/>
              <a:gd name="connsiteX15" fmla="*/ 2396314 w 3368164"/>
              <a:gd name="connsiteY15" fmla="*/ 377072 h 2026762"/>
              <a:gd name="connsiteX16" fmla="*/ 2452875 w 3368164"/>
              <a:gd name="connsiteY16" fmla="*/ 414779 h 2026762"/>
              <a:gd name="connsiteX17" fmla="*/ 2500009 w 3368164"/>
              <a:gd name="connsiteY17" fmla="*/ 433633 h 2026762"/>
              <a:gd name="connsiteX18" fmla="*/ 2537716 w 3368164"/>
              <a:gd name="connsiteY18" fmla="*/ 461913 h 2026762"/>
              <a:gd name="connsiteX19" fmla="*/ 2565996 w 3368164"/>
              <a:gd name="connsiteY19" fmla="*/ 471340 h 2026762"/>
              <a:gd name="connsiteX20" fmla="*/ 2650838 w 3368164"/>
              <a:gd name="connsiteY20" fmla="*/ 518474 h 2026762"/>
              <a:gd name="connsiteX21" fmla="*/ 2716825 w 3368164"/>
              <a:gd name="connsiteY21" fmla="*/ 546754 h 2026762"/>
              <a:gd name="connsiteX22" fmla="*/ 2820520 w 3368164"/>
              <a:gd name="connsiteY22" fmla="*/ 603315 h 2026762"/>
              <a:gd name="connsiteX23" fmla="*/ 2848800 w 3368164"/>
              <a:gd name="connsiteY23" fmla="*/ 622169 h 2026762"/>
              <a:gd name="connsiteX24" fmla="*/ 2914788 w 3368164"/>
              <a:gd name="connsiteY24" fmla="*/ 650449 h 2026762"/>
              <a:gd name="connsiteX25" fmla="*/ 2943068 w 3368164"/>
              <a:gd name="connsiteY25" fmla="*/ 669303 h 2026762"/>
              <a:gd name="connsiteX26" fmla="*/ 2971349 w 3368164"/>
              <a:gd name="connsiteY26" fmla="*/ 678729 h 2026762"/>
              <a:gd name="connsiteX27" fmla="*/ 3018483 w 3368164"/>
              <a:gd name="connsiteY27" fmla="*/ 707010 h 2026762"/>
              <a:gd name="connsiteX28" fmla="*/ 3075044 w 3368164"/>
              <a:gd name="connsiteY28" fmla="*/ 735290 h 2026762"/>
              <a:gd name="connsiteX29" fmla="*/ 3150458 w 3368164"/>
              <a:gd name="connsiteY29" fmla="*/ 782424 h 2026762"/>
              <a:gd name="connsiteX30" fmla="*/ 3207019 w 3368164"/>
              <a:gd name="connsiteY30" fmla="*/ 838985 h 2026762"/>
              <a:gd name="connsiteX31" fmla="*/ 3263580 w 3368164"/>
              <a:gd name="connsiteY31" fmla="*/ 886119 h 2026762"/>
              <a:gd name="connsiteX32" fmla="*/ 3291860 w 3368164"/>
              <a:gd name="connsiteY32" fmla="*/ 952107 h 2026762"/>
              <a:gd name="connsiteX33" fmla="*/ 3329567 w 3368164"/>
              <a:gd name="connsiteY33" fmla="*/ 1046375 h 2026762"/>
              <a:gd name="connsiteX34" fmla="*/ 3348421 w 3368164"/>
              <a:gd name="connsiteY34" fmla="*/ 1131216 h 2026762"/>
              <a:gd name="connsiteX35" fmla="*/ 3357848 w 3368164"/>
              <a:gd name="connsiteY35" fmla="*/ 1564849 h 2026762"/>
              <a:gd name="connsiteX36" fmla="*/ 3348421 w 3368164"/>
              <a:gd name="connsiteY36" fmla="*/ 1649690 h 2026762"/>
              <a:gd name="connsiteX37" fmla="*/ 3329567 w 3368164"/>
              <a:gd name="connsiteY37" fmla="*/ 1706251 h 2026762"/>
              <a:gd name="connsiteX38" fmla="*/ 3320141 w 3368164"/>
              <a:gd name="connsiteY38" fmla="*/ 1734532 h 2026762"/>
              <a:gd name="connsiteX39" fmla="*/ 3301287 w 3368164"/>
              <a:gd name="connsiteY39" fmla="*/ 1791092 h 2026762"/>
              <a:gd name="connsiteX40" fmla="*/ 3291860 w 3368164"/>
              <a:gd name="connsiteY40" fmla="*/ 1819373 h 2026762"/>
              <a:gd name="connsiteX41" fmla="*/ 3273007 w 3368164"/>
              <a:gd name="connsiteY41" fmla="*/ 1857080 h 2026762"/>
              <a:gd name="connsiteX42" fmla="*/ 3235299 w 3368164"/>
              <a:gd name="connsiteY42" fmla="*/ 1913641 h 2026762"/>
              <a:gd name="connsiteX43" fmla="*/ 3216446 w 3368164"/>
              <a:gd name="connsiteY43" fmla="*/ 1970202 h 2026762"/>
              <a:gd name="connsiteX44" fmla="*/ 3178739 w 3368164"/>
              <a:gd name="connsiteY44" fmla="*/ 2026762 h 2026762"/>
              <a:gd name="connsiteX45" fmla="*/ 3075044 w 3368164"/>
              <a:gd name="connsiteY45" fmla="*/ 2017336 h 2026762"/>
              <a:gd name="connsiteX46" fmla="*/ 3046763 w 3368164"/>
              <a:gd name="connsiteY46" fmla="*/ 2007909 h 2026762"/>
              <a:gd name="connsiteX47" fmla="*/ 3018483 w 3368164"/>
              <a:gd name="connsiteY47" fmla="*/ 1979628 h 2026762"/>
              <a:gd name="connsiteX48" fmla="*/ 3046763 w 3368164"/>
              <a:gd name="connsiteY48" fmla="*/ 1885360 h 2026762"/>
              <a:gd name="connsiteX49" fmla="*/ 3065617 w 3368164"/>
              <a:gd name="connsiteY49" fmla="*/ 1828800 h 2026762"/>
              <a:gd name="connsiteX50" fmla="*/ 3075044 w 3368164"/>
              <a:gd name="connsiteY50" fmla="*/ 1706251 h 2026762"/>
              <a:gd name="connsiteX51" fmla="*/ 3093897 w 3368164"/>
              <a:gd name="connsiteY51" fmla="*/ 1366886 h 2026762"/>
              <a:gd name="connsiteX52" fmla="*/ 3075044 w 3368164"/>
              <a:gd name="connsiteY52" fmla="*/ 1178350 h 2026762"/>
              <a:gd name="connsiteX53" fmla="*/ 3065617 w 3368164"/>
              <a:gd name="connsiteY53" fmla="*/ 1150070 h 2026762"/>
              <a:gd name="connsiteX54" fmla="*/ 3009056 w 3368164"/>
              <a:gd name="connsiteY54" fmla="*/ 1046375 h 2026762"/>
              <a:gd name="connsiteX55" fmla="*/ 2952495 w 3368164"/>
              <a:gd name="connsiteY55" fmla="*/ 989814 h 2026762"/>
              <a:gd name="connsiteX56" fmla="*/ 2895934 w 3368164"/>
              <a:gd name="connsiteY56" fmla="*/ 952107 h 2026762"/>
              <a:gd name="connsiteX57" fmla="*/ 2839374 w 3368164"/>
              <a:gd name="connsiteY57" fmla="*/ 914400 h 2026762"/>
              <a:gd name="connsiteX58" fmla="*/ 2745106 w 3368164"/>
              <a:gd name="connsiteY58" fmla="*/ 876692 h 2026762"/>
              <a:gd name="connsiteX59" fmla="*/ 2716825 w 3368164"/>
              <a:gd name="connsiteY59" fmla="*/ 867266 h 2026762"/>
              <a:gd name="connsiteX60" fmla="*/ 2679118 w 3368164"/>
              <a:gd name="connsiteY60" fmla="*/ 848412 h 2026762"/>
              <a:gd name="connsiteX61" fmla="*/ 2622557 w 3368164"/>
              <a:gd name="connsiteY61" fmla="*/ 829558 h 2026762"/>
              <a:gd name="connsiteX62" fmla="*/ 2556569 w 3368164"/>
              <a:gd name="connsiteY62" fmla="*/ 791851 h 2026762"/>
              <a:gd name="connsiteX63" fmla="*/ 2518862 w 3368164"/>
              <a:gd name="connsiteY63" fmla="*/ 763571 h 2026762"/>
              <a:gd name="connsiteX64" fmla="*/ 2462301 w 3368164"/>
              <a:gd name="connsiteY64" fmla="*/ 744717 h 2026762"/>
              <a:gd name="connsiteX65" fmla="*/ 2405741 w 3368164"/>
              <a:gd name="connsiteY65" fmla="*/ 725863 h 2026762"/>
              <a:gd name="connsiteX66" fmla="*/ 2377460 w 3368164"/>
              <a:gd name="connsiteY66" fmla="*/ 716437 h 2026762"/>
              <a:gd name="connsiteX67" fmla="*/ 2330326 w 3368164"/>
              <a:gd name="connsiteY67" fmla="*/ 707010 h 2026762"/>
              <a:gd name="connsiteX68" fmla="*/ 2302046 w 3368164"/>
              <a:gd name="connsiteY68" fmla="*/ 697583 h 2026762"/>
              <a:gd name="connsiteX69" fmla="*/ 2254912 w 3368164"/>
              <a:gd name="connsiteY69" fmla="*/ 688156 h 2026762"/>
              <a:gd name="connsiteX70" fmla="*/ 2160644 w 3368164"/>
              <a:gd name="connsiteY70" fmla="*/ 659876 h 2026762"/>
              <a:gd name="connsiteX71" fmla="*/ 2104083 w 3368164"/>
              <a:gd name="connsiteY71" fmla="*/ 650449 h 2026762"/>
              <a:gd name="connsiteX72" fmla="*/ 2056949 w 3368164"/>
              <a:gd name="connsiteY72" fmla="*/ 641022 h 2026762"/>
              <a:gd name="connsiteX73" fmla="*/ 2000388 w 3368164"/>
              <a:gd name="connsiteY73" fmla="*/ 631595 h 2026762"/>
              <a:gd name="connsiteX74" fmla="*/ 1972108 w 3368164"/>
              <a:gd name="connsiteY74" fmla="*/ 622169 h 2026762"/>
              <a:gd name="connsiteX75" fmla="*/ 1934400 w 3368164"/>
              <a:gd name="connsiteY75" fmla="*/ 612742 h 2026762"/>
              <a:gd name="connsiteX76" fmla="*/ 1906120 w 3368164"/>
              <a:gd name="connsiteY76" fmla="*/ 603315 h 2026762"/>
              <a:gd name="connsiteX77" fmla="*/ 1792998 w 3368164"/>
              <a:gd name="connsiteY77" fmla="*/ 584461 h 2026762"/>
              <a:gd name="connsiteX78" fmla="*/ 1661023 w 3368164"/>
              <a:gd name="connsiteY78" fmla="*/ 546754 h 2026762"/>
              <a:gd name="connsiteX79" fmla="*/ 1595035 w 3368164"/>
              <a:gd name="connsiteY79" fmla="*/ 537327 h 2026762"/>
              <a:gd name="connsiteX80" fmla="*/ 1547901 w 3368164"/>
              <a:gd name="connsiteY80" fmla="*/ 527901 h 2026762"/>
              <a:gd name="connsiteX81" fmla="*/ 1481914 w 3368164"/>
              <a:gd name="connsiteY81" fmla="*/ 518474 h 2026762"/>
              <a:gd name="connsiteX82" fmla="*/ 1425353 w 3368164"/>
              <a:gd name="connsiteY82" fmla="*/ 509047 h 2026762"/>
              <a:gd name="connsiteX83" fmla="*/ 1359365 w 3368164"/>
              <a:gd name="connsiteY83" fmla="*/ 499620 h 2026762"/>
              <a:gd name="connsiteX84" fmla="*/ 1246244 w 3368164"/>
              <a:gd name="connsiteY84" fmla="*/ 480767 h 2026762"/>
              <a:gd name="connsiteX85" fmla="*/ 1161402 w 3368164"/>
              <a:gd name="connsiteY85" fmla="*/ 461913 h 2026762"/>
              <a:gd name="connsiteX86" fmla="*/ 1067134 w 3368164"/>
              <a:gd name="connsiteY86" fmla="*/ 452486 h 2026762"/>
              <a:gd name="connsiteX87" fmla="*/ 1010574 w 3368164"/>
              <a:gd name="connsiteY87" fmla="*/ 443059 h 2026762"/>
              <a:gd name="connsiteX88" fmla="*/ 925732 w 3368164"/>
              <a:gd name="connsiteY88" fmla="*/ 433633 h 2026762"/>
              <a:gd name="connsiteX89" fmla="*/ 869172 w 3368164"/>
              <a:gd name="connsiteY89" fmla="*/ 424206 h 2026762"/>
              <a:gd name="connsiteX90" fmla="*/ 774903 w 3368164"/>
              <a:gd name="connsiteY90" fmla="*/ 414779 h 2026762"/>
              <a:gd name="connsiteX91" fmla="*/ 614648 w 3368164"/>
              <a:gd name="connsiteY91" fmla="*/ 395925 h 2026762"/>
              <a:gd name="connsiteX92" fmla="*/ 567514 w 3368164"/>
              <a:gd name="connsiteY92" fmla="*/ 386499 h 2026762"/>
              <a:gd name="connsiteX93" fmla="*/ 492099 w 3368164"/>
              <a:gd name="connsiteY93" fmla="*/ 377072 h 2026762"/>
              <a:gd name="connsiteX94" fmla="*/ 331844 w 3368164"/>
              <a:gd name="connsiteY94" fmla="*/ 358218 h 2026762"/>
              <a:gd name="connsiteX95" fmla="*/ 237576 w 3368164"/>
              <a:gd name="connsiteY95" fmla="*/ 348791 h 2026762"/>
              <a:gd name="connsiteX96" fmla="*/ 190442 w 3368164"/>
              <a:gd name="connsiteY96" fmla="*/ 339365 h 2026762"/>
              <a:gd name="connsiteX97" fmla="*/ 133881 w 3368164"/>
              <a:gd name="connsiteY97" fmla="*/ 329938 h 2026762"/>
              <a:gd name="connsiteX98" fmla="*/ 86747 w 3368164"/>
              <a:gd name="connsiteY98" fmla="*/ 311084 h 2026762"/>
              <a:gd name="connsiteX99" fmla="*/ 58466 w 3368164"/>
              <a:gd name="connsiteY99" fmla="*/ 301657 h 2026762"/>
              <a:gd name="connsiteX100" fmla="*/ 20759 w 3368164"/>
              <a:gd name="connsiteY100" fmla="*/ 245096 h 2026762"/>
              <a:gd name="connsiteX101" fmla="*/ 11332 w 3368164"/>
              <a:gd name="connsiteY101" fmla="*/ 207389 h 2026762"/>
              <a:gd name="connsiteX102" fmla="*/ 1906 w 3368164"/>
              <a:gd name="connsiteY102" fmla="*/ 179109 h 2026762"/>
              <a:gd name="connsiteX103" fmla="*/ 52336 w 3368164"/>
              <a:gd name="connsiteY103" fmla="*/ 154549 h 2026762"/>
              <a:gd name="connsiteX104" fmla="*/ 103571 w 3368164"/>
              <a:gd name="connsiteY104" fmla="*/ 80360 h 2026762"/>
              <a:gd name="connsiteX105" fmla="*/ 323262 w 3368164"/>
              <a:gd name="connsiteY105" fmla="*/ 57406 h 2026762"/>
              <a:gd name="connsiteX0" fmla="*/ 323262 w 3368164"/>
              <a:gd name="connsiteY0" fmla="*/ 19832 h 1989188"/>
              <a:gd name="connsiteX1" fmla="*/ 1062231 w 3368164"/>
              <a:gd name="connsiteY1" fmla="*/ 85439 h 1989188"/>
              <a:gd name="connsiteX2" fmla="*/ 1463060 w 3368164"/>
              <a:gd name="connsiteY2" fmla="*/ 133 h 1989188"/>
              <a:gd name="connsiteX3" fmla="*/ 1774145 w 3368164"/>
              <a:gd name="connsiteY3" fmla="*/ 66120 h 1989188"/>
              <a:gd name="connsiteX4" fmla="*/ 1821279 w 3368164"/>
              <a:gd name="connsiteY4" fmla="*/ 75547 h 1989188"/>
              <a:gd name="connsiteX5" fmla="*/ 1915547 w 3368164"/>
              <a:gd name="connsiteY5" fmla="*/ 103828 h 1989188"/>
              <a:gd name="connsiteX6" fmla="*/ 1972108 w 3368164"/>
              <a:gd name="connsiteY6" fmla="*/ 141535 h 1989188"/>
              <a:gd name="connsiteX7" fmla="*/ 2000388 w 3368164"/>
              <a:gd name="connsiteY7" fmla="*/ 150962 h 1989188"/>
              <a:gd name="connsiteX8" fmla="*/ 2047522 w 3368164"/>
              <a:gd name="connsiteY8" fmla="*/ 179242 h 1989188"/>
              <a:gd name="connsiteX9" fmla="*/ 2075802 w 3368164"/>
              <a:gd name="connsiteY9" fmla="*/ 188669 h 1989188"/>
              <a:gd name="connsiteX10" fmla="*/ 2113510 w 3368164"/>
              <a:gd name="connsiteY10" fmla="*/ 207522 h 1989188"/>
              <a:gd name="connsiteX11" fmla="*/ 2141790 w 3368164"/>
              <a:gd name="connsiteY11" fmla="*/ 216949 h 1989188"/>
              <a:gd name="connsiteX12" fmla="*/ 2217205 w 3368164"/>
              <a:gd name="connsiteY12" fmla="*/ 254656 h 1989188"/>
              <a:gd name="connsiteX13" fmla="*/ 2273765 w 3368164"/>
              <a:gd name="connsiteY13" fmla="*/ 292364 h 1989188"/>
              <a:gd name="connsiteX14" fmla="*/ 2368033 w 3368164"/>
              <a:gd name="connsiteY14" fmla="*/ 330071 h 1989188"/>
              <a:gd name="connsiteX15" fmla="*/ 2396314 w 3368164"/>
              <a:gd name="connsiteY15" fmla="*/ 339498 h 1989188"/>
              <a:gd name="connsiteX16" fmla="*/ 2452875 w 3368164"/>
              <a:gd name="connsiteY16" fmla="*/ 377205 h 1989188"/>
              <a:gd name="connsiteX17" fmla="*/ 2500009 w 3368164"/>
              <a:gd name="connsiteY17" fmla="*/ 396059 h 1989188"/>
              <a:gd name="connsiteX18" fmla="*/ 2537716 w 3368164"/>
              <a:gd name="connsiteY18" fmla="*/ 424339 h 1989188"/>
              <a:gd name="connsiteX19" fmla="*/ 2565996 w 3368164"/>
              <a:gd name="connsiteY19" fmla="*/ 433766 h 1989188"/>
              <a:gd name="connsiteX20" fmla="*/ 2650838 w 3368164"/>
              <a:gd name="connsiteY20" fmla="*/ 480900 h 1989188"/>
              <a:gd name="connsiteX21" fmla="*/ 2716825 w 3368164"/>
              <a:gd name="connsiteY21" fmla="*/ 509180 h 1989188"/>
              <a:gd name="connsiteX22" fmla="*/ 2820520 w 3368164"/>
              <a:gd name="connsiteY22" fmla="*/ 565741 h 1989188"/>
              <a:gd name="connsiteX23" fmla="*/ 2848800 w 3368164"/>
              <a:gd name="connsiteY23" fmla="*/ 584595 h 1989188"/>
              <a:gd name="connsiteX24" fmla="*/ 2914788 w 3368164"/>
              <a:gd name="connsiteY24" fmla="*/ 612875 h 1989188"/>
              <a:gd name="connsiteX25" fmla="*/ 2943068 w 3368164"/>
              <a:gd name="connsiteY25" fmla="*/ 631729 h 1989188"/>
              <a:gd name="connsiteX26" fmla="*/ 2971349 w 3368164"/>
              <a:gd name="connsiteY26" fmla="*/ 641155 h 1989188"/>
              <a:gd name="connsiteX27" fmla="*/ 3018483 w 3368164"/>
              <a:gd name="connsiteY27" fmla="*/ 669436 h 1989188"/>
              <a:gd name="connsiteX28" fmla="*/ 3075044 w 3368164"/>
              <a:gd name="connsiteY28" fmla="*/ 697716 h 1989188"/>
              <a:gd name="connsiteX29" fmla="*/ 3150458 w 3368164"/>
              <a:gd name="connsiteY29" fmla="*/ 744850 h 1989188"/>
              <a:gd name="connsiteX30" fmla="*/ 3207019 w 3368164"/>
              <a:gd name="connsiteY30" fmla="*/ 801411 h 1989188"/>
              <a:gd name="connsiteX31" fmla="*/ 3263580 w 3368164"/>
              <a:gd name="connsiteY31" fmla="*/ 848545 h 1989188"/>
              <a:gd name="connsiteX32" fmla="*/ 3291860 w 3368164"/>
              <a:gd name="connsiteY32" fmla="*/ 914533 h 1989188"/>
              <a:gd name="connsiteX33" fmla="*/ 3329567 w 3368164"/>
              <a:gd name="connsiteY33" fmla="*/ 1008801 h 1989188"/>
              <a:gd name="connsiteX34" fmla="*/ 3348421 w 3368164"/>
              <a:gd name="connsiteY34" fmla="*/ 1093642 h 1989188"/>
              <a:gd name="connsiteX35" fmla="*/ 3357848 w 3368164"/>
              <a:gd name="connsiteY35" fmla="*/ 1527275 h 1989188"/>
              <a:gd name="connsiteX36" fmla="*/ 3348421 w 3368164"/>
              <a:gd name="connsiteY36" fmla="*/ 1612116 h 1989188"/>
              <a:gd name="connsiteX37" fmla="*/ 3329567 w 3368164"/>
              <a:gd name="connsiteY37" fmla="*/ 1668677 h 1989188"/>
              <a:gd name="connsiteX38" fmla="*/ 3320141 w 3368164"/>
              <a:gd name="connsiteY38" fmla="*/ 1696958 h 1989188"/>
              <a:gd name="connsiteX39" fmla="*/ 3301287 w 3368164"/>
              <a:gd name="connsiteY39" fmla="*/ 1753518 h 1989188"/>
              <a:gd name="connsiteX40" fmla="*/ 3291860 w 3368164"/>
              <a:gd name="connsiteY40" fmla="*/ 1781799 h 1989188"/>
              <a:gd name="connsiteX41" fmla="*/ 3273007 w 3368164"/>
              <a:gd name="connsiteY41" fmla="*/ 1819506 h 1989188"/>
              <a:gd name="connsiteX42" fmla="*/ 3235299 w 3368164"/>
              <a:gd name="connsiteY42" fmla="*/ 1876067 h 1989188"/>
              <a:gd name="connsiteX43" fmla="*/ 3216446 w 3368164"/>
              <a:gd name="connsiteY43" fmla="*/ 1932628 h 1989188"/>
              <a:gd name="connsiteX44" fmla="*/ 3178739 w 3368164"/>
              <a:gd name="connsiteY44" fmla="*/ 1989188 h 1989188"/>
              <a:gd name="connsiteX45" fmla="*/ 3075044 w 3368164"/>
              <a:gd name="connsiteY45" fmla="*/ 1979762 h 1989188"/>
              <a:gd name="connsiteX46" fmla="*/ 3046763 w 3368164"/>
              <a:gd name="connsiteY46" fmla="*/ 1970335 h 1989188"/>
              <a:gd name="connsiteX47" fmla="*/ 3018483 w 3368164"/>
              <a:gd name="connsiteY47" fmla="*/ 1942054 h 1989188"/>
              <a:gd name="connsiteX48" fmla="*/ 3046763 w 3368164"/>
              <a:gd name="connsiteY48" fmla="*/ 1847786 h 1989188"/>
              <a:gd name="connsiteX49" fmla="*/ 3065617 w 3368164"/>
              <a:gd name="connsiteY49" fmla="*/ 1791226 h 1989188"/>
              <a:gd name="connsiteX50" fmla="*/ 3075044 w 3368164"/>
              <a:gd name="connsiteY50" fmla="*/ 1668677 h 1989188"/>
              <a:gd name="connsiteX51" fmla="*/ 3093897 w 3368164"/>
              <a:gd name="connsiteY51" fmla="*/ 1329312 h 1989188"/>
              <a:gd name="connsiteX52" fmla="*/ 3075044 w 3368164"/>
              <a:gd name="connsiteY52" fmla="*/ 1140776 h 1989188"/>
              <a:gd name="connsiteX53" fmla="*/ 3065617 w 3368164"/>
              <a:gd name="connsiteY53" fmla="*/ 1112496 h 1989188"/>
              <a:gd name="connsiteX54" fmla="*/ 3009056 w 3368164"/>
              <a:gd name="connsiteY54" fmla="*/ 1008801 h 1989188"/>
              <a:gd name="connsiteX55" fmla="*/ 2952495 w 3368164"/>
              <a:gd name="connsiteY55" fmla="*/ 952240 h 1989188"/>
              <a:gd name="connsiteX56" fmla="*/ 2895934 w 3368164"/>
              <a:gd name="connsiteY56" fmla="*/ 914533 h 1989188"/>
              <a:gd name="connsiteX57" fmla="*/ 2839374 w 3368164"/>
              <a:gd name="connsiteY57" fmla="*/ 876826 h 1989188"/>
              <a:gd name="connsiteX58" fmla="*/ 2745106 w 3368164"/>
              <a:gd name="connsiteY58" fmla="*/ 839118 h 1989188"/>
              <a:gd name="connsiteX59" fmla="*/ 2716825 w 3368164"/>
              <a:gd name="connsiteY59" fmla="*/ 829692 h 1989188"/>
              <a:gd name="connsiteX60" fmla="*/ 2679118 w 3368164"/>
              <a:gd name="connsiteY60" fmla="*/ 810838 h 1989188"/>
              <a:gd name="connsiteX61" fmla="*/ 2622557 w 3368164"/>
              <a:gd name="connsiteY61" fmla="*/ 791984 h 1989188"/>
              <a:gd name="connsiteX62" fmla="*/ 2556569 w 3368164"/>
              <a:gd name="connsiteY62" fmla="*/ 754277 h 1989188"/>
              <a:gd name="connsiteX63" fmla="*/ 2518862 w 3368164"/>
              <a:gd name="connsiteY63" fmla="*/ 725997 h 1989188"/>
              <a:gd name="connsiteX64" fmla="*/ 2462301 w 3368164"/>
              <a:gd name="connsiteY64" fmla="*/ 707143 h 1989188"/>
              <a:gd name="connsiteX65" fmla="*/ 2405741 w 3368164"/>
              <a:gd name="connsiteY65" fmla="*/ 688289 h 1989188"/>
              <a:gd name="connsiteX66" fmla="*/ 2377460 w 3368164"/>
              <a:gd name="connsiteY66" fmla="*/ 678863 h 1989188"/>
              <a:gd name="connsiteX67" fmla="*/ 2330326 w 3368164"/>
              <a:gd name="connsiteY67" fmla="*/ 669436 h 1989188"/>
              <a:gd name="connsiteX68" fmla="*/ 2302046 w 3368164"/>
              <a:gd name="connsiteY68" fmla="*/ 660009 h 1989188"/>
              <a:gd name="connsiteX69" fmla="*/ 2254912 w 3368164"/>
              <a:gd name="connsiteY69" fmla="*/ 650582 h 1989188"/>
              <a:gd name="connsiteX70" fmla="*/ 2160644 w 3368164"/>
              <a:gd name="connsiteY70" fmla="*/ 622302 h 1989188"/>
              <a:gd name="connsiteX71" fmla="*/ 2104083 w 3368164"/>
              <a:gd name="connsiteY71" fmla="*/ 612875 h 1989188"/>
              <a:gd name="connsiteX72" fmla="*/ 2056949 w 3368164"/>
              <a:gd name="connsiteY72" fmla="*/ 603448 h 1989188"/>
              <a:gd name="connsiteX73" fmla="*/ 2000388 w 3368164"/>
              <a:gd name="connsiteY73" fmla="*/ 594021 h 1989188"/>
              <a:gd name="connsiteX74" fmla="*/ 1972108 w 3368164"/>
              <a:gd name="connsiteY74" fmla="*/ 584595 h 1989188"/>
              <a:gd name="connsiteX75" fmla="*/ 1934400 w 3368164"/>
              <a:gd name="connsiteY75" fmla="*/ 575168 h 1989188"/>
              <a:gd name="connsiteX76" fmla="*/ 1906120 w 3368164"/>
              <a:gd name="connsiteY76" fmla="*/ 565741 h 1989188"/>
              <a:gd name="connsiteX77" fmla="*/ 1792998 w 3368164"/>
              <a:gd name="connsiteY77" fmla="*/ 546887 h 1989188"/>
              <a:gd name="connsiteX78" fmla="*/ 1661023 w 3368164"/>
              <a:gd name="connsiteY78" fmla="*/ 509180 h 1989188"/>
              <a:gd name="connsiteX79" fmla="*/ 1595035 w 3368164"/>
              <a:gd name="connsiteY79" fmla="*/ 499753 h 1989188"/>
              <a:gd name="connsiteX80" fmla="*/ 1547901 w 3368164"/>
              <a:gd name="connsiteY80" fmla="*/ 490327 h 1989188"/>
              <a:gd name="connsiteX81" fmla="*/ 1481914 w 3368164"/>
              <a:gd name="connsiteY81" fmla="*/ 480900 h 1989188"/>
              <a:gd name="connsiteX82" fmla="*/ 1425353 w 3368164"/>
              <a:gd name="connsiteY82" fmla="*/ 471473 h 1989188"/>
              <a:gd name="connsiteX83" fmla="*/ 1359365 w 3368164"/>
              <a:gd name="connsiteY83" fmla="*/ 462046 h 1989188"/>
              <a:gd name="connsiteX84" fmla="*/ 1246244 w 3368164"/>
              <a:gd name="connsiteY84" fmla="*/ 443193 h 1989188"/>
              <a:gd name="connsiteX85" fmla="*/ 1161402 w 3368164"/>
              <a:gd name="connsiteY85" fmla="*/ 424339 h 1989188"/>
              <a:gd name="connsiteX86" fmla="*/ 1067134 w 3368164"/>
              <a:gd name="connsiteY86" fmla="*/ 414912 h 1989188"/>
              <a:gd name="connsiteX87" fmla="*/ 1010574 w 3368164"/>
              <a:gd name="connsiteY87" fmla="*/ 405485 h 1989188"/>
              <a:gd name="connsiteX88" fmla="*/ 925732 w 3368164"/>
              <a:gd name="connsiteY88" fmla="*/ 396059 h 1989188"/>
              <a:gd name="connsiteX89" fmla="*/ 869172 w 3368164"/>
              <a:gd name="connsiteY89" fmla="*/ 386632 h 1989188"/>
              <a:gd name="connsiteX90" fmla="*/ 774903 w 3368164"/>
              <a:gd name="connsiteY90" fmla="*/ 377205 h 1989188"/>
              <a:gd name="connsiteX91" fmla="*/ 614648 w 3368164"/>
              <a:gd name="connsiteY91" fmla="*/ 358351 h 1989188"/>
              <a:gd name="connsiteX92" fmla="*/ 567514 w 3368164"/>
              <a:gd name="connsiteY92" fmla="*/ 348925 h 1989188"/>
              <a:gd name="connsiteX93" fmla="*/ 492099 w 3368164"/>
              <a:gd name="connsiteY93" fmla="*/ 339498 h 1989188"/>
              <a:gd name="connsiteX94" fmla="*/ 331844 w 3368164"/>
              <a:gd name="connsiteY94" fmla="*/ 320644 h 1989188"/>
              <a:gd name="connsiteX95" fmla="*/ 237576 w 3368164"/>
              <a:gd name="connsiteY95" fmla="*/ 311217 h 1989188"/>
              <a:gd name="connsiteX96" fmla="*/ 190442 w 3368164"/>
              <a:gd name="connsiteY96" fmla="*/ 301791 h 1989188"/>
              <a:gd name="connsiteX97" fmla="*/ 133881 w 3368164"/>
              <a:gd name="connsiteY97" fmla="*/ 292364 h 1989188"/>
              <a:gd name="connsiteX98" fmla="*/ 86747 w 3368164"/>
              <a:gd name="connsiteY98" fmla="*/ 273510 h 1989188"/>
              <a:gd name="connsiteX99" fmla="*/ 58466 w 3368164"/>
              <a:gd name="connsiteY99" fmla="*/ 264083 h 1989188"/>
              <a:gd name="connsiteX100" fmla="*/ 20759 w 3368164"/>
              <a:gd name="connsiteY100" fmla="*/ 207522 h 1989188"/>
              <a:gd name="connsiteX101" fmla="*/ 11332 w 3368164"/>
              <a:gd name="connsiteY101" fmla="*/ 169815 h 1989188"/>
              <a:gd name="connsiteX102" fmla="*/ 1906 w 3368164"/>
              <a:gd name="connsiteY102" fmla="*/ 141535 h 1989188"/>
              <a:gd name="connsiteX103" fmla="*/ 52336 w 3368164"/>
              <a:gd name="connsiteY103" fmla="*/ 116975 h 1989188"/>
              <a:gd name="connsiteX104" fmla="*/ 103571 w 3368164"/>
              <a:gd name="connsiteY104" fmla="*/ 42786 h 1989188"/>
              <a:gd name="connsiteX105" fmla="*/ 323262 w 3368164"/>
              <a:gd name="connsiteY105" fmla="*/ 19832 h 1989188"/>
              <a:gd name="connsiteX0" fmla="*/ 323262 w 3368164"/>
              <a:gd name="connsiteY0" fmla="*/ 0 h 1969356"/>
              <a:gd name="connsiteX1" fmla="*/ 1062231 w 3368164"/>
              <a:gd name="connsiteY1" fmla="*/ 65607 h 1969356"/>
              <a:gd name="connsiteX2" fmla="*/ 1532767 w 3368164"/>
              <a:gd name="connsiteY2" fmla="*/ 123817 h 1969356"/>
              <a:gd name="connsiteX3" fmla="*/ 1774145 w 3368164"/>
              <a:gd name="connsiteY3" fmla="*/ 46288 h 1969356"/>
              <a:gd name="connsiteX4" fmla="*/ 1821279 w 3368164"/>
              <a:gd name="connsiteY4" fmla="*/ 55715 h 1969356"/>
              <a:gd name="connsiteX5" fmla="*/ 1915547 w 3368164"/>
              <a:gd name="connsiteY5" fmla="*/ 83996 h 1969356"/>
              <a:gd name="connsiteX6" fmla="*/ 1972108 w 3368164"/>
              <a:gd name="connsiteY6" fmla="*/ 121703 h 1969356"/>
              <a:gd name="connsiteX7" fmla="*/ 2000388 w 3368164"/>
              <a:gd name="connsiteY7" fmla="*/ 131130 h 1969356"/>
              <a:gd name="connsiteX8" fmla="*/ 2047522 w 3368164"/>
              <a:gd name="connsiteY8" fmla="*/ 159410 h 1969356"/>
              <a:gd name="connsiteX9" fmla="*/ 2075802 w 3368164"/>
              <a:gd name="connsiteY9" fmla="*/ 168837 h 1969356"/>
              <a:gd name="connsiteX10" fmla="*/ 2113510 w 3368164"/>
              <a:gd name="connsiteY10" fmla="*/ 187690 h 1969356"/>
              <a:gd name="connsiteX11" fmla="*/ 2141790 w 3368164"/>
              <a:gd name="connsiteY11" fmla="*/ 197117 h 1969356"/>
              <a:gd name="connsiteX12" fmla="*/ 2217205 w 3368164"/>
              <a:gd name="connsiteY12" fmla="*/ 234824 h 1969356"/>
              <a:gd name="connsiteX13" fmla="*/ 2273765 w 3368164"/>
              <a:gd name="connsiteY13" fmla="*/ 272532 h 1969356"/>
              <a:gd name="connsiteX14" fmla="*/ 2368033 w 3368164"/>
              <a:gd name="connsiteY14" fmla="*/ 310239 h 1969356"/>
              <a:gd name="connsiteX15" fmla="*/ 2396314 w 3368164"/>
              <a:gd name="connsiteY15" fmla="*/ 319666 h 1969356"/>
              <a:gd name="connsiteX16" fmla="*/ 2452875 w 3368164"/>
              <a:gd name="connsiteY16" fmla="*/ 357373 h 1969356"/>
              <a:gd name="connsiteX17" fmla="*/ 2500009 w 3368164"/>
              <a:gd name="connsiteY17" fmla="*/ 376227 h 1969356"/>
              <a:gd name="connsiteX18" fmla="*/ 2537716 w 3368164"/>
              <a:gd name="connsiteY18" fmla="*/ 404507 h 1969356"/>
              <a:gd name="connsiteX19" fmla="*/ 2565996 w 3368164"/>
              <a:gd name="connsiteY19" fmla="*/ 413934 h 1969356"/>
              <a:gd name="connsiteX20" fmla="*/ 2650838 w 3368164"/>
              <a:gd name="connsiteY20" fmla="*/ 461068 h 1969356"/>
              <a:gd name="connsiteX21" fmla="*/ 2716825 w 3368164"/>
              <a:gd name="connsiteY21" fmla="*/ 489348 h 1969356"/>
              <a:gd name="connsiteX22" fmla="*/ 2820520 w 3368164"/>
              <a:gd name="connsiteY22" fmla="*/ 545909 h 1969356"/>
              <a:gd name="connsiteX23" fmla="*/ 2848800 w 3368164"/>
              <a:gd name="connsiteY23" fmla="*/ 564763 h 1969356"/>
              <a:gd name="connsiteX24" fmla="*/ 2914788 w 3368164"/>
              <a:gd name="connsiteY24" fmla="*/ 593043 h 1969356"/>
              <a:gd name="connsiteX25" fmla="*/ 2943068 w 3368164"/>
              <a:gd name="connsiteY25" fmla="*/ 611897 h 1969356"/>
              <a:gd name="connsiteX26" fmla="*/ 2971349 w 3368164"/>
              <a:gd name="connsiteY26" fmla="*/ 621323 h 1969356"/>
              <a:gd name="connsiteX27" fmla="*/ 3018483 w 3368164"/>
              <a:gd name="connsiteY27" fmla="*/ 649604 h 1969356"/>
              <a:gd name="connsiteX28" fmla="*/ 3075044 w 3368164"/>
              <a:gd name="connsiteY28" fmla="*/ 677884 h 1969356"/>
              <a:gd name="connsiteX29" fmla="*/ 3150458 w 3368164"/>
              <a:gd name="connsiteY29" fmla="*/ 725018 h 1969356"/>
              <a:gd name="connsiteX30" fmla="*/ 3207019 w 3368164"/>
              <a:gd name="connsiteY30" fmla="*/ 781579 h 1969356"/>
              <a:gd name="connsiteX31" fmla="*/ 3263580 w 3368164"/>
              <a:gd name="connsiteY31" fmla="*/ 828713 h 1969356"/>
              <a:gd name="connsiteX32" fmla="*/ 3291860 w 3368164"/>
              <a:gd name="connsiteY32" fmla="*/ 894701 h 1969356"/>
              <a:gd name="connsiteX33" fmla="*/ 3329567 w 3368164"/>
              <a:gd name="connsiteY33" fmla="*/ 988969 h 1969356"/>
              <a:gd name="connsiteX34" fmla="*/ 3348421 w 3368164"/>
              <a:gd name="connsiteY34" fmla="*/ 1073810 h 1969356"/>
              <a:gd name="connsiteX35" fmla="*/ 3357848 w 3368164"/>
              <a:gd name="connsiteY35" fmla="*/ 1507443 h 1969356"/>
              <a:gd name="connsiteX36" fmla="*/ 3348421 w 3368164"/>
              <a:gd name="connsiteY36" fmla="*/ 1592284 h 1969356"/>
              <a:gd name="connsiteX37" fmla="*/ 3329567 w 3368164"/>
              <a:gd name="connsiteY37" fmla="*/ 1648845 h 1969356"/>
              <a:gd name="connsiteX38" fmla="*/ 3320141 w 3368164"/>
              <a:gd name="connsiteY38" fmla="*/ 1677126 h 1969356"/>
              <a:gd name="connsiteX39" fmla="*/ 3301287 w 3368164"/>
              <a:gd name="connsiteY39" fmla="*/ 1733686 h 1969356"/>
              <a:gd name="connsiteX40" fmla="*/ 3291860 w 3368164"/>
              <a:gd name="connsiteY40" fmla="*/ 1761967 h 1969356"/>
              <a:gd name="connsiteX41" fmla="*/ 3273007 w 3368164"/>
              <a:gd name="connsiteY41" fmla="*/ 1799674 h 1969356"/>
              <a:gd name="connsiteX42" fmla="*/ 3235299 w 3368164"/>
              <a:gd name="connsiteY42" fmla="*/ 1856235 h 1969356"/>
              <a:gd name="connsiteX43" fmla="*/ 3216446 w 3368164"/>
              <a:gd name="connsiteY43" fmla="*/ 1912796 h 1969356"/>
              <a:gd name="connsiteX44" fmla="*/ 3178739 w 3368164"/>
              <a:gd name="connsiteY44" fmla="*/ 1969356 h 1969356"/>
              <a:gd name="connsiteX45" fmla="*/ 3075044 w 3368164"/>
              <a:gd name="connsiteY45" fmla="*/ 1959930 h 1969356"/>
              <a:gd name="connsiteX46" fmla="*/ 3046763 w 3368164"/>
              <a:gd name="connsiteY46" fmla="*/ 1950503 h 1969356"/>
              <a:gd name="connsiteX47" fmla="*/ 3018483 w 3368164"/>
              <a:gd name="connsiteY47" fmla="*/ 1922222 h 1969356"/>
              <a:gd name="connsiteX48" fmla="*/ 3046763 w 3368164"/>
              <a:gd name="connsiteY48" fmla="*/ 1827954 h 1969356"/>
              <a:gd name="connsiteX49" fmla="*/ 3065617 w 3368164"/>
              <a:gd name="connsiteY49" fmla="*/ 1771394 h 1969356"/>
              <a:gd name="connsiteX50" fmla="*/ 3075044 w 3368164"/>
              <a:gd name="connsiteY50" fmla="*/ 1648845 h 1969356"/>
              <a:gd name="connsiteX51" fmla="*/ 3093897 w 3368164"/>
              <a:gd name="connsiteY51" fmla="*/ 1309480 h 1969356"/>
              <a:gd name="connsiteX52" fmla="*/ 3075044 w 3368164"/>
              <a:gd name="connsiteY52" fmla="*/ 1120944 h 1969356"/>
              <a:gd name="connsiteX53" fmla="*/ 3065617 w 3368164"/>
              <a:gd name="connsiteY53" fmla="*/ 1092664 h 1969356"/>
              <a:gd name="connsiteX54" fmla="*/ 3009056 w 3368164"/>
              <a:gd name="connsiteY54" fmla="*/ 988969 h 1969356"/>
              <a:gd name="connsiteX55" fmla="*/ 2952495 w 3368164"/>
              <a:gd name="connsiteY55" fmla="*/ 932408 h 1969356"/>
              <a:gd name="connsiteX56" fmla="*/ 2895934 w 3368164"/>
              <a:gd name="connsiteY56" fmla="*/ 894701 h 1969356"/>
              <a:gd name="connsiteX57" fmla="*/ 2839374 w 3368164"/>
              <a:gd name="connsiteY57" fmla="*/ 856994 h 1969356"/>
              <a:gd name="connsiteX58" fmla="*/ 2745106 w 3368164"/>
              <a:gd name="connsiteY58" fmla="*/ 819286 h 1969356"/>
              <a:gd name="connsiteX59" fmla="*/ 2716825 w 3368164"/>
              <a:gd name="connsiteY59" fmla="*/ 809860 h 1969356"/>
              <a:gd name="connsiteX60" fmla="*/ 2679118 w 3368164"/>
              <a:gd name="connsiteY60" fmla="*/ 791006 h 1969356"/>
              <a:gd name="connsiteX61" fmla="*/ 2622557 w 3368164"/>
              <a:gd name="connsiteY61" fmla="*/ 772152 h 1969356"/>
              <a:gd name="connsiteX62" fmla="*/ 2556569 w 3368164"/>
              <a:gd name="connsiteY62" fmla="*/ 734445 h 1969356"/>
              <a:gd name="connsiteX63" fmla="*/ 2518862 w 3368164"/>
              <a:gd name="connsiteY63" fmla="*/ 706165 h 1969356"/>
              <a:gd name="connsiteX64" fmla="*/ 2462301 w 3368164"/>
              <a:gd name="connsiteY64" fmla="*/ 687311 h 1969356"/>
              <a:gd name="connsiteX65" fmla="*/ 2405741 w 3368164"/>
              <a:gd name="connsiteY65" fmla="*/ 668457 h 1969356"/>
              <a:gd name="connsiteX66" fmla="*/ 2377460 w 3368164"/>
              <a:gd name="connsiteY66" fmla="*/ 659031 h 1969356"/>
              <a:gd name="connsiteX67" fmla="*/ 2330326 w 3368164"/>
              <a:gd name="connsiteY67" fmla="*/ 649604 h 1969356"/>
              <a:gd name="connsiteX68" fmla="*/ 2302046 w 3368164"/>
              <a:gd name="connsiteY68" fmla="*/ 640177 h 1969356"/>
              <a:gd name="connsiteX69" fmla="*/ 2254912 w 3368164"/>
              <a:gd name="connsiteY69" fmla="*/ 630750 h 1969356"/>
              <a:gd name="connsiteX70" fmla="*/ 2160644 w 3368164"/>
              <a:gd name="connsiteY70" fmla="*/ 602470 h 1969356"/>
              <a:gd name="connsiteX71" fmla="*/ 2104083 w 3368164"/>
              <a:gd name="connsiteY71" fmla="*/ 593043 h 1969356"/>
              <a:gd name="connsiteX72" fmla="*/ 2056949 w 3368164"/>
              <a:gd name="connsiteY72" fmla="*/ 583616 h 1969356"/>
              <a:gd name="connsiteX73" fmla="*/ 2000388 w 3368164"/>
              <a:gd name="connsiteY73" fmla="*/ 574189 h 1969356"/>
              <a:gd name="connsiteX74" fmla="*/ 1972108 w 3368164"/>
              <a:gd name="connsiteY74" fmla="*/ 564763 h 1969356"/>
              <a:gd name="connsiteX75" fmla="*/ 1934400 w 3368164"/>
              <a:gd name="connsiteY75" fmla="*/ 555336 h 1969356"/>
              <a:gd name="connsiteX76" fmla="*/ 1906120 w 3368164"/>
              <a:gd name="connsiteY76" fmla="*/ 545909 h 1969356"/>
              <a:gd name="connsiteX77" fmla="*/ 1792998 w 3368164"/>
              <a:gd name="connsiteY77" fmla="*/ 527055 h 1969356"/>
              <a:gd name="connsiteX78" fmla="*/ 1661023 w 3368164"/>
              <a:gd name="connsiteY78" fmla="*/ 489348 h 1969356"/>
              <a:gd name="connsiteX79" fmla="*/ 1595035 w 3368164"/>
              <a:gd name="connsiteY79" fmla="*/ 479921 h 1969356"/>
              <a:gd name="connsiteX80" fmla="*/ 1547901 w 3368164"/>
              <a:gd name="connsiteY80" fmla="*/ 470495 h 1969356"/>
              <a:gd name="connsiteX81" fmla="*/ 1481914 w 3368164"/>
              <a:gd name="connsiteY81" fmla="*/ 461068 h 1969356"/>
              <a:gd name="connsiteX82" fmla="*/ 1425353 w 3368164"/>
              <a:gd name="connsiteY82" fmla="*/ 451641 h 1969356"/>
              <a:gd name="connsiteX83" fmla="*/ 1359365 w 3368164"/>
              <a:gd name="connsiteY83" fmla="*/ 442214 h 1969356"/>
              <a:gd name="connsiteX84" fmla="*/ 1246244 w 3368164"/>
              <a:gd name="connsiteY84" fmla="*/ 423361 h 1969356"/>
              <a:gd name="connsiteX85" fmla="*/ 1161402 w 3368164"/>
              <a:gd name="connsiteY85" fmla="*/ 404507 h 1969356"/>
              <a:gd name="connsiteX86" fmla="*/ 1067134 w 3368164"/>
              <a:gd name="connsiteY86" fmla="*/ 395080 h 1969356"/>
              <a:gd name="connsiteX87" fmla="*/ 1010574 w 3368164"/>
              <a:gd name="connsiteY87" fmla="*/ 385653 h 1969356"/>
              <a:gd name="connsiteX88" fmla="*/ 925732 w 3368164"/>
              <a:gd name="connsiteY88" fmla="*/ 376227 h 1969356"/>
              <a:gd name="connsiteX89" fmla="*/ 869172 w 3368164"/>
              <a:gd name="connsiteY89" fmla="*/ 366800 h 1969356"/>
              <a:gd name="connsiteX90" fmla="*/ 774903 w 3368164"/>
              <a:gd name="connsiteY90" fmla="*/ 357373 h 1969356"/>
              <a:gd name="connsiteX91" fmla="*/ 614648 w 3368164"/>
              <a:gd name="connsiteY91" fmla="*/ 338519 h 1969356"/>
              <a:gd name="connsiteX92" fmla="*/ 567514 w 3368164"/>
              <a:gd name="connsiteY92" fmla="*/ 329093 h 1969356"/>
              <a:gd name="connsiteX93" fmla="*/ 492099 w 3368164"/>
              <a:gd name="connsiteY93" fmla="*/ 319666 h 1969356"/>
              <a:gd name="connsiteX94" fmla="*/ 331844 w 3368164"/>
              <a:gd name="connsiteY94" fmla="*/ 300812 h 1969356"/>
              <a:gd name="connsiteX95" fmla="*/ 237576 w 3368164"/>
              <a:gd name="connsiteY95" fmla="*/ 291385 h 1969356"/>
              <a:gd name="connsiteX96" fmla="*/ 190442 w 3368164"/>
              <a:gd name="connsiteY96" fmla="*/ 281959 h 1969356"/>
              <a:gd name="connsiteX97" fmla="*/ 133881 w 3368164"/>
              <a:gd name="connsiteY97" fmla="*/ 272532 h 1969356"/>
              <a:gd name="connsiteX98" fmla="*/ 86747 w 3368164"/>
              <a:gd name="connsiteY98" fmla="*/ 253678 h 1969356"/>
              <a:gd name="connsiteX99" fmla="*/ 58466 w 3368164"/>
              <a:gd name="connsiteY99" fmla="*/ 244251 h 1969356"/>
              <a:gd name="connsiteX100" fmla="*/ 20759 w 3368164"/>
              <a:gd name="connsiteY100" fmla="*/ 187690 h 1969356"/>
              <a:gd name="connsiteX101" fmla="*/ 11332 w 3368164"/>
              <a:gd name="connsiteY101" fmla="*/ 149983 h 1969356"/>
              <a:gd name="connsiteX102" fmla="*/ 1906 w 3368164"/>
              <a:gd name="connsiteY102" fmla="*/ 121703 h 1969356"/>
              <a:gd name="connsiteX103" fmla="*/ 52336 w 3368164"/>
              <a:gd name="connsiteY103" fmla="*/ 97143 h 1969356"/>
              <a:gd name="connsiteX104" fmla="*/ 103571 w 3368164"/>
              <a:gd name="connsiteY104" fmla="*/ 22954 h 1969356"/>
              <a:gd name="connsiteX105" fmla="*/ 323262 w 3368164"/>
              <a:gd name="connsiteY105"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774145 w 3368164"/>
              <a:gd name="connsiteY3" fmla="*/ 46288 h 1969356"/>
              <a:gd name="connsiteX4" fmla="*/ 1821279 w 3368164"/>
              <a:gd name="connsiteY4" fmla="*/ 55715 h 1969356"/>
              <a:gd name="connsiteX5" fmla="*/ 1915547 w 3368164"/>
              <a:gd name="connsiteY5" fmla="*/ 83996 h 1969356"/>
              <a:gd name="connsiteX6" fmla="*/ 1972108 w 3368164"/>
              <a:gd name="connsiteY6" fmla="*/ 121703 h 1969356"/>
              <a:gd name="connsiteX7" fmla="*/ 2000388 w 3368164"/>
              <a:gd name="connsiteY7" fmla="*/ 131130 h 1969356"/>
              <a:gd name="connsiteX8" fmla="*/ 2047522 w 3368164"/>
              <a:gd name="connsiteY8" fmla="*/ 159410 h 1969356"/>
              <a:gd name="connsiteX9" fmla="*/ 2075802 w 3368164"/>
              <a:gd name="connsiteY9" fmla="*/ 168837 h 1969356"/>
              <a:gd name="connsiteX10" fmla="*/ 2113510 w 3368164"/>
              <a:gd name="connsiteY10" fmla="*/ 187690 h 1969356"/>
              <a:gd name="connsiteX11" fmla="*/ 2141790 w 3368164"/>
              <a:gd name="connsiteY11" fmla="*/ 197117 h 1969356"/>
              <a:gd name="connsiteX12" fmla="*/ 2217205 w 3368164"/>
              <a:gd name="connsiteY12" fmla="*/ 234824 h 1969356"/>
              <a:gd name="connsiteX13" fmla="*/ 2273765 w 3368164"/>
              <a:gd name="connsiteY13" fmla="*/ 272532 h 1969356"/>
              <a:gd name="connsiteX14" fmla="*/ 2368033 w 3368164"/>
              <a:gd name="connsiteY14" fmla="*/ 310239 h 1969356"/>
              <a:gd name="connsiteX15" fmla="*/ 2396314 w 3368164"/>
              <a:gd name="connsiteY15" fmla="*/ 319666 h 1969356"/>
              <a:gd name="connsiteX16" fmla="*/ 2452875 w 3368164"/>
              <a:gd name="connsiteY16" fmla="*/ 357373 h 1969356"/>
              <a:gd name="connsiteX17" fmla="*/ 2500009 w 3368164"/>
              <a:gd name="connsiteY17" fmla="*/ 376227 h 1969356"/>
              <a:gd name="connsiteX18" fmla="*/ 2537716 w 3368164"/>
              <a:gd name="connsiteY18" fmla="*/ 404507 h 1969356"/>
              <a:gd name="connsiteX19" fmla="*/ 2565996 w 3368164"/>
              <a:gd name="connsiteY19" fmla="*/ 413934 h 1969356"/>
              <a:gd name="connsiteX20" fmla="*/ 2650838 w 3368164"/>
              <a:gd name="connsiteY20" fmla="*/ 461068 h 1969356"/>
              <a:gd name="connsiteX21" fmla="*/ 2716825 w 3368164"/>
              <a:gd name="connsiteY21" fmla="*/ 489348 h 1969356"/>
              <a:gd name="connsiteX22" fmla="*/ 2820520 w 3368164"/>
              <a:gd name="connsiteY22" fmla="*/ 545909 h 1969356"/>
              <a:gd name="connsiteX23" fmla="*/ 2848800 w 3368164"/>
              <a:gd name="connsiteY23" fmla="*/ 564763 h 1969356"/>
              <a:gd name="connsiteX24" fmla="*/ 2914788 w 3368164"/>
              <a:gd name="connsiteY24" fmla="*/ 593043 h 1969356"/>
              <a:gd name="connsiteX25" fmla="*/ 2943068 w 3368164"/>
              <a:gd name="connsiteY25" fmla="*/ 611897 h 1969356"/>
              <a:gd name="connsiteX26" fmla="*/ 2971349 w 3368164"/>
              <a:gd name="connsiteY26" fmla="*/ 621323 h 1969356"/>
              <a:gd name="connsiteX27" fmla="*/ 3018483 w 3368164"/>
              <a:gd name="connsiteY27" fmla="*/ 649604 h 1969356"/>
              <a:gd name="connsiteX28" fmla="*/ 3075044 w 3368164"/>
              <a:gd name="connsiteY28" fmla="*/ 677884 h 1969356"/>
              <a:gd name="connsiteX29" fmla="*/ 3150458 w 3368164"/>
              <a:gd name="connsiteY29" fmla="*/ 725018 h 1969356"/>
              <a:gd name="connsiteX30" fmla="*/ 3207019 w 3368164"/>
              <a:gd name="connsiteY30" fmla="*/ 781579 h 1969356"/>
              <a:gd name="connsiteX31" fmla="*/ 3263580 w 3368164"/>
              <a:gd name="connsiteY31" fmla="*/ 828713 h 1969356"/>
              <a:gd name="connsiteX32" fmla="*/ 3291860 w 3368164"/>
              <a:gd name="connsiteY32" fmla="*/ 894701 h 1969356"/>
              <a:gd name="connsiteX33" fmla="*/ 3329567 w 3368164"/>
              <a:gd name="connsiteY33" fmla="*/ 988969 h 1969356"/>
              <a:gd name="connsiteX34" fmla="*/ 3348421 w 3368164"/>
              <a:gd name="connsiteY34" fmla="*/ 1073810 h 1969356"/>
              <a:gd name="connsiteX35" fmla="*/ 3357848 w 3368164"/>
              <a:gd name="connsiteY35" fmla="*/ 1507443 h 1969356"/>
              <a:gd name="connsiteX36" fmla="*/ 3348421 w 3368164"/>
              <a:gd name="connsiteY36" fmla="*/ 1592284 h 1969356"/>
              <a:gd name="connsiteX37" fmla="*/ 3329567 w 3368164"/>
              <a:gd name="connsiteY37" fmla="*/ 1648845 h 1969356"/>
              <a:gd name="connsiteX38" fmla="*/ 3320141 w 3368164"/>
              <a:gd name="connsiteY38" fmla="*/ 1677126 h 1969356"/>
              <a:gd name="connsiteX39" fmla="*/ 3301287 w 3368164"/>
              <a:gd name="connsiteY39" fmla="*/ 1733686 h 1969356"/>
              <a:gd name="connsiteX40" fmla="*/ 3291860 w 3368164"/>
              <a:gd name="connsiteY40" fmla="*/ 1761967 h 1969356"/>
              <a:gd name="connsiteX41" fmla="*/ 3273007 w 3368164"/>
              <a:gd name="connsiteY41" fmla="*/ 1799674 h 1969356"/>
              <a:gd name="connsiteX42" fmla="*/ 3235299 w 3368164"/>
              <a:gd name="connsiteY42" fmla="*/ 1856235 h 1969356"/>
              <a:gd name="connsiteX43" fmla="*/ 3216446 w 3368164"/>
              <a:gd name="connsiteY43" fmla="*/ 1912796 h 1969356"/>
              <a:gd name="connsiteX44" fmla="*/ 3178739 w 3368164"/>
              <a:gd name="connsiteY44" fmla="*/ 1969356 h 1969356"/>
              <a:gd name="connsiteX45" fmla="*/ 3075044 w 3368164"/>
              <a:gd name="connsiteY45" fmla="*/ 1959930 h 1969356"/>
              <a:gd name="connsiteX46" fmla="*/ 3046763 w 3368164"/>
              <a:gd name="connsiteY46" fmla="*/ 1950503 h 1969356"/>
              <a:gd name="connsiteX47" fmla="*/ 3018483 w 3368164"/>
              <a:gd name="connsiteY47" fmla="*/ 1922222 h 1969356"/>
              <a:gd name="connsiteX48" fmla="*/ 3046763 w 3368164"/>
              <a:gd name="connsiteY48" fmla="*/ 1827954 h 1969356"/>
              <a:gd name="connsiteX49" fmla="*/ 3065617 w 3368164"/>
              <a:gd name="connsiteY49" fmla="*/ 1771394 h 1969356"/>
              <a:gd name="connsiteX50" fmla="*/ 3075044 w 3368164"/>
              <a:gd name="connsiteY50" fmla="*/ 1648845 h 1969356"/>
              <a:gd name="connsiteX51" fmla="*/ 3093897 w 3368164"/>
              <a:gd name="connsiteY51" fmla="*/ 1309480 h 1969356"/>
              <a:gd name="connsiteX52" fmla="*/ 3075044 w 3368164"/>
              <a:gd name="connsiteY52" fmla="*/ 1120944 h 1969356"/>
              <a:gd name="connsiteX53" fmla="*/ 3065617 w 3368164"/>
              <a:gd name="connsiteY53" fmla="*/ 1092664 h 1969356"/>
              <a:gd name="connsiteX54" fmla="*/ 3009056 w 3368164"/>
              <a:gd name="connsiteY54" fmla="*/ 988969 h 1969356"/>
              <a:gd name="connsiteX55" fmla="*/ 2952495 w 3368164"/>
              <a:gd name="connsiteY55" fmla="*/ 932408 h 1969356"/>
              <a:gd name="connsiteX56" fmla="*/ 2895934 w 3368164"/>
              <a:gd name="connsiteY56" fmla="*/ 894701 h 1969356"/>
              <a:gd name="connsiteX57" fmla="*/ 2839374 w 3368164"/>
              <a:gd name="connsiteY57" fmla="*/ 856994 h 1969356"/>
              <a:gd name="connsiteX58" fmla="*/ 2745106 w 3368164"/>
              <a:gd name="connsiteY58" fmla="*/ 819286 h 1969356"/>
              <a:gd name="connsiteX59" fmla="*/ 2716825 w 3368164"/>
              <a:gd name="connsiteY59" fmla="*/ 809860 h 1969356"/>
              <a:gd name="connsiteX60" fmla="*/ 2679118 w 3368164"/>
              <a:gd name="connsiteY60" fmla="*/ 791006 h 1969356"/>
              <a:gd name="connsiteX61" fmla="*/ 2622557 w 3368164"/>
              <a:gd name="connsiteY61" fmla="*/ 772152 h 1969356"/>
              <a:gd name="connsiteX62" fmla="*/ 2556569 w 3368164"/>
              <a:gd name="connsiteY62" fmla="*/ 734445 h 1969356"/>
              <a:gd name="connsiteX63" fmla="*/ 2518862 w 3368164"/>
              <a:gd name="connsiteY63" fmla="*/ 706165 h 1969356"/>
              <a:gd name="connsiteX64" fmla="*/ 2462301 w 3368164"/>
              <a:gd name="connsiteY64" fmla="*/ 687311 h 1969356"/>
              <a:gd name="connsiteX65" fmla="*/ 2405741 w 3368164"/>
              <a:gd name="connsiteY65" fmla="*/ 668457 h 1969356"/>
              <a:gd name="connsiteX66" fmla="*/ 2377460 w 3368164"/>
              <a:gd name="connsiteY66" fmla="*/ 659031 h 1969356"/>
              <a:gd name="connsiteX67" fmla="*/ 2330326 w 3368164"/>
              <a:gd name="connsiteY67" fmla="*/ 649604 h 1969356"/>
              <a:gd name="connsiteX68" fmla="*/ 2302046 w 3368164"/>
              <a:gd name="connsiteY68" fmla="*/ 640177 h 1969356"/>
              <a:gd name="connsiteX69" fmla="*/ 2254912 w 3368164"/>
              <a:gd name="connsiteY69" fmla="*/ 630750 h 1969356"/>
              <a:gd name="connsiteX70" fmla="*/ 2160644 w 3368164"/>
              <a:gd name="connsiteY70" fmla="*/ 602470 h 1969356"/>
              <a:gd name="connsiteX71" fmla="*/ 2104083 w 3368164"/>
              <a:gd name="connsiteY71" fmla="*/ 593043 h 1969356"/>
              <a:gd name="connsiteX72" fmla="*/ 2056949 w 3368164"/>
              <a:gd name="connsiteY72" fmla="*/ 583616 h 1969356"/>
              <a:gd name="connsiteX73" fmla="*/ 2000388 w 3368164"/>
              <a:gd name="connsiteY73" fmla="*/ 574189 h 1969356"/>
              <a:gd name="connsiteX74" fmla="*/ 1972108 w 3368164"/>
              <a:gd name="connsiteY74" fmla="*/ 564763 h 1969356"/>
              <a:gd name="connsiteX75" fmla="*/ 1934400 w 3368164"/>
              <a:gd name="connsiteY75" fmla="*/ 555336 h 1969356"/>
              <a:gd name="connsiteX76" fmla="*/ 1906120 w 3368164"/>
              <a:gd name="connsiteY76" fmla="*/ 545909 h 1969356"/>
              <a:gd name="connsiteX77" fmla="*/ 1792998 w 3368164"/>
              <a:gd name="connsiteY77" fmla="*/ 527055 h 1969356"/>
              <a:gd name="connsiteX78" fmla="*/ 1661023 w 3368164"/>
              <a:gd name="connsiteY78" fmla="*/ 489348 h 1969356"/>
              <a:gd name="connsiteX79" fmla="*/ 1595035 w 3368164"/>
              <a:gd name="connsiteY79" fmla="*/ 479921 h 1969356"/>
              <a:gd name="connsiteX80" fmla="*/ 1547901 w 3368164"/>
              <a:gd name="connsiteY80" fmla="*/ 470495 h 1969356"/>
              <a:gd name="connsiteX81" fmla="*/ 1481914 w 3368164"/>
              <a:gd name="connsiteY81" fmla="*/ 461068 h 1969356"/>
              <a:gd name="connsiteX82" fmla="*/ 1425353 w 3368164"/>
              <a:gd name="connsiteY82" fmla="*/ 451641 h 1969356"/>
              <a:gd name="connsiteX83" fmla="*/ 1359365 w 3368164"/>
              <a:gd name="connsiteY83" fmla="*/ 442214 h 1969356"/>
              <a:gd name="connsiteX84" fmla="*/ 1246244 w 3368164"/>
              <a:gd name="connsiteY84" fmla="*/ 423361 h 1969356"/>
              <a:gd name="connsiteX85" fmla="*/ 1161402 w 3368164"/>
              <a:gd name="connsiteY85" fmla="*/ 404507 h 1969356"/>
              <a:gd name="connsiteX86" fmla="*/ 1067134 w 3368164"/>
              <a:gd name="connsiteY86" fmla="*/ 395080 h 1969356"/>
              <a:gd name="connsiteX87" fmla="*/ 1010574 w 3368164"/>
              <a:gd name="connsiteY87" fmla="*/ 385653 h 1969356"/>
              <a:gd name="connsiteX88" fmla="*/ 925732 w 3368164"/>
              <a:gd name="connsiteY88" fmla="*/ 376227 h 1969356"/>
              <a:gd name="connsiteX89" fmla="*/ 869172 w 3368164"/>
              <a:gd name="connsiteY89" fmla="*/ 366800 h 1969356"/>
              <a:gd name="connsiteX90" fmla="*/ 774903 w 3368164"/>
              <a:gd name="connsiteY90" fmla="*/ 357373 h 1969356"/>
              <a:gd name="connsiteX91" fmla="*/ 614648 w 3368164"/>
              <a:gd name="connsiteY91" fmla="*/ 338519 h 1969356"/>
              <a:gd name="connsiteX92" fmla="*/ 567514 w 3368164"/>
              <a:gd name="connsiteY92" fmla="*/ 329093 h 1969356"/>
              <a:gd name="connsiteX93" fmla="*/ 492099 w 3368164"/>
              <a:gd name="connsiteY93" fmla="*/ 319666 h 1969356"/>
              <a:gd name="connsiteX94" fmla="*/ 331844 w 3368164"/>
              <a:gd name="connsiteY94" fmla="*/ 300812 h 1969356"/>
              <a:gd name="connsiteX95" fmla="*/ 237576 w 3368164"/>
              <a:gd name="connsiteY95" fmla="*/ 291385 h 1969356"/>
              <a:gd name="connsiteX96" fmla="*/ 190442 w 3368164"/>
              <a:gd name="connsiteY96" fmla="*/ 281959 h 1969356"/>
              <a:gd name="connsiteX97" fmla="*/ 133881 w 3368164"/>
              <a:gd name="connsiteY97" fmla="*/ 272532 h 1969356"/>
              <a:gd name="connsiteX98" fmla="*/ 86747 w 3368164"/>
              <a:gd name="connsiteY98" fmla="*/ 253678 h 1969356"/>
              <a:gd name="connsiteX99" fmla="*/ 58466 w 3368164"/>
              <a:gd name="connsiteY99" fmla="*/ 244251 h 1969356"/>
              <a:gd name="connsiteX100" fmla="*/ 20759 w 3368164"/>
              <a:gd name="connsiteY100" fmla="*/ 187690 h 1969356"/>
              <a:gd name="connsiteX101" fmla="*/ 11332 w 3368164"/>
              <a:gd name="connsiteY101" fmla="*/ 149983 h 1969356"/>
              <a:gd name="connsiteX102" fmla="*/ 1906 w 3368164"/>
              <a:gd name="connsiteY102" fmla="*/ 121703 h 1969356"/>
              <a:gd name="connsiteX103" fmla="*/ 52336 w 3368164"/>
              <a:gd name="connsiteY103" fmla="*/ 97143 h 1969356"/>
              <a:gd name="connsiteX104" fmla="*/ 103571 w 3368164"/>
              <a:gd name="connsiteY104" fmla="*/ 22954 h 1969356"/>
              <a:gd name="connsiteX105" fmla="*/ 323262 w 3368164"/>
              <a:gd name="connsiteY105"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774145 w 3368164"/>
              <a:gd name="connsiteY3" fmla="*/ 46288 h 1969356"/>
              <a:gd name="connsiteX4" fmla="*/ 1821279 w 3368164"/>
              <a:gd name="connsiteY4" fmla="*/ 55715 h 1969356"/>
              <a:gd name="connsiteX5" fmla="*/ 1915547 w 3368164"/>
              <a:gd name="connsiteY5" fmla="*/ 83996 h 1969356"/>
              <a:gd name="connsiteX6" fmla="*/ 1972108 w 3368164"/>
              <a:gd name="connsiteY6" fmla="*/ 121703 h 1969356"/>
              <a:gd name="connsiteX7" fmla="*/ 2000388 w 3368164"/>
              <a:gd name="connsiteY7" fmla="*/ 131130 h 1969356"/>
              <a:gd name="connsiteX8" fmla="*/ 2047522 w 3368164"/>
              <a:gd name="connsiteY8" fmla="*/ 159410 h 1969356"/>
              <a:gd name="connsiteX9" fmla="*/ 2075802 w 3368164"/>
              <a:gd name="connsiteY9" fmla="*/ 168837 h 1969356"/>
              <a:gd name="connsiteX10" fmla="*/ 2113510 w 3368164"/>
              <a:gd name="connsiteY10" fmla="*/ 187690 h 1969356"/>
              <a:gd name="connsiteX11" fmla="*/ 2141790 w 3368164"/>
              <a:gd name="connsiteY11" fmla="*/ 197117 h 1969356"/>
              <a:gd name="connsiteX12" fmla="*/ 2217205 w 3368164"/>
              <a:gd name="connsiteY12" fmla="*/ 234824 h 1969356"/>
              <a:gd name="connsiteX13" fmla="*/ 2273765 w 3368164"/>
              <a:gd name="connsiteY13" fmla="*/ 272532 h 1969356"/>
              <a:gd name="connsiteX14" fmla="*/ 2368033 w 3368164"/>
              <a:gd name="connsiteY14" fmla="*/ 310239 h 1969356"/>
              <a:gd name="connsiteX15" fmla="*/ 2396314 w 3368164"/>
              <a:gd name="connsiteY15" fmla="*/ 319666 h 1969356"/>
              <a:gd name="connsiteX16" fmla="*/ 2452875 w 3368164"/>
              <a:gd name="connsiteY16" fmla="*/ 357373 h 1969356"/>
              <a:gd name="connsiteX17" fmla="*/ 2500009 w 3368164"/>
              <a:gd name="connsiteY17" fmla="*/ 376227 h 1969356"/>
              <a:gd name="connsiteX18" fmla="*/ 2537716 w 3368164"/>
              <a:gd name="connsiteY18" fmla="*/ 404507 h 1969356"/>
              <a:gd name="connsiteX19" fmla="*/ 2565996 w 3368164"/>
              <a:gd name="connsiteY19" fmla="*/ 413934 h 1969356"/>
              <a:gd name="connsiteX20" fmla="*/ 2650838 w 3368164"/>
              <a:gd name="connsiteY20" fmla="*/ 461068 h 1969356"/>
              <a:gd name="connsiteX21" fmla="*/ 2716825 w 3368164"/>
              <a:gd name="connsiteY21" fmla="*/ 489348 h 1969356"/>
              <a:gd name="connsiteX22" fmla="*/ 2820520 w 3368164"/>
              <a:gd name="connsiteY22" fmla="*/ 545909 h 1969356"/>
              <a:gd name="connsiteX23" fmla="*/ 2848800 w 3368164"/>
              <a:gd name="connsiteY23" fmla="*/ 564763 h 1969356"/>
              <a:gd name="connsiteX24" fmla="*/ 2914788 w 3368164"/>
              <a:gd name="connsiteY24" fmla="*/ 593043 h 1969356"/>
              <a:gd name="connsiteX25" fmla="*/ 2943068 w 3368164"/>
              <a:gd name="connsiteY25" fmla="*/ 611897 h 1969356"/>
              <a:gd name="connsiteX26" fmla="*/ 2971349 w 3368164"/>
              <a:gd name="connsiteY26" fmla="*/ 621323 h 1969356"/>
              <a:gd name="connsiteX27" fmla="*/ 3018483 w 3368164"/>
              <a:gd name="connsiteY27" fmla="*/ 649604 h 1969356"/>
              <a:gd name="connsiteX28" fmla="*/ 3075044 w 3368164"/>
              <a:gd name="connsiteY28" fmla="*/ 677884 h 1969356"/>
              <a:gd name="connsiteX29" fmla="*/ 3150458 w 3368164"/>
              <a:gd name="connsiteY29" fmla="*/ 725018 h 1969356"/>
              <a:gd name="connsiteX30" fmla="*/ 3207019 w 3368164"/>
              <a:gd name="connsiteY30" fmla="*/ 781579 h 1969356"/>
              <a:gd name="connsiteX31" fmla="*/ 3263580 w 3368164"/>
              <a:gd name="connsiteY31" fmla="*/ 828713 h 1969356"/>
              <a:gd name="connsiteX32" fmla="*/ 3291860 w 3368164"/>
              <a:gd name="connsiteY32" fmla="*/ 894701 h 1969356"/>
              <a:gd name="connsiteX33" fmla="*/ 3329567 w 3368164"/>
              <a:gd name="connsiteY33" fmla="*/ 988969 h 1969356"/>
              <a:gd name="connsiteX34" fmla="*/ 3348421 w 3368164"/>
              <a:gd name="connsiteY34" fmla="*/ 1073810 h 1969356"/>
              <a:gd name="connsiteX35" fmla="*/ 3357848 w 3368164"/>
              <a:gd name="connsiteY35" fmla="*/ 1507443 h 1969356"/>
              <a:gd name="connsiteX36" fmla="*/ 3348421 w 3368164"/>
              <a:gd name="connsiteY36" fmla="*/ 1592284 h 1969356"/>
              <a:gd name="connsiteX37" fmla="*/ 3329567 w 3368164"/>
              <a:gd name="connsiteY37" fmla="*/ 1648845 h 1969356"/>
              <a:gd name="connsiteX38" fmla="*/ 3320141 w 3368164"/>
              <a:gd name="connsiteY38" fmla="*/ 1677126 h 1969356"/>
              <a:gd name="connsiteX39" fmla="*/ 3301287 w 3368164"/>
              <a:gd name="connsiteY39" fmla="*/ 1733686 h 1969356"/>
              <a:gd name="connsiteX40" fmla="*/ 3291860 w 3368164"/>
              <a:gd name="connsiteY40" fmla="*/ 1761967 h 1969356"/>
              <a:gd name="connsiteX41" fmla="*/ 3273007 w 3368164"/>
              <a:gd name="connsiteY41" fmla="*/ 1799674 h 1969356"/>
              <a:gd name="connsiteX42" fmla="*/ 3235299 w 3368164"/>
              <a:gd name="connsiteY42" fmla="*/ 1856235 h 1969356"/>
              <a:gd name="connsiteX43" fmla="*/ 3216446 w 3368164"/>
              <a:gd name="connsiteY43" fmla="*/ 1912796 h 1969356"/>
              <a:gd name="connsiteX44" fmla="*/ 3178739 w 3368164"/>
              <a:gd name="connsiteY44" fmla="*/ 1969356 h 1969356"/>
              <a:gd name="connsiteX45" fmla="*/ 3075044 w 3368164"/>
              <a:gd name="connsiteY45" fmla="*/ 1959930 h 1969356"/>
              <a:gd name="connsiteX46" fmla="*/ 3046763 w 3368164"/>
              <a:gd name="connsiteY46" fmla="*/ 1950503 h 1969356"/>
              <a:gd name="connsiteX47" fmla="*/ 3018483 w 3368164"/>
              <a:gd name="connsiteY47" fmla="*/ 1922222 h 1969356"/>
              <a:gd name="connsiteX48" fmla="*/ 3046763 w 3368164"/>
              <a:gd name="connsiteY48" fmla="*/ 1827954 h 1969356"/>
              <a:gd name="connsiteX49" fmla="*/ 3065617 w 3368164"/>
              <a:gd name="connsiteY49" fmla="*/ 1771394 h 1969356"/>
              <a:gd name="connsiteX50" fmla="*/ 3075044 w 3368164"/>
              <a:gd name="connsiteY50" fmla="*/ 1648845 h 1969356"/>
              <a:gd name="connsiteX51" fmla="*/ 3093897 w 3368164"/>
              <a:gd name="connsiteY51" fmla="*/ 1309480 h 1969356"/>
              <a:gd name="connsiteX52" fmla="*/ 3075044 w 3368164"/>
              <a:gd name="connsiteY52" fmla="*/ 1120944 h 1969356"/>
              <a:gd name="connsiteX53" fmla="*/ 3065617 w 3368164"/>
              <a:gd name="connsiteY53" fmla="*/ 1092664 h 1969356"/>
              <a:gd name="connsiteX54" fmla="*/ 3009056 w 3368164"/>
              <a:gd name="connsiteY54" fmla="*/ 988969 h 1969356"/>
              <a:gd name="connsiteX55" fmla="*/ 2952495 w 3368164"/>
              <a:gd name="connsiteY55" fmla="*/ 932408 h 1969356"/>
              <a:gd name="connsiteX56" fmla="*/ 2895934 w 3368164"/>
              <a:gd name="connsiteY56" fmla="*/ 894701 h 1969356"/>
              <a:gd name="connsiteX57" fmla="*/ 2839374 w 3368164"/>
              <a:gd name="connsiteY57" fmla="*/ 856994 h 1969356"/>
              <a:gd name="connsiteX58" fmla="*/ 2745106 w 3368164"/>
              <a:gd name="connsiteY58" fmla="*/ 819286 h 1969356"/>
              <a:gd name="connsiteX59" fmla="*/ 2716825 w 3368164"/>
              <a:gd name="connsiteY59" fmla="*/ 809860 h 1969356"/>
              <a:gd name="connsiteX60" fmla="*/ 2679118 w 3368164"/>
              <a:gd name="connsiteY60" fmla="*/ 791006 h 1969356"/>
              <a:gd name="connsiteX61" fmla="*/ 2622557 w 3368164"/>
              <a:gd name="connsiteY61" fmla="*/ 772152 h 1969356"/>
              <a:gd name="connsiteX62" fmla="*/ 2556569 w 3368164"/>
              <a:gd name="connsiteY62" fmla="*/ 734445 h 1969356"/>
              <a:gd name="connsiteX63" fmla="*/ 2518862 w 3368164"/>
              <a:gd name="connsiteY63" fmla="*/ 706165 h 1969356"/>
              <a:gd name="connsiteX64" fmla="*/ 2462301 w 3368164"/>
              <a:gd name="connsiteY64" fmla="*/ 687311 h 1969356"/>
              <a:gd name="connsiteX65" fmla="*/ 2405741 w 3368164"/>
              <a:gd name="connsiteY65" fmla="*/ 668457 h 1969356"/>
              <a:gd name="connsiteX66" fmla="*/ 2377460 w 3368164"/>
              <a:gd name="connsiteY66" fmla="*/ 659031 h 1969356"/>
              <a:gd name="connsiteX67" fmla="*/ 2330326 w 3368164"/>
              <a:gd name="connsiteY67" fmla="*/ 649604 h 1969356"/>
              <a:gd name="connsiteX68" fmla="*/ 2302046 w 3368164"/>
              <a:gd name="connsiteY68" fmla="*/ 640177 h 1969356"/>
              <a:gd name="connsiteX69" fmla="*/ 2254912 w 3368164"/>
              <a:gd name="connsiteY69" fmla="*/ 630750 h 1969356"/>
              <a:gd name="connsiteX70" fmla="*/ 2160644 w 3368164"/>
              <a:gd name="connsiteY70" fmla="*/ 602470 h 1969356"/>
              <a:gd name="connsiteX71" fmla="*/ 2104083 w 3368164"/>
              <a:gd name="connsiteY71" fmla="*/ 593043 h 1969356"/>
              <a:gd name="connsiteX72" fmla="*/ 2056949 w 3368164"/>
              <a:gd name="connsiteY72" fmla="*/ 583616 h 1969356"/>
              <a:gd name="connsiteX73" fmla="*/ 2000388 w 3368164"/>
              <a:gd name="connsiteY73" fmla="*/ 574189 h 1969356"/>
              <a:gd name="connsiteX74" fmla="*/ 1972108 w 3368164"/>
              <a:gd name="connsiteY74" fmla="*/ 564763 h 1969356"/>
              <a:gd name="connsiteX75" fmla="*/ 1934400 w 3368164"/>
              <a:gd name="connsiteY75" fmla="*/ 555336 h 1969356"/>
              <a:gd name="connsiteX76" fmla="*/ 1906120 w 3368164"/>
              <a:gd name="connsiteY76" fmla="*/ 545909 h 1969356"/>
              <a:gd name="connsiteX77" fmla="*/ 1792998 w 3368164"/>
              <a:gd name="connsiteY77" fmla="*/ 527055 h 1969356"/>
              <a:gd name="connsiteX78" fmla="*/ 1661023 w 3368164"/>
              <a:gd name="connsiteY78" fmla="*/ 489348 h 1969356"/>
              <a:gd name="connsiteX79" fmla="*/ 1595035 w 3368164"/>
              <a:gd name="connsiteY79" fmla="*/ 479921 h 1969356"/>
              <a:gd name="connsiteX80" fmla="*/ 1547901 w 3368164"/>
              <a:gd name="connsiteY80" fmla="*/ 470495 h 1969356"/>
              <a:gd name="connsiteX81" fmla="*/ 1481914 w 3368164"/>
              <a:gd name="connsiteY81" fmla="*/ 461068 h 1969356"/>
              <a:gd name="connsiteX82" fmla="*/ 1425353 w 3368164"/>
              <a:gd name="connsiteY82" fmla="*/ 451641 h 1969356"/>
              <a:gd name="connsiteX83" fmla="*/ 1359365 w 3368164"/>
              <a:gd name="connsiteY83" fmla="*/ 442214 h 1969356"/>
              <a:gd name="connsiteX84" fmla="*/ 1246244 w 3368164"/>
              <a:gd name="connsiteY84" fmla="*/ 423361 h 1969356"/>
              <a:gd name="connsiteX85" fmla="*/ 1161402 w 3368164"/>
              <a:gd name="connsiteY85" fmla="*/ 404507 h 1969356"/>
              <a:gd name="connsiteX86" fmla="*/ 1067134 w 3368164"/>
              <a:gd name="connsiteY86" fmla="*/ 395080 h 1969356"/>
              <a:gd name="connsiteX87" fmla="*/ 1010574 w 3368164"/>
              <a:gd name="connsiteY87" fmla="*/ 385653 h 1969356"/>
              <a:gd name="connsiteX88" fmla="*/ 925732 w 3368164"/>
              <a:gd name="connsiteY88" fmla="*/ 376227 h 1969356"/>
              <a:gd name="connsiteX89" fmla="*/ 869172 w 3368164"/>
              <a:gd name="connsiteY89" fmla="*/ 366800 h 1969356"/>
              <a:gd name="connsiteX90" fmla="*/ 774903 w 3368164"/>
              <a:gd name="connsiteY90" fmla="*/ 357373 h 1969356"/>
              <a:gd name="connsiteX91" fmla="*/ 614648 w 3368164"/>
              <a:gd name="connsiteY91" fmla="*/ 338519 h 1969356"/>
              <a:gd name="connsiteX92" fmla="*/ 567514 w 3368164"/>
              <a:gd name="connsiteY92" fmla="*/ 329093 h 1969356"/>
              <a:gd name="connsiteX93" fmla="*/ 492099 w 3368164"/>
              <a:gd name="connsiteY93" fmla="*/ 319666 h 1969356"/>
              <a:gd name="connsiteX94" fmla="*/ 331844 w 3368164"/>
              <a:gd name="connsiteY94" fmla="*/ 300812 h 1969356"/>
              <a:gd name="connsiteX95" fmla="*/ 237576 w 3368164"/>
              <a:gd name="connsiteY95" fmla="*/ 291385 h 1969356"/>
              <a:gd name="connsiteX96" fmla="*/ 190442 w 3368164"/>
              <a:gd name="connsiteY96" fmla="*/ 281959 h 1969356"/>
              <a:gd name="connsiteX97" fmla="*/ 133881 w 3368164"/>
              <a:gd name="connsiteY97" fmla="*/ 272532 h 1969356"/>
              <a:gd name="connsiteX98" fmla="*/ 86747 w 3368164"/>
              <a:gd name="connsiteY98" fmla="*/ 253678 h 1969356"/>
              <a:gd name="connsiteX99" fmla="*/ 58466 w 3368164"/>
              <a:gd name="connsiteY99" fmla="*/ 244251 h 1969356"/>
              <a:gd name="connsiteX100" fmla="*/ 20759 w 3368164"/>
              <a:gd name="connsiteY100" fmla="*/ 187690 h 1969356"/>
              <a:gd name="connsiteX101" fmla="*/ 11332 w 3368164"/>
              <a:gd name="connsiteY101" fmla="*/ 149983 h 1969356"/>
              <a:gd name="connsiteX102" fmla="*/ 1906 w 3368164"/>
              <a:gd name="connsiteY102" fmla="*/ 121703 h 1969356"/>
              <a:gd name="connsiteX103" fmla="*/ 52336 w 3368164"/>
              <a:gd name="connsiteY103" fmla="*/ 97143 h 1969356"/>
              <a:gd name="connsiteX104" fmla="*/ 103571 w 3368164"/>
              <a:gd name="connsiteY104" fmla="*/ 22954 h 1969356"/>
              <a:gd name="connsiteX105" fmla="*/ 323262 w 3368164"/>
              <a:gd name="connsiteY105"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1821279 w 3368164"/>
              <a:gd name="connsiteY4" fmla="*/ 55715 h 1969356"/>
              <a:gd name="connsiteX5" fmla="*/ 1915547 w 3368164"/>
              <a:gd name="connsiteY5" fmla="*/ 83996 h 1969356"/>
              <a:gd name="connsiteX6" fmla="*/ 1972108 w 3368164"/>
              <a:gd name="connsiteY6" fmla="*/ 121703 h 1969356"/>
              <a:gd name="connsiteX7" fmla="*/ 2000388 w 3368164"/>
              <a:gd name="connsiteY7" fmla="*/ 131130 h 1969356"/>
              <a:gd name="connsiteX8" fmla="*/ 2047522 w 3368164"/>
              <a:gd name="connsiteY8" fmla="*/ 159410 h 1969356"/>
              <a:gd name="connsiteX9" fmla="*/ 2075802 w 3368164"/>
              <a:gd name="connsiteY9" fmla="*/ 168837 h 1969356"/>
              <a:gd name="connsiteX10" fmla="*/ 2113510 w 3368164"/>
              <a:gd name="connsiteY10" fmla="*/ 187690 h 1969356"/>
              <a:gd name="connsiteX11" fmla="*/ 2141790 w 3368164"/>
              <a:gd name="connsiteY11" fmla="*/ 197117 h 1969356"/>
              <a:gd name="connsiteX12" fmla="*/ 2217205 w 3368164"/>
              <a:gd name="connsiteY12" fmla="*/ 234824 h 1969356"/>
              <a:gd name="connsiteX13" fmla="*/ 2273765 w 3368164"/>
              <a:gd name="connsiteY13" fmla="*/ 272532 h 1969356"/>
              <a:gd name="connsiteX14" fmla="*/ 2368033 w 3368164"/>
              <a:gd name="connsiteY14" fmla="*/ 310239 h 1969356"/>
              <a:gd name="connsiteX15" fmla="*/ 2396314 w 3368164"/>
              <a:gd name="connsiteY15" fmla="*/ 319666 h 1969356"/>
              <a:gd name="connsiteX16" fmla="*/ 2452875 w 3368164"/>
              <a:gd name="connsiteY16" fmla="*/ 357373 h 1969356"/>
              <a:gd name="connsiteX17" fmla="*/ 2500009 w 3368164"/>
              <a:gd name="connsiteY17" fmla="*/ 376227 h 1969356"/>
              <a:gd name="connsiteX18" fmla="*/ 2537716 w 3368164"/>
              <a:gd name="connsiteY18" fmla="*/ 404507 h 1969356"/>
              <a:gd name="connsiteX19" fmla="*/ 2565996 w 3368164"/>
              <a:gd name="connsiteY19" fmla="*/ 413934 h 1969356"/>
              <a:gd name="connsiteX20" fmla="*/ 2650838 w 3368164"/>
              <a:gd name="connsiteY20" fmla="*/ 461068 h 1969356"/>
              <a:gd name="connsiteX21" fmla="*/ 2716825 w 3368164"/>
              <a:gd name="connsiteY21" fmla="*/ 489348 h 1969356"/>
              <a:gd name="connsiteX22" fmla="*/ 2820520 w 3368164"/>
              <a:gd name="connsiteY22" fmla="*/ 545909 h 1969356"/>
              <a:gd name="connsiteX23" fmla="*/ 2848800 w 3368164"/>
              <a:gd name="connsiteY23" fmla="*/ 564763 h 1969356"/>
              <a:gd name="connsiteX24" fmla="*/ 2914788 w 3368164"/>
              <a:gd name="connsiteY24" fmla="*/ 593043 h 1969356"/>
              <a:gd name="connsiteX25" fmla="*/ 2943068 w 3368164"/>
              <a:gd name="connsiteY25" fmla="*/ 611897 h 1969356"/>
              <a:gd name="connsiteX26" fmla="*/ 2971349 w 3368164"/>
              <a:gd name="connsiteY26" fmla="*/ 621323 h 1969356"/>
              <a:gd name="connsiteX27" fmla="*/ 3018483 w 3368164"/>
              <a:gd name="connsiteY27" fmla="*/ 649604 h 1969356"/>
              <a:gd name="connsiteX28" fmla="*/ 3075044 w 3368164"/>
              <a:gd name="connsiteY28" fmla="*/ 677884 h 1969356"/>
              <a:gd name="connsiteX29" fmla="*/ 3150458 w 3368164"/>
              <a:gd name="connsiteY29" fmla="*/ 725018 h 1969356"/>
              <a:gd name="connsiteX30" fmla="*/ 3207019 w 3368164"/>
              <a:gd name="connsiteY30" fmla="*/ 781579 h 1969356"/>
              <a:gd name="connsiteX31" fmla="*/ 3263580 w 3368164"/>
              <a:gd name="connsiteY31" fmla="*/ 828713 h 1969356"/>
              <a:gd name="connsiteX32" fmla="*/ 3291860 w 3368164"/>
              <a:gd name="connsiteY32" fmla="*/ 894701 h 1969356"/>
              <a:gd name="connsiteX33" fmla="*/ 3329567 w 3368164"/>
              <a:gd name="connsiteY33" fmla="*/ 988969 h 1969356"/>
              <a:gd name="connsiteX34" fmla="*/ 3348421 w 3368164"/>
              <a:gd name="connsiteY34" fmla="*/ 1073810 h 1969356"/>
              <a:gd name="connsiteX35" fmla="*/ 3357848 w 3368164"/>
              <a:gd name="connsiteY35" fmla="*/ 1507443 h 1969356"/>
              <a:gd name="connsiteX36" fmla="*/ 3348421 w 3368164"/>
              <a:gd name="connsiteY36" fmla="*/ 1592284 h 1969356"/>
              <a:gd name="connsiteX37" fmla="*/ 3329567 w 3368164"/>
              <a:gd name="connsiteY37" fmla="*/ 1648845 h 1969356"/>
              <a:gd name="connsiteX38" fmla="*/ 3320141 w 3368164"/>
              <a:gd name="connsiteY38" fmla="*/ 1677126 h 1969356"/>
              <a:gd name="connsiteX39" fmla="*/ 3301287 w 3368164"/>
              <a:gd name="connsiteY39" fmla="*/ 1733686 h 1969356"/>
              <a:gd name="connsiteX40" fmla="*/ 3291860 w 3368164"/>
              <a:gd name="connsiteY40" fmla="*/ 1761967 h 1969356"/>
              <a:gd name="connsiteX41" fmla="*/ 3273007 w 3368164"/>
              <a:gd name="connsiteY41" fmla="*/ 1799674 h 1969356"/>
              <a:gd name="connsiteX42" fmla="*/ 3235299 w 3368164"/>
              <a:gd name="connsiteY42" fmla="*/ 1856235 h 1969356"/>
              <a:gd name="connsiteX43" fmla="*/ 3216446 w 3368164"/>
              <a:gd name="connsiteY43" fmla="*/ 1912796 h 1969356"/>
              <a:gd name="connsiteX44" fmla="*/ 3178739 w 3368164"/>
              <a:gd name="connsiteY44" fmla="*/ 1969356 h 1969356"/>
              <a:gd name="connsiteX45" fmla="*/ 3075044 w 3368164"/>
              <a:gd name="connsiteY45" fmla="*/ 1959930 h 1969356"/>
              <a:gd name="connsiteX46" fmla="*/ 3046763 w 3368164"/>
              <a:gd name="connsiteY46" fmla="*/ 1950503 h 1969356"/>
              <a:gd name="connsiteX47" fmla="*/ 3018483 w 3368164"/>
              <a:gd name="connsiteY47" fmla="*/ 1922222 h 1969356"/>
              <a:gd name="connsiteX48" fmla="*/ 3046763 w 3368164"/>
              <a:gd name="connsiteY48" fmla="*/ 1827954 h 1969356"/>
              <a:gd name="connsiteX49" fmla="*/ 3065617 w 3368164"/>
              <a:gd name="connsiteY49" fmla="*/ 1771394 h 1969356"/>
              <a:gd name="connsiteX50" fmla="*/ 3075044 w 3368164"/>
              <a:gd name="connsiteY50" fmla="*/ 1648845 h 1969356"/>
              <a:gd name="connsiteX51" fmla="*/ 3093897 w 3368164"/>
              <a:gd name="connsiteY51" fmla="*/ 1309480 h 1969356"/>
              <a:gd name="connsiteX52" fmla="*/ 3075044 w 3368164"/>
              <a:gd name="connsiteY52" fmla="*/ 1120944 h 1969356"/>
              <a:gd name="connsiteX53" fmla="*/ 3065617 w 3368164"/>
              <a:gd name="connsiteY53" fmla="*/ 1092664 h 1969356"/>
              <a:gd name="connsiteX54" fmla="*/ 3009056 w 3368164"/>
              <a:gd name="connsiteY54" fmla="*/ 988969 h 1969356"/>
              <a:gd name="connsiteX55" fmla="*/ 2952495 w 3368164"/>
              <a:gd name="connsiteY55" fmla="*/ 932408 h 1969356"/>
              <a:gd name="connsiteX56" fmla="*/ 2895934 w 3368164"/>
              <a:gd name="connsiteY56" fmla="*/ 894701 h 1969356"/>
              <a:gd name="connsiteX57" fmla="*/ 2839374 w 3368164"/>
              <a:gd name="connsiteY57" fmla="*/ 856994 h 1969356"/>
              <a:gd name="connsiteX58" fmla="*/ 2745106 w 3368164"/>
              <a:gd name="connsiteY58" fmla="*/ 819286 h 1969356"/>
              <a:gd name="connsiteX59" fmla="*/ 2716825 w 3368164"/>
              <a:gd name="connsiteY59" fmla="*/ 809860 h 1969356"/>
              <a:gd name="connsiteX60" fmla="*/ 2679118 w 3368164"/>
              <a:gd name="connsiteY60" fmla="*/ 791006 h 1969356"/>
              <a:gd name="connsiteX61" fmla="*/ 2622557 w 3368164"/>
              <a:gd name="connsiteY61" fmla="*/ 772152 h 1969356"/>
              <a:gd name="connsiteX62" fmla="*/ 2556569 w 3368164"/>
              <a:gd name="connsiteY62" fmla="*/ 734445 h 1969356"/>
              <a:gd name="connsiteX63" fmla="*/ 2518862 w 3368164"/>
              <a:gd name="connsiteY63" fmla="*/ 706165 h 1969356"/>
              <a:gd name="connsiteX64" fmla="*/ 2462301 w 3368164"/>
              <a:gd name="connsiteY64" fmla="*/ 687311 h 1969356"/>
              <a:gd name="connsiteX65" fmla="*/ 2405741 w 3368164"/>
              <a:gd name="connsiteY65" fmla="*/ 668457 h 1969356"/>
              <a:gd name="connsiteX66" fmla="*/ 2377460 w 3368164"/>
              <a:gd name="connsiteY66" fmla="*/ 659031 h 1969356"/>
              <a:gd name="connsiteX67" fmla="*/ 2330326 w 3368164"/>
              <a:gd name="connsiteY67" fmla="*/ 649604 h 1969356"/>
              <a:gd name="connsiteX68" fmla="*/ 2302046 w 3368164"/>
              <a:gd name="connsiteY68" fmla="*/ 640177 h 1969356"/>
              <a:gd name="connsiteX69" fmla="*/ 2254912 w 3368164"/>
              <a:gd name="connsiteY69" fmla="*/ 630750 h 1969356"/>
              <a:gd name="connsiteX70" fmla="*/ 2160644 w 3368164"/>
              <a:gd name="connsiteY70" fmla="*/ 602470 h 1969356"/>
              <a:gd name="connsiteX71" fmla="*/ 2104083 w 3368164"/>
              <a:gd name="connsiteY71" fmla="*/ 593043 h 1969356"/>
              <a:gd name="connsiteX72" fmla="*/ 2056949 w 3368164"/>
              <a:gd name="connsiteY72" fmla="*/ 583616 h 1969356"/>
              <a:gd name="connsiteX73" fmla="*/ 2000388 w 3368164"/>
              <a:gd name="connsiteY73" fmla="*/ 574189 h 1969356"/>
              <a:gd name="connsiteX74" fmla="*/ 1972108 w 3368164"/>
              <a:gd name="connsiteY74" fmla="*/ 564763 h 1969356"/>
              <a:gd name="connsiteX75" fmla="*/ 1934400 w 3368164"/>
              <a:gd name="connsiteY75" fmla="*/ 555336 h 1969356"/>
              <a:gd name="connsiteX76" fmla="*/ 1906120 w 3368164"/>
              <a:gd name="connsiteY76" fmla="*/ 545909 h 1969356"/>
              <a:gd name="connsiteX77" fmla="*/ 1792998 w 3368164"/>
              <a:gd name="connsiteY77" fmla="*/ 527055 h 1969356"/>
              <a:gd name="connsiteX78" fmla="*/ 1661023 w 3368164"/>
              <a:gd name="connsiteY78" fmla="*/ 489348 h 1969356"/>
              <a:gd name="connsiteX79" fmla="*/ 1595035 w 3368164"/>
              <a:gd name="connsiteY79" fmla="*/ 479921 h 1969356"/>
              <a:gd name="connsiteX80" fmla="*/ 1547901 w 3368164"/>
              <a:gd name="connsiteY80" fmla="*/ 470495 h 1969356"/>
              <a:gd name="connsiteX81" fmla="*/ 1481914 w 3368164"/>
              <a:gd name="connsiteY81" fmla="*/ 461068 h 1969356"/>
              <a:gd name="connsiteX82" fmla="*/ 1425353 w 3368164"/>
              <a:gd name="connsiteY82" fmla="*/ 451641 h 1969356"/>
              <a:gd name="connsiteX83" fmla="*/ 1359365 w 3368164"/>
              <a:gd name="connsiteY83" fmla="*/ 442214 h 1969356"/>
              <a:gd name="connsiteX84" fmla="*/ 1246244 w 3368164"/>
              <a:gd name="connsiteY84" fmla="*/ 423361 h 1969356"/>
              <a:gd name="connsiteX85" fmla="*/ 1161402 w 3368164"/>
              <a:gd name="connsiteY85" fmla="*/ 404507 h 1969356"/>
              <a:gd name="connsiteX86" fmla="*/ 1067134 w 3368164"/>
              <a:gd name="connsiteY86" fmla="*/ 395080 h 1969356"/>
              <a:gd name="connsiteX87" fmla="*/ 1010574 w 3368164"/>
              <a:gd name="connsiteY87" fmla="*/ 385653 h 1969356"/>
              <a:gd name="connsiteX88" fmla="*/ 925732 w 3368164"/>
              <a:gd name="connsiteY88" fmla="*/ 376227 h 1969356"/>
              <a:gd name="connsiteX89" fmla="*/ 869172 w 3368164"/>
              <a:gd name="connsiteY89" fmla="*/ 366800 h 1969356"/>
              <a:gd name="connsiteX90" fmla="*/ 774903 w 3368164"/>
              <a:gd name="connsiteY90" fmla="*/ 357373 h 1969356"/>
              <a:gd name="connsiteX91" fmla="*/ 614648 w 3368164"/>
              <a:gd name="connsiteY91" fmla="*/ 338519 h 1969356"/>
              <a:gd name="connsiteX92" fmla="*/ 567514 w 3368164"/>
              <a:gd name="connsiteY92" fmla="*/ 329093 h 1969356"/>
              <a:gd name="connsiteX93" fmla="*/ 492099 w 3368164"/>
              <a:gd name="connsiteY93" fmla="*/ 319666 h 1969356"/>
              <a:gd name="connsiteX94" fmla="*/ 331844 w 3368164"/>
              <a:gd name="connsiteY94" fmla="*/ 300812 h 1969356"/>
              <a:gd name="connsiteX95" fmla="*/ 237576 w 3368164"/>
              <a:gd name="connsiteY95" fmla="*/ 291385 h 1969356"/>
              <a:gd name="connsiteX96" fmla="*/ 190442 w 3368164"/>
              <a:gd name="connsiteY96" fmla="*/ 281959 h 1969356"/>
              <a:gd name="connsiteX97" fmla="*/ 133881 w 3368164"/>
              <a:gd name="connsiteY97" fmla="*/ 272532 h 1969356"/>
              <a:gd name="connsiteX98" fmla="*/ 86747 w 3368164"/>
              <a:gd name="connsiteY98" fmla="*/ 253678 h 1969356"/>
              <a:gd name="connsiteX99" fmla="*/ 58466 w 3368164"/>
              <a:gd name="connsiteY99" fmla="*/ 244251 h 1969356"/>
              <a:gd name="connsiteX100" fmla="*/ 20759 w 3368164"/>
              <a:gd name="connsiteY100" fmla="*/ 187690 h 1969356"/>
              <a:gd name="connsiteX101" fmla="*/ 11332 w 3368164"/>
              <a:gd name="connsiteY101" fmla="*/ 149983 h 1969356"/>
              <a:gd name="connsiteX102" fmla="*/ 1906 w 3368164"/>
              <a:gd name="connsiteY102" fmla="*/ 121703 h 1969356"/>
              <a:gd name="connsiteX103" fmla="*/ 52336 w 3368164"/>
              <a:gd name="connsiteY103" fmla="*/ 97143 h 1969356"/>
              <a:gd name="connsiteX104" fmla="*/ 103571 w 3368164"/>
              <a:gd name="connsiteY104" fmla="*/ 22954 h 1969356"/>
              <a:gd name="connsiteX105" fmla="*/ 323262 w 3368164"/>
              <a:gd name="connsiteY105"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1915547 w 3368164"/>
              <a:gd name="connsiteY4" fmla="*/ 83996 h 1969356"/>
              <a:gd name="connsiteX5" fmla="*/ 1972108 w 3368164"/>
              <a:gd name="connsiteY5" fmla="*/ 121703 h 1969356"/>
              <a:gd name="connsiteX6" fmla="*/ 2000388 w 3368164"/>
              <a:gd name="connsiteY6" fmla="*/ 131130 h 1969356"/>
              <a:gd name="connsiteX7" fmla="*/ 2047522 w 3368164"/>
              <a:gd name="connsiteY7" fmla="*/ 159410 h 1969356"/>
              <a:gd name="connsiteX8" fmla="*/ 2075802 w 3368164"/>
              <a:gd name="connsiteY8" fmla="*/ 168837 h 1969356"/>
              <a:gd name="connsiteX9" fmla="*/ 2113510 w 3368164"/>
              <a:gd name="connsiteY9" fmla="*/ 187690 h 1969356"/>
              <a:gd name="connsiteX10" fmla="*/ 2141790 w 3368164"/>
              <a:gd name="connsiteY10" fmla="*/ 197117 h 1969356"/>
              <a:gd name="connsiteX11" fmla="*/ 2217205 w 3368164"/>
              <a:gd name="connsiteY11" fmla="*/ 234824 h 1969356"/>
              <a:gd name="connsiteX12" fmla="*/ 2273765 w 3368164"/>
              <a:gd name="connsiteY12" fmla="*/ 272532 h 1969356"/>
              <a:gd name="connsiteX13" fmla="*/ 2368033 w 3368164"/>
              <a:gd name="connsiteY13" fmla="*/ 310239 h 1969356"/>
              <a:gd name="connsiteX14" fmla="*/ 2396314 w 3368164"/>
              <a:gd name="connsiteY14" fmla="*/ 319666 h 1969356"/>
              <a:gd name="connsiteX15" fmla="*/ 2452875 w 3368164"/>
              <a:gd name="connsiteY15" fmla="*/ 357373 h 1969356"/>
              <a:gd name="connsiteX16" fmla="*/ 2500009 w 3368164"/>
              <a:gd name="connsiteY16" fmla="*/ 376227 h 1969356"/>
              <a:gd name="connsiteX17" fmla="*/ 2537716 w 3368164"/>
              <a:gd name="connsiteY17" fmla="*/ 404507 h 1969356"/>
              <a:gd name="connsiteX18" fmla="*/ 2565996 w 3368164"/>
              <a:gd name="connsiteY18" fmla="*/ 413934 h 1969356"/>
              <a:gd name="connsiteX19" fmla="*/ 2650838 w 3368164"/>
              <a:gd name="connsiteY19" fmla="*/ 461068 h 1969356"/>
              <a:gd name="connsiteX20" fmla="*/ 2716825 w 3368164"/>
              <a:gd name="connsiteY20" fmla="*/ 489348 h 1969356"/>
              <a:gd name="connsiteX21" fmla="*/ 2820520 w 3368164"/>
              <a:gd name="connsiteY21" fmla="*/ 545909 h 1969356"/>
              <a:gd name="connsiteX22" fmla="*/ 2848800 w 3368164"/>
              <a:gd name="connsiteY22" fmla="*/ 564763 h 1969356"/>
              <a:gd name="connsiteX23" fmla="*/ 2914788 w 3368164"/>
              <a:gd name="connsiteY23" fmla="*/ 593043 h 1969356"/>
              <a:gd name="connsiteX24" fmla="*/ 2943068 w 3368164"/>
              <a:gd name="connsiteY24" fmla="*/ 611897 h 1969356"/>
              <a:gd name="connsiteX25" fmla="*/ 2971349 w 3368164"/>
              <a:gd name="connsiteY25" fmla="*/ 621323 h 1969356"/>
              <a:gd name="connsiteX26" fmla="*/ 3018483 w 3368164"/>
              <a:gd name="connsiteY26" fmla="*/ 649604 h 1969356"/>
              <a:gd name="connsiteX27" fmla="*/ 3075044 w 3368164"/>
              <a:gd name="connsiteY27" fmla="*/ 677884 h 1969356"/>
              <a:gd name="connsiteX28" fmla="*/ 3150458 w 3368164"/>
              <a:gd name="connsiteY28" fmla="*/ 725018 h 1969356"/>
              <a:gd name="connsiteX29" fmla="*/ 3207019 w 3368164"/>
              <a:gd name="connsiteY29" fmla="*/ 781579 h 1969356"/>
              <a:gd name="connsiteX30" fmla="*/ 3263580 w 3368164"/>
              <a:gd name="connsiteY30" fmla="*/ 828713 h 1969356"/>
              <a:gd name="connsiteX31" fmla="*/ 3291860 w 3368164"/>
              <a:gd name="connsiteY31" fmla="*/ 894701 h 1969356"/>
              <a:gd name="connsiteX32" fmla="*/ 3329567 w 3368164"/>
              <a:gd name="connsiteY32" fmla="*/ 988969 h 1969356"/>
              <a:gd name="connsiteX33" fmla="*/ 3348421 w 3368164"/>
              <a:gd name="connsiteY33" fmla="*/ 1073810 h 1969356"/>
              <a:gd name="connsiteX34" fmla="*/ 3357848 w 3368164"/>
              <a:gd name="connsiteY34" fmla="*/ 1507443 h 1969356"/>
              <a:gd name="connsiteX35" fmla="*/ 3348421 w 3368164"/>
              <a:gd name="connsiteY35" fmla="*/ 1592284 h 1969356"/>
              <a:gd name="connsiteX36" fmla="*/ 3329567 w 3368164"/>
              <a:gd name="connsiteY36" fmla="*/ 1648845 h 1969356"/>
              <a:gd name="connsiteX37" fmla="*/ 3320141 w 3368164"/>
              <a:gd name="connsiteY37" fmla="*/ 1677126 h 1969356"/>
              <a:gd name="connsiteX38" fmla="*/ 3301287 w 3368164"/>
              <a:gd name="connsiteY38" fmla="*/ 1733686 h 1969356"/>
              <a:gd name="connsiteX39" fmla="*/ 3291860 w 3368164"/>
              <a:gd name="connsiteY39" fmla="*/ 1761967 h 1969356"/>
              <a:gd name="connsiteX40" fmla="*/ 3273007 w 3368164"/>
              <a:gd name="connsiteY40" fmla="*/ 1799674 h 1969356"/>
              <a:gd name="connsiteX41" fmla="*/ 3235299 w 3368164"/>
              <a:gd name="connsiteY41" fmla="*/ 1856235 h 1969356"/>
              <a:gd name="connsiteX42" fmla="*/ 3216446 w 3368164"/>
              <a:gd name="connsiteY42" fmla="*/ 1912796 h 1969356"/>
              <a:gd name="connsiteX43" fmla="*/ 3178739 w 3368164"/>
              <a:gd name="connsiteY43" fmla="*/ 1969356 h 1969356"/>
              <a:gd name="connsiteX44" fmla="*/ 3075044 w 3368164"/>
              <a:gd name="connsiteY44" fmla="*/ 1959930 h 1969356"/>
              <a:gd name="connsiteX45" fmla="*/ 3046763 w 3368164"/>
              <a:gd name="connsiteY45" fmla="*/ 1950503 h 1969356"/>
              <a:gd name="connsiteX46" fmla="*/ 3018483 w 3368164"/>
              <a:gd name="connsiteY46" fmla="*/ 1922222 h 1969356"/>
              <a:gd name="connsiteX47" fmla="*/ 3046763 w 3368164"/>
              <a:gd name="connsiteY47" fmla="*/ 1827954 h 1969356"/>
              <a:gd name="connsiteX48" fmla="*/ 3065617 w 3368164"/>
              <a:gd name="connsiteY48" fmla="*/ 1771394 h 1969356"/>
              <a:gd name="connsiteX49" fmla="*/ 3075044 w 3368164"/>
              <a:gd name="connsiteY49" fmla="*/ 1648845 h 1969356"/>
              <a:gd name="connsiteX50" fmla="*/ 3093897 w 3368164"/>
              <a:gd name="connsiteY50" fmla="*/ 1309480 h 1969356"/>
              <a:gd name="connsiteX51" fmla="*/ 3075044 w 3368164"/>
              <a:gd name="connsiteY51" fmla="*/ 1120944 h 1969356"/>
              <a:gd name="connsiteX52" fmla="*/ 3065617 w 3368164"/>
              <a:gd name="connsiteY52" fmla="*/ 1092664 h 1969356"/>
              <a:gd name="connsiteX53" fmla="*/ 3009056 w 3368164"/>
              <a:gd name="connsiteY53" fmla="*/ 988969 h 1969356"/>
              <a:gd name="connsiteX54" fmla="*/ 2952495 w 3368164"/>
              <a:gd name="connsiteY54" fmla="*/ 932408 h 1969356"/>
              <a:gd name="connsiteX55" fmla="*/ 2895934 w 3368164"/>
              <a:gd name="connsiteY55" fmla="*/ 894701 h 1969356"/>
              <a:gd name="connsiteX56" fmla="*/ 2839374 w 3368164"/>
              <a:gd name="connsiteY56" fmla="*/ 856994 h 1969356"/>
              <a:gd name="connsiteX57" fmla="*/ 2745106 w 3368164"/>
              <a:gd name="connsiteY57" fmla="*/ 819286 h 1969356"/>
              <a:gd name="connsiteX58" fmla="*/ 2716825 w 3368164"/>
              <a:gd name="connsiteY58" fmla="*/ 809860 h 1969356"/>
              <a:gd name="connsiteX59" fmla="*/ 2679118 w 3368164"/>
              <a:gd name="connsiteY59" fmla="*/ 791006 h 1969356"/>
              <a:gd name="connsiteX60" fmla="*/ 2622557 w 3368164"/>
              <a:gd name="connsiteY60" fmla="*/ 772152 h 1969356"/>
              <a:gd name="connsiteX61" fmla="*/ 2556569 w 3368164"/>
              <a:gd name="connsiteY61" fmla="*/ 734445 h 1969356"/>
              <a:gd name="connsiteX62" fmla="*/ 2518862 w 3368164"/>
              <a:gd name="connsiteY62" fmla="*/ 706165 h 1969356"/>
              <a:gd name="connsiteX63" fmla="*/ 2462301 w 3368164"/>
              <a:gd name="connsiteY63" fmla="*/ 687311 h 1969356"/>
              <a:gd name="connsiteX64" fmla="*/ 2405741 w 3368164"/>
              <a:gd name="connsiteY64" fmla="*/ 668457 h 1969356"/>
              <a:gd name="connsiteX65" fmla="*/ 2377460 w 3368164"/>
              <a:gd name="connsiteY65" fmla="*/ 659031 h 1969356"/>
              <a:gd name="connsiteX66" fmla="*/ 2330326 w 3368164"/>
              <a:gd name="connsiteY66" fmla="*/ 649604 h 1969356"/>
              <a:gd name="connsiteX67" fmla="*/ 2302046 w 3368164"/>
              <a:gd name="connsiteY67" fmla="*/ 640177 h 1969356"/>
              <a:gd name="connsiteX68" fmla="*/ 2254912 w 3368164"/>
              <a:gd name="connsiteY68" fmla="*/ 630750 h 1969356"/>
              <a:gd name="connsiteX69" fmla="*/ 2160644 w 3368164"/>
              <a:gd name="connsiteY69" fmla="*/ 602470 h 1969356"/>
              <a:gd name="connsiteX70" fmla="*/ 2104083 w 3368164"/>
              <a:gd name="connsiteY70" fmla="*/ 593043 h 1969356"/>
              <a:gd name="connsiteX71" fmla="*/ 2056949 w 3368164"/>
              <a:gd name="connsiteY71" fmla="*/ 583616 h 1969356"/>
              <a:gd name="connsiteX72" fmla="*/ 2000388 w 3368164"/>
              <a:gd name="connsiteY72" fmla="*/ 574189 h 1969356"/>
              <a:gd name="connsiteX73" fmla="*/ 1972108 w 3368164"/>
              <a:gd name="connsiteY73" fmla="*/ 564763 h 1969356"/>
              <a:gd name="connsiteX74" fmla="*/ 1934400 w 3368164"/>
              <a:gd name="connsiteY74" fmla="*/ 555336 h 1969356"/>
              <a:gd name="connsiteX75" fmla="*/ 1906120 w 3368164"/>
              <a:gd name="connsiteY75" fmla="*/ 545909 h 1969356"/>
              <a:gd name="connsiteX76" fmla="*/ 1792998 w 3368164"/>
              <a:gd name="connsiteY76" fmla="*/ 527055 h 1969356"/>
              <a:gd name="connsiteX77" fmla="*/ 1661023 w 3368164"/>
              <a:gd name="connsiteY77" fmla="*/ 489348 h 1969356"/>
              <a:gd name="connsiteX78" fmla="*/ 1595035 w 3368164"/>
              <a:gd name="connsiteY78" fmla="*/ 479921 h 1969356"/>
              <a:gd name="connsiteX79" fmla="*/ 1547901 w 3368164"/>
              <a:gd name="connsiteY79" fmla="*/ 470495 h 1969356"/>
              <a:gd name="connsiteX80" fmla="*/ 1481914 w 3368164"/>
              <a:gd name="connsiteY80" fmla="*/ 461068 h 1969356"/>
              <a:gd name="connsiteX81" fmla="*/ 1425353 w 3368164"/>
              <a:gd name="connsiteY81" fmla="*/ 451641 h 1969356"/>
              <a:gd name="connsiteX82" fmla="*/ 1359365 w 3368164"/>
              <a:gd name="connsiteY82" fmla="*/ 442214 h 1969356"/>
              <a:gd name="connsiteX83" fmla="*/ 1246244 w 3368164"/>
              <a:gd name="connsiteY83" fmla="*/ 423361 h 1969356"/>
              <a:gd name="connsiteX84" fmla="*/ 1161402 w 3368164"/>
              <a:gd name="connsiteY84" fmla="*/ 404507 h 1969356"/>
              <a:gd name="connsiteX85" fmla="*/ 1067134 w 3368164"/>
              <a:gd name="connsiteY85" fmla="*/ 395080 h 1969356"/>
              <a:gd name="connsiteX86" fmla="*/ 1010574 w 3368164"/>
              <a:gd name="connsiteY86" fmla="*/ 385653 h 1969356"/>
              <a:gd name="connsiteX87" fmla="*/ 925732 w 3368164"/>
              <a:gd name="connsiteY87" fmla="*/ 376227 h 1969356"/>
              <a:gd name="connsiteX88" fmla="*/ 869172 w 3368164"/>
              <a:gd name="connsiteY88" fmla="*/ 366800 h 1969356"/>
              <a:gd name="connsiteX89" fmla="*/ 774903 w 3368164"/>
              <a:gd name="connsiteY89" fmla="*/ 357373 h 1969356"/>
              <a:gd name="connsiteX90" fmla="*/ 614648 w 3368164"/>
              <a:gd name="connsiteY90" fmla="*/ 338519 h 1969356"/>
              <a:gd name="connsiteX91" fmla="*/ 567514 w 3368164"/>
              <a:gd name="connsiteY91" fmla="*/ 329093 h 1969356"/>
              <a:gd name="connsiteX92" fmla="*/ 492099 w 3368164"/>
              <a:gd name="connsiteY92" fmla="*/ 319666 h 1969356"/>
              <a:gd name="connsiteX93" fmla="*/ 331844 w 3368164"/>
              <a:gd name="connsiteY93" fmla="*/ 300812 h 1969356"/>
              <a:gd name="connsiteX94" fmla="*/ 237576 w 3368164"/>
              <a:gd name="connsiteY94" fmla="*/ 291385 h 1969356"/>
              <a:gd name="connsiteX95" fmla="*/ 190442 w 3368164"/>
              <a:gd name="connsiteY95" fmla="*/ 281959 h 1969356"/>
              <a:gd name="connsiteX96" fmla="*/ 133881 w 3368164"/>
              <a:gd name="connsiteY96" fmla="*/ 272532 h 1969356"/>
              <a:gd name="connsiteX97" fmla="*/ 86747 w 3368164"/>
              <a:gd name="connsiteY97" fmla="*/ 253678 h 1969356"/>
              <a:gd name="connsiteX98" fmla="*/ 58466 w 3368164"/>
              <a:gd name="connsiteY98" fmla="*/ 244251 h 1969356"/>
              <a:gd name="connsiteX99" fmla="*/ 20759 w 3368164"/>
              <a:gd name="connsiteY99" fmla="*/ 187690 h 1969356"/>
              <a:gd name="connsiteX100" fmla="*/ 11332 w 3368164"/>
              <a:gd name="connsiteY100" fmla="*/ 149983 h 1969356"/>
              <a:gd name="connsiteX101" fmla="*/ 1906 w 3368164"/>
              <a:gd name="connsiteY101" fmla="*/ 121703 h 1969356"/>
              <a:gd name="connsiteX102" fmla="*/ 52336 w 3368164"/>
              <a:gd name="connsiteY102" fmla="*/ 97143 h 1969356"/>
              <a:gd name="connsiteX103" fmla="*/ 103571 w 3368164"/>
              <a:gd name="connsiteY103" fmla="*/ 22954 h 1969356"/>
              <a:gd name="connsiteX104" fmla="*/ 323262 w 3368164"/>
              <a:gd name="connsiteY104"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1972108 w 3368164"/>
              <a:gd name="connsiteY4" fmla="*/ 121703 h 1969356"/>
              <a:gd name="connsiteX5" fmla="*/ 2000388 w 3368164"/>
              <a:gd name="connsiteY5" fmla="*/ 131130 h 1969356"/>
              <a:gd name="connsiteX6" fmla="*/ 2047522 w 3368164"/>
              <a:gd name="connsiteY6" fmla="*/ 159410 h 1969356"/>
              <a:gd name="connsiteX7" fmla="*/ 2075802 w 3368164"/>
              <a:gd name="connsiteY7" fmla="*/ 168837 h 1969356"/>
              <a:gd name="connsiteX8" fmla="*/ 2113510 w 3368164"/>
              <a:gd name="connsiteY8" fmla="*/ 187690 h 1969356"/>
              <a:gd name="connsiteX9" fmla="*/ 2141790 w 3368164"/>
              <a:gd name="connsiteY9" fmla="*/ 197117 h 1969356"/>
              <a:gd name="connsiteX10" fmla="*/ 2217205 w 3368164"/>
              <a:gd name="connsiteY10" fmla="*/ 234824 h 1969356"/>
              <a:gd name="connsiteX11" fmla="*/ 2273765 w 3368164"/>
              <a:gd name="connsiteY11" fmla="*/ 272532 h 1969356"/>
              <a:gd name="connsiteX12" fmla="*/ 2368033 w 3368164"/>
              <a:gd name="connsiteY12" fmla="*/ 310239 h 1969356"/>
              <a:gd name="connsiteX13" fmla="*/ 2396314 w 3368164"/>
              <a:gd name="connsiteY13" fmla="*/ 319666 h 1969356"/>
              <a:gd name="connsiteX14" fmla="*/ 2452875 w 3368164"/>
              <a:gd name="connsiteY14" fmla="*/ 357373 h 1969356"/>
              <a:gd name="connsiteX15" fmla="*/ 2500009 w 3368164"/>
              <a:gd name="connsiteY15" fmla="*/ 376227 h 1969356"/>
              <a:gd name="connsiteX16" fmla="*/ 2537716 w 3368164"/>
              <a:gd name="connsiteY16" fmla="*/ 404507 h 1969356"/>
              <a:gd name="connsiteX17" fmla="*/ 2565996 w 3368164"/>
              <a:gd name="connsiteY17" fmla="*/ 413934 h 1969356"/>
              <a:gd name="connsiteX18" fmla="*/ 2650838 w 3368164"/>
              <a:gd name="connsiteY18" fmla="*/ 461068 h 1969356"/>
              <a:gd name="connsiteX19" fmla="*/ 2716825 w 3368164"/>
              <a:gd name="connsiteY19" fmla="*/ 489348 h 1969356"/>
              <a:gd name="connsiteX20" fmla="*/ 2820520 w 3368164"/>
              <a:gd name="connsiteY20" fmla="*/ 545909 h 1969356"/>
              <a:gd name="connsiteX21" fmla="*/ 2848800 w 3368164"/>
              <a:gd name="connsiteY21" fmla="*/ 564763 h 1969356"/>
              <a:gd name="connsiteX22" fmla="*/ 2914788 w 3368164"/>
              <a:gd name="connsiteY22" fmla="*/ 593043 h 1969356"/>
              <a:gd name="connsiteX23" fmla="*/ 2943068 w 3368164"/>
              <a:gd name="connsiteY23" fmla="*/ 611897 h 1969356"/>
              <a:gd name="connsiteX24" fmla="*/ 2971349 w 3368164"/>
              <a:gd name="connsiteY24" fmla="*/ 621323 h 1969356"/>
              <a:gd name="connsiteX25" fmla="*/ 3018483 w 3368164"/>
              <a:gd name="connsiteY25" fmla="*/ 649604 h 1969356"/>
              <a:gd name="connsiteX26" fmla="*/ 3075044 w 3368164"/>
              <a:gd name="connsiteY26" fmla="*/ 677884 h 1969356"/>
              <a:gd name="connsiteX27" fmla="*/ 3150458 w 3368164"/>
              <a:gd name="connsiteY27" fmla="*/ 725018 h 1969356"/>
              <a:gd name="connsiteX28" fmla="*/ 3207019 w 3368164"/>
              <a:gd name="connsiteY28" fmla="*/ 781579 h 1969356"/>
              <a:gd name="connsiteX29" fmla="*/ 3263580 w 3368164"/>
              <a:gd name="connsiteY29" fmla="*/ 828713 h 1969356"/>
              <a:gd name="connsiteX30" fmla="*/ 3291860 w 3368164"/>
              <a:gd name="connsiteY30" fmla="*/ 894701 h 1969356"/>
              <a:gd name="connsiteX31" fmla="*/ 3329567 w 3368164"/>
              <a:gd name="connsiteY31" fmla="*/ 988969 h 1969356"/>
              <a:gd name="connsiteX32" fmla="*/ 3348421 w 3368164"/>
              <a:gd name="connsiteY32" fmla="*/ 1073810 h 1969356"/>
              <a:gd name="connsiteX33" fmla="*/ 3357848 w 3368164"/>
              <a:gd name="connsiteY33" fmla="*/ 1507443 h 1969356"/>
              <a:gd name="connsiteX34" fmla="*/ 3348421 w 3368164"/>
              <a:gd name="connsiteY34" fmla="*/ 1592284 h 1969356"/>
              <a:gd name="connsiteX35" fmla="*/ 3329567 w 3368164"/>
              <a:gd name="connsiteY35" fmla="*/ 1648845 h 1969356"/>
              <a:gd name="connsiteX36" fmla="*/ 3320141 w 3368164"/>
              <a:gd name="connsiteY36" fmla="*/ 1677126 h 1969356"/>
              <a:gd name="connsiteX37" fmla="*/ 3301287 w 3368164"/>
              <a:gd name="connsiteY37" fmla="*/ 1733686 h 1969356"/>
              <a:gd name="connsiteX38" fmla="*/ 3291860 w 3368164"/>
              <a:gd name="connsiteY38" fmla="*/ 1761967 h 1969356"/>
              <a:gd name="connsiteX39" fmla="*/ 3273007 w 3368164"/>
              <a:gd name="connsiteY39" fmla="*/ 1799674 h 1969356"/>
              <a:gd name="connsiteX40" fmla="*/ 3235299 w 3368164"/>
              <a:gd name="connsiteY40" fmla="*/ 1856235 h 1969356"/>
              <a:gd name="connsiteX41" fmla="*/ 3216446 w 3368164"/>
              <a:gd name="connsiteY41" fmla="*/ 1912796 h 1969356"/>
              <a:gd name="connsiteX42" fmla="*/ 3178739 w 3368164"/>
              <a:gd name="connsiteY42" fmla="*/ 1969356 h 1969356"/>
              <a:gd name="connsiteX43" fmla="*/ 3075044 w 3368164"/>
              <a:gd name="connsiteY43" fmla="*/ 1959930 h 1969356"/>
              <a:gd name="connsiteX44" fmla="*/ 3046763 w 3368164"/>
              <a:gd name="connsiteY44" fmla="*/ 1950503 h 1969356"/>
              <a:gd name="connsiteX45" fmla="*/ 3018483 w 3368164"/>
              <a:gd name="connsiteY45" fmla="*/ 1922222 h 1969356"/>
              <a:gd name="connsiteX46" fmla="*/ 3046763 w 3368164"/>
              <a:gd name="connsiteY46" fmla="*/ 1827954 h 1969356"/>
              <a:gd name="connsiteX47" fmla="*/ 3065617 w 3368164"/>
              <a:gd name="connsiteY47" fmla="*/ 1771394 h 1969356"/>
              <a:gd name="connsiteX48" fmla="*/ 3075044 w 3368164"/>
              <a:gd name="connsiteY48" fmla="*/ 1648845 h 1969356"/>
              <a:gd name="connsiteX49" fmla="*/ 3093897 w 3368164"/>
              <a:gd name="connsiteY49" fmla="*/ 1309480 h 1969356"/>
              <a:gd name="connsiteX50" fmla="*/ 3075044 w 3368164"/>
              <a:gd name="connsiteY50" fmla="*/ 1120944 h 1969356"/>
              <a:gd name="connsiteX51" fmla="*/ 3065617 w 3368164"/>
              <a:gd name="connsiteY51" fmla="*/ 1092664 h 1969356"/>
              <a:gd name="connsiteX52" fmla="*/ 3009056 w 3368164"/>
              <a:gd name="connsiteY52" fmla="*/ 988969 h 1969356"/>
              <a:gd name="connsiteX53" fmla="*/ 2952495 w 3368164"/>
              <a:gd name="connsiteY53" fmla="*/ 932408 h 1969356"/>
              <a:gd name="connsiteX54" fmla="*/ 2895934 w 3368164"/>
              <a:gd name="connsiteY54" fmla="*/ 894701 h 1969356"/>
              <a:gd name="connsiteX55" fmla="*/ 2839374 w 3368164"/>
              <a:gd name="connsiteY55" fmla="*/ 856994 h 1969356"/>
              <a:gd name="connsiteX56" fmla="*/ 2745106 w 3368164"/>
              <a:gd name="connsiteY56" fmla="*/ 819286 h 1969356"/>
              <a:gd name="connsiteX57" fmla="*/ 2716825 w 3368164"/>
              <a:gd name="connsiteY57" fmla="*/ 809860 h 1969356"/>
              <a:gd name="connsiteX58" fmla="*/ 2679118 w 3368164"/>
              <a:gd name="connsiteY58" fmla="*/ 791006 h 1969356"/>
              <a:gd name="connsiteX59" fmla="*/ 2622557 w 3368164"/>
              <a:gd name="connsiteY59" fmla="*/ 772152 h 1969356"/>
              <a:gd name="connsiteX60" fmla="*/ 2556569 w 3368164"/>
              <a:gd name="connsiteY60" fmla="*/ 734445 h 1969356"/>
              <a:gd name="connsiteX61" fmla="*/ 2518862 w 3368164"/>
              <a:gd name="connsiteY61" fmla="*/ 706165 h 1969356"/>
              <a:gd name="connsiteX62" fmla="*/ 2462301 w 3368164"/>
              <a:gd name="connsiteY62" fmla="*/ 687311 h 1969356"/>
              <a:gd name="connsiteX63" fmla="*/ 2405741 w 3368164"/>
              <a:gd name="connsiteY63" fmla="*/ 668457 h 1969356"/>
              <a:gd name="connsiteX64" fmla="*/ 2377460 w 3368164"/>
              <a:gd name="connsiteY64" fmla="*/ 659031 h 1969356"/>
              <a:gd name="connsiteX65" fmla="*/ 2330326 w 3368164"/>
              <a:gd name="connsiteY65" fmla="*/ 649604 h 1969356"/>
              <a:gd name="connsiteX66" fmla="*/ 2302046 w 3368164"/>
              <a:gd name="connsiteY66" fmla="*/ 640177 h 1969356"/>
              <a:gd name="connsiteX67" fmla="*/ 2254912 w 3368164"/>
              <a:gd name="connsiteY67" fmla="*/ 630750 h 1969356"/>
              <a:gd name="connsiteX68" fmla="*/ 2160644 w 3368164"/>
              <a:gd name="connsiteY68" fmla="*/ 602470 h 1969356"/>
              <a:gd name="connsiteX69" fmla="*/ 2104083 w 3368164"/>
              <a:gd name="connsiteY69" fmla="*/ 593043 h 1969356"/>
              <a:gd name="connsiteX70" fmla="*/ 2056949 w 3368164"/>
              <a:gd name="connsiteY70" fmla="*/ 583616 h 1969356"/>
              <a:gd name="connsiteX71" fmla="*/ 2000388 w 3368164"/>
              <a:gd name="connsiteY71" fmla="*/ 574189 h 1969356"/>
              <a:gd name="connsiteX72" fmla="*/ 1972108 w 3368164"/>
              <a:gd name="connsiteY72" fmla="*/ 564763 h 1969356"/>
              <a:gd name="connsiteX73" fmla="*/ 1934400 w 3368164"/>
              <a:gd name="connsiteY73" fmla="*/ 555336 h 1969356"/>
              <a:gd name="connsiteX74" fmla="*/ 1906120 w 3368164"/>
              <a:gd name="connsiteY74" fmla="*/ 545909 h 1969356"/>
              <a:gd name="connsiteX75" fmla="*/ 1792998 w 3368164"/>
              <a:gd name="connsiteY75" fmla="*/ 527055 h 1969356"/>
              <a:gd name="connsiteX76" fmla="*/ 1661023 w 3368164"/>
              <a:gd name="connsiteY76" fmla="*/ 489348 h 1969356"/>
              <a:gd name="connsiteX77" fmla="*/ 1595035 w 3368164"/>
              <a:gd name="connsiteY77" fmla="*/ 479921 h 1969356"/>
              <a:gd name="connsiteX78" fmla="*/ 1547901 w 3368164"/>
              <a:gd name="connsiteY78" fmla="*/ 470495 h 1969356"/>
              <a:gd name="connsiteX79" fmla="*/ 1481914 w 3368164"/>
              <a:gd name="connsiteY79" fmla="*/ 461068 h 1969356"/>
              <a:gd name="connsiteX80" fmla="*/ 1425353 w 3368164"/>
              <a:gd name="connsiteY80" fmla="*/ 451641 h 1969356"/>
              <a:gd name="connsiteX81" fmla="*/ 1359365 w 3368164"/>
              <a:gd name="connsiteY81" fmla="*/ 442214 h 1969356"/>
              <a:gd name="connsiteX82" fmla="*/ 1246244 w 3368164"/>
              <a:gd name="connsiteY82" fmla="*/ 423361 h 1969356"/>
              <a:gd name="connsiteX83" fmla="*/ 1161402 w 3368164"/>
              <a:gd name="connsiteY83" fmla="*/ 404507 h 1969356"/>
              <a:gd name="connsiteX84" fmla="*/ 1067134 w 3368164"/>
              <a:gd name="connsiteY84" fmla="*/ 395080 h 1969356"/>
              <a:gd name="connsiteX85" fmla="*/ 1010574 w 3368164"/>
              <a:gd name="connsiteY85" fmla="*/ 385653 h 1969356"/>
              <a:gd name="connsiteX86" fmla="*/ 925732 w 3368164"/>
              <a:gd name="connsiteY86" fmla="*/ 376227 h 1969356"/>
              <a:gd name="connsiteX87" fmla="*/ 869172 w 3368164"/>
              <a:gd name="connsiteY87" fmla="*/ 366800 h 1969356"/>
              <a:gd name="connsiteX88" fmla="*/ 774903 w 3368164"/>
              <a:gd name="connsiteY88" fmla="*/ 357373 h 1969356"/>
              <a:gd name="connsiteX89" fmla="*/ 614648 w 3368164"/>
              <a:gd name="connsiteY89" fmla="*/ 338519 h 1969356"/>
              <a:gd name="connsiteX90" fmla="*/ 567514 w 3368164"/>
              <a:gd name="connsiteY90" fmla="*/ 329093 h 1969356"/>
              <a:gd name="connsiteX91" fmla="*/ 492099 w 3368164"/>
              <a:gd name="connsiteY91" fmla="*/ 319666 h 1969356"/>
              <a:gd name="connsiteX92" fmla="*/ 331844 w 3368164"/>
              <a:gd name="connsiteY92" fmla="*/ 300812 h 1969356"/>
              <a:gd name="connsiteX93" fmla="*/ 237576 w 3368164"/>
              <a:gd name="connsiteY93" fmla="*/ 291385 h 1969356"/>
              <a:gd name="connsiteX94" fmla="*/ 190442 w 3368164"/>
              <a:gd name="connsiteY94" fmla="*/ 281959 h 1969356"/>
              <a:gd name="connsiteX95" fmla="*/ 133881 w 3368164"/>
              <a:gd name="connsiteY95" fmla="*/ 272532 h 1969356"/>
              <a:gd name="connsiteX96" fmla="*/ 86747 w 3368164"/>
              <a:gd name="connsiteY96" fmla="*/ 253678 h 1969356"/>
              <a:gd name="connsiteX97" fmla="*/ 58466 w 3368164"/>
              <a:gd name="connsiteY97" fmla="*/ 244251 h 1969356"/>
              <a:gd name="connsiteX98" fmla="*/ 20759 w 3368164"/>
              <a:gd name="connsiteY98" fmla="*/ 187690 h 1969356"/>
              <a:gd name="connsiteX99" fmla="*/ 11332 w 3368164"/>
              <a:gd name="connsiteY99" fmla="*/ 149983 h 1969356"/>
              <a:gd name="connsiteX100" fmla="*/ 1906 w 3368164"/>
              <a:gd name="connsiteY100" fmla="*/ 121703 h 1969356"/>
              <a:gd name="connsiteX101" fmla="*/ 52336 w 3368164"/>
              <a:gd name="connsiteY101" fmla="*/ 97143 h 1969356"/>
              <a:gd name="connsiteX102" fmla="*/ 103571 w 3368164"/>
              <a:gd name="connsiteY102" fmla="*/ 22954 h 1969356"/>
              <a:gd name="connsiteX103" fmla="*/ 323262 w 3368164"/>
              <a:gd name="connsiteY103"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1972108 w 3368164"/>
              <a:gd name="connsiteY4" fmla="*/ 121703 h 1969356"/>
              <a:gd name="connsiteX5" fmla="*/ 2047522 w 3368164"/>
              <a:gd name="connsiteY5" fmla="*/ 159410 h 1969356"/>
              <a:gd name="connsiteX6" fmla="*/ 2075802 w 3368164"/>
              <a:gd name="connsiteY6" fmla="*/ 168837 h 1969356"/>
              <a:gd name="connsiteX7" fmla="*/ 2113510 w 3368164"/>
              <a:gd name="connsiteY7" fmla="*/ 187690 h 1969356"/>
              <a:gd name="connsiteX8" fmla="*/ 2141790 w 3368164"/>
              <a:gd name="connsiteY8" fmla="*/ 197117 h 1969356"/>
              <a:gd name="connsiteX9" fmla="*/ 2217205 w 3368164"/>
              <a:gd name="connsiteY9" fmla="*/ 234824 h 1969356"/>
              <a:gd name="connsiteX10" fmla="*/ 2273765 w 3368164"/>
              <a:gd name="connsiteY10" fmla="*/ 272532 h 1969356"/>
              <a:gd name="connsiteX11" fmla="*/ 2368033 w 3368164"/>
              <a:gd name="connsiteY11" fmla="*/ 310239 h 1969356"/>
              <a:gd name="connsiteX12" fmla="*/ 2396314 w 3368164"/>
              <a:gd name="connsiteY12" fmla="*/ 319666 h 1969356"/>
              <a:gd name="connsiteX13" fmla="*/ 2452875 w 3368164"/>
              <a:gd name="connsiteY13" fmla="*/ 357373 h 1969356"/>
              <a:gd name="connsiteX14" fmla="*/ 2500009 w 3368164"/>
              <a:gd name="connsiteY14" fmla="*/ 376227 h 1969356"/>
              <a:gd name="connsiteX15" fmla="*/ 2537716 w 3368164"/>
              <a:gd name="connsiteY15" fmla="*/ 404507 h 1969356"/>
              <a:gd name="connsiteX16" fmla="*/ 2565996 w 3368164"/>
              <a:gd name="connsiteY16" fmla="*/ 413934 h 1969356"/>
              <a:gd name="connsiteX17" fmla="*/ 2650838 w 3368164"/>
              <a:gd name="connsiteY17" fmla="*/ 461068 h 1969356"/>
              <a:gd name="connsiteX18" fmla="*/ 2716825 w 3368164"/>
              <a:gd name="connsiteY18" fmla="*/ 489348 h 1969356"/>
              <a:gd name="connsiteX19" fmla="*/ 2820520 w 3368164"/>
              <a:gd name="connsiteY19" fmla="*/ 545909 h 1969356"/>
              <a:gd name="connsiteX20" fmla="*/ 2848800 w 3368164"/>
              <a:gd name="connsiteY20" fmla="*/ 564763 h 1969356"/>
              <a:gd name="connsiteX21" fmla="*/ 2914788 w 3368164"/>
              <a:gd name="connsiteY21" fmla="*/ 593043 h 1969356"/>
              <a:gd name="connsiteX22" fmla="*/ 2943068 w 3368164"/>
              <a:gd name="connsiteY22" fmla="*/ 611897 h 1969356"/>
              <a:gd name="connsiteX23" fmla="*/ 2971349 w 3368164"/>
              <a:gd name="connsiteY23" fmla="*/ 621323 h 1969356"/>
              <a:gd name="connsiteX24" fmla="*/ 3018483 w 3368164"/>
              <a:gd name="connsiteY24" fmla="*/ 649604 h 1969356"/>
              <a:gd name="connsiteX25" fmla="*/ 3075044 w 3368164"/>
              <a:gd name="connsiteY25" fmla="*/ 677884 h 1969356"/>
              <a:gd name="connsiteX26" fmla="*/ 3150458 w 3368164"/>
              <a:gd name="connsiteY26" fmla="*/ 725018 h 1969356"/>
              <a:gd name="connsiteX27" fmla="*/ 3207019 w 3368164"/>
              <a:gd name="connsiteY27" fmla="*/ 781579 h 1969356"/>
              <a:gd name="connsiteX28" fmla="*/ 3263580 w 3368164"/>
              <a:gd name="connsiteY28" fmla="*/ 828713 h 1969356"/>
              <a:gd name="connsiteX29" fmla="*/ 3291860 w 3368164"/>
              <a:gd name="connsiteY29" fmla="*/ 894701 h 1969356"/>
              <a:gd name="connsiteX30" fmla="*/ 3329567 w 3368164"/>
              <a:gd name="connsiteY30" fmla="*/ 988969 h 1969356"/>
              <a:gd name="connsiteX31" fmla="*/ 3348421 w 3368164"/>
              <a:gd name="connsiteY31" fmla="*/ 1073810 h 1969356"/>
              <a:gd name="connsiteX32" fmla="*/ 3357848 w 3368164"/>
              <a:gd name="connsiteY32" fmla="*/ 1507443 h 1969356"/>
              <a:gd name="connsiteX33" fmla="*/ 3348421 w 3368164"/>
              <a:gd name="connsiteY33" fmla="*/ 1592284 h 1969356"/>
              <a:gd name="connsiteX34" fmla="*/ 3329567 w 3368164"/>
              <a:gd name="connsiteY34" fmla="*/ 1648845 h 1969356"/>
              <a:gd name="connsiteX35" fmla="*/ 3320141 w 3368164"/>
              <a:gd name="connsiteY35" fmla="*/ 1677126 h 1969356"/>
              <a:gd name="connsiteX36" fmla="*/ 3301287 w 3368164"/>
              <a:gd name="connsiteY36" fmla="*/ 1733686 h 1969356"/>
              <a:gd name="connsiteX37" fmla="*/ 3291860 w 3368164"/>
              <a:gd name="connsiteY37" fmla="*/ 1761967 h 1969356"/>
              <a:gd name="connsiteX38" fmla="*/ 3273007 w 3368164"/>
              <a:gd name="connsiteY38" fmla="*/ 1799674 h 1969356"/>
              <a:gd name="connsiteX39" fmla="*/ 3235299 w 3368164"/>
              <a:gd name="connsiteY39" fmla="*/ 1856235 h 1969356"/>
              <a:gd name="connsiteX40" fmla="*/ 3216446 w 3368164"/>
              <a:gd name="connsiteY40" fmla="*/ 1912796 h 1969356"/>
              <a:gd name="connsiteX41" fmla="*/ 3178739 w 3368164"/>
              <a:gd name="connsiteY41" fmla="*/ 1969356 h 1969356"/>
              <a:gd name="connsiteX42" fmla="*/ 3075044 w 3368164"/>
              <a:gd name="connsiteY42" fmla="*/ 1959930 h 1969356"/>
              <a:gd name="connsiteX43" fmla="*/ 3046763 w 3368164"/>
              <a:gd name="connsiteY43" fmla="*/ 1950503 h 1969356"/>
              <a:gd name="connsiteX44" fmla="*/ 3018483 w 3368164"/>
              <a:gd name="connsiteY44" fmla="*/ 1922222 h 1969356"/>
              <a:gd name="connsiteX45" fmla="*/ 3046763 w 3368164"/>
              <a:gd name="connsiteY45" fmla="*/ 1827954 h 1969356"/>
              <a:gd name="connsiteX46" fmla="*/ 3065617 w 3368164"/>
              <a:gd name="connsiteY46" fmla="*/ 1771394 h 1969356"/>
              <a:gd name="connsiteX47" fmla="*/ 3075044 w 3368164"/>
              <a:gd name="connsiteY47" fmla="*/ 1648845 h 1969356"/>
              <a:gd name="connsiteX48" fmla="*/ 3093897 w 3368164"/>
              <a:gd name="connsiteY48" fmla="*/ 1309480 h 1969356"/>
              <a:gd name="connsiteX49" fmla="*/ 3075044 w 3368164"/>
              <a:gd name="connsiteY49" fmla="*/ 1120944 h 1969356"/>
              <a:gd name="connsiteX50" fmla="*/ 3065617 w 3368164"/>
              <a:gd name="connsiteY50" fmla="*/ 1092664 h 1969356"/>
              <a:gd name="connsiteX51" fmla="*/ 3009056 w 3368164"/>
              <a:gd name="connsiteY51" fmla="*/ 988969 h 1969356"/>
              <a:gd name="connsiteX52" fmla="*/ 2952495 w 3368164"/>
              <a:gd name="connsiteY52" fmla="*/ 932408 h 1969356"/>
              <a:gd name="connsiteX53" fmla="*/ 2895934 w 3368164"/>
              <a:gd name="connsiteY53" fmla="*/ 894701 h 1969356"/>
              <a:gd name="connsiteX54" fmla="*/ 2839374 w 3368164"/>
              <a:gd name="connsiteY54" fmla="*/ 856994 h 1969356"/>
              <a:gd name="connsiteX55" fmla="*/ 2745106 w 3368164"/>
              <a:gd name="connsiteY55" fmla="*/ 819286 h 1969356"/>
              <a:gd name="connsiteX56" fmla="*/ 2716825 w 3368164"/>
              <a:gd name="connsiteY56" fmla="*/ 809860 h 1969356"/>
              <a:gd name="connsiteX57" fmla="*/ 2679118 w 3368164"/>
              <a:gd name="connsiteY57" fmla="*/ 791006 h 1969356"/>
              <a:gd name="connsiteX58" fmla="*/ 2622557 w 3368164"/>
              <a:gd name="connsiteY58" fmla="*/ 772152 h 1969356"/>
              <a:gd name="connsiteX59" fmla="*/ 2556569 w 3368164"/>
              <a:gd name="connsiteY59" fmla="*/ 734445 h 1969356"/>
              <a:gd name="connsiteX60" fmla="*/ 2518862 w 3368164"/>
              <a:gd name="connsiteY60" fmla="*/ 706165 h 1969356"/>
              <a:gd name="connsiteX61" fmla="*/ 2462301 w 3368164"/>
              <a:gd name="connsiteY61" fmla="*/ 687311 h 1969356"/>
              <a:gd name="connsiteX62" fmla="*/ 2405741 w 3368164"/>
              <a:gd name="connsiteY62" fmla="*/ 668457 h 1969356"/>
              <a:gd name="connsiteX63" fmla="*/ 2377460 w 3368164"/>
              <a:gd name="connsiteY63" fmla="*/ 659031 h 1969356"/>
              <a:gd name="connsiteX64" fmla="*/ 2330326 w 3368164"/>
              <a:gd name="connsiteY64" fmla="*/ 649604 h 1969356"/>
              <a:gd name="connsiteX65" fmla="*/ 2302046 w 3368164"/>
              <a:gd name="connsiteY65" fmla="*/ 640177 h 1969356"/>
              <a:gd name="connsiteX66" fmla="*/ 2254912 w 3368164"/>
              <a:gd name="connsiteY66" fmla="*/ 630750 h 1969356"/>
              <a:gd name="connsiteX67" fmla="*/ 2160644 w 3368164"/>
              <a:gd name="connsiteY67" fmla="*/ 602470 h 1969356"/>
              <a:gd name="connsiteX68" fmla="*/ 2104083 w 3368164"/>
              <a:gd name="connsiteY68" fmla="*/ 593043 h 1969356"/>
              <a:gd name="connsiteX69" fmla="*/ 2056949 w 3368164"/>
              <a:gd name="connsiteY69" fmla="*/ 583616 h 1969356"/>
              <a:gd name="connsiteX70" fmla="*/ 2000388 w 3368164"/>
              <a:gd name="connsiteY70" fmla="*/ 574189 h 1969356"/>
              <a:gd name="connsiteX71" fmla="*/ 1972108 w 3368164"/>
              <a:gd name="connsiteY71" fmla="*/ 564763 h 1969356"/>
              <a:gd name="connsiteX72" fmla="*/ 1934400 w 3368164"/>
              <a:gd name="connsiteY72" fmla="*/ 555336 h 1969356"/>
              <a:gd name="connsiteX73" fmla="*/ 1906120 w 3368164"/>
              <a:gd name="connsiteY73" fmla="*/ 545909 h 1969356"/>
              <a:gd name="connsiteX74" fmla="*/ 1792998 w 3368164"/>
              <a:gd name="connsiteY74" fmla="*/ 527055 h 1969356"/>
              <a:gd name="connsiteX75" fmla="*/ 1661023 w 3368164"/>
              <a:gd name="connsiteY75" fmla="*/ 489348 h 1969356"/>
              <a:gd name="connsiteX76" fmla="*/ 1595035 w 3368164"/>
              <a:gd name="connsiteY76" fmla="*/ 479921 h 1969356"/>
              <a:gd name="connsiteX77" fmla="*/ 1547901 w 3368164"/>
              <a:gd name="connsiteY77" fmla="*/ 470495 h 1969356"/>
              <a:gd name="connsiteX78" fmla="*/ 1481914 w 3368164"/>
              <a:gd name="connsiteY78" fmla="*/ 461068 h 1969356"/>
              <a:gd name="connsiteX79" fmla="*/ 1425353 w 3368164"/>
              <a:gd name="connsiteY79" fmla="*/ 451641 h 1969356"/>
              <a:gd name="connsiteX80" fmla="*/ 1359365 w 3368164"/>
              <a:gd name="connsiteY80" fmla="*/ 442214 h 1969356"/>
              <a:gd name="connsiteX81" fmla="*/ 1246244 w 3368164"/>
              <a:gd name="connsiteY81" fmla="*/ 423361 h 1969356"/>
              <a:gd name="connsiteX82" fmla="*/ 1161402 w 3368164"/>
              <a:gd name="connsiteY82" fmla="*/ 404507 h 1969356"/>
              <a:gd name="connsiteX83" fmla="*/ 1067134 w 3368164"/>
              <a:gd name="connsiteY83" fmla="*/ 395080 h 1969356"/>
              <a:gd name="connsiteX84" fmla="*/ 1010574 w 3368164"/>
              <a:gd name="connsiteY84" fmla="*/ 385653 h 1969356"/>
              <a:gd name="connsiteX85" fmla="*/ 925732 w 3368164"/>
              <a:gd name="connsiteY85" fmla="*/ 376227 h 1969356"/>
              <a:gd name="connsiteX86" fmla="*/ 869172 w 3368164"/>
              <a:gd name="connsiteY86" fmla="*/ 366800 h 1969356"/>
              <a:gd name="connsiteX87" fmla="*/ 774903 w 3368164"/>
              <a:gd name="connsiteY87" fmla="*/ 357373 h 1969356"/>
              <a:gd name="connsiteX88" fmla="*/ 614648 w 3368164"/>
              <a:gd name="connsiteY88" fmla="*/ 338519 h 1969356"/>
              <a:gd name="connsiteX89" fmla="*/ 567514 w 3368164"/>
              <a:gd name="connsiteY89" fmla="*/ 329093 h 1969356"/>
              <a:gd name="connsiteX90" fmla="*/ 492099 w 3368164"/>
              <a:gd name="connsiteY90" fmla="*/ 319666 h 1969356"/>
              <a:gd name="connsiteX91" fmla="*/ 331844 w 3368164"/>
              <a:gd name="connsiteY91" fmla="*/ 300812 h 1969356"/>
              <a:gd name="connsiteX92" fmla="*/ 237576 w 3368164"/>
              <a:gd name="connsiteY92" fmla="*/ 291385 h 1969356"/>
              <a:gd name="connsiteX93" fmla="*/ 190442 w 3368164"/>
              <a:gd name="connsiteY93" fmla="*/ 281959 h 1969356"/>
              <a:gd name="connsiteX94" fmla="*/ 133881 w 3368164"/>
              <a:gd name="connsiteY94" fmla="*/ 272532 h 1969356"/>
              <a:gd name="connsiteX95" fmla="*/ 86747 w 3368164"/>
              <a:gd name="connsiteY95" fmla="*/ 253678 h 1969356"/>
              <a:gd name="connsiteX96" fmla="*/ 58466 w 3368164"/>
              <a:gd name="connsiteY96" fmla="*/ 244251 h 1969356"/>
              <a:gd name="connsiteX97" fmla="*/ 20759 w 3368164"/>
              <a:gd name="connsiteY97" fmla="*/ 187690 h 1969356"/>
              <a:gd name="connsiteX98" fmla="*/ 11332 w 3368164"/>
              <a:gd name="connsiteY98" fmla="*/ 149983 h 1969356"/>
              <a:gd name="connsiteX99" fmla="*/ 1906 w 3368164"/>
              <a:gd name="connsiteY99" fmla="*/ 121703 h 1969356"/>
              <a:gd name="connsiteX100" fmla="*/ 52336 w 3368164"/>
              <a:gd name="connsiteY100" fmla="*/ 97143 h 1969356"/>
              <a:gd name="connsiteX101" fmla="*/ 103571 w 3368164"/>
              <a:gd name="connsiteY101" fmla="*/ 22954 h 1969356"/>
              <a:gd name="connsiteX102" fmla="*/ 323262 w 3368164"/>
              <a:gd name="connsiteY102"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047522 w 3368164"/>
              <a:gd name="connsiteY4" fmla="*/ 159410 h 1969356"/>
              <a:gd name="connsiteX5" fmla="*/ 2075802 w 3368164"/>
              <a:gd name="connsiteY5" fmla="*/ 168837 h 1969356"/>
              <a:gd name="connsiteX6" fmla="*/ 2113510 w 3368164"/>
              <a:gd name="connsiteY6" fmla="*/ 187690 h 1969356"/>
              <a:gd name="connsiteX7" fmla="*/ 2141790 w 3368164"/>
              <a:gd name="connsiteY7" fmla="*/ 197117 h 1969356"/>
              <a:gd name="connsiteX8" fmla="*/ 2217205 w 3368164"/>
              <a:gd name="connsiteY8" fmla="*/ 234824 h 1969356"/>
              <a:gd name="connsiteX9" fmla="*/ 2273765 w 3368164"/>
              <a:gd name="connsiteY9" fmla="*/ 272532 h 1969356"/>
              <a:gd name="connsiteX10" fmla="*/ 2368033 w 3368164"/>
              <a:gd name="connsiteY10" fmla="*/ 310239 h 1969356"/>
              <a:gd name="connsiteX11" fmla="*/ 2396314 w 3368164"/>
              <a:gd name="connsiteY11" fmla="*/ 319666 h 1969356"/>
              <a:gd name="connsiteX12" fmla="*/ 2452875 w 3368164"/>
              <a:gd name="connsiteY12" fmla="*/ 357373 h 1969356"/>
              <a:gd name="connsiteX13" fmla="*/ 2500009 w 3368164"/>
              <a:gd name="connsiteY13" fmla="*/ 376227 h 1969356"/>
              <a:gd name="connsiteX14" fmla="*/ 2537716 w 3368164"/>
              <a:gd name="connsiteY14" fmla="*/ 404507 h 1969356"/>
              <a:gd name="connsiteX15" fmla="*/ 2565996 w 3368164"/>
              <a:gd name="connsiteY15" fmla="*/ 413934 h 1969356"/>
              <a:gd name="connsiteX16" fmla="*/ 2650838 w 3368164"/>
              <a:gd name="connsiteY16" fmla="*/ 461068 h 1969356"/>
              <a:gd name="connsiteX17" fmla="*/ 2716825 w 3368164"/>
              <a:gd name="connsiteY17" fmla="*/ 489348 h 1969356"/>
              <a:gd name="connsiteX18" fmla="*/ 2820520 w 3368164"/>
              <a:gd name="connsiteY18" fmla="*/ 545909 h 1969356"/>
              <a:gd name="connsiteX19" fmla="*/ 2848800 w 3368164"/>
              <a:gd name="connsiteY19" fmla="*/ 564763 h 1969356"/>
              <a:gd name="connsiteX20" fmla="*/ 2914788 w 3368164"/>
              <a:gd name="connsiteY20" fmla="*/ 593043 h 1969356"/>
              <a:gd name="connsiteX21" fmla="*/ 2943068 w 3368164"/>
              <a:gd name="connsiteY21" fmla="*/ 611897 h 1969356"/>
              <a:gd name="connsiteX22" fmla="*/ 2971349 w 3368164"/>
              <a:gd name="connsiteY22" fmla="*/ 621323 h 1969356"/>
              <a:gd name="connsiteX23" fmla="*/ 3018483 w 3368164"/>
              <a:gd name="connsiteY23" fmla="*/ 649604 h 1969356"/>
              <a:gd name="connsiteX24" fmla="*/ 3075044 w 3368164"/>
              <a:gd name="connsiteY24" fmla="*/ 677884 h 1969356"/>
              <a:gd name="connsiteX25" fmla="*/ 3150458 w 3368164"/>
              <a:gd name="connsiteY25" fmla="*/ 725018 h 1969356"/>
              <a:gd name="connsiteX26" fmla="*/ 3207019 w 3368164"/>
              <a:gd name="connsiteY26" fmla="*/ 781579 h 1969356"/>
              <a:gd name="connsiteX27" fmla="*/ 3263580 w 3368164"/>
              <a:gd name="connsiteY27" fmla="*/ 828713 h 1969356"/>
              <a:gd name="connsiteX28" fmla="*/ 3291860 w 3368164"/>
              <a:gd name="connsiteY28" fmla="*/ 894701 h 1969356"/>
              <a:gd name="connsiteX29" fmla="*/ 3329567 w 3368164"/>
              <a:gd name="connsiteY29" fmla="*/ 988969 h 1969356"/>
              <a:gd name="connsiteX30" fmla="*/ 3348421 w 3368164"/>
              <a:gd name="connsiteY30" fmla="*/ 1073810 h 1969356"/>
              <a:gd name="connsiteX31" fmla="*/ 3357848 w 3368164"/>
              <a:gd name="connsiteY31" fmla="*/ 1507443 h 1969356"/>
              <a:gd name="connsiteX32" fmla="*/ 3348421 w 3368164"/>
              <a:gd name="connsiteY32" fmla="*/ 1592284 h 1969356"/>
              <a:gd name="connsiteX33" fmla="*/ 3329567 w 3368164"/>
              <a:gd name="connsiteY33" fmla="*/ 1648845 h 1969356"/>
              <a:gd name="connsiteX34" fmla="*/ 3320141 w 3368164"/>
              <a:gd name="connsiteY34" fmla="*/ 1677126 h 1969356"/>
              <a:gd name="connsiteX35" fmla="*/ 3301287 w 3368164"/>
              <a:gd name="connsiteY35" fmla="*/ 1733686 h 1969356"/>
              <a:gd name="connsiteX36" fmla="*/ 3291860 w 3368164"/>
              <a:gd name="connsiteY36" fmla="*/ 1761967 h 1969356"/>
              <a:gd name="connsiteX37" fmla="*/ 3273007 w 3368164"/>
              <a:gd name="connsiteY37" fmla="*/ 1799674 h 1969356"/>
              <a:gd name="connsiteX38" fmla="*/ 3235299 w 3368164"/>
              <a:gd name="connsiteY38" fmla="*/ 1856235 h 1969356"/>
              <a:gd name="connsiteX39" fmla="*/ 3216446 w 3368164"/>
              <a:gd name="connsiteY39" fmla="*/ 1912796 h 1969356"/>
              <a:gd name="connsiteX40" fmla="*/ 3178739 w 3368164"/>
              <a:gd name="connsiteY40" fmla="*/ 1969356 h 1969356"/>
              <a:gd name="connsiteX41" fmla="*/ 3075044 w 3368164"/>
              <a:gd name="connsiteY41" fmla="*/ 1959930 h 1969356"/>
              <a:gd name="connsiteX42" fmla="*/ 3046763 w 3368164"/>
              <a:gd name="connsiteY42" fmla="*/ 1950503 h 1969356"/>
              <a:gd name="connsiteX43" fmla="*/ 3018483 w 3368164"/>
              <a:gd name="connsiteY43" fmla="*/ 1922222 h 1969356"/>
              <a:gd name="connsiteX44" fmla="*/ 3046763 w 3368164"/>
              <a:gd name="connsiteY44" fmla="*/ 1827954 h 1969356"/>
              <a:gd name="connsiteX45" fmla="*/ 3065617 w 3368164"/>
              <a:gd name="connsiteY45" fmla="*/ 1771394 h 1969356"/>
              <a:gd name="connsiteX46" fmla="*/ 3075044 w 3368164"/>
              <a:gd name="connsiteY46" fmla="*/ 1648845 h 1969356"/>
              <a:gd name="connsiteX47" fmla="*/ 3093897 w 3368164"/>
              <a:gd name="connsiteY47" fmla="*/ 1309480 h 1969356"/>
              <a:gd name="connsiteX48" fmla="*/ 3075044 w 3368164"/>
              <a:gd name="connsiteY48" fmla="*/ 1120944 h 1969356"/>
              <a:gd name="connsiteX49" fmla="*/ 3065617 w 3368164"/>
              <a:gd name="connsiteY49" fmla="*/ 1092664 h 1969356"/>
              <a:gd name="connsiteX50" fmla="*/ 3009056 w 3368164"/>
              <a:gd name="connsiteY50" fmla="*/ 988969 h 1969356"/>
              <a:gd name="connsiteX51" fmla="*/ 2952495 w 3368164"/>
              <a:gd name="connsiteY51" fmla="*/ 932408 h 1969356"/>
              <a:gd name="connsiteX52" fmla="*/ 2895934 w 3368164"/>
              <a:gd name="connsiteY52" fmla="*/ 894701 h 1969356"/>
              <a:gd name="connsiteX53" fmla="*/ 2839374 w 3368164"/>
              <a:gd name="connsiteY53" fmla="*/ 856994 h 1969356"/>
              <a:gd name="connsiteX54" fmla="*/ 2745106 w 3368164"/>
              <a:gd name="connsiteY54" fmla="*/ 819286 h 1969356"/>
              <a:gd name="connsiteX55" fmla="*/ 2716825 w 3368164"/>
              <a:gd name="connsiteY55" fmla="*/ 809860 h 1969356"/>
              <a:gd name="connsiteX56" fmla="*/ 2679118 w 3368164"/>
              <a:gd name="connsiteY56" fmla="*/ 791006 h 1969356"/>
              <a:gd name="connsiteX57" fmla="*/ 2622557 w 3368164"/>
              <a:gd name="connsiteY57" fmla="*/ 772152 h 1969356"/>
              <a:gd name="connsiteX58" fmla="*/ 2556569 w 3368164"/>
              <a:gd name="connsiteY58" fmla="*/ 734445 h 1969356"/>
              <a:gd name="connsiteX59" fmla="*/ 2518862 w 3368164"/>
              <a:gd name="connsiteY59" fmla="*/ 706165 h 1969356"/>
              <a:gd name="connsiteX60" fmla="*/ 2462301 w 3368164"/>
              <a:gd name="connsiteY60" fmla="*/ 687311 h 1969356"/>
              <a:gd name="connsiteX61" fmla="*/ 2405741 w 3368164"/>
              <a:gd name="connsiteY61" fmla="*/ 668457 h 1969356"/>
              <a:gd name="connsiteX62" fmla="*/ 2377460 w 3368164"/>
              <a:gd name="connsiteY62" fmla="*/ 659031 h 1969356"/>
              <a:gd name="connsiteX63" fmla="*/ 2330326 w 3368164"/>
              <a:gd name="connsiteY63" fmla="*/ 649604 h 1969356"/>
              <a:gd name="connsiteX64" fmla="*/ 2302046 w 3368164"/>
              <a:gd name="connsiteY64" fmla="*/ 640177 h 1969356"/>
              <a:gd name="connsiteX65" fmla="*/ 2254912 w 3368164"/>
              <a:gd name="connsiteY65" fmla="*/ 630750 h 1969356"/>
              <a:gd name="connsiteX66" fmla="*/ 2160644 w 3368164"/>
              <a:gd name="connsiteY66" fmla="*/ 602470 h 1969356"/>
              <a:gd name="connsiteX67" fmla="*/ 2104083 w 3368164"/>
              <a:gd name="connsiteY67" fmla="*/ 593043 h 1969356"/>
              <a:gd name="connsiteX68" fmla="*/ 2056949 w 3368164"/>
              <a:gd name="connsiteY68" fmla="*/ 583616 h 1969356"/>
              <a:gd name="connsiteX69" fmla="*/ 2000388 w 3368164"/>
              <a:gd name="connsiteY69" fmla="*/ 574189 h 1969356"/>
              <a:gd name="connsiteX70" fmla="*/ 1972108 w 3368164"/>
              <a:gd name="connsiteY70" fmla="*/ 564763 h 1969356"/>
              <a:gd name="connsiteX71" fmla="*/ 1934400 w 3368164"/>
              <a:gd name="connsiteY71" fmla="*/ 555336 h 1969356"/>
              <a:gd name="connsiteX72" fmla="*/ 1906120 w 3368164"/>
              <a:gd name="connsiteY72" fmla="*/ 545909 h 1969356"/>
              <a:gd name="connsiteX73" fmla="*/ 1792998 w 3368164"/>
              <a:gd name="connsiteY73" fmla="*/ 527055 h 1969356"/>
              <a:gd name="connsiteX74" fmla="*/ 1661023 w 3368164"/>
              <a:gd name="connsiteY74" fmla="*/ 489348 h 1969356"/>
              <a:gd name="connsiteX75" fmla="*/ 1595035 w 3368164"/>
              <a:gd name="connsiteY75" fmla="*/ 479921 h 1969356"/>
              <a:gd name="connsiteX76" fmla="*/ 1547901 w 3368164"/>
              <a:gd name="connsiteY76" fmla="*/ 470495 h 1969356"/>
              <a:gd name="connsiteX77" fmla="*/ 1481914 w 3368164"/>
              <a:gd name="connsiteY77" fmla="*/ 461068 h 1969356"/>
              <a:gd name="connsiteX78" fmla="*/ 1425353 w 3368164"/>
              <a:gd name="connsiteY78" fmla="*/ 451641 h 1969356"/>
              <a:gd name="connsiteX79" fmla="*/ 1359365 w 3368164"/>
              <a:gd name="connsiteY79" fmla="*/ 442214 h 1969356"/>
              <a:gd name="connsiteX80" fmla="*/ 1246244 w 3368164"/>
              <a:gd name="connsiteY80" fmla="*/ 423361 h 1969356"/>
              <a:gd name="connsiteX81" fmla="*/ 1161402 w 3368164"/>
              <a:gd name="connsiteY81" fmla="*/ 404507 h 1969356"/>
              <a:gd name="connsiteX82" fmla="*/ 1067134 w 3368164"/>
              <a:gd name="connsiteY82" fmla="*/ 395080 h 1969356"/>
              <a:gd name="connsiteX83" fmla="*/ 1010574 w 3368164"/>
              <a:gd name="connsiteY83" fmla="*/ 385653 h 1969356"/>
              <a:gd name="connsiteX84" fmla="*/ 925732 w 3368164"/>
              <a:gd name="connsiteY84" fmla="*/ 376227 h 1969356"/>
              <a:gd name="connsiteX85" fmla="*/ 869172 w 3368164"/>
              <a:gd name="connsiteY85" fmla="*/ 366800 h 1969356"/>
              <a:gd name="connsiteX86" fmla="*/ 774903 w 3368164"/>
              <a:gd name="connsiteY86" fmla="*/ 357373 h 1969356"/>
              <a:gd name="connsiteX87" fmla="*/ 614648 w 3368164"/>
              <a:gd name="connsiteY87" fmla="*/ 338519 h 1969356"/>
              <a:gd name="connsiteX88" fmla="*/ 567514 w 3368164"/>
              <a:gd name="connsiteY88" fmla="*/ 329093 h 1969356"/>
              <a:gd name="connsiteX89" fmla="*/ 492099 w 3368164"/>
              <a:gd name="connsiteY89" fmla="*/ 319666 h 1969356"/>
              <a:gd name="connsiteX90" fmla="*/ 331844 w 3368164"/>
              <a:gd name="connsiteY90" fmla="*/ 300812 h 1969356"/>
              <a:gd name="connsiteX91" fmla="*/ 237576 w 3368164"/>
              <a:gd name="connsiteY91" fmla="*/ 291385 h 1969356"/>
              <a:gd name="connsiteX92" fmla="*/ 190442 w 3368164"/>
              <a:gd name="connsiteY92" fmla="*/ 281959 h 1969356"/>
              <a:gd name="connsiteX93" fmla="*/ 133881 w 3368164"/>
              <a:gd name="connsiteY93" fmla="*/ 272532 h 1969356"/>
              <a:gd name="connsiteX94" fmla="*/ 86747 w 3368164"/>
              <a:gd name="connsiteY94" fmla="*/ 253678 h 1969356"/>
              <a:gd name="connsiteX95" fmla="*/ 58466 w 3368164"/>
              <a:gd name="connsiteY95" fmla="*/ 244251 h 1969356"/>
              <a:gd name="connsiteX96" fmla="*/ 20759 w 3368164"/>
              <a:gd name="connsiteY96" fmla="*/ 187690 h 1969356"/>
              <a:gd name="connsiteX97" fmla="*/ 11332 w 3368164"/>
              <a:gd name="connsiteY97" fmla="*/ 149983 h 1969356"/>
              <a:gd name="connsiteX98" fmla="*/ 1906 w 3368164"/>
              <a:gd name="connsiteY98" fmla="*/ 121703 h 1969356"/>
              <a:gd name="connsiteX99" fmla="*/ 52336 w 3368164"/>
              <a:gd name="connsiteY99" fmla="*/ 97143 h 1969356"/>
              <a:gd name="connsiteX100" fmla="*/ 103571 w 3368164"/>
              <a:gd name="connsiteY100" fmla="*/ 22954 h 1969356"/>
              <a:gd name="connsiteX101" fmla="*/ 323262 w 3368164"/>
              <a:gd name="connsiteY101"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047522 w 3368164"/>
              <a:gd name="connsiteY4" fmla="*/ 159410 h 1969356"/>
              <a:gd name="connsiteX5" fmla="*/ 2113510 w 3368164"/>
              <a:gd name="connsiteY5" fmla="*/ 187690 h 1969356"/>
              <a:gd name="connsiteX6" fmla="*/ 2141790 w 3368164"/>
              <a:gd name="connsiteY6" fmla="*/ 197117 h 1969356"/>
              <a:gd name="connsiteX7" fmla="*/ 2217205 w 3368164"/>
              <a:gd name="connsiteY7" fmla="*/ 234824 h 1969356"/>
              <a:gd name="connsiteX8" fmla="*/ 2273765 w 3368164"/>
              <a:gd name="connsiteY8" fmla="*/ 272532 h 1969356"/>
              <a:gd name="connsiteX9" fmla="*/ 2368033 w 3368164"/>
              <a:gd name="connsiteY9" fmla="*/ 310239 h 1969356"/>
              <a:gd name="connsiteX10" fmla="*/ 2396314 w 3368164"/>
              <a:gd name="connsiteY10" fmla="*/ 319666 h 1969356"/>
              <a:gd name="connsiteX11" fmla="*/ 2452875 w 3368164"/>
              <a:gd name="connsiteY11" fmla="*/ 357373 h 1969356"/>
              <a:gd name="connsiteX12" fmla="*/ 2500009 w 3368164"/>
              <a:gd name="connsiteY12" fmla="*/ 376227 h 1969356"/>
              <a:gd name="connsiteX13" fmla="*/ 2537716 w 3368164"/>
              <a:gd name="connsiteY13" fmla="*/ 404507 h 1969356"/>
              <a:gd name="connsiteX14" fmla="*/ 2565996 w 3368164"/>
              <a:gd name="connsiteY14" fmla="*/ 413934 h 1969356"/>
              <a:gd name="connsiteX15" fmla="*/ 2650838 w 3368164"/>
              <a:gd name="connsiteY15" fmla="*/ 461068 h 1969356"/>
              <a:gd name="connsiteX16" fmla="*/ 2716825 w 3368164"/>
              <a:gd name="connsiteY16" fmla="*/ 489348 h 1969356"/>
              <a:gd name="connsiteX17" fmla="*/ 2820520 w 3368164"/>
              <a:gd name="connsiteY17" fmla="*/ 545909 h 1969356"/>
              <a:gd name="connsiteX18" fmla="*/ 2848800 w 3368164"/>
              <a:gd name="connsiteY18" fmla="*/ 564763 h 1969356"/>
              <a:gd name="connsiteX19" fmla="*/ 2914788 w 3368164"/>
              <a:gd name="connsiteY19" fmla="*/ 593043 h 1969356"/>
              <a:gd name="connsiteX20" fmla="*/ 2943068 w 3368164"/>
              <a:gd name="connsiteY20" fmla="*/ 611897 h 1969356"/>
              <a:gd name="connsiteX21" fmla="*/ 2971349 w 3368164"/>
              <a:gd name="connsiteY21" fmla="*/ 621323 h 1969356"/>
              <a:gd name="connsiteX22" fmla="*/ 3018483 w 3368164"/>
              <a:gd name="connsiteY22" fmla="*/ 649604 h 1969356"/>
              <a:gd name="connsiteX23" fmla="*/ 3075044 w 3368164"/>
              <a:gd name="connsiteY23" fmla="*/ 677884 h 1969356"/>
              <a:gd name="connsiteX24" fmla="*/ 3150458 w 3368164"/>
              <a:gd name="connsiteY24" fmla="*/ 725018 h 1969356"/>
              <a:gd name="connsiteX25" fmla="*/ 3207019 w 3368164"/>
              <a:gd name="connsiteY25" fmla="*/ 781579 h 1969356"/>
              <a:gd name="connsiteX26" fmla="*/ 3263580 w 3368164"/>
              <a:gd name="connsiteY26" fmla="*/ 828713 h 1969356"/>
              <a:gd name="connsiteX27" fmla="*/ 3291860 w 3368164"/>
              <a:gd name="connsiteY27" fmla="*/ 894701 h 1969356"/>
              <a:gd name="connsiteX28" fmla="*/ 3329567 w 3368164"/>
              <a:gd name="connsiteY28" fmla="*/ 988969 h 1969356"/>
              <a:gd name="connsiteX29" fmla="*/ 3348421 w 3368164"/>
              <a:gd name="connsiteY29" fmla="*/ 1073810 h 1969356"/>
              <a:gd name="connsiteX30" fmla="*/ 3357848 w 3368164"/>
              <a:gd name="connsiteY30" fmla="*/ 1507443 h 1969356"/>
              <a:gd name="connsiteX31" fmla="*/ 3348421 w 3368164"/>
              <a:gd name="connsiteY31" fmla="*/ 1592284 h 1969356"/>
              <a:gd name="connsiteX32" fmla="*/ 3329567 w 3368164"/>
              <a:gd name="connsiteY32" fmla="*/ 1648845 h 1969356"/>
              <a:gd name="connsiteX33" fmla="*/ 3320141 w 3368164"/>
              <a:gd name="connsiteY33" fmla="*/ 1677126 h 1969356"/>
              <a:gd name="connsiteX34" fmla="*/ 3301287 w 3368164"/>
              <a:gd name="connsiteY34" fmla="*/ 1733686 h 1969356"/>
              <a:gd name="connsiteX35" fmla="*/ 3291860 w 3368164"/>
              <a:gd name="connsiteY35" fmla="*/ 1761967 h 1969356"/>
              <a:gd name="connsiteX36" fmla="*/ 3273007 w 3368164"/>
              <a:gd name="connsiteY36" fmla="*/ 1799674 h 1969356"/>
              <a:gd name="connsiteX37" fmla="*/ 3235299 w 3368164"/>
              <a:gd name="connsiteY37" fmla="*/ 1856235 h 1969356"/>
              <a:gd name="connsiteX38" fmla="*/ 3216446 w 3368164"/>
              <a:gd name="connsiteY38" fmla="*/ 1912796 h 1969356"/>
              <a:gd name="connsiteX39" fmla="*/ 3178739 w 3368164"/>
              <a:gd name="connsiteY39" fmla="*/ 1969356 h 1969356"/>
              <a:gd name="connsiteX40" fmla="*/ 3075044 w 3368164"/>
              <a:gd name="connsiteY40" fmla="*/ 1959930 h 1969356"/>
              <a:gd name="connsiteX41" fmla="*/ 3046763 w 3368164"/>
              <a:gd name="connsiteY41" fmla="*/ 1950503 h 1969356"/>
              <a:gd name="connsiteX42" fmla="*/ 3018483 w 3368164"/>
              <a:gd name="connsiteY42" fmla="*/ 1922222 h 1969356"/>
              <a:gd name="connsiteX43" fmla="*/ 3046763 w 3368164"/>
              <a:gd name="connsiteY43" fmla="*/ 1827954 h 1969356"/>
              <a:gd name="connsiteX44" fmla="*/ 3065617 w 3368164"/>
              <a:gd name="connsiteY44" fmla="*/ 1771394 h 1969356"/>
              <a:gd name="connsiteX45" fmla="*/ 3075044 w 3368164"/>
              <a:gd name="connsiteY45" fmla="*/ 1648845 h 1969356"/>
              <a:gd name="connsiteX46" fmla="*/ 3093897 w 3368164"/>
              <a:gd name="connsiteY46" fmla="*/ 1309480 h 1969356"/>
              <a:gd name="connsiteX47" fmla="*/ 3075044 w 3368164"/>
              <a:gd name="connsiteY47" fmla="*/ 1120944 h 1969356"/>
              <a:gd name="connsiteX48" fmla="*/ 3065617 w 3368164"/>
              <a:gd name="connsiteY48" fmla="*/ 1092664 h 1969356"/>
              <a:gd name="connsiteX49" fmla="*/ 3009056 w 3368164"/>
              <a:gd name="connsiteY49" fmla="*/ 988969 h 1969356"/>
              <a:gd name="connsiteX50" fmla="*/ 2952495 w 3368164"/>
              <a:gd name="connsiteY50" fmla="*/ 932408 h 1969356"/>
              <a:gd name="connsiteX51" fmla="*/ 2895934 w 3368164"/>
              <a:gd name="connsiteY51" fmla="*/ 894701 h 1969356"/>
              <a:gd name="connsiteX52" fmla="*/ 2839374 w 3368164"/>
              <a:gd name="connsiteY52" fmla="*/ 856994 h 1969356"/>
              <a:gd name="connsiteX53" fmla="*/ 2745106 w 3368164"/>
              <a:gd name="connsiteY53" fmla="*/ 819286 h 1969356"/>
              <a:gd name="connsiteX54" fmla="*/ 2716825 w 3368164"/>
              <a:gd name="connsiteY54" fmla="*/ 809860 h 1969356"/>
              <a:gd name="connsiteX55" fmla="*/ 2679118 w 3368164"/>
              <a:gd name="connsiteY55" fmla="*/ 791006 h 1969356"/>
              <a:gd name="connsiteX56" fmla="*/ 2622557 w 3368164"/>
              <a:gd name="connsiteY56" fmla="*/ 772152 h 1969356"/>
              <a:gd name="connsiteX57" fmla="*/ 2556569 w 3368164"/>
              <a:gd name="connsiteY57" fmla="*/ 734445 h 1969356"/>
              <a:gd name="connsiteX58" fmla="*/ 2518862 w 3368164"/>
              <a:gd name="connsiteY58" fmla="*/ 706165 h 1969356"/>
              <a:gd name="connsiteX59" fmla="*/ 2462301 w 3368164"/>
              <a:gd name="connsiteY59" fmla="*/ 687311 h 1969356"/>
              <a:gd name="connsiteX60" fmla="*/ 2405741 w 3368164"/>
              <a:gd name="connsiteY60" fmla="*/ 668457 h 1969356"/>
              <a:gd name="connsiteX61" fmla="*/ 2377460 w 3368164"/>
              <a:gd name="connsiteY61" fmla="*/ 659031 h 1969356"/>
              <a:gd name="connsiteX62" fmla="*/ 2330326 w 3368164"/>
              <a:gd name="connsiteY62" fmla="*/ 649604 h 1969356"/>
              <a:gd name="connsiteX63" fmla="*/ 2302046 w 3368164"/>
              <a:gd name="connsiteY63" fmla="*/ 640177 h 1969356"/>
              <a:gd name="connsiteX64" fmla="*/ 2254912 w 3368164"/>
              <a:gd name="connsiteY64" fmla="*/ 630750 h 1969356"/>
              <a:gd name="connsiteX65" fmla="*/ 2160644 w 3368164"/>
              <a:gd name="connsiteY65" fmla="*/ 602470 h 1969356"/>
              <a:gd name="connsiteX66" fmla="*/ 2104083 w 3368164"/>
              <a:gd name="connsiteY66" fmla="*/ 593043 h 1969356"/>
              <a:gd name="connsiteX67" fmla="*/ 2056949 w 3368164"/>
              <a:gd name="connsiteY67" fmla="*/ 583616 h 1969356"/>
              <a:gd name="connsiteX68" fmla="*/ 2000388 w 3368164"/>
              <a:gd name="connsiteY68" fmla="*/ 574189 h 1969356"/>
              <a:gd name="connsiteX69" fmla="*/ 1972108 w 3368164"/>
              <a:gd name="connsiteY69" fmla="*/ 564763 h 1969356"/>
              <a:gd name="connsiteX70" fmla="*/ 1934400 w 3368164"/>
              <a:gd name="connsiteY70" fmla="*/ 555336 h 1969356"/>
              <a:gd name="connsiteX71" fmla="*/ 1906120 w 3368164"/>
              <a:gd name="connsiteY71" fmla="*/ 545909 h 1969356"/>
              <a:gd name="connsiteX72" fmla="*/ 1792998 w 3368164"/>
              <a:gd name="connsiteY72" fmla="*/ 527055 h 1969356"/>
              <a:gd name="connsiteX73" fmla="*/ 1661023 w 3368164"/>
              <a:gd name="connsiteY73" fmla="*/ 489348 h 1969356"/>
              <a:gd name="connsiteX74" fmla="*/ 1595035 w 3368164"/>
              <a:gd name="connsiteY74" fmla="*/ 479921 h 1969356"/>
              <a:gd name="connsiteX75" fmla="*/ 1547901 w 3368164"/>
              <a:gd name="connsiteY75" fmla="*/ 470495 h 1969356"/>
              <a:gd name="connsiteX76" fmla="*/ 1481914 w 3368164"/>
              <a:gd name="connsiteY76" fmla="*/ 461068 h 1969356"/>
              <a:gd name="connsiteX77" fmla="*/ 1425353 w 3368164"/>
              <a:gd name="connsiteY77" fmla="*/ 451641 h 1969356"/>
              <a:gd name="connsiteX78" fmla="*/ 1359365 w 3368164"/>
              <a:gd name="connsiteY78" fmla="*/ 442214 h 1969356"/>
              <a:gd name="connsiteX79" fmla="*/ 1246244 w 3368164"/>
              <a:gd name="connsiteY79" fmla="*/ 423361 h 1969356"/>
              <a:gd name="connsiteX80" fmla="*/ 1161402 w 3368164"/>
              <a:gd name="connsiteY80" fmla="*/ 404507 h 1969356"/>
              <a:gd name="connsiteX81" fmla="*/ 1067134 w 3368164"/>
              <a:gd name="connsiteY81" fmla="*/ 395080 h 1969356"/>
              <a:gd name="connsiteX82" fmla="*/ 1010574 w 3368164"/>
              <a:gd name="connsiteY82" fmla="*/ 385653 h 1969356"/>
              <a:gd name="connsiteX83" fmla="*/ 925732 w 3368164"/>
              <a:gd name="connsiteY83" fmla="*/ 376227 h 1969356"/>
              <a:gd name="connsiteX84" fmla="*/ 869172 w 3368164"/>
              <a:gd name="connsiteY84" fmla="*/ 366800 h 1969356"/>
              <a:gd name="connsiteX85" fmla="*/ 774903 w 3368164"/>
              <a:gd name="connsiteY85" fmla="*/ 357373 h 1969356"/>
              <a:gd name="connsiteX86" fmla="*/ 614648 w 3368164"/>
              <a:gd name="connsiteY86" fmla="*/ 338519 h 1969356"/>
              <a:gd name="connsiteX87" fmla="*/ 567514 w 3368164"/>
              <a:gd name="connsiteY87" fmla="*/ 329093 h 1969356"/>
              <a:gd name="connsiteX88" fmla="*/ 492099 w 3368164"/>
              <a:gd name="connsiteY88" fmla="*/ 319666 h 1969356"/>
              <a:gd name="connsiteX89" fmla="*/ 331844 w 3368164"/>
              <a:gd name="connsiteY89" fmla="*/ 300812 h 1969356"/>
              <a:gd name="connsiteX90" fmla="*/ 237576 w 3368164"/>
              <a:gd name="connsiteY90" fmla="*/ 291385 h 1969356"/>
              <a:gd name="connsiteX91" fmla="*/ 190442 w 3368164"/>
              <a:gd name="connsiteY91" fmla="*/ 281959 h 1969356"/>
              <a:gd name="connsiteX92" fmla="*/ 133881 w 3368164"/>
              <a:gd name="connsiteY92" fmla="*/ 272532 h 1969356"/>
              <a:gd name="connsiteX93" fmla="*/ 86747 w 3368164"/>
              <a:gd name="connsiteY93" fmla="*/ 253678 h 1969356"/>
              <a:gd name="connsiteX94" fmla="*/ 58466 w 3368164"/>
              <a:gd name="connsiteY94" fmla="*/ 244251 h 1969356"/>
              <a:gd name="connsiteX95" fmla="*/ 20759 w 3368164"/>
              <a:gd name="connsiteY95" fmla="*/ 187690 h 1969356"/>
              <a:gd name="connsiteX96" fmla="*/ 11332 w 3368164"/>
              <a:gd name="connsiteY96" fmla="*/ 149983 h 1969356"/>
              <a:gd name="connsiteX97" fmla="*/ 1906 w 3368164"/>
              <a:gd name="connsiteY97" fmla="*/ 121703 h 1969356"/>
              <a:gd name="connsiteX98" fmla="*/ 52336 w 3368164"/>
              <a:gd name="connsiteY98" fmla="*/ 97143 h 1969356"/>
              <a:gd name="connsiteX99" fmla="*/ 103571 w 3368164"/>
              <a:gd name="connsiteY99" fmla="*/ 22954 h 1969356"/>
              <a:gd name="connsiteX100" fmla="*/ 323262 w 3368164"/>
              <a:gd name="connsiteY100"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047522 w 3368164"/>
              <a:gd name="connsiteY4" fmla="*/ 159410 h 1969356"/>
              <a:gd name="connsiteX5" fmla="*/ 2141790 w 3368164"/>
              <a:gd name="connsiteY5" fmla="*/ 197117 h 1969356"/>
              <a:gd name="connsiteX6" fmla="*/ 2217205 w 3368164"/>
              <a:gd name="connsiteY6" fmla="*/ 234824 h 1969356"/>
              <a:gd name="connsiteX7" fmla="*/ 2273765 w 3368164"/>
              <a:gd name="connsiteY7" fmla="*/ 272532 h 1969356"/>
              <a:gd name="connsiteX8" fmla="*/ 2368033 w 3368164"/>
              <a:gd name="connsiteY8" fmla="*/ 310239 h 1969356"/>
              <a:gd name="connsiteX9" fmla="*/ 2396314 w 3368164"/>
              <a:gd name="connsiteY9" fmla="*/ 319666 h 1969356"/>
              <a:gd name="connsiteX10" fmla="*/ 2452875 w 3368164"/>
              <a:gd name="connsiteY10" fmla="*/ 357373 h 1969356"/>
              <a:gd name="connsiteX11" fmla="*/ 2500009 w 3368164"/>
              <a:gd name="connsiteY11" fmla="*/ 376227 h 1969356"/>
              <a:gd name="connsiteX12" fmla="*/ 2537716 w 3368164"/>
              <a:gd name="connsiteY12" fmla="*/ 404507 h 1969356"/>
              <a:gd name="connsiteX13" fmla="*/ 2565996 w 3368164"/>
              <a:gd name="connsiteY13" fmla="*/ 413934 h 1969356"/>
              <a:gd name="connsiteX14" fmla="*/ 2650838 w 3368164"/>
              <a:gd name="connsiteY14" fmla="*/ 461068 h 1969356"/>
              <a:gd name="connsiteX15" fmla="*/ 2716825 w 3368164"/>
              <a:gd name="connsiteY15" fmla="*/ 489348 h 1969356"/>
              <a:gd name="connsiteX16" fmla="*/ 2820520 w 3368164"/>
              <a:gd name="connsiteY16" fmla="*/ 545909 h 1969356"/>
              <a:gd name="connsiteX17" fmla="*/ 2848800 w 3368164"/>
              <a:gd name="connsiteY17" fmla="*/ 564763 h 1969356"/>
              <a:gd name="connsiteX18" fmla="*/ 2914788 w 3368164"/>
              <a:gd name="connsiteY18" fmla="*/ 593043 h 1969356"/>
              <a:gd name="connsiteX19" fmla="*/ 2943068 w 3368164"/>
              <a:gd name="connsiteY19" fmla="*/ 611897 h 1969356"/>
              <a:gd name="connsiteX20" fmla="*/ 2971349 w 3368164"/>
              <a:gd name="connsiteY20" fmla="*/ 621323 h 1969356"/>
              <a:gd name="connsiteX21" fmla="*/ 3018483 w 3368164"/>
              <a:gd name="connsiteY21" fmla="*/ 649604 h 1969356"/>
              <a:gd name="connsiteX22" fmla="*/ 3075044 w 3368164"/>
              <a:gd name="connsiteY22" fmla="*/ 677884 h 1969356"/>
              <a:gd name="connsiteX23" fmla="*/ 3150458 w 3368164"/>
              <a:gd name="connsiteY23" fmla="*/ 725018 h 1969356"/>
              <a:gd name="connsiteX24" fmla="*/ 3207019 w 3368164"/>
              <a:gd name="connsiteY24" fmla="*/ 781579 h 1969356"/>
              <a:gd name="connsiteX25" fmla="*/ 3263580 w 3368164"/>
              <a:gd name="connsiteY25" fmla="*/ 828713 h 1969356"/>
              <a:gd name="connsiteX26" fmla="*/ 3291860 w 3368164"/>
              <a:gd name="connsiteY26" fmla="*/ 894701 h 1969356"/>
              <a:gd name="connsiteX27" fmla="*/ 3329567 w 3368164"/>
              <a:gd name="connsiteY27" fmla="*/ 988969 h 1969356"/>
              <a:gd name="connsiteX28" fmla="*/ 3348421 w 3368164"/>
              <a:gd name="connsiteY28" fmla="*/ 1073810 h 1969356"/>
              <a:gd name="connsiteX29" fmla="*/ 3357848 w 3368164"/>
              <a:gd name="connsiteY29" fmla="*/ 1507443 h 1969356"/>
              <a:gd name="connsiteX30" fmla="*/ 3348421 w 3368164"/>
              <a:gd name="connsiteY30" fmla="*/ 1592284 h 1969356"/>
              <a:gd name="connsiteX31" fmla="*/ 3329567 w 3368164"/>
              <a:gd name="connsiteY31" fmla="*/ 1648845 h 1969356"/>
              <a:gd name="connsiteX32" fmla="*/ 3320141 w 3368164"/>
              <a:gd name="connsiteY32" fmla="*/ 1677126 h 1969356"/>
              <a:gd name="connsiteX33" fmla="*/ 3301287 w 3368164"/>
              <a:gd name="connsiteY33" fmla="*/ 1733686 h 1969356"/>
              <a:gd name="connsiteX34" fmla="*/ 3291860 w 3368164"/>
              <a:gd name="connsiteY34" fmla="*/ 1761967 h 1969356"/>
              <a:gd name="connsiteX35" fmla="*/ 3273007 w 3368164"/>
              <a:gd name="connsiteY35" fmla="*/ 1799674 h 1969356"/>
              <a:gd name="connsiteX36" fmla="*/ 3235299 w 3368164"/>
              <a:gd name="connsiteY36" fmla="*/ 1856235 h 1969356"/>
              <a:gd name="connsiteX37" fmla="*/ 3216446 w 3368164"/>
              <a:gd name="connsiteY37" fmla="*/ 1912796 h 1969356"/>
              <a:gd name="connsiteX38" fmla="*/ 3178739 w 3368164"/>
              <a:gd name="connsiteY38" fmla="*/ 1969356 h 1969356"/>
              <a:gd name="connsiteX39" fmla="*/ 3075044 w 3368164"/>
              <a:gd name="connsiteY39" fmla="*/ 1959930 h 1969356"/>
              <a:gd name="connsiteX40" fmla="*/ 3046763 w 3368164"/>
              <a:gd name="connsiteY40" fmla="*/ 1950503 h 1969356"/>
              <a:gd name="connsiteX41" fmla="*/ 3018483 w 3368164"/>
              <a:gd name="connsiteY41" fmla="*/ 1922222 h 1969356"/>
              <a:gd name="connsiteX42" fmla="*/ 3046763 w 3368164"/>
              <a:gd name="connsiteY42" fmla="*/ 1827954 h 1969356"/>
              <a:gd name="connsiteX43" fmla="*/ 3065617 w 3368164"/>
              <a:gd name="connsiteY43" fmla="*/ 1771394 h 1969356"/>
              <a:gd name="connsiteX44" fmla="*/ 3075044 w 3368164"/>
              <a:gd name="connsiteY44" fmla="*/ 1648845 h 1969356"/>
              <a:gd name="connsiteX45" fmla="*/ 3093897 w 3368164"/>
              <a:gd name="connsiteY45" fmla="*/ 1309480 h 1969356"/>
              <a:gd name="connsiteX46" fmla="*/ 3075044 w 3368164"/>
              <a:gd name="connsiteY46" fmla="*/ 1120944 h 1969356"/>
              <a:gd name="connsiteX47" fmla="*/ 3065617 w 3368164"/>
              <a:gd name="connsiteY47" fmla="*/ 1092664 h 1969356"/>
              <a:gd name="connsiteX48" fmla="*/ 3009056 w 3368164"/>
              <a:gd name="connsiteY48" fmla="*/ 988969 h 1969356"/>
              <a:gd name="connsiteX49" fmla="*/ 2952495 w 3368164"/>
              <a:gd name="connsiteY49" fmla="*/ 932408 h 1969356"/>
              <a:gd name="connsiteX50" fmla="*/ 2895934 w 3368164"/>
              <a:gd name="connsiteY50" fmla="*/ 894701 h 1969356"/>
              <a:gd name="connsiteX51" fmla="*/ 2839374 w 3368164"/>
              <a:gd name="connsiteY51" fmla="*/ 856994 h 1969356"/>
              <a:gd name="connsiteX52" fmla="*/ 2745106 w 3368164"/>
              <a:gd name="connsiteY52" fmla="*/ 819286 h 1969356"/>
              <a:gd name="connsiteX53" fmla="*/ 2716825 w 3368164"/>
              <a:gd name="connsiteY53" fmla="*/ 809860 h 1969356"/>
              <a:gd name="connsiteX54" fmla="*/ 2679118 w 3368164"/>
              <a:gd name="connsiteY54" fmla="*/ 791006 h 1969356"/>
              <a:gd name="connsiteX55" fmla="*/ 2622557 w 3368164"/>
              <a:gd name="connsiteY55" fmla="*/ 772152 h 1969356"/>
              <a:gd name="connsiteX56" fmla="*/ 2556569 w 3368164"/>
              <a:gd name="connsiteY56" fmla="*/ 734445 h 1969356"/>
              <a:gd name="connsiteX57" fmla="*/ 2518862 w 3368164"/>
              <a:gd name="connsiteY57" fmla="*/ 706165 h 1969356"/>
              <a:gd name="connsiteX58" fmla="*/ 2462301 w 3368164"/>
              <a:gd name="connsiteY58" fmla="*/ 687311 h 1969356"/>
              <a:gd name="connsiteX59" fmla="*/ 2405741 w 3368164"/>
              <a:gd name="connsiteY59" fmla="*/ 668457 h 1969356"/>
              <a:gd name="connsiteX60" fmla="*/ 2377460 w 3368164"/>
              <a:gd name="connsiteY60" fmla="*/ 659031 h 1969356"/>
              <a:gd name="connsiteX61" fmla="*/ 2330326 w 3368164"/>
              <a:gd name="connsiteY61" fmla="*/ 649604 h 1969356"/>
              <a:gd name="connsiteX62" fmla="*/ 2302046 w 3368164"/>
              <a:gd name="connsiteY62" fmla="*/ 640177 h 1969356"/>
              <a:gd name="connsiteX63" fmla="*/ 2254912 w 3368164"/>
              <a:gd name="connsiteY63" fmla="*/ 630750 h 1969356"/>
              <a:gd name="connsiteX64" fmla="*/ 2160644 w 3368164"/>
              <a:gd name="connsiteY64" fmla="*/ 602470 h 1969356"/>
              <a:gd name="connsiteX65" fmla="*/ 2104083 w 3368164"/>
              <a:gd name="connsiteY65" fmla="*/ 593043 h 1969356"/>
              <a:gd name="connsiteX66" fmla="*/ 2056949 w 3368164"/>
              <a:gd name="connsiteY66" fmla="*/ 583616 h 1969356"/>
              <a:gd name="connsiteX67" fmla="*/ 2000388 w 3368164"/>
              <a:gd name="connsiteY67" fmla="*/ 574189 h 1969356"/>
              <a:gd name="connsiteX68" fmla="*/ 1972108 w 3368164"/>
              <a:gd name="connsiteY68" fmla="*/ 564763 h 1969356"/>
              <a:gd name="connsiteX69" fmla="*/ 1934400 w 3368164"/>
              <a:gd name="connsiteY69" fmla="*/ 555336 h 1969356"/>
              <a:gd name="connsiteX70" fmla="*/ 1906120 w 3368164"/>
              <a:gd name="connsiteY70" fmla="*/ 545909 h 1969356"/>
              <a:gd name="connsiteX71" fmla="*/ 1792998 w 3368164"/>
              <a:gd name="connsiteY71" fmla="*/ 527055 h 1969356"/>
              <a:gd name="connsiteX72" fmla="*/ 1661023 w 3368164"/>
              <a:gd name="connsiteY72" fmla="*/ 489348 h 1969356"/>
              <a:gd name="connsiteX73" fmla="*/ 1595035 w 3368164"/>
              <a:gd name="connsiteY73" fmla="*/ 479921 h 1969356"/>
              <a:gd name="connsiteX74" fmla="*/ 1547901 w 3368164"/>
              <a:gd name="connsiteY74" fmla="*/ 470495 h 1969356"/>
              <a:gd name="connsiteX75" fmla="*/ 1481914 w 3368164"/>
              <a:gd name="connsiteY75" fmla="*/ 461068 h 1969356"/>
              <a:gd name="connsiteX76" fmla="*/ 1425353 w 3368164"/>
              <a:gd name="connsiteY76" fmla="*/ 451641 h 1969356"/>
              <a:gd name="connsiteX77" fmla="*/ 1359365 w 3368164"/>
              <a:gd name="connsiteY77" fmla="*/ 442214 h 1969356"/>
              <a:gd name="connsiteX78" fmla="*/ 1246244 w 3368164"/>
              <a:gd name="connsiteY78" fmla="*/ 423361 h 1969356"/>
              <a:gd name="connsiteX79" fmla="*/ 1161402 w 3368164"/>
              <a:gd name="connsiteY79" fmla="*/ 404507 h 1969356"/>
              <a:gd name="connsiteX80" fmla="*/ 1067134 w 3368164"/>
              <a:gd name="connsiteY80" fmla="*/ 395080 h 1969356"/>
              <a:gd name="connsiteX81" fmla="*/ 1010574 w 3368164"/>
              <a:gd name="connsiteY81" fmla="*/ 385653 h 1969356"/>
              <a:gd name="connsiteX82" fmla="*/ 925732 w 3368164"/>
              <a:gd name="connsiteY82" fmla="*/ 376227 h 1969356"/>
              <a:gd name="connsiteX83" fmla="*/ 869172 w 3368164"/>
              <a:gd name="connsiteY83" fmla="*/ 366800 h 1969356"/>
              <a:gd name="connsiteX84" fmla="*/ 774903 w 3368164"/>
              <a:gd name="connsiteY84" fmla="*/ 357373 h 1969356"/>
              <a:gd name="connsiteX85" fmla="*/ 614648 w 3368164"/>
              <a:gd name="connsiteY85" fmla="*/ 338519 h 1969356"/>
              <a:gd name="connsiteX86" fmla="*/ 567514 w 3368164"/>
              <a:gd name="connsiteY86" fmla="*/ 329093 h 1969356"/>
              <a:gd name="connsiteX87" fmla="*/ 492099 w 3368164"/>
              <a:gd name="connsiteY87" fmla="*/ 319666 h 1969356"/>
              <a:gd name="connsiteX88" fmla="*/ 331844 w 3368164"/>
              <a:gd name="connsiteY88" fmla="*/ 300812 h 1969356"/>
              <a:gd name="connsiteX89" fmla="*/ 237576 w 3368164"/>
              <a:gd name="connsiteY89" fmla="*/ 291385 h 1969356"/>
              <a:gd name="connsiteX90" fmla="*/ 190442 w 3368164"/>
              <a:gd name="connsiteY90" fmla="*/ 281959 h 1969356"/>
              <a:gd name="connsiteX91" fmla="*/ 133881 w 3368164"/>
              <a:gd name="connsiteY91" fmla="*/ 272532 h 1969356"/>
              <a:gd name="connsiteX92" fmla="*/ 86747 w 3368164"/>
              <a:gd name="connsiteY92" fmla="*/ 253678 h 1969356"/>
              <a:gd name="connsiteX93" fmla="*/ 58466 w 3368164"/>
              <a:gd name="connsiteY93" fmla="*/ 244251 h 1969356"/>
              <a:gd name="connsiteX94" fmla="*/ 20759 w 3368164"/>
              <a:gd name="connsiteY94" fmla="*/ 187690 h 1969356"/>
              <a:gd name="connsiteX95" fmla="*/ 11332 w 3368164"/>
              <a:gd name="connsiteY95" fmla="*/ 149983 h 1969356"/>
              <a:gd name="connsiteX96" fmla="*/ 1906 w 3368164"/>
              <a:gd name="connsiteY96" fmla="*/ 121703 h 1969356"/>
              <a:gd name="connsiteX97" fmla="*/ 52336 w 3368164"/>
              <a:gd name="connsiteY97" fmla="*/ 97143 h 1969356"/>
              <a:gd name="connsiteX98" fmla="*/ 103571 w 3368164"/>
              <a:gd name="connsiteY98" fmla="*/ 22954 h 1969356"/>
              <a:gd name="connsiteX99" fmla="*/ 323262 w 3368164"/>
              <a:gd name="connsiteY99"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141790 w 3368164"/>
              <a:gd name="connsiteY4" fmla="*/ 197117 h 1969356"/>
              <a:gd name="connsiteX5" fmla="*/ 2217205 w 3368164"/>
              <a:gd name="connsiteY5" fmla="*/ 234824 h 1969356"/>
              <a:gd name="connsiteX6" fmla="*/ 2273765 w 3368164"/>
              <a:gd name="connsiteY6" fmla="*/ 272532 h 1969356"/>
              <a:gd name="connsiteX7" fmla="*/ 2368033 w 3368164"/>
              <a:gd name="connsiteY7" fmla="*/ 310239 h 1969356"/>
              <a:gd name="connsiteX8" fmla="*/ 2396314 w 3368164"/>
              <a:gd name="connsiteY8" fmla="*/ 319666 h 1969356"/>
              <a:gd name="connsiteX9" fmla="*/ 2452875 w 3368164"/>
              <a:gd name="connsiteY9" fmla="*/ 357373 h 1969356"/>
              <a:gd name="connsiteX10" fmla="*/ 2500009 w 3368164"/>
              <a:gd name="connsiteY10" fmla="*/ 376227 h 1969356"/>
              <a:gd name="connsiteX11" fmla="*/ 2537716 w 3368164"/>
              <a:gd name="connsiteY11" fmla="*/ 404507 h 1969356"/>
              <a:gd name="connsiteX12" fmla="*/ 2565996 w 3368164"/>
              <a:gd name="connsiteY12" fmla="*/ 413934 h 1969356"/>
              <a:gd name="connsiteX13" fmla="*/ 2650838 w 3368164"/>
              <a:gd name="connsiteY13" fmla="*/ 461068 h 1969356"/>
              <a:gd name="connsiteX14" fmla="*/ 2716825 w 3368164"/>
              <a:gd name="connsiteY14" fmla="*/ 489348 h 1969356"/>
              <a:gd name="connsiteX15" fmla="*/ 2820520 w 3368164"/>
              <a:gd name="connsiteY15" fmla="*/ 545909 h 1969356"/>
              <a:gd name="connsiteX16" fmla="*/ 2848800 w 3368164"/>
              <a:gd name="connsiteY16" fmla="*/ 564763 h 1969356"/>
              <a:gd name="connsiteX17" fmla="*/ 2914788 w 3368164"/>
              <a:gd name="connsiteY17" fmla="*/ 593043 h 1969356"/>
              <a:gd name="connsiteX18" fmla="*/ 2943068 w 3368164"/>
              <a:gd name="connsiteY18" fmla="*/ 611897 h 1969356"/>
              <a:gd name="connsiteX19" fmla="*/ 2971349 w 3368164"/>
              <a:gd name="connsiteY19" fmla="*/ 621323 h 1969356"/>
              <a:gd name="connsiteX20" fmla="*/ 3018483 w 3368164"/>
              <a:gd name="connsiteY20" fmla="*/ 649604 h 1969356"/>
              <a:gd name="connsiteX21" fmla="*/ 3075044 w 3368164"/>
              <a:gd name="connsiteY21" fmla="*/ 677884 h 1969356"/>
              <a:gd name="connsiteX22" fmla="*/ 3150458 w 3368164"/>
              <a:gd name="connsiteY22" fmla="*/ 725018 h 1969356"/>
              <a:gd name="connsiteX23" fmla="*/ 3207019 w 3368164"/>
              <a:gd name="connsiteY23" fmla="*/ 781579 h 1969356"/>
              <a:gd name="connsiteX24" fmla="*/ 3263580 w 3368164"/>
              <a:gd name="connsiteY24" fmla="*/ 828713 h 1969356"/>
              <a:gd name="connsiteX25" fmla="*/ 3291860 w 3368164"/>
              <a:gd name="connsiteY25" fmla="*/ 894701 h 1969356"/>
              <a:gd name="connsiteX26" fmla="*/ 3329567 w 3368164"/>
              <a:gd name="connsiteY26" fmla="*/ 988969 h 1969356"/>
              <a:gd name="connsiteX27" fmla="*/ 3348421 w 3368164"/>
              <a:gd name="connsiteY27" fmla="*/ 1073810 h 1969356"/>
              <a:gd name="connsiteX28" fmla="*/ 3357848 w 3368164"/>
              <a:gd name="connsiteY28" fmla="*/ 1507443 h 1969356"/>
              <a:gd name="connsiteX29" fmla="*/ 3348421 w 3368164"/>
              <a:gd name="connsiteY29" fmla="*/ 1592284 h 1969356"/>
              <a:gd name="connsiteX30" fmla="*/ 3329567 w 3368164"/>
              <a:gd name="connsiteY30" fmla="*/ 1648845 h 1969356"/>
              <a:gd name="connsiteX31" fmla="*/ 3320141 w 3368164"/>
              <a:gd name="connsiteY31" fmla="*/ 1677126 h 1969356"/>
              <a:gd name="connsiteX32" fmla="*/ 3301287 w 3368164"/>
              <a:gd name="connsiteY32" fmla="*/ 1733686 h 1969356"/>
              <a:gd name="connsiteX33" fmla="*/ 3291860 w 3368164"/>
              <a:gd name="connsiteY33" fmla="*/ 1761967 h 1969356"/>
              <a:gd name="connsiteX34" fmla="*/ 3273007 w 3368164"/>
              <a:gd name="connsiteY34" fmla="*/ 1799674 h 1969356"/>
              <a:gd name="connsiteX35" fmla="*/ 3235299 w 3368164"/>
              <a:gd name="connsiteY35" fmla="*/ 1856235 h 1969356"/>
              <a:gd name="connsiteX36" fmla="*/ 3216446 w 3368164"/>
              <a:gd name="connsiteY36" fmla="*/ 1912796 h 1969356"/>
              <a:gd name="connsiteX37" fmla="*/ 3178739 w 3368164"/>
              <a:gd name="connsiteY37" fmla="*/ 1969356 h 1969356"/>
              <a:gd name="connsiteX38" fmla="*/ 3075044 w 3368164"/>
              <a:gd name="connsiteY38" fmla="*/ 1959930 h 1969356"/>
              <a:gd name="connsiteX39" fmla="*/ 3046763 w 3368164"/>
              <a:gd name="connsiteY39" fmla="*/ 1950503 h 1969356"/>
              <a:gd name="connsiteX40" fmla="*/ 3018483 w 3368164"/>
              <a:gd name="connsiteY40" fmla="*/ 1922222 h 1969356"/>
              <a:gd name="connsiteX41" fmla="*/ 3046763 w 3368164"/>
              <a:gd name="connsiteY41" fmla="*/ 1827954 h 1969356"/>
              <a:gd name="connsiteX42" fmla="*/ 3065617 w 3368164"/>
              <a:gd name="connsiteY42" fmla="*/ 1771394 h 1969356"/>
              <a:gd name="connsiteX43" fmla="*/ 3075044 w 3368164"/>
              <a:gd name="connsiteY43" fmla="*/ 1648845 h 1969356"/>
              <a:gd name="connsiteX44" fmla="*/ 3093897 w 3368164"/>
              <a:gd name="connsiteY44" fmla="*/ 1309480 h 1969356"/>
              <a:gd name="connsiteX45" fmla="*/ 3075044 w 3368164"/>
              <a:gd name="connsiteY45" fmla="*/ 1120944 h 1969356"/>
              <a:gd name="connsiteX46" fmla="*/ 3065617 w 3368164"/>
              <a:gd name="connsiteY46" fmla="*/ 1092664 h 1969356"/>
              <a:gd name="connsiteX47" fmla="*/ 3009056 w 3368164"/>
              <a:gd name="connsiteY47" fmla="*/ 988969 h 1969356"/>
              <a:gd name="connsiteX48" fmla="*/ 2952495 w 3368164"/>
              <a:gd name="connsiteY48" fmla="*/ 932408 h 1969356"/>
              <a:gd name="connsiteX49" fmla="*/ 2895934 w 3368164"/>
              <a:gd name="connsiteY49" fmla="*/ 894701 h 1969356"/>
              <a:gd name="connsiteX50" fmla="*/ 2839374 w 3368164"/>
              <a:gd name="connsiteY50" fmla="*/ 856994 h 1969356"/>
              <a:gd name="connsiteX51" fmla="*/ 2745106 w 3368164"/>
              <a:gd name="connsiteY51" fmla="*/ 819286 h 1969356"/>
              <a:gd name="connsiteX52" fmla="*/ 2716825 w 3368164"/>
              <a:gd name="connsiteY52" fmla="*/ 809860 h 1969356"/>
              <a:gd name="connsiteX53" fmla="*/ 2679118 w 3368164"/>
              <a:gd name="connsiteY53" fmla="*/ 791006 h 1969356"/>
              <a:gd name="connsiteX54" fmla="*/ 2622557 w 3368164"/>
              <a:gd name="connsiteY54" fmla="*/ 772152 h 1969356"/>
              <a:gd name="connsiteX55" fmla="*/ 2556569 w 3368164"/>
              <a:gd name="connsiteY55" fmla="*/ 734445 h 1969356"/>
              <a:gd name="connsiteX56" fmla="*/ 2518862 w 3368164"/>
              <a:gd name="connsiteY56" fmla="*/ 706165 h 1969356"/>
              <a:gd name="connsiteX57" fmla="*/ 2462301 w 3368164"/>
              <a:gd name="connsiteY57" fmla="*/ 687311 h 1969356"/>
              <a:gd name="connsiteX58" fmla="*/ 2405741 w 3368164"/>
              <a:gd name="connsiteY58" fmla="*/ 668457 h 1969356"/>
              <a:gd name="connsiteX59" fmla="*/ 2377460 w 3368164"/>
              <a:gd name="connsiteY59" fmla="*/ 659031 h 1969356"/>
              <a:gd name="connsiteX60" fmla="*/ 2330326 w 3368164"/>
              <a:gd name="connsiteY60" fmla="*/ 649604 h 1969356"/>
              <a:gd name="connsiteX61" fmla="*/ 2302046 w 3368164"/>
              <a:gd name="connsiteY61" fmla="*/ 640177 h 1969356"/>
              <a:gd name="connsiteX62" fmla="*/ 2254912 w 3368164"/>
              <a:gd name="connsiteY62" fmla="*/ 630750 h 1969356"/>
              <a:gd name="connsiteX63" fmla="*/ 2160644 w 3368164"/>
              <a:gd name="connsiteY63" fmla="*/ 602470 h 1969356"/>
              <a:gd name="connsiteX64" fmla="*/ 2104083 w 3368164"/>
              <a:gd name="connsiteY64" fmla="*/ 593043 h 1969356"/>
              <a:gd name="connsiteX65" fmla="*/ 2056949 w 3368164"/>
              <a:gd name="connsiteY65" fmla="*/ 583616 h 1969356"/>
              <a:gd name="connsiteX66" fmla="*/ 2000388 w 3368164"/>
              <a:gd name="connsiteY66" fmla="*/ 574189 h 1969356"/>
              <a:gd name="connsiteX67" fmla="*/ 1972108 w 3368164"/>
              <a:gd name="connsiteY67" fmla="*/ 564763 h 1969356"/>
              <a:gd name="connsiteX68" fmla="*/ 1934400 w 3368164"/>
              <a:gd name="connsiteY68" fmla="*/ 555336 h 1969356"/>
              <a:gd name="connsiteX69" fmla="*/ 1906120 w 3368164"/>
              <a:gd name="connsiteY69" fmla="*/ 545909 h 1969356"/>
              <a:gd name="connsiteX70" fmla="*/ 1792998 w 3368164"/>
              <a:gd name="connsiteY70" fmla="*/ 527055 h 1969356"/>
              <a:gd name="connsiteX71" fmla="*/ 1661023 w 3368164"/>
              <a:gd name="connsiteY71" fmla="*/ 489348 h 1969356"/>
              <a:gd name="connsiteX72" fmla="*/ 1595035 w 3368164"/>
              <a:gd name="connsiteY72" fmla="*/ 479921 h 1969356"/>
              <a:gd name="connsiteX73" fmla="*/ 1547901 w 3368164"/>
              <a:gd name="connsiteY73" fmla="*/ 470495 h 1969356"/>
              <a:gd name="connsiteX74" fmla="*/ 1481914 w 3368164"/>
              <a:gd name="connsiteY74" fmla="*/ 461068 h 1969356"/>
              <a:gd name="connsiteX75" fmla="*/ 1425353 w 3368164"/>
              <a:gd name="connsiteY75" fmla="*/ 451641 h 1969356"/>
              <a:gd name="connsiteX76" fmla="*/ 1359365 w 3368164"/>
              <a:gd name="connsiteY76" fmla="*/ 442214 h 1969356"/>
              <a:gd name="connsiteX77" fmla="*/ 1246244 w 3368164"/>
              <a:gd name="connsiteY77" fmla="*/ 423361 h 1969356"/>
              <a:gd name="connsiteX78" fmla="*/ 1161402 w 3368164"/>
              <a:gd name="connsiteY78" fmla="*/ 404507 h 1969356"/>
              <a:gd name="connsiteX79" fmla="*/ 1067134 w 3368164"/>
              <a:gd name="connsiteY79" fmla="*/ 395080 h 1969356"/>
              <a:gd name="connsiteX80" fmla="*/ 1010574 w 3368164"/>
              <a:gd name="connsiteY80" fmla="*/ 385653 h 1969356"/>
              <a:gd name="connsiteX81" fmla="*/ 925732 w 3368164"/>
              <a:gd name="connsiteY81" fmla="*/ 376227 h 1969356"/>
              <a:gd name="connsiteX82" fmla="*/ 869172 w 3368164"/>
              <a:gd name="connsiteY82" fmla="*/ 366800 h 1969356"/>
              <a:gd name="connsiteX83" fmla="*/ 774903 w 3368164"/>
              <a:gd name="connsiteY83" fmla="*/ 357373 h 1969356"/>
              <a:gd name="connsiteX84" fmla="*/ 614648 w 3368164"/>
              <a:gd name="connsiteY84" fmla="*/ 338519 h 1969356"/>
              <a:gd name="connsiteX85" fmla="*/ 567514 w 3368164"/>
              <a:gd name="connsiteY85" fmla="*/ 329093 h 1969356"/>
              <a:gd name="connsiteX86" fmla="*/ 492099 w 3368164"/>
              <a:gd name="connsiteY86" fmla="*/ 319666 h 1969356"/>
              <a:gd name="connsiteX87" fmla="*/ 331844 w 3368164"/>
              <a:gd name="connsiteY87" fmla="*/ 300812 h 1969356"/>
              <a:gd name="connsiteX88" fmla="*/ 237576 w 3368164"/>
              <a:gd name="connsiteY88" fmla="*/ 291385 h 1969356"/>
              <a:gd name="connsiteX89" fmla="*/ 190442 w 3368164"/>
              <a:gd name="connsiteY89" fmla="*/ 281959 h 1969356"/>
              <a:gd name="connsiteX90" fmla="*/ 133881 w 3368164"/>
              <a:gd name="connsiteY90" fmla="*/ 272532 h 1969356"/>
              <a:gd name="connsiteX91" fmla="*/ 86747 w 3368164"/>
              <a:gd name="connsiteY91" fmla="*/ 253678 h 1969356"/>
              <a:gd name="connsiteX92" fmla="*/ 58466 w 3368164"/>
              <a:gd name="connsiteY92" fmla="*/ 244251 h 1969356"/>
              <a:gd name="connsiteX93" fmla="*/ 20759 w 3368164"/>
              <a:gd name="connsiteY93" fmla="*/ 187690 h 1969356"/>
              <a:gd name="connsiteX94" fmla="*/ 11332 w 3368164"/>
              <a:gd name="connsiteY94" fmla="*/ 149983 h 1969356"/>
              <a:gd name="connsiteX95" fmla="*/ 1906 w 3368164"/>
              <a:gd name="connsiteY95" fmla="*/ 121703 h 1969356"/>
              <a:gd name="connsiteX96" fmla="*/ 52336 w 3368164"/>
              <a:gd name="connsiteY96" fmla="*/ 97143 h 1969356"/>
              <a:gd name="connsiteX97" fmla="*/ 103571 w 3368164"/>
              <a:gd name="connsiteY97" fmla="*/ 22954 h 1969356"/>
              <a:gd name="connsiteX98" fmla="*/ 323262 w 3368164"/>
              <a:gd name="connsiteY98"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217205 w 3368164"/>
              <a:gd name="connsiteY4" fmla="*/ 234824 h 1969356"/>
              <a:gd name="connsiteX5" fmla="*/ 2273765 w 3368164"/>
              <a:gd name="connsiteY5" fmla="*/ 272532 h 1969356"/>
              <a:gd name="connsiteX6" fmla="*/ 2368033 w 3368164"/>
              <a:gd name="connsiteY6" fmla="*/ 310239 h 1969356"/>
              <a:gd name="connsiteX7" fmla="*/ 2396314 w 3368164"/>
              <a:gd name="connsiteY7" fmla="*/ 319666 h 1969356"/>
              <a:gd name="connsiteX8" fmla="*/ 2452875 w 3368164"/>
              <a:gd name="connsiteY8" fmla="*/ 357373 h 1969356"/>
              <a:gd name="connsiteX9" fmla="*/ 2500009 w 3368164"/>
              <a:gd name="connsiteY9" fmla="*/ 376227 h 1969356"/>
              <a:gd name="connsiteX10" fmla="*/ 2537716 w 3368164"/>
              <a:gd name="connsiteY10" fmla="*/ 404507 h 1969356"/>
              <a:gd name="connsiteX11" fmla="*/ 2565996 w 3368164"/>
              <a:gd name="connsiteY11" fmla="*/ 413934 h 1969356"/>
              <a:gd name="connsiteX12" fmla="*/ 2650838 w 3368164"/>
              <a:gd name="connsiteY12" fmla="*/ 461068 h 1969356"/>
              <a:gd name="connsiteX13" fmla="*/ 2716825 w 3368164"/>
              <a:gd name="connsiteY13" fmla="*/ 489348 h 1969356"/>
              <a:gd name="connsiteX14" fmla="*/ 2820520 w 3368164"/>
              <a:gd name="connsiteY14" fmla="*/ 545909 h 1969356"/>
              <a:gd name="connsiteX15" fmla="*/ 2848800 w 3368164"/>
              <a:gd name="connsiteY15" fmla="*/ 564763 h 1969356"/>
              <a:gd name="connsiteX16" fmla="*/ 2914788 w 3368164"/>
              <a:gd name="connsiteY16" fmla="*/ 593043 h 1969356"/>
              <a:gd name="connsiteX17" fmla="*/ 2943068 w 3368164"/>
              <a:gd name="connsiteY17" fmla="*/ 611897 h 1969356"/>
              <a:gd name="connsiteX18" fmla="*/ 2971349 w 3368164"/>
              <a:gd name="connsiteY18" fmla="*/ 621323 h 1969356"/>
              <a:gd name="connsiteX19" fmla="*/ 3018483 w 3368164"/>
              <a:gd name="connsiteY19" fmla="*/ 649604 h 1969356"/>
              <a:gd name="connsiteX20" fmla="*/ 3075044 w 3368164"/>
              <a:gd name="connsiteY20" fmla="*/ 677884 h 1969356"/>
              <a:gd name="connsiteX21" fmla="*/ 3150458 w 3368164"/>
              <a:gd name="connsiteY21" fmla="*/ 725018 h 1969356"/>
              <a:gd name="connsiteX22" fmla="*/ 3207019 w 3368164"/>
              <a:gd name="connsiteY22" fmla="*/ 781579 h 1969356"/>
              <a:gd name="connsiteX23" fmla="*/ 3263580 w 3368164"/>
              <a:gd name="connsiteY23" fmla="*/ 828713 h 1969356"/>
              <a:gd name="connsiteX24" fmla="*/ 3291860 w 3368164"/>
              <a:gd name="connsiteY24" fmla="*/ 894701 h 1969356"/>
              <a:gd name="connsiteX25" fmla="*/ 3329567 w 3368164"/>
              <a:gd name="connsiteY25" fmla="*/ 988969 h 1969356"/>
              <a:gd name="connsiteX26" fmla="*/ 3348421 w 3368164"/>
              <a:gd name="connsiteY26" fmla="*/ 1073810 h 1969356"/>
              <a:gd name="connsiteX27" fmla="*/ 3357848 w 3368164"/>
              <a:gd name="connsiteY27" fmla="*/ 1507443 h 1969356"/>
              <a:gd name="connsiteX28" fmla="*/ 3348421 w 3368164"/>
              <a:gd name="connsiteY28" fmla="*/ 1592284 h 1969356"/>
              <a:gd name="connsiteX29" fmla="*/ 3329567 w 3368164"/>
              <a:gd name="connsiteY29" fmla="*/ 1648845 h 1969356"/>
              <a:gd name="connsiteX30" fmla="*/ 3320141 w 3368164"/>
              <a:gd name="connsiteY30" fmla="*/ 1677126 h 1969356"/>
              <a:gd name="connsiteX31" fmla="*/ 3301287 w 3368164"/>
              <a:gd name="connsiteY31" fmla="*/ 1733686 h 1969356"/>
              <a:gd name="connsiteX32" fmla="*/ 3291860 w 3368164"/>
              <a:gd name="connsiteY32" fmla="*/ 1761967 h 1969356"/>
              <a:gd name="connsiteX33" fmla="*/ 3273007 w 3368164"/>
              <a:gd name="connsiteY33" fmla="*/ 1799674 h 1969356"/>
              <a:gd name="connsiteX34" fmla="*/ 3235299 w 3368164"/>
              <a:gd name="connsiteY34" fmla="*/ 1856235 h 1969356"/>
              <a:gd name="connsiteX35" fmla="*/ 3216446 w 3368164"/>
              <a:gd name="connsiteY35" fmla="*/ 1912796 h 1969356"/>
              <a:gd name="connsiteX36" fmla="*/ 3178739 w 3368164"/>
              <a:gd name="connsiteY36" fmla="*/ 1969356 h 1969356"/>
              <a:gd name="connsiteX37" fmla="*/ 3075044 w 3368164"/>
              <a:gd name="connsiteY37" fmla="*/ 1959930 h 1969356"/>
              <a:gd name="connsiteX38" fmla="*/ 3046763 w 3368164"/>
              <a:gd name="connsiteY38" fmla="*/ 1950503 h 1969356"/>
              <a:gd name="connsiteX39" fmla="*/ 3018483 w 3368164"/>
              <a:gd name="connsiteY39" fmla="*/ 1922222 h 1969356"/>
              <a:gd name="connsiteX40" fmla="*/ 3046763 w 3368164"/>
              <a:gd name="connsiteY40" fmla="*/ 1827954 h 1969356"/>
              <a:gd name="connsiteX41" fmla="*/ 3065617 w 3368164"/>
              <a:gd name="connsiteY41" fmla="*/ 1771394 h 1969356"/>
              <a:gd name="connsiteX42" fmla="*/ 3075044 w 3368164"/>
              <a:gd name="connsiteY42" fmla="*/ 1648845 h 1969356"/>
              <a:gd name="connsiteX43" fmla="*/ 3093897 w 3368164"/>
              <a:gd name="connsiteY43" fmla="*/ 1309480 h 1969356"/>
              <a:gd name="connsiteX44" fmla="*/ 3075044 w 3368164"/>
              <a:gd name="connsiteY44" fmla="*/ 1120944 h 1969356"/>
              <a:gd name="connsiteX45" fmla="*/ 3065617 w 3368164"/>
              <a:gd name="connsiteY45" fmla="*/ 1092664 h 1969356"/>
              <a:gd name="connsiteX46" fmla="*/ 3009056 w 3368164"/>
              <a:gd name="connsiteY46" fmla="*/ 988969 h 1969356"/>
              <a:gd name="connsiteX47" fmla="*/ 2952495 w 3368164"/>
              <a:gd name="connsiteY47" fmla="*/ 932408 h 1969356"/>
              <a:gd name="connsiteX48" fmla="*/ 2895934 w 3368164"/>
              <a:gd name="connsiteY48" fmla="*/ 894701 h 1969356"/>
              <a:gd name="connsiteX49" fmla="*/ 2839374 w 3368164"/>
              <a:gd name="connsiteY49" fmla="*/ 856994 h 1969356"/>
              <a:gd name="connsiteX50" fmla="*/ 2745106 w 3368164"/>
              <a:gd name="connsiteY50" fmla="*/ 819286 h 1969356"/>
              <a:gd name="connsiteX51" fmla="*/ 2716825 w 3368164"/>
              <a:gd name="connsiteY51" fmla="*/ 809860 h 1969356"/>
              <a:gd name="connsiteX52" fmla="*/ 2679118 w 3368164"/>
              <a:gd name="connsiteY52" fmla="*/ 791006 h 1969356"/>
              <a:gd name="connsiteX53" fmla="*/ 2622557 w 3368164"/>
              <a:gd name="connsiteY53" fmla="*/ 772152 h 1969356"/>
              <a:gd name="connsiteX54" fmla="*/ 2556569 w 3368164"/>
              <a:gd name="connsiteY54" fmla="*/ 734445 h 1969356"/>
              <a:gd name="connsiteX55" fmla="*/ 2518862 w 3368164"/>
              <a:gd name="connsiteY55" fmla="*/ 706165 h 1969356"/>
              <a:gd name="connsiteX56" fmla="*/ 2462301 w 3368164"/>
              <a:gd name="connsiteY56" fmla="*/ 687311 h 1969356"/>
              <a:gd name="connsiteX57" fmla="*/ 2405741 w 3368164"/>
              <a:gd name="connsiteY57" fmla="*/ 668457 h 1969356"/>
              <a:gd name="connsiteX58" fmla="*/ 2377460 w 3368164"/>
              <a:gd name="connsiteY58" fmla="*/ 659031 h 1969356"/>
              <a:gd name="connsiteX59" fmla="*/ 2330326 w 3368164"/>
              <a:gd name="connsiteY59" fmla="*/ 649604 h 1969356"/>
              <a:gd name="connsiteX60" fmla="*/ 2302046 w 3368164"/>
              <a:gd name="connsiteY60" fmla="*/ 640177 h 1969356"/>
              <a:gd name="connsiteX61" fmla="*/ 2254912 w 3368164"/>
              <a:gd name="connsiteY61" fmla="*/ 630750 h 1969356"/>
              <a:gd name="connsiteX62" fmla="*/ 2160644 w 3368164"/>
              <a:gd name="connsiteY62" fmla="*/ 602470 h 1969356"/>
              <a:gd name="connsiteX63" fmla="*/ 2104083 w 3368164"/>
              <a:gd name="connsiteY63" fmla="*/ 593043 h 1969356"/>
              <a:gd name="connsiteX64" fmla="*/ 2056949 w 3368164"/>
              <a:gd name="connsiteY64" fmla="*/ 583616 h 1969356"/>
              <a:gd name="connsiteX65" fmla="*/ 2000388 w 3368164"/>
              <a:gd name="connsiteY65" fmla="*/ 574189 h 1969356"/>
              <a:gd name="connsiteX66" fmla="*/ 1972108 w 3368164"/>
              <a:gd name="connsiteY66" fmla="*/ 564763 h 1969356"/>
              <a:gd name="connsiteX67" fmla="*/ 1934400 w 3368164"/>
              <a:gd name="connsiteY67" fmla="*/ 555336 h 1969356"/>
              <a:gd name="connsiteX68" fmla="*/ 1906120 w 3368164"/>
              <a:gd name="connsiteY68" fmla="*/ 545909 h 1969356"/>
              <a:gd name="connsiteX69" fmla="*/ 1792998 w 3368164"/>
              <a:gd name="connsiteY69" fmla="*/ 527055 h 1969356"/>
              <a:gd name="connsiteX70" fmla="*/ 1661023 w 3368164"/>
              <a:gd name="connsiteY70" fmla="*/ 489348 h 1969356"/>
              <a:gd name="connsiteX71" fmla="*/ 1595035 w 3368164"/>
              <a:gd name="connsiteY71" fmla="*/ 479921 h 1969356"/>
              <a:gd name="connsiteX72" fmla="*/ 1547901 w 3368164"/>
              <a:gd name="connsiteY72" fmla="*/ 470495 h 1969356"/>
              <a:gd name="connsiteX73" fmla="*/ 1481914 w 3368164"/>
              <a:gd name="connsiteY73" fmla="*/ 461068 h 1969356"/>
              <a:gd name="connsiteX74" fmla="*/ 1425353 w 3368164"/>
              <a:gd name="connsiteY74" fmla="*/ 451641 h 1969356"/>
              <a:gd name="connsiteX75" fmla="*/ 1359365 w 3368164"/>
              <a:gd name="connsiteY75" fmla="*/ 442214 h 1969356"/>
              <a:gd name="connsiteX76" fmla="*/ 1246244 w 3368164"/>
              <a:gd name="connsiteY76" fmla="*/ 423361 h 1969356"/>
              <a:gd name="connsiteX77" fmla="*/ 1161402 w 3368164"/>
              <a:gd name="connsiteY77" fmla="*/ 404507 h 1969356"/>
              <a:gd name="connsiteX78" fmla="*/ 1067134 w 3368164"/>
              <a:gd name="connsiteY78" fmla="*/ 395080 h 1969356"/>
              <a:gd name="connsiteX79" fmla="*/ 1010574 w 3368164"/>
              <a:gd name="connsiteY79" fmla="*/ 385653 h 1969356"/>
              <a:gd name="connsiteX80" fmla="*/ 925732 w 3368164"/>
              <a:gd name="connsiteY80" fmla="*/ 376227 h 1969356"/>
              <a:gd name="connsiteX81" fmla="*/ 869172 w 3368164"/>
              <a:gd name="connsiteY81" fmla="*/ 366800 h 1969356"/>
              <a:gd name="connsiteX82" fmla="*/ 774903 w 3368164"/>
              <a:gd name="connsiteY82" fmla="*/ 357373 h 1969356"/>
              <a:gd name="connsiteX83" fmla="*/ 614648 w 3368164"/>
              <a:gd name="connsiteY83" fmla="*/ 338519 h 1969356"/>
              <a:gd name="connsiteX84" fmla="*/ 567514 w 3368164"/>
              <a:gd name="connsiteY84" fmla="*/ 329093 h 1969356"/>
              <a:gd name="connsiteX85" fmla="*/ 492099 w 3368164"/>
              <a:gd name="connsiteY85" fmla="*/ 319666 h 1969356"/>
              <a:gd name="connsiteX86" fmla="*/ 331844 w 3368164"/>
              <a:gd name="connsiteY86" fmla="*/ 300812 h 1969356"/>
              <a:gd name="connsiteX87" fmla="*/ 237576 w 3368164"/>
              <a:gd name="connsiteY87" fmla="*/ 291385 h 1969356"/>
              <a:gd name="connsiteX88" fmla="*/ 190442 w 3368164"/>
              <a:gd name="connsiteY88" fmla="*/ 281959 h 1969356"/>
              <a:gd name="connsiteX89" fmla="*/ 133881 w 3368164"/>
              <a:gd name="connsiteY89" fmla="*/ 272532 h 1969356"/>
              <a:gd name="connsiteX90" fmla="*/ 86747 w 3368164"/>
              <a:gd name="connsiteY90" fmla="*/ 253678 h 1969356"/>
              <a:gd name="connsiteX91" fmla="*/ 58466 w 3368164"/>
              <a:gd name="connsiteY91" fmla="*/ 244251 h 1969356"/>
              <a:gd name="connsiteX92" fmla="*/ 20759 w 3368164"/>
              <a:gd name="connsiteY92" fmla="*/ 187690 h 1969356"/>
              <a:gd name="connsiteX93" fmla="*/ 11332 w 3368164"/>
              <a:gd name="connsiteY93" fmla="*/ 149983 h 1969356"/>
              <a:gd name="connsiteX94" fmla="*/ 1906 w 3368164"/>
              <a:gd name="connsiteY94" fmla="*/ 121703 h 1969356"/>
              <a:gd name="connsiteX95" fmla="*/ 52336 w 3368164"/>
              <a:gd name="connsiteY95" fmla="*/ 97143 h 1969356"/>
              <a:gd name="connsiteX96" fmla="*/ 103571 w 3368164"/>
              <a:gd name="connsiteY96" fmla="*/ 22954 h 1969356"/>
              <a:gd name="connsiteX97" fmla="*/ 323262 w 3368164"/>
              <a:gd name="connsiteY97"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273765 w 3368164"/>
              <a:gd name="connsiteY4" fmla="*/ 272532 h 1969356"/>
              <a:gd name="connsiteX5" fmla="*/ 2368033 w 3368164"/>
              <a:gd name="connsiteY5" fmla="*/ 310239 h 1969356"/>
              <a:gd name="connsiteX6" fmla="*/ 2396314 w 3368164"/>
              <a:gd name="connsiteY6" fmla="*/ 319666 h 1969356"/>
              <a:gd name="connsiteX7" fmla="*/ 2452875 w 3368164"/>
              <a:gd name="connsiteY7" fmla="*/ 357373 h 1969356"/>
              <a:gd name="connsiteX8" fmla="*/ 2500009 w 3368164"/>
              <a:gd name="connsiteY8" fmla="*/ 376227 h 1969356"/>
              <a:gd name="connsiteX9" fmla="*/ 2537716 w 3368164"/>
              <a:gd name="connsiteY9" fmla="*/ 404507 h 1969356"/>
              <a:gd name="connsiteX10" fmla="*/ 2565996 w 3368164"/>
              <a:gd name="connsiteY10" fmla="*/ 413934 h 1969356"/>
              <a:gd name="connsiteX11" fmla="*/ 2650838 w 3368164"/>
              <a:gd name="connsiteY11" fmla="*/ 461068 h 1969356"/>
              <a:gd name="connsiteX12" fmla="*/ 2716825 w 3368164"/>
              <a:gd name="connsiteY12" fmla="*/ 489348 h 1969356"/>
              <a:gd name="connsiteX13" fmla="*/ 2820520 w 3368164"/>
              <a:gd name="connsiteY13" fmla="*/ 545909 h 1969356"/>
              <a:gd name="connsiteX14" fmla="*/ 2848800 w 3368164"/>
              <a:gd name="connsiteY14" fmla="*/ 564763 h 1969356"/>
              <a:gd name="connsiteX15" fmla="*/ 2914788 w 3368164"/>
              <a:gd name="connsiteY15" fmla="*/ 593043 h 1969356"/>
              <a:gd name="connsiteX16" fmla="*/ 2943068 w 3368164"/>
              <a:gd name="connsiteY16" fmla="*/ 611897 h 1969356"/>
              <a:gd name="connsiteX17" fmla="*/ 2971349 w 3368164"/>
              <a:gd name="connsiteY17" fmla="*/ 621323 h 1969356"/>
              <a:gd name="connsiteX18" fmla="*/ 3018483 w 3368164"/>
              <a:gd name="connsiteY18" fmla="*/ 649604 h 1969356"/>
              <a:gd name="connsiteX19" fmla="*/ 3075044 w 3368164"/>
              <a:gd name="connsiteY19" fmla="*/ 677884 h 1969356"/>
              <a:gd name="connsiteX20" fmla="*/ 3150458 w 3368164"/>
              <a:gd name="connsiteY20" fmla="*/ 725018 h 1969356"/>
              <a:gd name="connsiteX21" fmla="*/ 3207019 w 3368164"/>
              <a:gd name="connsiteY21" fmla="*/ 781579 h 1969356"/>
              <a:gd name="connsiteX22" fmla="*/ 3263580 w 3368164"/>
              <a:gd name="connsiteY22" fmla="*/ 828713 h 1969356"/>
              <a:gd name="connsiteX23" fmla="*/ 3291860 w 3368164"/>
              <a:gd name="connsiteY23" fmla="*/ 894701 h 1969356"/>
              <a:gd name="connsiteX24" fmla="*/ 3329567 w 3368164"/>
              <a:gd name="connsiteY24" fmla="*/ 988969 h 1969356"/>
              <a:gd name="connsiteX25" fmla="*/ 3348421 w 3368164"/>
              <a:gd name="connsiteY25" fmla="*/ 1073810 h 1969356"/>
              <a:gd name="connsiteX26" fmla="*/ 3357848 w 3368164"/>
              <a:gd name="connsiteY26" fmla="*/ 1507443 h 1969356"/>
              <a:gd name="connsiteX27" fmla="*/ 3348421 w 3368164"/>
              <a:gd name="connsiteY27" fmla="*/ 1592284 h 1969356"/>
              <a:gd name="connsiteX28" fmla="*/ 3329567 w 3368164"/>
              <a:gd name="connsiteY28" fmla="*/ 1648845 h 1969356"/>
              <a:gd name="connsiteX29" fmla="*/ 3320141 w 3368164"/>
              <a:gd name="connsiteY29" fmla="*/ 1677126 h 1969356"/>
              <a:gd name="connsiteX30" fmla="*/ 3301287 w 3368164"/>
              <a:gd name="connsiteY30" fmla="*/ 1733686 h 1969356"/>
              <a:gd name="connsiteX31" fmla="*/ 3291860 w 3368164"/>
              <a:gd name="connsiteY31" fmla="*/ 1761967 h 1969356"/>
              <a:gd name="connsiteX32" fmla="*/ 3273007 w 3368164"/>
              <a:gd name="connsiteY32" fmla="*/ 1799674 h 1969356"/>
              <a:gd name="connsiteX33" fmla="*/ 3235299 w 3368164"/>
              <a:gd name="connsiteY33" fmla="*/ 1856235 h 1969356"/>
              <a:gd name="connsiteX34" fmla="*/ 3216446 w 3368164"/>
              <a:gd name="connsiteY34" fmla="*/ 1912796 h 1969356"/>
              <a:gd name="connsiteX35" fmla="*/ 3178739 w 3368164"/>
              <a:gd name="connsiteY35" fmla="*/ 1969356 h 1969356"/>
              <a:gd name="connsiteX36" fmla="*/ 3075044 w 3368164"/>
              <a:gd name="connsiteY36" fmla="*/ 1959930 h 1969356"/>
              <a:gd name="connsiteX37" fmla="*/ 3046763 w 3368164"/>
              <a:gd name="connsiteY37" fmla="*/ 1950503 h 1969356"/>
              <a:gd name="connsiteX38" fmla="*/ 3018483 w 3368164"/>
              <a:gd name="connsiteY38" fmla="*/ 1922222 h 1969356"/>
              <a:gd name="connsiteX39" fmla="*/ 3046763 w 3368164"/>
              <a:gd name="connsiteY39" fmla="*/ 1827954 h 1969356"/>
              <a:gd name="connsiteX40" fmla="*/ 3065617 w 3368164"/>
              <a:gd name="connsiteY40" fmla="*/ 1771394 h 1969356"/>
              <a:gd name="connsiteX41" fmla="*/ 3075044 w 3368164"/>
              <a:gd name="connsiteY41" fmla="*/ 1648845 h 1969356"/>
              <a:gd name="connsiteX42" fmla="*/ 3093897 w 3368164"/>
              <a:gd name="connsiteY42" fmla="*/ 1309480 h 1969356"/>
              <a:gd name="connsiteX43" fmla="*/ 3075044 w 3368164"/>
              <a:gd name="connsiteY43" fmla="*/ 1120944 h 1969356"/>
              <a:gd name="connsiteX44" fmla="*/ 3065617 w 3368164"/>
              <a:gd name="connsiteY44" fmla="*/ 1092664 h 1969356"/>
              <a:gd name="connsiteX45" fmla="*/ 3009056 w 3368164"/>
              <a:gd name="connsiteY45" fmla="*/ 988969 h 1969356"/>
              <a:gd name="connsiteX46" fmla="*/ 2952495 w 3368164"/>
              <a:gd name="connsiteY46" fmla="*/ 932408 h 1969356"/>
              <a:gd name="connsiteX47" fmla="*/ 2895934 w 3368164"/>
              <a:gd name="connsiteY47" fmla="*/ 894701 h 1969356"/>
              <a:gd name="connsiteX48" fmla="*/ 2839374 w 3368164"/>
              <a:gd name="connsiteY48" fmla="*/ 856994 h 1969356"/>
              <a:gd name="connsiteX49" fmla="*/ 2745106 w 3368164"/>
              <a:gd name="connsiteY49" fmla="*/ 819286 h 1969356"/>
              <a:gd name="connsiteX50" fmla="*/ 2716825 w 3368164"/>
              <a:gd name="connsiteY50" fmla="*/ 809860 h 1969356"/>
              <a:gd name="connsiteX51" fmla="*/ 2679118 w 3368164"/>
              <a:gd name="connsiteY51" fmla="*/ 791006 h 1969356"/>
              <a:gd name="connsiteX52" fmla="*/ 2622557 w 3368164"/>
              <a:gd name="connsiteY52" fmla="*/ 772152 h 1969356"/>
              <a:gd name="connsiteX53" fmla="*/ 2556569 w 3368164"/>
              <a:gd name="connsiteY53" fmla="*/ 734445 h 1969356"/>
              <a:gd name="connsiteX54" fmla="*/ 2518862 w 3368164"/>
              <a:gd name="connsiteY54" fmla="*/ 706165 h 1969356"/>
              <a:gd name="connsiteX55" fmla="*/ 2462301 w 3368164"/>
              <a:gd name="connsiteY55" fmla="*/ 687311 h 1969356"/>
              <a:gd name="connsiteX56" fmla="*/ 2405741 w 3368164"/>
              <a:gd name="connsiteY56" fmla="*/ 668457 h 1969356"/>
              <a:gd name="connsiteX57" fmla="*/ 2377460 w 3368164"/>
              <a:gd name="connsiteY57" fmla="*/ 659031 h 1969356"/>
              <a:gd name="connsiteX58" fmla="*/ 2330326 w 3368164"/>
              <a:gd name="connsiteY58" fmla="*/ 649604 h 1969356"/>
              <a:gd name="connsiteX59" fmla="*/ 2302046 w 3368164"/>
              <a:gd name="connsiteY59" fmla="*/ 640177 h 1969356"/>
              <a:gd name="connsiteX60" fmla="*/ 2254912 w 3368164"/>
              <a:gd name="connsiteY60" fmla="*/ 630750 h 1969356"/>
              <a:gd name="connsiteX61" fmla="*/ 2160644 w 3368164"/>
              <a:gd name="connsiteY61" fmla="*/ 602470 h 1969356"/>
              <a:gd name="connsiteX62" fmla="*/ 2104083 w 3368164"/>
              <a:gd name="connsiteY62" fmla="*/ 593043 h 1969356"/>
              <a:gd name="connsiteX63" fmla="*/ 2056949 w 3368164"/>
              <a:gd name="connsiteY63" fmla="*/ 583616 h 1969356"/>
              <a:gd name="connsiteX64" fmla="*/ 2000388 w 3368164"/>
              <a:gd name="connsiteY64" fmla="*/ 574189 h 1969356"/>
              <a:gd name="connsiteX65" fmla="*/ 1972108 w 3368164"/>
              <a:gd name="connsiteY65" fmla="*/ 564763 h 1969356"/>
              <a:gd name="connsiteX66" fmla="*/ 1934400 w 3368164"/>
              <a:gd name="connsiteY66" fmla="*/ 555336 h 1969356"/>
              <a:gd name="connsiteX67" fmla="*/ 1906120 w 3368164"/>
              <a:gd name="connsiteY67" fmla="*/ 545909 h 1969356"/>
              <a:gd name="connsiteX68" fmla="*/ 1792998 w 3368164"/>
              <a:gd name="connsiteY68" fmla="*/ 527055 h 1969356"/>
              <a:gd name="connsiteX69" fmla="*/ 1661023 w 3368164"/>
              <a:gd name="connsiteY69" fmla="*/ 489348 h 1969356"/>
              <a:gd name="connsiteX70" fmla="*/ 1595035 w 3368164"/>
              <a:gd name="connsiteY70" fmla="*/ 479921 h 1969356"/>
              <a:gd name="connsiteX71" fmla="*/ 1547901 w 3368164"/>
              <a:gd name="connsiteY71" fmla="*/ 470495 h 1969356"/>
              <a:gd name="connsiteX72" fmla="*/ 1481914 w 3368164"/>
              <a:gd name="connsiteY72" fmla="*/ 461068 h 1969356"/>
              <a:gd name="connsiteX73" fmla="*/ 1425353 w 3368164"/>
              <a:gd name="connsiteY73" fmla="*/ 451641 h 1969356"/>
              <a:gd name="connsiteX74" fmla="*/ 1359365 w 3368164"/>
              <a:gd name="connsiteY74" fmla="*/ 442214 h 1969356"/>
              <a:gd name="connsiteX75" fmla="*/ 1246244 w 3368164"/>
              <a:gd name="connsiteY75" fmla="*/ 423361 h 1969356"/>
              <a:gd name="connsiteX76" fmla="*/ 1161402 w 3368164"/>
              <a:gd name="connsiteY76" fmla="*/ 404507 h 1969356"/>
              <a:gd name="connsiteX77" fmla="*/ 1067134 w 3368164"/>
              <a:gd name="connsiteY77" fmla="*/ 395080 h 1969356"/>
              <a:gd name="connsiteX78" fmla="*/ 1010574 w 3368164"/>
              <a:gd name="connsiteY78" fmla="*/ 385653 h 1969356"/>
              <a:gd name="connsiteX79" fmla="*/ 925732 w 3368164"/>
              <a:gd name="connsiteY79" fmla="*/ 376227 h 1969356"/>
              <a:gd name="connsiteX80" fmla="*/ 869172 w 3368164"/>
              <a:gd name="connsiteY80" fmla="*/ 366800 h 1969356"/>
              <a:gd name="connsiteX81" fmla="*/ 774903 w 3368164"/>
              <a:gd name="connsiteY81" fmla="*/ 357373 h 1969356"/>
              <a:gd name="connsiteX82" fmla="*/ 614648 w 3368164"/>
              <a:gd name="connsiteY82" fmla="*/ 338519 h 1969356"/>
              <a:gd name="connsiteX83" fmla="*/ 567514 w 3368164"/>
              <a:gd name="connsiteY83" fmla="*/ 329093 h 1969356"/>
              <a:gd name="connsiteX84" fmla="*/ 492099 w 3368164"/>
              <a:gd name="connsiteY84" fmla="*/ 319666 h 1969356"/>
              <a:gd name="connsiteX85" fmla="*/ 331844 w 3368164"/>
              <a:gd name="connsiteY85" fmla="*/ 300812 h 1969356"/>
              <a:gd name="connsiteX86" fmla="*/ 237576 w 3368164"/>
              <a:gd name="connsiteY86" fmla="*/ 291385 h 1969356"/>
              <a:gd name="connsiteX87" fmla="*/ 190442 w 3368164"/>
              <a:gd name="connsiteY87" fmla="*/ 281959 h 1969356"/>
              <a:gd name="connsiteX88" fmla="*/ 133881 w 3368164"/>
              <a:gd name="connsiteY88" fmla="*/ 272532 h 1969356"/>
              <a:gd name="connsiteX89" fmla="*/ 86747 w 3368164"/>
              <a:gd name="connsiteY89" fmla="*/ 253678 h 1969356"/>
              <a:gd name="connsiteX90" fmla="*/ 58466 w 3368164"/>
              <a:gd name="connsiteY90" fmla="*/ 244251 h 1969356"/>
              <a:gd name="connsiteX91" fmla="*/ 20759 w 3368164"/>
              <a:gd name="connsiteY91" fmla="*/ 187690 h 1969356"/>
              <a:gd name="connsiteX92" fmla="*/ 11332 w 3368164"/>
              <a:gd name="connsiteY92" fmla="*/ 149983 h 1969356"/>
              <a:gd name="connsiteX93" fmla="*/ 1906 w 3368164"/>
              <a:gd name="connsiteY93" fmla="*/ 121703 h 1969356"/>
              <a:gd name="connsiteX94" fmla="*/ 52336 w 3368164"/>
              <a:gd name="connsiteY94" fmla="*/ 97143 h 1969356"/>
              <a:gd name="connsiteX95" fmla="*/ 103571 w 3368164"/>
              <a:gd name="connsiteY95" fmla="*/ 22954 h 1969356"/>
              <a:gd name="connsiteX96" fmla="*/ 323262 w 3368164"/>
              <a:gd name="connsiteY96"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368033 w 3368164"/>
              <a:gd name="connsiteY4" fmla="*/ 310239 h 1969356"/>
              <a:gd name="connsiteX5" fmla="*/ 2396314 w 3368164"/>
              <a:gd name="connsiteY5" fmla="*/ 319666 h 1969356"/>
              <a:gd name="connsiteX6" fmla="*/ 2452875 w 3368164"/>
              <a:gd name="connsiteY6" fmla="*/ 357373 h 1969356"/>
              <a:gd name="connsiteX7" fmla="*/ 2500009 w 3368164"/>
              <a:gd name="connsiteY7" fmla="*/ 376227 h 1969356"/>
              <a:gd name="connsiteX8" fmla="*/ 2537716 w 3368164"/>
              <a:gd name="connsiteY8" fmla="*/ 404507 h 1969356"/>
              <a:gd name="connsiteX9" fmla="*/ 2565996 w 3368164"/>
              <a:gd name="connsiteY9" fmla="*/ 413934 h 1969356"/>
              <a:gd name="connsiteX10" fmla="*/ 2650838 w 3368164"/>
              <a:gd name="connsiteY10" fmla="*/ 461068 h 1969356"/>
              <a:gd name="connsiteX11" fmla="*/ 2716825 w 3368164"/>
              <a:gd name="connsiteY11" fmla="*/ 489348 h 1969356"/>
              <a:gd name="connsiteX12" fmla="*/ 2820520 w 3368164"/>
              <a:gd name="connsiteY12" fmla="*/ 545909 h 1969356"/>
              <a:gd name="connsiteX13" fmla="*/ 2848800 w 3368164"/>
              <a:gd name="connsiteY13" fmla="*/ 564763 h 1969356"/>
              <a:gd name="connsiteX14" fmla="*/ 2914788 w 3368164"/>
              <a:gd name="connsiteY14" fmla="*/ 593043 h 1969356"/>
              <a:gd name="connsiteX15" fmla="*/ 2943068 w 3368164"/>
              <a:gd name="connsiteY15" fmla="*/ 611897 h 1969356"/>
              <a:gd name="connsiteX16" fmla="*/ 2971349 w 3368164"/>
              <a:gd name="connsiteY16" fmla="*/ 621323 h 1969356"/>
              <a:gd name="connsiteX17" fmla="*/ 3018483 w 3368164"/>
              <a:gd name="connsiteY17" fmla="*/ 649604 h 1969356"/>
              <a:gd name="connsiteX18" fmla="*/ 3075044 w 3368164"/>
              <a:gd name="connsiteY18" fmla="*/ 677884 h 1969356"/>
              <a:gd name="connsiteX19" fmla="*/ 3150458 w 3368164"/>
              <a:gd name="connsiteY19" fmla="*/ 725018 h 1969356"/>
              <a:gd name="connsiteX20" fmla="*/ 3207019 w 3368164"/>
              <a:gd name="connsiteY20" fmla="*/ 781579 h 1969356"/>
              <a:gd name="connsiteX21" fmla="*/ 3263580 w 3368164"/>
              <a:gd name="connsiteY21" fmla="*/ 828713 h 1969356"/>
              <a:gd name="connsiteX22" fmla="*/ 3291860 w 3368164"/>
              <a:gd name="connsiteY22" fmla="*/ 894701 h 1969356"/>
              <a:gd name="connsiteX23" fmla="*/ 3329567 w 3368164"/>
              <a:gd name="connsiteY23" fmla="*/ 988969 h 1969356"/>
              <a:gd name="connsiteX24" fmla="*/ 3348421 w 3368164"/>
              <a:gd name="connsiteY24" fmla="*/ 1073810 h 1969356"/>
              <a:gd name="connsiteX25" fmla="*/ 3357848 w 3368164"/>
              <a:gd name="connsiteY25" fmla="*/ 1507443 h 1969356"/>
              <a:gd name="connsiteX26" fmla="*/ 3348421 w 3368164"/>
              <a:gd name="connsiteY26" fmla="*/ 1592284 h 1969356"/>
              <a:gd name="connsiteX27" fmla="*/ 3329567 w 3368164"/>
              <a:gd name="connsiteY27" fmla="*/ 1648845 h 1969356"/>
              <a:gd name="connsiteX28" fmla="*/ 3320141 w 3368164"/>
              <a:gd name="connsiteY28" fmla="*/ 1677126 h 1969356"/>
              <a:gd name="connsiteX29" fmla="*/ 3301287 w 3368164"/>
              <a:gd name="connsiteY29" fmla="*/ 1733686 h 1969356"/>
              <a:gd name="connsiteX30" fmla="*/ 3291860 w 3368164"/>
              <a:gd name="connsiteY30" fmla="*/ 1761967 h 1969356"/>
              <a:gd name="connsiteX31" fmla="*/ 3273007 w 3368164"/>
              <a:gd name="connsiteY31" fmla="*/ 1799674 h 1969356"/>
              <a:gd name="connsiteX32" fmla="*/ 3235299 w 3368164"/>
              <a:gd name="connsiteY32" fmla="*/ 1856235 h 1969356"/>
              <a:gd name="connsiteX33" fmla="*/ 3216446 w 3368164"/>
              <a:gd name="connsiteY33" fmla="*/ 1912796 h 1969356"/>
              <a:gd name="connsiteX34" fmla="*/ 3178739 w 3368164"/>
              <a:gd name="connsiteY34" fmla="*/ 1969356 h 1969356"/>
              <a:gd name="connsiteX35" fmla="*/ 3075044 w 3368164"/>
              <a:gd name="connsiteY35" fmla="*/ 1959930 h 1969356"/>
              <a:gd name="connsiteX36" fmla="*/ 3046763 w 3368164"/>
              <a:gd name="connsiteY36" fmla="*/ 1950503 h 1969356"/>
              <a:gd name="connsiteX37" fmla="*/ 3018483 w 3368164"/>
              <a:gd name="connsiteY37" fmla="*/ 1922222 h 1969356"/>
              <a:gd name="connsiteX38" fmla="*/ 3046763 w 3368164"/>
              <a:gd name="connsiteY38" fmla="*/ 1827954 h 1969356"/>
              <a:gd name="connsiteX39" fmla="*/ 3065617 w 3368164"/>
              <a:gd name="connsiteY39" fmla="*/ 1771394 h 1969356"/>
              <a:gd name="connsiteX40" fmla="*/ 3075044 w 3368164"/>
              <a:gd name="connsiteY40" fmla="*/ 1648845 h 1969356"/>
              <a:gd name="connsiteX41" fmla="*/ 3093897 w 3368164"/>
              <a:gd name="connsiteY41" fmla="*/ 1309480 h 1969356"/>
              <a:gd name="connsiteX42" fmla="*/ 3075044 w 3368164"/>
              <a:gd name="connsiteY42" fmla="*/ 1120944 h 1969356"/>
              <a:gd name="connsiteX43" fmla="*/ 3065617 w 3368164"/>
              <a:gd name="connsiteY43" fmla="*/ 1092664 h 1969356"/>
              <a:gd name="connsiteX44" fmla="*/ 3009056 w 3368164"/>
              <a:gd name="connsiteY44" fmla="*/ 988969 h 1969356"/>
              <a:gd name="connsiteX45" fmla="*/ 2952495 w 3368164"/>
              <a:gd name="connsiteY45" fmla="*/ 932408 h 1969356"/>
              <a:gd name="connsiteX46" fmla="*/ 2895934 w 3368164"/>
              <a:gd name="connsiteY46" fmla="*/ 894701 h 1969356"/>
              <a:gd name="connsiteX47" fmla="*/ 2839374 w 3368164"/>
              <a:gd name="connsiteY47" fmla="*/ 856994 h 1969356"/>
              <a:gd name="connsiteX48" fmla="*/ 2745106 w 3368164"/>
              <a:gd name="connsiteY48" fmla="*/ 819286 h 1969356"/>
              <a:gd name="connsiteX49" fmla="*/ 2716825 w 3368164"/>
              <a:gd name="connsiteY49" fmla="*/ 809860 h 1969356"/>
              <a:gd name="connsiteX50" fmla="*/ 2679118 w 3368164"/>
              <a:gd name="connsiteY50" fmla="*/ 791006 h 1969356"/>
              <a:gd name="connsiteX51" fmla="*/ 2622557 w 3368164"/>
              <a:gd name="connsiteY51" fmla="*/ 772152 h 1969356"/>
              <a:gd name="connsiteX52" fmla="*/ 2556569 w 3368164"/>
              <a:gd name="connsiteY52" fmla="*/ 734445 h 1969356"/>
              <a:gd name="connsiteX53" fmla="*/ 2518862 w 3368164"/>
              <a:gd name="connsiteY53" fmla="*/ 706165 h 1969356"/>
              <a:gd name="connsiteX54" fmla="*/ 2462301 w 3368164"/>
              <a:gd name="connsiteY54" fmla="*/ 687311 h 1969356"/>
              <a:gd name="connsiteX55" fmla="*/ 2405741 w 3368164"/>
              <a:gd name="connsiteY55" fmla="*/ 668457 h 1969356"/>
              <a:gd name="connsiteX56" fmla="*/ 2377460 w 3368164"/>
              <a:gd name="connsiteY56" fmla="*/ 659031 h 1969356"/>
              <a:gd name="connsiteX57" fmla="*/ 2330326 w 3368164"/>
              <a:gd name="connsiteY57" fmla="*/ 649604 h 1969356"/>
              <a:gd name="connsiteX58" fmla="*/ 2302046 w 3368164"/>
              <a:gd name="connsiteY58" fmla="*/ 640177 h 1969356"/>
              <a:gd name="connsiteX59" fmla="*/ 2254912 w 3368164"/>
              <a:gd name="connsiteY59" fmla="*/ 630750 h 1969356"/>
              <a:gd name="connsiteX60" fmla="*/ 2160644 w 3368164"/>
              <a:gd name="connsiteY60" fmla="*/ 602470 h 1969356"/>
              <a:gd name="connsiteX61" fmla="*/ 2104083 w 3368164"/>
              <a:gd name="connsiteY61" fmla="*/ 593043 h 1969356"/>
              <a:gd name="connsiteX62" fmla="*/ 2056949 w 3368164"/>
              <a:gd name="connsiteY62" fmla="*/ 583616 h 1969356"/>
              <a:gd name="connsiteX63" fmla="*/ 2000388 w 3368164"/>
              <a:gd name="connsiteY63" fmla="*/ 574189 h 1969356"/>
              <a:gd name="connsiteX64" fmla="*/ 1972108 w 3368164"/>
              <a:gd name="connsiteY64" fmla="*/ 564763 h 1969356"/>
              <a:gd name="connsiteX65" fmla="*/ 1934400 w 3368164"/>
              <a:gd name="connsiteY65" fmla="*/ 555336 h 1969356"/>
              <a:gd name="connsiteX66" fmla="*/ 1906120 w 3368164"/>
              <a:gd name="connsiteY66" fmla="*/ 545909 h 1969356"/>
              <a:gd name="connsiteX67" fmla="*/ 1792998 w 3368164"/>
              <a:gd name="connsiteY67" fmla="*/ 527055 h 1969356"/>
              <a:gd name="connsiteX68" fmla="*/ 1661023 w 3368164"/>
              <a:gd name="connsiteY68" fmla="*/ 489348 h 1969356"/>
              <a:gd name="connsiteX69" fmla="*/ 1595035 w 3368164"/>
              <a:gd name="connsiteY69" fmla="*/ 479921 h 1969356"/>
              <a:gd name="connsiteX70" fmla="*/ 1547901 w 3368164"/>
              <a:gd name="connsiteY70" fmla="*/ 470495 h 1969356"/>
              <a:gd name="connsiteX71" fmla="*/ 1481914 w 3368164"/>
              <a:gd name="connsiteY71" fmla="*/ 461068 h 1969356"/>
              <a:gd name="connsiteX72" fmla="*/ 1425353 w 3368164"/>
              <a:gd name="connsiteY72" fmla="*/ 451641 h 1969356"/>
              <a:gd name="connsiteX73" fmla="*/ 1359365 w 3368164"/>
              <a:gd name="connsiteY73" fmla="*/ 442214 h 1969356"/>
              <a:gd name="connsiteX74" fmla="*/ 1246244 w 3368164"/>
              <a:gd name="connsiteY74" fmla="*/ 423361 h 1969356"/>
              <a:gd name="connsiteX75" fmla="*/ 1161402 w 3368164"/>
              <a:gd name="connsiteY75" fmla="*/ 404507 h 1969356"/>
              <a:gd name="connsiteX76" fmla="*/ 1067134 w 3368164"/>
              <a:gd name="connsiteY76" fmla="*/ 395080 h 1969356"/>
              <a:gd name="connsiteX77" fmla="*/ 1010574 w 3368164"/>
              <a:gd name="connsiteY77" fmla="*/ 385653 h 1969356"/>
              <a:gd name="connsiteX78" fmla="*/ 925732 w 3368164"/>
              <a:gd name="connsiteY78" fmla="*/ 376227 h 1969356"/>
              <a:gd name="connsiteX79" fmla="*/ 869172 w 3368164"/>
              <a:gd name="connsiteY79" fmla="*/ 366800 h 1969356"/>
              <a:gd name="connsiteX80" fmla="*/ 774903 w 3368164"/>
              <a:gd name="connsiteY80" fmla="*/ 357373 h 1969356"/>
              <a:gd name="connsiteX81" fmla="*/ 614648 w 3368164"/>
              <a:gd name="connsiteY81" fmla="*/ 338519 h 1969356"/>
              <a:gd name="connsiteX82" fmla="*/ 567514 w 3368164"/>
              <a:gd name="connsiteY82" fmla="*/ 329093 h 1969356"/>
              <a:gd name="connsiteX83" fmla="*/ 492099 w 3368164"/>
              <a:gd name="connsiteY83" fmla="*/ 319666 h 1969356"/>
              <a:gd name="connsiteX84" fmla="*/ 331844 w 3368164"/>
              <a:gd name="connsiteY84" fmla="*/ 300812 h 1969356"/>
              <a:gd name="connsiteX85" fmla="*/ 237576 w 3368164"/>
              <a:gd name="connsiteY85" fmla="*/ 291385 h 1969356"/>
              <a:gd name="connsiteX86" fmla="*/ 190442 w 3368164"/>
              <a:gd name="connsiteY86" fmla="*/ 281959 h 1969356"/>
              <a:gd name="connsiteX87" fmla="*/ 133881 w 3368164"/>
              <a:gd name="connsiteY87" fmla="*/ 272532 h 1969356"/>
              <a:gd name="connsiteX88" fmla="*/ 86747 w 3368164"/>
              <a:gd name="connsiteY88" fmla="*/ 253678 h 1969356"/>
              <a:gd name="connsiteX89" fmla="*/ 58466 w 3368164"/>
              <a:gd name="connsiteY89" fmla="*/ 244251 h 1969356"/>
              <a:gd name="connsiteX90" fmla="*/ 20759 w 3368164"/>
              <a:gd name="connsiteY90" fmla="*/ 187690 h 1969356"/>
              <a:gd name="connsiteX91" fmla="*/ 11332 w 3368164"/>
              <a:gd name="connsiteY91" fmla="*/ 149983 h 1969356"/>
              <a:gd name="connsiteX92" fmla="*/ 1906 w 3368164"/>
              <a:gd name="connsiteY92" fmla="*/ 121703 h 1969356"/>
              <a:gd name="connsiteX93" fmla="*/ 52336 w 3368164"/>
              <a:gd name="connsiteY93" fmla="*/ 97143 h 1969356"/>
              <a:gd name="connsiteX94" fmla="*/ 103571 w 3368164"/>
              <a:gd name="connsiteY94" fmla="*/ 22954 h 1969356"/>
              <a:gd name="connsiteX95" fmla="*/ 323262 w 3368164"/>
              <a:gd name="connsiteY95"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368033 w 3368164"/>
              <a:gd name="connsiteY4" fmla="*/ 310239 h 1969356"/>
              <a:gd name="connsiteX5" fmla="*/ 2452875 w 3368164"/>
              <a:gd name="connsiteY5" fmla="*/ 357373 h 1969356"/>
              <a:gd name="connsiteX6" fmla="*/ 2500009 w 3368164"/>
              <a:gd name="connsiteY6" fmla="*/ 376227 h 1969356"/>
              <a:gd name="connsiteX7" fmla="*/ 2537716 w 3368164"/>
              <a:gd name="connsiteY7" fmla="*/ 404507 h 1969356"/>
              <a:gd name="connsiteX8" fmla="*/ 2565996 w 3368164"/>
              <a:gd name="connsiteY8" fmla="*/ 413934 h 1969356"/>
              <a:gd name="connsiteX9" fmla="*/ 2650838 w 3368164"/>
              <a:gd name="connsiteY9" fmla="*/ 461068 h 1969356"/>
              <a:gd name="connsiteX10" fmla="*/ 2716825 w 3368164"/>
              <a:gd name="connsiteY10" fmla="*/ 489348 h 1969356"/>
              <a:gd name="connsiteX11" fmla="*/ 2820520 w 3368164"/>
              <a:gd name="connsiteY11" fmla="*/ 545909 h 1969356"/>
              <a:gd name="connsiteX12" fmla="*/ 2848800 w 3368164"/>
              <a:gd name="connsiteY12" fmla="*/ 564763 h 1969356"/>
              <a:gd name="connsiteX13" fmla="*/ 2914788 w 3368164"/>
              <a:gd name="connsiteY13" fmla="*/ 593043 h 1969356"/>
              <a:gd name="connsiteX14" fmla="*/ 2943068 w 3368164"/>
              <a:gd name="connsiteY14" fmla="*/ 611897 h 1969356"/>
              <a:gd name="connsiteX15" fmla="*/ 2971349 w 3368164"/>
              <a:gd name="connsiteY15" fmla="*/ 621323 h 1969356"/>
              <a:gd name="connsiteX16" fmla="*/ 3018483 w 3368164"/>
              <a:gd name="connsiteY16" fmla="*/ 649604 h 1969356"/>
              <a:gd name="connsiteX17" fmla="*/ 3075044 w 3368164"/>
              <a:gd name="connsiteY17" fmla="*/ 677884 h 1969356"/>
              <a:gd name="connsiteX18" fmla="*/ 3150458 w 3368164"/>
              <a:gd name="connsiteY18" fmla="*/ 725018 h 1969356"/>
              <a:gd name="connsiteX19" fmla="*/ 3207019 w 3368164"/>
              <a:gd name="connsiteY19" fmla="*/ 781579 h 1969356"/>
              <a:gd name="connsiteX20" fmla="*/ 3263580 w 3368164"/>
              <a:gd name="connsiteY20" fmla="*/ 828713 h 1969356"/>
              <a:gd name="connsiteX21" fmla="*/ 3291860 w 3368164"/>
              <a:gd name="connsiteY21" fmla="*/ 894701 h 1969356"/>
              <a:gd name="connsiteX22" fmla="*/ 3329567 w 3368164"/>
              <a:gd name="connsiteY22" fmla="*/ 988969 h 1969356"/>
              <a:gd name="connsiteX23" fmla="*/ 3348421 w 3368164"/>
              <a:gd name="connsiteY23" fmla="*/ 1073810 h 1969356"/>
              <a:gd name="connsiteX24" fmla="*/ 3357848 w 3368164"/>
              <a:gd name="connsiteY24" fmla="*/ 1507443 h 1969356"/>
              <a:gd name="connsiteX25" fmla="*/ 3348421 w 3368164"/>
              <a:gd name="connsiteY25" fmla="*/ 1592284 h 1969356"/>
              <a:gd name="connsiteX26" fmla="*/ 3329567 w 3368164"/>
              <a:gd name="connsiteY26" fmla="*/ 1648845 h 1969356"/>
              <a:gd name="connsiteX27" fmla="*/ 3320141 w 3368164"/>
              <a:gd name="connsiteY27" fmla="*/ 1677126 h 1969356"/>
              <a:gd name="connsiteX28" fmla="*/ 3301287 w 3368164"/>
              <a:gd name="connsiteY28" fmla="*/ 1733686 h 1969356"/>
              <a:gd name="connsiteX29" fmla="*/ 3291860 w 3368164"/>
              <a:gd name="connsiteY29" fmla="*/ 1761967 h 1969356"/>
              <a:gd name="connsiteX30" fmla="*/ 3273007 w 3368164"/>
              <a:gd name="connsiteY30" fmla="*/ 1799674 h 1969356"/>
              <a:gd name="connsiteX31" fmla="*/ 3235299 w 3368164"/>
              <a:gd name="connsiteY31" fmla="*/ 1856235 h 1969356"/>
              <a:gd name="connsiteX32" fmla="*/ 3216446 w 3368164"/>
              <a:gd name="connsiteY32" fmla="*/ 1912796 h 1969356"/>
              <a:gd name="connsiteX33" fmla="*/ 3178739 w 3368164"/>
              <a:gd name="connsiteY33" fmla="*/ 1969356 h 1969356"/>
              <a:gd name="connsiteX34" fmla="*/ 3075044 w 3368164"/>
              <a:gd name="connsiteY34" fmla="*/ 1959930 h 1969356"/>
              <a:gd name="connsiteX35" fmla="*/ 3046763 w 3368164"/>
              <a:gd name="connsiteY35" fmla="*/ 1950503 h 1969356"/>
              <a:gd name="connsiteX36" fmla="*/ 3018483 w 3368164"/>
              <a:gd name="connsiteY36" fmla="*/ 1922222 h 1969356"/>
              <a:gd name="connsiteX37" fmla="*/ 3046763 w 3368164"/>
              <a:gd name="connsiteY37" fmla="*/ 1827954 h 1969356"/>
              <a:gd name="connsiteX38" fmla="*/ 3065617 w 3368164"/>
              <a:gd name="connsiteY38" fmla="*/ 1771394 h 1969356"/>
              <a:gd name="connsiteX39" fmla="*/ 3075044 w 3368164"/>
              <a:gd name="connsiteY39" fmla="*/ 1648845 h 1969356"/>
              <a:gd name="connsiteX40" fmla="*/ 3093897 w 3368164"/>
              <a:gd name="connsiteY40" fmla="*/ 1309480 h 1969356"/>
              <a:gd name="connsiteX41" fmla="*/ 3075044 w 3368164"/>
              <a:gd name="connsiteY41" fmla="*/ 1120944 h 1969356"/>
              <a:gd name="connsiteX42" fmla="*/ 3065617 w 3368164"/>
              <a:gd name="connsiteY42" fmla="*/ 1092664 h 1969356"/>
              <a:gd name="connsiteX43" fmla="*/ 3009056 w 3368164"/>
              <a:gd name="connsiteY43" fmla="*/ 988969 h 1969356"/>
              <a:gd name="connsiteX44" fmla="*/ 2952495 w 3368164"/>
              <a:gd name="connsiteY44" fmla="*/ 932408 h 1969356"/>
              <a:gd name="connsiteX45" fmla="*/ 2895934 w 3368164"/>
              <a:gd name="connsiteY45" fmla="*/ 894701 h 1969356"/>
              <a:gd name="connsiteX46" fmla="*/ 2839374 w 3368164"/>
              <a:gd name="connsiteY46" fmla="*/ 856994 h 1969356"/>
              <a:gd name="connsiteX47" fmla="*/ 2745106 w 3368164"/>
              <a:gd name="connsiteY47" fmla="*/ 819286 h 1969356"/>
              <a:gd name="connsiteX48" fmla="*/ 2716825 w 3368164"/>
              <a:gd name="connsiteY48" fmla="*/ 809860 h 1969356"/>
              <a:gd name="connsiteX49" fmla="*/ 2679118 w 3368164"/>
              <a:gd name="connsiteY49" fmla="*/ 791006 h 1969356"/>
              <a:gd name="connsiteX50" fmla="*/ 2622557 w 3368164"/>
              <a:gd name="connsiteY50" fmla="*/ 772152 h 1969356"/>
              <a:gd name="connsiteX51" fmla="*/ 2556569 w 3368164"/>
              <a:gd name="connsiteY51" fmla="*/ 734445 h 1969356"/>
              <a:gd name="connsiteX52" fmla="*/ 2518862 w 3368164"/>
              <a:gd name="connsiteY52" fmla="*/ 706165 h 1969356"/>
              <a:gd name="connsiteX53" fmla="*/ 2462301 w 3368164"/>
              <a:gd name="connsiteY53" fmla="*/ 687311 h 1969356"/>
              <a:gd name="connsiteX54" fmla="*/ 2405741 w 3368164"/>
              <a:gd name="connsiteY54" fmla="*/ 668457 h 1969356"/>
              <a:gd name="connsiteX55" fmla="*/ 2377460 w 3368164"/>
              <a:gd name="connsiteY55" fmla="*/ 659031 h 1969356"/>
              <a:gd name="connsiteX56" fmla="*/ 2330326 w 3368164"/>
              <a:gd name="connsiteY56" fmla="*/ 649604 h 1969356"/>
              <a:gd name="connsiteX57" fmla="*/ 2302046 w 3368164"/>
              <a:gd name="connsiteY57" fmla="*/ 640177 h 1969356"/>
              <a:gd name="connsiteX58" fmla="*/ 2254912 w 3368164"/>
              <a:gd name="connsiteY58" fmla="*/ 630750 h 1969356"/>
              <a:gd name="connsiteX59" fmla="*/ 2160644 w 3368164"/>
              <a:gd name="connsiteY59" fmla="*/ 602470 h 1969356"/>
              <a:gd name="connsiteX60" fmla="*/ 2104083 w 3368164"/>
              <a:gd name="connsiteY60" fmla="*/ 593043 h 1969356"/>
              <a:gd name="connsiteX61" fmla="*/ 2056949 w 3368164"/>
              <a:gd name="connsiteY61" fmla="*/ 583616 h 1969356"/>
              <a:gd name="connsiteX62" fmla="*/ 2000388 w 3368164"/>
              <a:gd name="connsiteY62" fmla="*/ 574189 h 1969356"/>
              <a:gd name="connsiteX63" fmla="*/ 1972108 w 3368164"/>
              <a:gd name="connsiteY63" fmla="*/ 564763 h 1969356"/>
              <a:gd name="connsiteX64" fmla="*/ 1934400 w 3368164"/>
              <a:gd name="connsiteY64" fmla="*/ 555336 h 1969356"/>
              <a:gd name="connsiteX65" fmla="*/ 1906120 w 3368164"/>
              <a:gd name="connsiteY65" fmla="*/ 545909 h 1969356"/>
              <a:gd name="connsiteX66" fmla="*/ 1792998 w 3368164"/>
              <a:gd name="connsiteY66" fmla="*/ 527055 h 1969356"/>
              <a:gd name="connsiteX67" fmla="*/ 1661023 w 3368164"/>
              <a:gd name="connsiteY67" fmla="*/ 489348 h 1969356"/>
              <a:gd name="connsiteX68" fmla="*/ 1595035 w 3368164"/>
              <a:gd name="connsiteY68" fmla="*/ 479921 h 1969356"/>
              <a:gd name="connsiteX69" fmla="*/ 1547901 w 3368164"/>
              <a:gd name="connsiteY69" fmla="*/ 470495 h 1969356"/>
              <a:gd name="connsiteX70" fmla="*/ 1481914 w 3368164"/>
              <a:gd name="connsiteY70" fmla="*/ 461068 h 1969356"/>
              <a:gd name="connsiteX71" fmla="*/ 1425353 w 3368164"/>
              <a:gd name="connsiteY71" fmla="*/ 451641 h 1969356"/>
              <a:gd name="connsiteX72" fmla="*/ 1359365 w 3368164"/>
              <a:gd name="connsiteY72" fmla="*/ 442214 h 1969356"/>
              <a:gd name="connsiteX73" fmla="*/ 1246244 w 3368164"/>
              <a:gd name="connsiteY73" fmla="*/ 423361 h 1969356"/>
              <a:gd name="connsiteX74" fmla="*/ 1161402 w 3368164"/>
              <a:gd name="connsiteY74" fmla="*/ 404507 h 1969356"/>
              <a:gd name="connsiteX75" fmla="*/ 1067134 w 3368164"/>
              <a:gd name="connsiteY75" fmla="*/ 395080 h 1969356"/>
              <a:gd name="connsiteX76" fmla="*/ 1010574 w 3368164"/>
              <a:gd name="connsiteY76" fmla="*/ 385653 h 1969356"/>
              <a:gd name="connsiteX77" fmla="*/ 925732 w 3368164"/>
              <a:gd name="connsiteY77" fmla="*/ 376227 h 1969356"/>
              <a:gd name="connsiteX78" fmla="*/ 869172 w 3368164"/>
              <a:gd name="connsiteY78" fmla="*/ 366800 h 1969356"/>
              <a:gd name="connsiteX79" fmla="*/ 774903 w 3368164"/>
              <a:gd name="connsiteY79" fmla="*/ 357373 h 1969356"/>
              <a:gd name="connsiteX80" fmla="*/ 614648 w 3368164"/>
              <a:gd name="connsiteY80" fmla="*/ 338519 h 1969356"/>
              <a:gd name="connsiteX81" fmla="*/ 567514 w 3368164"/>
              <a:gd name="connsiteY81" fmla="*/ 329093 h 1969356"/>
              <a:gd name="connsiteX82" fmla="*/ 492099 w 3368164"/>
              <a:gd name="connsiteY82" fmla="*/ 319666 h 1969356"/>
              <a:gd name="connsiteX83" fmla="*/ 331844 w 3368164"/>
              <a:gd name="connsiteY83" fmla="*/ 300812 h 1969356"/>
              <a:gd name="connsiteX84" fmla="*/ 237576 w 3368164"/>
              <a:gd name="connsiteY84" fmla="*/ 291385 h 1969356"/>
              <a:gd name="connsiteX85" fmla="*/ 190442 w 3368164"/>
              <a:gd name="connsiteY85" fmla="*/ 281959 h 1969356"/>
              <a:gd name="connsiteX86" fmla="*/ 133881 w 3368164"/>
              <a:gd name="connsiteY86" fmla="*/ 272532 h 1969356"/>
              <a:gd name="connsiteX87" fmla="*/ 86747 w 3368164"/>
              <a:gd name="connsiteY87" fmla="*/ 253678 h 1969356"/>
              <a:gd name="connsiteX88" fmla="*/ 58466 w 3368164"/>
              <a:gd name="connsiteY88" fmla="*/ 244251 h 1969356"/>
              <a:gd name="connsiteX89" fmla="*/ 20759 w 3368164"/>
              <a:gd name="connsiteY89" fmla="*/ 187690 h 1969356"/>
              <a:gd name="connsiteX90" fmla="*/ 11332 w 3368164"/>
              <a:gd name="connsiteY90" fmla="*/ 149983 h 1969356"/>
              <a:gd name="connsiteX91" fmla="*/ 1906 w 3368164"/>
              <a:gd name="connsiteY91" fmla="*/ 121703 h 1969356"/>
              <a:gd name="connsiteX92" fmla="*/ 52336 w 3368164"/>
              <a:gd name="connsiteY92" fmla="*/ 97143 h 1969356"/>
              <a:gd name="connsiteX93" fmla="*/ 103571 w 3368164"/>
              <a:gd name="connsiteY93" fmla="*/ 22954 h 1969356"/>
              <a:gd name="connsiteX94" fmla="*/ 323262 w 3368164"/>
              <a:gd name="connsiteY94"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368033 w 3368164"/>
              <a:gd name="connsiteY4" fmla="*/ 310239 h 1969356"/>
              <a:gd name="connsiteX5" fmla="*/ 2452875 w 3368164"/>
              <a:gd name="connsiteY5" fmla="*/ 357373 h 1969356"/>
              <a:gd name="connsiteX6" fmla="*/ 2537716 w 3368164"/>
              <a:gd name="connsiteY6" fmla="*/ 404507 h 1969356"/>
              <a:gd name="connsiteX7" fmla="*/ 2565996 w 3368164"/>
              <a:gd name="connsiteY7" fmla="*/ 413934 h 1969356"/>
              <a:gd name="connsiteX8" fmla="*/ 2650838 w 3368164"/>
              <a:gd name="connsiteY8" fmla="*/ 461068 h 1969356"/>
              <a:gd name="connsiteX9" fmla="*/ 2716825 w 3368164"/>
              <a:gd name="connsiteY9" fmla="*/ 489348 h 1969356"/>
              <a:gd name="connsiteX10" fmla="*/ 2820520 w 3368164"/>
              <a:gd name="connsiteY10" fmla="*/ 545909 h 1969356"/>
              <a:gd name="connsiteX11" fmla="*/ 2848800 w 3368164"/>
              <a:gd name="connsiteY11" fmla="*/ 564763 h 1969356"/>
              <a:gd name="connsiteX12" fmla="*/ 2914788 w 3368164"/>
              <a:gd name="connsiteY12" fmla="*/ 593043 h 1969356"/>
              <a:gd name="connsiteX13" fmla="*/ 2943068 w 3368164"/>
              <a:gd name="connsiteY13" fmla="*/ 611897 h 1969356"/>
              <a:gd name="connsiteX14" fmla="*/ 2971349 w 3368164"/>
              <a:gd name="connsiteY14" fmla="*/ 621323 h 1969356"/>
              <a:gd name="connsiteX15" fmla="*/ 3018483 w 3368164"/>
              <a:gd name="connsiteY15" fmla="*/ 649604 h 1969356"/>
              <a:gd name="connsiteX16" fmla="*/ 3075044 w 3368164"/>
              <a:gd name="connsiteY16" fmla="*/ 677884 h 1969356"/>
              <a:gd name="connsiteX17" fmla="*/ 3150458 w 3368164"/>
              <a:gd name="connsiteY17" fmla="*/ 725018 h 1969356"/>
              <a:gd name="connsiteX18" fmla="*/ 3207019 w 3368164"/>
              <a:gd name="connsiteY18" fmla="*/ 781579 h 1969356"/>
              <a:gd name="connsiteX19" fmla="*/ 3263580 w 3368164"/>
              <a:gd name="connsiteY19" fmla="*/ 828713 h 1969356"/>
              <a:gd name="connsiteX20" fmla="*/ 3291860 w 3368164"/>
              <a:gd name="connsiteY20" fmla="*/ 894701 h 1969356"/>
              <a:gd name="connsiteX21" fmla="*/ 3329567 w 3368164"/>
              <a:gd name="connsiteY21" fmla="*/ 988969 h 1969356"/>
              <a:gd name="connsiteX22" fmla="*/ 3348421 w 3368164"/>
              <a:gd name="connsiteY22" fmla="*/ 1073810 h 1969356"/>
              <a:gd name="connsiteX23" fmla="*/ 3357848 w 3368164"/>
              <a:gd name="connsiteY23" fmla="*/ 1507443 h 1969356"/>
              <a:gd name="connsiteX24" fmla="*/ 3348421 w 3368164"/>
              <a:gd name="connsiteY24" fmla="*/ 1592284 h 1969356"/>
              <a:gd name="connsiteX25" fmla="*/ 3329567 w 3368164"/>
              <a:gd name="connsiteY25" fmla="*/ 1648845 h 1969356"/>
              <a:gd name="connsiteX26" fmla="*/ 3320141 w 3368164"/>
              <a:gd name="connsiteY26" fmla="*/ 1677126 h 1969356"/>
              <a:gd name="connsiteX27" fmla="*/ 3301287 w 3368164"/>
              <a:gd name="connsiteY27" fmla="*/ 1733686 h 1969356"/>
              <a:gd name="connsiteX28" fmla="*/ 3291860 w 3368164"/>
              <a:gd name="connsiteY28" fmla="*/ 1761967 h 1969356"/>
              <a:gd name="connsiteX29" fmla="*/ 3273007 w 3368164"/>
              <a:gd name="connsiteY29" fmla="*/ 1799674 h 1969356"/>
              <a:gd name="connsiteX30" fmla="*/ 3235299 w 3368164"/>
              <a:gd name="connsiteY30" fmla="*/ 1856235 h 1969356"/>
              <a:gd name="connsiteX31" fmla="*/ 3216446 w 3368164"/>
              <a:gd name="connsiteY31" fmla="*/ 1912796 h 1969356"/>
              <a:gd name="connsiteX32" fmla="*/ 3178739 w 3368164"/>
              <a:gd name="connsiteY32" fmla="*/ 1969356 h 1969356"/>
              <a:gd name="connsiteX33" fmla="*/ 3075044 w 3368164"/>
              <a:gd name="connsiteY33" fmla="*/ 1959930 h 1969356"/>
              <a:gd name="connsiteX34" fmla="*/ 3046763 w 3368164"/>
              <a:gd name="connsiteY34" fmla="*/ 1950503 h 1969356"/>
              <a:gd name="connsiteX35" fmla="*/ 3018483 w 3368164"/>
              <a:gd name="connsiteY35" fmla="*/ 1922222 h 1969356"/>
              <a:gd name="connsiteX36" fmla="*/ 3046763 w 3368164"/>
              <a:gd name="connsiteY36" fmla="*/ 1827954 h 1969356"/>
              <a:gd name="connsiteX37" fmla="*/ 3065617 w 3368164"/>
              <a:gd name="connsiteY37" fmla="*/ 1771394 h 1969356"/>
              <a:gd name="connsiteX38" fmla="*/ 3075044 w 3368164"/>
              <a:gd name="connsiteY38" fmla="*/ 1648845 h 1969356"/>
              <a:gd name="connsiteX39" fmla="*/ 3093897 w 3368164"/>
              <a:gd name="connsiteY39" fmla="*/ 1309480 h 1969356"/>
              <a:gd name="connsiteX40" fmla="*/ 3075044 w 3368164"/>
              <a:gd name="connsiteY40" fmla="*/ 1120944 h 1969356"/>
              <a:gd name="connsiteX41" fmla="*/ 3065617 w 3368164"/>
              <a:gd name="connsiteY41" fmla="*/ 1092664 h 1969356"/>
              <a:gd name="connsiteX42" fmla="*/ 3009056 w 3368164"/>
              <a:gd name="connsiteY42" fmla="*/ 988969 h 1969356"/>
              <a:gd name="connsiteX43" fmla="*/ 2952495 w 3368164"/>
              <a:gd name="connsiteY43" fmla="*/ 932408 h 1969356"/>
              <a:gd name="connsiteX44" fmla="*/ 2895934 w 3368164"/>
              <a:gd name="connsiteY44" fmla="*/ 894701 h 1969356"/>
              <a:gd name="connsiteX45" fmla="*/ 2839374 w 3368164"/>
              <a:gd name="connsiteY45" fmla="*/ 856994 h 1969356"/>
              <a:gd name="connsiteX46" fmla="*/ 2745106 w 3368164"/>
              <a:gd name="connsiteY46" fmla="*/ 819286 h 1969356"/>
              <a:gd name="connsiteX47" fmla="*/ 2716825 w 3368164"/>
              <a:gd name="connsiteY47" fmla="*/ 809860 h 1969356"/>
              <a:gd name="connsiteX48" fmla="*/ 2679118 w 3368164"/>
              <a:gd name="connsiteY48" fmla="*/ 791006 h 1969356"/>
              <a:gd name="connsiteX49" fmla="*/ 2622557 w 3368164"/>
              <a:gd name="connsiteY49" fmla="*/ 772152 h 1969356"/>
              <a:gd name="connsiteX50" fmla="*/ 2556569 w 3368164"/>
              <a:gd name="connsiteY50" fmla="*/ 734445 h 1969356"/>
              <a:gd name="connsiteX51" fmla="*/ 2518862 w 3368164"/>
              <a:gd name="connsiteY51" fmla="*/ 706165 h 1969356"/>
              <a:gd name="connsiteX52" fmla="*/ 2462301 w 3368164"/>
              <a:gd name="connsiteY52" fmla="*/ 687311 h 1969356"/>
              <a:gd name="connsiteX53" fmla="*/ 2405741 w 3368164"/>
              <a:gd name="connsiteY53" fmla="*/ 668457 h 1969356"/>
              <a:gd name="connsiteX54" fmla="*/ 2377460 w 3368164"/>
              <a:gd name="connsiteY54" fmla="*/ 659031 h 1969356"/>
              <a:gd name="connsiteX55" fmla="*/ 2330326 w 3368164"/>
              <a:gd name="connsiteY55" fmla="*/ 649604 h 1969356"/>
              <a:gd name="connsiteX56" fmla="*/ 2302046 w 3368164"/>
              <a:gd name="connsiteY56" fmla="*/ 640177 h 1969356"/>
              <a:gd name="connsiteX57" fmla="*/ 2254912 w 3368164"/>
              <a:gd name="connsiteY57" fmla="*/ 630750 h 1969356"/>
              <a:gd name="connsiteX58" fmla="*/ 2160644 w 3368164"/>
              <a:gd name="connsiteY58" fmla="*/ 602470 h 1969356"/>
              <a:gd name="connsiteX59" fmla="*/ 2104083 w 3368164"/>
              <a:gd name="connsiteY59" fmla="*/ 593043 h 1969356"/>
              <a:gd name="connsiteX60" fmla="*/ 2056949 w 3368164"/>
              <a:gd name="connsiteY60" fmla="*/ 583616 h 1969356"/>
              <a:gd name="connsiteX61" fmla="*/ 2000388 w 3368164"/>
              <a:gd name="connsiteY61" fmla="*/ 574189 h 1969356"/>
              <a:gd name="connsiteX62" fmla="*/ 1972108 w 3368164"/>
              <a:gd name="connsiteY62" fmla="*/ 564763 h 1969356"/>
              <a:gd name="connsiteX63" fmla="*/ 1934400 w 3368164"/>
              <a:gd name="connsiteY63" fmla="*/ 555336 h 1969356"/>
              <a:gd name="connsiteX64" fmla="*/ 1906120 w 3368164"/>
              <a:gd name="connsiteY64" fmla="*/ 545909 h 1969356"/>
              <a:gd name="connsiteX65" fmla="*/ 1792998 w 3368164"/>
              <a:gd name="connsiteY65" fmla="*/ 527055 h 1969356"/>
              <a:gd name="connsiteX66" fmla="*/ 1661023 w 3368164"/>
              <a:gd name="connsiteY66" fmla="*/ 489348 h 1969356"/>
              <a:gd name="connsiteX67" fmla="*/ 1595035 w 3368164"/>
              <a:gd name="connsiteY67" fmla="*/ 479921 h 1969356"/>
              <a:gd name="connsiteX68" fmla="*/ 1547901 w 3368164"/>
              <a:gd name="connsiteY68" fmla="*/ 470495 h 1969356"/>
              <a:gd name="connsiteX69" fmla="*/ 1481914 w 3368164"/>
              <a:gd name="connsiteY69" fmla="*/ 461068 h 1969356"/>
              <a:gd name="connsiteX70" fmla="*/ 1425353 w 3368164"/>
              <a:gd name="connsiteY70" fmla="*/ 451641 h 1969356"/>
              <a:gd name="connsiteX71" fmla="*/ 1359365 w 3368164"/>
              <a:gd name="connsiteY71" fmla="*/ 442214 h 1969356"/>
              <a:gd name="connsiteX72" fmla="*/ 1246244 w 3368164"/>
              <a:gd name="connsiteY72" fmla="*/ 423361 h 1969356"/>
              <a:gd name="connsiteX73" fmla="*/ 1161402 w 3368164"/>
              <a:gd name="connsiteY73" fmla="*/ 404507 h 1969356"/>
              <a:gd name="connsiteX74" fmla="*/ 1067134 w 3368164"/>
              <a:gd name="connsiteY74" fmla="*/ 395080 h 1969356"/>
              <a:gd name="connsiteX75" fmla="*/ 1010574 w 3368164"/>
              <a:gd name="connsiteY75" fmla="*/ 385653 h 1969356"/>
              <a:gd name="connsiteX76" fmla="*/ 925732 w 3368164"/>
              <a:gd name="connsiteY76" fmla="*/ 376227 h 1969356"/>
              <a:gd name="connsiteX77" fmla="*/ 869172 w 3368164"/>
              <a:gd name="connsiteY77" fmla="*/ 366800 h 1969356"/>
              <a:gd name="connsiteX78" fmla="*/ 774903 w 3368164"/>
              <a:gd name="connsiteY78" fmla="*/ 357373 h 1969356"/>
              <a:gd name="connsiteX79" fmla="*/ 614648 w 3368164"/>
              <a:gd name="connsiteY79" fmla="*/ 338519 h 1969356"/>
              <a:gd name="connsiteX80" fmla="*/ 567514 w 3368164"/>
              <a:gd name="connsiteY80" fmla="*/ 329093 h 1969356"/>
              <a:gd name="connsiteX81" fmla="*/ 492099 w 3368164"/>
              <a:gd name="connsiteY81" fmla="*/ 319666 h 1969356"/>
              <a:gd name="connsiteX82" fmla="*/ 331844 w 3368164"/>
              <a:gd name="connsiteY82" fmla="*/ 300812 h 1969356"/>
              <a:gd name="connsiteX83" fmla="*/ 237576 w 3368164"/>
              <a:gd name="connsiteY83" fmla="*/ 291385 h 1969356"/>
              <a:gd name="connsiteX84" fmla="*/ 190442 w 3368164"/>
              <a:gd name="connsiteY84" fmla="*/ 281959 h 1969356"/>
              <a:gd name="connsiteX85" fmla="*/ 133881 w 3368164"/>
              <a:gd name="connsiteY85" fmla="*/ 272532 h 1969356"/>
              <a:gd name="connsiteX86" fmla="*/ 86747 w 3368164"/>
              <a:gd name="connsiteY86" fmla="*/ 253678 h 1969356"/>
              <a:gd name="connsiteX87" fmla="*/ 58466 w 3368164"/>
              <a:gd name="connsiteY87" fmla="*/ 244251 h 1969356"/>
              <a:gd name="connsiteX88" fmla="*/ 20759 w 3368164"/>
              <a:gd name="connsiteY88" fmla="*/ 187690 h 1969356"/>
              <a:gd name="connsiteX89" fmla="*/ 11332 w 3368164"/>
              <a:gd name="connsiteY89" fmla="*/ 149983 h 1969356"/>
              <a:gd name="connsiteX90" fmla="*/ 1906 w 3368164"/>
              <a:gd name="connsiteY90" fmla="*/ 121703 h 1969356"/>
              <a:gd name="connsiteX91" fmla="*/ 52336 w 3368164"/>
              <a:gd name="connsiteY91" fmla="*/ 97143 h 1969356"/>
              <a:gd name="connsiteX92" fmla="*/ 103571 w 3368164"/>
              <a:gd name="connsiteY92" fmla="*/ 22954 h 1969356"/>
              <a:gd name="connsiteX93" fmla="*/ 323262 w 3368164"/>
              <a:gd name="connsiteY93"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368033 w 3368164"/>
              <a:gd name="connsiteY4" fmla="*/ 310239 h 1969356"/>
              <a:gd name="connsiteX5" fmla="*/ 2537716 w 3368164"/>
              <a:gd name="connsiteY5" fmla="*/ 404507 h 1969356"/>
              <a:gd name="connsiteX6" fmla="*/ 2565996 w 3368164"/>
              <a:gd name="connsiteY6" fmla="*/ 413934 h 1969356"/>
              <a:gd name="connsiteX7" fmla="*/ 2650838 w 3368164"/>
              <a:gd name="connsiteY7" fmla="*/ 461068 h 1969356"/>
              <a:gd name="connsiteX8" fmla="*/ 2716825 w 3368164"/>
              <a:gd name="connsiteY8" fmla="*/ 489348 h 1969356"/>
              <a:gd name="connsiteX9" fmla="*/ 2820520 w 3368164"/>
              <a:gd name="connsiteY9" fmla="*/ 545909 h 1969356"/>
              <a:gd name="connsiteX10" fmla="*/ 2848800 w 3368164"/>
              <a:gd name="connsiteY10" fmla="*/ 564763 h 1969356"/>
              <a:gd name="connsiteX11" fmla="*/ 2914788 w 3368164"/>
              <a:gd name="connsiteY11" fmla="*/ 593043 h 1969356"/>
              <a:gd name="connsiteX12" fmla="*/ 2943068 w 3368164"/>
              <a:gd name="connsiteY12" fmla="*/ 611897 h 1969356"/>
              <a:gd name="connsiteX13" fmla="*/ 2971349 w 3368164"/>
              <a:gd name="connsiteY13" fmla="*/ 621323 h 1969356"/>
              <a:gd name="connsiteX14" fmla="*/ 3018483 w 3368164"/>
              <a:gd name="connsiteY14" fmla="*/ 649604 h 1969356"/>
              <a:gd name="connsiteX15" fmla="*/ 3075044 w 3368164"/>
              <a:gd name="connsiteY15" fmla="*/ 677884 h 1969356"/>
              <a:gd name="connsiteX16" fmla="*/ 3150458 w 3368164"/>
              <a:gd name="connsiteY16" fmla="*/ 725018 h 1969356"/>
              <a:gd name="connsiteX17" fmla="*/ 3207019 w 3368164"/>
              <a:gd name="connsiteY17" fmla="*/ 781579 h 1969356"/>
              <a:gd name="connsiteX18" fmla="*/ 3263580 w 3368164"/>
              <a:gd name="connsiteY18" fmla="*/ 828713 h 1969356"/>
              <a:gd name="connsiteX19" fmla="*/ 3291860 w 3368164"/>
              <a:gd name="connsiteY19" fmla="*/ 894701 h 1969356"/>
              <a:gd name="connsiteX20" fmla="*/ 3329567 w 3368164"/>
              <a:gd name="connsiteY20" fmla="*/ 988969 h 1969356"/>
              <a:gd name="connsiteX21" fmla="*/ 3348421 w 3368164"/>
              <a:gd name="connsiteY21" fmla="*/ 1073810 h 1969356"/>
              <a:gd name="connsiteX22" fmla="*/ 3357848 w 3368164"/>
              <a:gd name="connsiteY22" fmla="*/ 1507443 h 1969356"/>
              <a:gd name="connsiteX23" fmla="*/ 3348421 w 3368164"/>
              <a:gd name="connsiteY23" fmla="*/ 1592284 h 1969356"/>
              <a:gd name="connsiteX24" fmla="*/ 3329567 w 3368164"/>
              <a:gd name="connsiteY24" fmla="*/ 1648845 h 1969356"/>
              <a:gd name="connsiteX25" fmla="*/ 3320141 w 3368164"/>
              <a:gd name="connsiteY25" fmla="*/ 1677126 h 1969356"/>
              <a:gd name="connsiteX26" fmla="*/ 3301287 w 3368164"/>
              <a:gd name="connsiteY26" fmla="*/ 1733686 h 1969356"/>
              <a:gd name="connsiteX27" fmla="*/ 3291860 w 3368164"/>
              <a:gd name="connsiteY27" fmla="*/ 1761967 h 1969356"/>
              <a:gd name="connsiteX28" fmla="*/ 3273007 w 3368164"/>
              <a:gd name="connsiteY28" fmla="*/ 1799674 h 1969356"/>
              <a:gd name="connsiteX29" fmla="*/ 3235299 w 3368164"/>
              <a:gd name="connsiteY29" fmla="*/ 1856235 h 1969356"/>
              <a:gd name="connsiteX30" fmla="*/ 3216446 w 3368164"/>
              <a:gd name="connsiteY30" fmla="*/ 1912796 h 1969356"/>
              <a:gd name="connsiteX31" fmla="*/ 3178739 w 3368164"/>
              <a:gd name="connsiteY31" fmla="*/ 1969356 h 1969356"/>
              <a:gd name="connsiteX32" fmla="*/ 3075044 w 3368164"/>
              <a:gd name="connsiteY32" fmla="*/ 1959930 h 1969356"/>
              <a:gd name="connsiteX33" fmla="*/ 3046763 w 3368164"/>
              <a:gd name="connsiteY33" fmla="*/ 1950503 h 1969356"/>
              <a:gd name="connsiteX34" fmla="*/ 3018483 w 3368164"/>
              <a:gd name="connsiteY34" fmla="*/ 1922222 h 1969356"/>
              <a:gd name="connsiteX35" fmla="*/ 3046763 w 3368164"/>
              <a:gd name="connsiteY35" fmla="*/ 1827954 h 1969356"/>
              <a:gd name="connsiteX36" fmla="*/ 3065617 w 3368164"/>
              <a:gd name="connsiteY36" fmla="*/ 1771394 h 1969356"/>
              <a:gd name="connsiteX37" fmla="*/ 3075044 w 3368164"/>
              <a:gd name="connsiteY37" fmla="*/ 1648845 h 1969356"/>
              <a:gd name="connsiteX38" fmla="*/ 3093897 w 3368164"/>
              <a:gd name="connsiteY38" fmla="*/ 1309480 h 1969356"/>
              <a:gd name="connsiteX39" fmla="*/ 3075044 w 3368164"/>
              <a:gd name="connsiteY39" fmla="*/ 1120944 h 1969356"/>
              <a:gd name="connsiteX40" fmla="*/ 3065617 w 3368164"/>
              <a:gd name="connsiteY40" fmla="*/ 1092664 h 1969356"/>
              <a:gd name="connsiteX41" fmla="*/ 3009056 w 3368164"/>
              <a:gd name="connsiteY41" fmla="*/ 988969 h 1969356"/>
              <a:gd name="connsiteX42" fmla="*/ 2952495 w 3368164"/>
              <a:gd name="connsiteY42" fmla="*/ 932408 h 1969356"/>
              <a:gd name="connsiteX43" fmla="*/ 2895934 w 3368164"/>
              <a:gd name="connsiteY43" fmla="*/ 894701 h 1969356"/>
              <a:gd name="connsiteX44" fmla="*/ 2839374 w 3368164"/>
              <a:gd name="connsiteY44" fmla="*/ 856994 h 1969356"/>
              <a:gd name="connsiteX45" fmla="*/ 2745106 w 3368164"/>
              <a:gd name="connsiteY45" fmla="*/ 819286 h 1969356"/>
              <a:gd name="connsiteX46" fmla="*/ 2716825 w 3368164"/>
              <a:gd name="connsiteY46" fmla="*/ 809860 h 1969356"/>
              <a:gd name="connsiteX47" fmla="*/ 2679118 w 3368164"/>
              <a:gd name="connsiteY47" fmla="*/ 791006 h 1969356"/>
              <a:gd name="connsiteX48" fmla="*/ 2622557 w 3368164"/>
              <a:gd name="connsiteY48" fmla="*/ 772152 h 1969356"/>
              <a:gd name="connsiteX49" fmla="*/ 2556569 w 3368164"/>
              <a:gd name="connsiteY49" fmla="*/ 734445 h 1969356"/>
              <a:gd name="connsiteX50" fmla="*/ 2518862 w 3368164"/>
              <a:gd name="connsiteY50" fmla="*/ 706165 h 1969356"/>
              <a:gd name="connsiteX51" fmla="*/ 2462301 w 3368164"/>
              <a:gd name="connsiteY51" fmla="*/ 687311 h 1969356"/>
              <a:gd name="connsiteX52" fmla="*/ 2405741 w 3368164"/>
              <a:gd name="connsiteY52" fmla="*/ 668457 h 1969356"/>
              <a:gd name="connsiteX53" fmla="*/ 2377460 w 3368164"/>
              <a:gd name="connsiteY53" fmla="*/ 659031 h 1969356"/>
              <a:gd name="connsiteX54" fmla="*/ 2330326 w 3368164"/>
              <a:gd name="connsiteY54" fmla="*/ 649604 h 1969356"/>
              <a:gd name="connsiteX55" fmla="*/ 2302046 w 3368164"/>
              <a:gd name="connsiteY55" fmla="*/ 640177 h 1969356"/>
              <a:gd name="connsiteX56" fmla="*/ 2254912 w 3368164"/>
              <a:gd name="connsiteY56" fmla="*/ 630750 h 1969356"/>
              <a:gd name="connsiteX57" fmla="*/ 2160644 w 3368164"/>
              <a:gd name="connsiteY57" fmla="*/ 602470 h 1969356"/>
              <a:gd name="connsiteX58" fmla="*/ 2104083 w 3368164"/>
              <a:gd name="connsiteY58" fmla="*/ 593043 h 1969356"/>
              <a:gd name="connsiteX59" fmla="*/ 2056949 w 3368164"/>
              <a:gd name="connsiteY59" fmla="*/ 583616 h 1969356"/>
              <a:gd name="connsiteX60" fmla="*/ 2000388 w 3368164"/>
              <a:gd name="connsiteY60" fmla="*/ 574189 h 1969356"/>
              <a:gd name="connsiteX61" fmla="*/ 1972108 w 3368164"/>
              <a:gd name="connsiteY61" fmla="*/ 564763 h 1969356"/>
              <a:gd name="connsiteX62" fmla="*/ 1934400 w 3368164"/>
              <a:gd name="connsiteY62" fmla="*/ 555336 h 1969356"/>
              <a:gd name="connsiteX63" fmla="*/ 1906120 w 3368164"/>
              <a:gd name="connsiteY63" fmla="*/ 545909 h 1969356"/>
              <a:gd name="connsiteX64" fmla="*/ 1792998 w 3368164"/>
              <a:gd name="connsiteY64" fmla="*/ 527055 h 1969356"/>
              <a:gd name="connsiteX65" fmla="*/ 1661023 w 3368164"/>
              <a:gd name="connsiteY65" fmla="*/ 489348 h 1969356"/>
              <a:gd name="connsiteX66" fmla="*/ 1595035 w 3368164"/>
              <a:gd name="connsiteY66" fmla="*/ 479921 h 1969356"/>
              <a:gd name="connsiteX67" fmla="*/ 1547901 w 3368164"/>
              <a:gd name="connsiteY67" fmla="*/ 470495 h 1969356"/>
              <a:gd name="connsiteX68" fmla="*/ 1481914 w 3368164"/>
              <a:gd name="connsiteY68" fmla="*/ 461068 h 1969356"/>
              <a:gd name="connsiteX69" fmla="*/ 1425353 w 3368164"/>
              <a:gd name="connsiteY69" fmla="*/ 451641 h 1969356"/>
              <a:gd name="connsiteX70" fmla="*/ 1359365 w 3368164"/>
              <a:gd name="connsiteY70" fmla="*/ 442214 h 1969356"/>
              <a:gd name="connsiteX71" fmla="*/ 1246244 w 3368164"/>
              <a:gd name="connsiteY71" fmla="*/ 423361 h 1969356"/>
              <a:gd name="connsiteX72" fmla="*/ 1161402 w 3368164"/>
              <a:gd name="connsiteY72" fmla="*/ 404507 h 1969356"/>
              <a:gd name="connsiteX73" fmla="*/ 1067134 w 3368164"/>
              <a:gd name="connsiteY73" fmla="*/ 395080 h 1969356"/>
              <a:gd name="connsiteX74" fmla="*/ 1010574 w 3368164"/>
              <a:gd name="connsiteY74" fmla="*/ 385653 h 1969356"/>
              <a:gd name="connsiteX75" fmla="*/ 925732 w 3368164"/>
              <a:gd name="connsiteY75" fmla="*/ 376227 h 1969356"/>
              <a:gd name="connsiteX76" fmla="*/ 869172 w 3368164"/>
              <a:gd name="connsiteY76" fmla="*/ 366800 h 1969356"/>
              <a:gd name="connsiteX77" fmla="*/ 774903 w 3368164"/>
              <a:gd name="connsiteY77" fmla="*/ 357373 h 1969356"/>
              <a:gd name="connsiteX78" fmla="*/ 614648 w 3368164"/>
              <a:gd name="connsiteY78" fmla="*/ 338519 h 1969356"/>
              <a:gd name="connsiteX79" fmla="*/ 567514 w 3368164"/>
              <a:gd name="connsiteY79" fmla="*/ 329093 h 1969356"/>
              <a:gd name="connsiteX80" fmla="*/ 492099 w 3368164"/>
              <a:gd name="connsiteY80" fmla="*/ 319666 h 1969356"/>
              <a:gd name="connsiteX81" fmla="*/ 331844 w 3368164"/>
              <a:gd name="connsiteY81" fmla="*/ 300812 h 1969356"/>
              <a:gd name="connsiteX82" fmla="*/ 237576 w 3368164"/>
              <a:gd name="connsiteY82" fmla="*/ 291385 h 1969356"/>
              <a:gd name="connsiteX83" fmla="*/ 190442 w 3368164"/>
              <a:gd name="connsiteY83" fmla="*/ 281959 h 1969356"/>
              <a:gd name="connsiteX84" fmla="*/ 133881 w 3368164"/>
              <a:gd name="connsiteY84" fmla="*/ 272532 h 1969356"/>
              <a:gd name="connsiteX85" fmla="*/ 86747 w 3368164"/>
              <a:gd name="connsiteY85" fmla="*/ 253678 h 1969356"/>
              <a:gd name="connsiteX86" fmla="*/ 58466 w 3368164"/>
              <a:gd name="connsiteY86" fmla="*/ 244251 h 1969356"/>
              <a:gd name="connsiteX87" fmla="*/ 20759 w 3368164"/>
              <a:gd name="connsiteY87" fmla="*/ 187690 h 1969356"/>
              <a:gd name="connsiteX88" fmla="*/ 11332 w 3368164"/>
              <a:gd name="connsiteY88" fmla="*/ 149983 h 1969356"/>
              <a:gd name="connsiteX89" fmla="*/ 1906 w 3368164"/>
              <a:gd name="connsiteY89" fmla="*/ 121703 h 1969356"/>
              <a:gd name="connsiteX90" fmla="*/ 52336 w 3368164"/>
              <a:gd name="connsiteY90" fmla="*/ 97143 h 1969356"/>
              <a:gd name="connsiteX91" fmla="*/ 103571 w 3368164"/>
              <a:gd name="connsiteY91" fmla="*/ 22954 h 1969356"/>
              <a:gd name="connsiteX92" fmla="*/ 323262 w 3368164"/>
              <a:gd name="connsiteY92"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368033 w 3368164"/>
              <a:gd name="connsiteY4" fmla="*/ 310239 h 1969356"/>
              <a:gd name="connsiteX5" fmla="*/ 2537716 w 3368164"/>
              <a:gd name="connsiteY5" fmla="*/ 404507 h 1969356"/>
              <a:gd name="connsiteX6" fmla="*/ 2650838 w 3368164"/>
              <a:gd name="connsiteY6" fmla="*/ 461068 h 1969356"/>
              <a:gd name="connsiteX7" fmla="*/ 2716825 w 3368164"/>
              <a:gd name="connsiteY7" fmla="*/ 489348 h 1969356"/>
              <a:gd name="connsiteX8" fmla="*/ 2820520 w 3368164"/>
              <a:gd name="connsiteY8" fmla="*/ 545909 h 1969356"/>
              <a:gd name="connsiteX9" fmla="*/ 2848800 w 3368164"/>
              <a:gd name="connsiteY9" fmla="*/ 564763 h 1969356"/>
              <a:gd name="connsiteX10" fmla="*/ 2914788 w 3368164"/>
              <a:gd name="connsiteY10" fmla="*/ 593043 h 1969356"/>
              <a:gd name="connsiteX11" fmla="*/ 2943068 w 3368164"/>
              <a:gd name="connsiteY11" fmla="*/ 611897 h 1969356"/>
              <a:gd name="connsiteX12" fmla="*/ 2971349 w 3368164"/>
              <a:gd name="connsiteY12" fmla="*/ 621323 h 1969356"/>
              <a:gd name="connsiteX13" fmla="*/ 3018483 w 3368164"/>
              <a:gd name="connsiteY13" fmla="*/ 649604 h 1969356"/>
              <a:gd name="connsiteX14" fmla="*/ 3075044 w 3368164"/>
              <a:gd name="connsiteY14" fmla="*/ 677884 h 1969356"/>
              <a:gd name="connsiteX15" fmla="*/ 3150458 w 3368164"/>
              <a:gd name="connsiteY15" fmla="*/ 725018 h 1969356"/>
              <a:gd name="connsiteX16" fmla="*/ 3207019 w 3368164"/>
              <a:gd name="connsiteY16" fmla="*/ 781579 h 1969356"/>
              <a:gd name="connsiteX17" fmla="*/ 3263580 w 3368164"/>
              <a:gd name="connsiteY17" fmla="*/ 828713 h 1969356"/>
              <a:gd name="connsiteX18" fmla="*/ 3291860 w 3368164"/>
              <a:gd name="connsiteY18" fmla="*/ 894701 h 1969356"/>
              <a:gd name="connsiteX19" fmla="*/ 3329567 w 3368164"/>
              <a:gd name="connsiteY19" fmla="*/ 988969 h 1969356"/>
              <a:gd name="connsiteX20" fmla="*/ 3348421 w 3368164"/>
              <a:gd name="connsiteY20" fmla="*/ 1073810 h 1969356"/>
              <a:gd name="connsiteX21" fmla="*/ 3357848 w 3368164"/>
              <a:gd name="connsiteY21" fmla="*/ 1507443 h 1969356"/>
              <a:gd name="connsiteX22" fmla="*/ 3348421 w 3368164"/>
              <a:gd name="connsiteY22" fmla="*/ 1592284 h 1969356"/>
              <a:gd name="connsiteX23" fmla="*/ 3329567 w 3368164"/>
              <a:gd name="connsiteY23" fmla="*/ 1648845 h 1969356"/>
              <a:gd name="connsiteX24" fmla="*/ 3320141 w 3368164"/>
              <a:gd name="connsiteY24" fmla="*/ 1677126 h 1969356"/>
              <a:gd name="connsiteX25" fmla="*/ 3301287 w 3368164"/>
              <a:gd name="connsiteY25" fmla="*/ 1733686 h 1969356"/>
              <a:gd name="connsiteX26" fmla="*/ 3291860 w 3368164"/>
              <a:gd name="connsiteY26" fmla="*/ 1761967 h 1969356"/>
              <a:gd name="connsiteX27" fmla="*/ 3273007 w 3368164"/>
              <a:gd name="connsiteY27" fmla="*/ 1799674 h 1969356"/>
              <a:gd name="connsiteX28" fmla="*/ 3235299 w 3368164"/>
              <a:gd name="connsiteY28" fmla="*/ 1856235 h 1969356"/>
              <a:gd name="connsiteX29" fmla="*/ 3216446 w 3368164"/>
              <a:gd name="connsiteY29" fmla="*/ 1912796 h 1969356"/>
              <a:gd name="connsiteX30" fmla="*/ 3178739 w 3368164"/>
              <a:gd name="connsiteY30" fmla="*/ 1969356 h 1969356"/>
              <a:gd name="connsiteX31" fmla="*/ 3075044 w 3368164"/>
              <a:gd name="connsiteY31" fmla="*/ 1959930 h 1969356"/>
              <a:gd name="connsiteX32" fmla="*/ 3046763 w 3368164"/>
              <a:gd name="connsiteY32" fmla="*/ 1950503 h 1969356"/>
              <a:gd name="connsiteX33" fmla="*/ 3018483 w 3368164"/>
              <a:gd name="connsiteY33" fmla="*/ 1922222 h 1969356"/>
              <a:gd name="connsiteX34" fmla="*/ 3046763 w 3368164"/>
              <a:gd name="connsiteY34" fmla="*/ 1827954 h 1969356"/>
              <a:gd name="connsiteX35" fmla="*/ 3065617 w 3368164"/>
              <a:gd name="connsiteY35" fmla="*/ 1771394 h 1969356"/>
              <a:gd name="connsiteX36" fmla="*/ 3075044 w 3368164"/>
              <a:gd name="connsiteY36" fmla="*/ 1648845 h 1969356"/>
              <a:gd name="connsiteX37" fmla="*/ 3093897 w 3368164"/>
              <a:gd name="connsiteY37" fmla="*/ 1309480 h 1969356"/>
              <a:gd name="connsiteX38" fmla="*/ 3075044 w 3368164"/>
              <a:gd name="connsiteY38" fmla="*/ 1120944 h 1969356"/>
              <a:gd name="connsiteX39" fmla="*/ 3065617 w 3368164"/>
              <a:gd name="connsiteY39" fmla="*/ 1092664 h 1969356"/>
              <a:gd name="connsiteX40" fmla="*/ 3009056 w 3368164"/>
              <a:gd name="connsiteY40" fmla="*/ 988969 h 1969356"/>
              <a:gd name="connsiteX41" fmla="*/ 2952495 w 3368164"/>
              <a:gd name="connsiteY41" fmla="*/ 932408 h 1969356"/>
              <a:gd name="connsiteX42" fmla="*/ 2895934 w 3368164"/>
              <a:gd name="connsiteY42" fmla="*/ 894701 h 1969356"/>
              <a:gd name="connsiteX43" fmla="*/ 2839374 w 3368164"/>
              <a:gd name="connsiteY43" fmla="*/ 856994 h 1969356"/>
              <a:gd name="connsiteX44" fmla="*/ 2745106 w 3368164"/>
              <a:gd name="connsiteY44" fmla="*/ 819286 h 1969356"/>
              <a:gd name="connsiteX45" fmla="*/ 2716825 w 3368164"/>
              <a:gd name="connsiteY45" fmla="*/ 809860 h 1969356"/>
              <a:gd name="connsiteX46" fmla="*/ 2679118 w 3368164"/>
              <a:gd name="connsiteY46" fmla="*/ 791006 h 1969356"/>
              <a:gd name="connsiteX47" fmla="*/ 2622557 w 3368164"/>
              <a:gd name="connsiteY47" fmla="*/ 772152 h 1969356"/>
              <a:gd name="connsiteX48" fmla="*/ 2556569 w 3368164"/>
              <a:gd name="connsiteY48" fmla="*/ 734445 h 1969356"/>
              <a:gd name="connsiteX49" fmla="*/ 2518862 w 3368164"/>
              <a:gd name="connsiteY49" fmla="*/ 706165 h 1969356"/>
              <a:gd name="connsiteX50" fmla="*/ 2462301 w 3368164"/>
              <a:gd name="connsiteY50" fmla="*/ 687311 h 1969356"/>
              <a:gd name="connsiteX51" fmla="*/ 2405741 w 3368164"/>
              <a:gd name="connsiteY51" fmla="*/ 668457 h 1969356"/>
              <a:gd name="connsiteX52" fmla="*/ 2377460 w 3368164"/>
              <a:gd name="connsiteY52" fmla="*/ 659031 h 1969356"/>
              <a:gd name="connsiteX53" fmla="*/ 2330326 w 3368164"/>
              <a:gd name="connsiteY53" fmla="*/ 649604 h 1969356"/>
              <a:gd name="connsiteX54" fmla="*/ 2302046 w 3368164"/>
              <a:gd name="connsiteY54" fmla="*/ 640177 h 1969356"/>
              <a:gd name="connsiteX55" fmla="*/ 2254912 w 3368164"/>
              <a:gd name="connsiteY55" fmla="*/ 630750 h 1969356"/>
              <a:gd name="connsiteX56" fmla="*/ 2160644 w 3368164"/>
              <a:gd name="connsiteY56" fmla="*/ 602470 h 1969356"/>
              <a:gd name="connsiteX57" fmla="*/ 2104083 w 3368164"/>
              <a:gd name="connsiteY57" fmla="*/ 593043 h 1969356"/>
              <a:gd name="connsiteX58" fmla="*/ 2056949 w 3368164"/>
              <a:gd name="connsiteY58" fmla="*/ 583616 h 1969356"/>
              <a:gd name="connsiteX59" fmla="*/ 2000388 w 3368164"/>
              <a:gd name="connsiteY59" fmla="*/ 574189 h 1969356"/>
              <a:gd name="connsiteX60" fmla="*/ 1972108 w 3368164"/>
              <a:gd name="connsiteY60" fmla="*/ 564763 h 1969356"/>
              <a:gd name="connsiteX61" fmla="*/ 1934400 w 3368164"/>
              <a:gd name="connsiteY61" fmla="*/ 555336 h 1969356"/>
              <a:gd name="connsiteX62" fmla="*/ 1906120 w 3368164"/>
              <a:gd name="connsiteY62" fmla="*/ 545909 h 1969356"/>
              <a:gd name="connsiteX63" fmla="*/ 1792998 w 3368164"/>
              <a:gd name="connsiteY63" fmla="*/ 527055 h 1969356"/>
              <a:gd name="connsiteX64" fmla="*/ 1661023 w 3368164"/>
              <a:gd name="connsiteY64" fmla="*/ 489348 h 1969356"/>
              <a:gd name="connsiteX65" fmla="*/ 1595035 w 3368164"/>
              <a:gd name="connsiteY65" fmla="*/ 479921 h 1969356"/>
              <a:gd name="connsiteX66" fmla="*/ 1547901 w 3368164"/>
              <a:gd name="connsiteY66" fmla="*/ 470495 h 1969356"/>
              <a:gd name="connsiteX67" fmla="*/ 1481914 w 3368164"/>
              <a:gd name="connsiteY67" fmla="*/ 461068 h 1969356"/>
              <a:gd name="connsiteX68" fmla="*/ 1425353 w 3368164"/>
              <a:gd name="connsiteY68" fmla="*/ 451641 h 1969356"/>
              <a:gd name="connsiteX69" fmla="*/ 1359365 w 3368164"/>
              <a:gd name="connsiteY69" fmla="*/ 442214 h 1969356"/>
              <a:gd name="connsiteX70" fmla="*/ 1246244 w 3368164"/>
              <a:gd name="connsiteY70" fmla="*/ 423361 h 1969356"/>
              <a:gd name="connsiteX71" fmla="*/ 1161402 w 3368164"/>
              <a:gd name="connsiteY71" fmla="*/ 404507 h 1969356"/>
              <a:gd name="connsiteX72" fmla="*/ 1067134 w 3368164"/>
              <a:gd name="connsiteY72" fmla="*/ 395080 h 1969356"/>
              <a:gd name="connsiteX73" fmla="*/ 1010574 w 3368164"/>
              <a:gd name="connsiteY73" fmla="*/ 385653 h 1969356"/>
              <a:gd name="connsiteX74" fmla="*/ 925732 w 3368164"/>
              <a:gd name="connsiteY74" fmla="*/ 376227 h 1969356"/>
              <a:gd name="connsiteX75" fmla="*/ 869172 w 3368164"/>
              <a:gd name="connsiteY75" fmla="*/ 366800 h 1969356"/>
              <a:gd name="connsiteX76" fmla="*/ 774903 w 3368164"/>
              <a:gd name="connsiteY76" fmla="*/ 357373 h 1969356"/>
              <a:gd name="connsiteX77" fmla="*/ 614648 w 3368164"/>
              <a:gd name="connsiteY77" fmla="*/ 338519 h 1969356"/>
              <a:gd name="connsiteX78" fmla="*/ 567514 w 3368164"/>
              <a:gd name="connsiteY78" fmla="*/ 329093 h 1969356"/>
              <a:gd name="connsiteX79" fmla="*/ 492099 w 3368164"/>
              <a:gd name="connsiteY79" fmla="*/ 319666 h 1969356"/>
              <a:gd name="connsiteX80" fmla="*/ 331844 w 3368164"/>
              <a:gd name="connsiteY80" fmla="*/ 300812 h 1969356"/>
              <a:gd name="connsiteX81" fmla="*/ 237576 w 3368164"/>
              <a:gd name="connsiteY81" fmla="*/ 291385 h 1969356"/>
              <a:gd name="connsiteX82" fmla="*/ 190442 w 3368164"/>
              <a:gd name="connsiteY82" fmla="*/ 281959 h 1969356"/>
              <a:gd name="connsiteX83" fmla="*/ 133881 w 3368164"/>
              <a:gd name="connsiteY83" fmla="*/ 272532 h 1969356"/>
              <a:gd name="connsiteX84" fmla="*/ 86747 w 3368164"/>
              <a:gd name="connsiteY84" fmla="*/ 253678 h 1969356"/>
              <a:gd name="connsiteX85" fmla="*/ 58466 w 3368164"/>
              <a:gd name="connsiteY85" fmla="*/ 244251 h 1969356"/>
              <a:gd name="connsiteX86" fmla="*/ 20759 w 3368164"/>
              <a:gd name="connsiteY86" fmla="*/ 187690 h 1969356"/>
              <a:gd name="connsiteX87" fmla="*/ 11332 w 3368164"/>
              <a:gd name="connsiteY87" fmla="*/ 149983 h 1969356"/>
              <a:gd name="connsiteX88" fmla="*/ 1906 w 3368164"/>
              <a:gd name="connsiteY88" fmla="*/ 121703 h 1969356"/>
              <a:gd name="connsiteX89" fmla="*/ 52336 w 3368164"/>
              <a:gd name="connsiteY89" fmla="*/ 97143 h 1969356"/>
              <a:gd name="connsiteX90" fmla="*/ 103571 w 3368164"/>
              <a:gd name="connsiteY90" fmla="*/ 22954 h 1969356"/>
              <a:gd name="connsiteX91" fmla="*/ 323262 w 3368164"/>
              <a:gd name="connsiteY91"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368033 w 3368164"/>
              <a:gd name="connsiteY4" fmla="*/ 310239 h 1969356"/>
              <a:gd name="connsiteX5" fmla="*/ 2650838 w 3368164"/>
              <a:gd name="connsiteY5" fmla="*/ 461068 h 1969356"/>
              <a:gd name="connsiteX6" fmla="*/ 2716825 w 3368164"/>
              <a:gd name="connsiteY6" fmla="*/ 489348 h 1969356"/>
              <a:gd name="connsiteX7" fmla="*/ 2820520 w 3368164"/>
              <a:gd name="connsiteY7" fmla="*/ 545909 h 1969356"/>
              <a:gd name="connsiteX8" fmla="*/ 2848800 w 3368164"/>
              <a:gd name="connsiteY8" fmla="*/ 564763 h 1969356"/>
              <a:gd name="connsiteX9" fmla="*/ 2914788 w 3368164"/>
              <a:gd name="connsiteY9" fmla="*/ 593043 h 1969356"/>
              <a:gd name="connsiteX10" fmla="*/ 2943068 w 3368164"/>
              <a:gd name="connsiteY10" fmla="*/ 611897 h 1969356"/>
              <a:gd name="connsiteX11" fmla="*/ 2971349 w 3368164"/>
              <a:gd name="connsiteY11" fmla="*/ 621323 h 1969356"/>
              <a:gd name="connsiteX12" fmla="*/ 3018483 w 3368164"/>
              <a:gd name="connsiteY12" fmla="*/ 649604 h 1969356"/>
              <a:gd name="connsiteX13" fmla="*/ 3075044 w 3368164"/>
              <a:gd name="connsiteY13" fmla="*/ 677884 h 1969356"/>
              <a:gd name="connsiteX14" fmla="*/ 3150458 w 3368164"/>
              <a:gd name="connsiteY14" fmla="*/ 725018 h 1969356"/>
              <a:gd name="connsiteX15" fmla="*/ 3207019 w 3368164"/>
              <a:gd name="connsiteY15" fmla="*/ 781579 h 1969356"/>
              <a:gd name="connsiteX16" fmla="*/ 3263580 w 3368164"/>
              <a:gd name="connsiteY16" fmla="*/ 828713 h 1969356"/>
              <a:gd name="connsiteX17" fmla="*/ 3291860 w 3368164"/>
              <a:gd name="connsiteY17" fmla="*/ 894701 h 1969356"/>
              <a:gd name="connsiteX18" fmla="*/ 3329567 w 3368164"/>
              <a:gd name="connsiteY18" fmla="*/ 988969 h 1969356"/>
              <a:gd name="connsiteX19" fmla="*/ 3348421 w 3368164"/>
              <a:gd name="connsiteY19" fmla="*/ 1073810 h 1969356"/>
              <a:gd name="connsiteX20" fmla="*/ 3357848 w 3368164"/>
              <a:gd name="connsiteY20" fmla="*/ 1507443 h 1969356"/>
              <a:gd name="connsiteX21" fmla="*/ 3348421 w 3368164"/>
              <a:gd name="connsiteY21" fmla="*/ 1592284 h 1969356"/>
              <a:gd name="connsiteX22" fmla="*/ 3329567 w 3368164"/>
              <a:gd name="connsiteY22" fmla="*/ 1648845 h 1969356"/>
              <a:gd name="connsiteX23" fmla="*/ 3320141 w 3368164"/>
              <a:gd name="connsiteY23" fmla="*/ 1677126 h 1969356"/>
              <a:gd name="connsiteX24" fmla="*/ 3301287 w 3368164"/>
              <a:gd name="connsiteY24" fmla="*/ 1733686 h 1969356"/>
              <a:gd name="connsiteX25" fmla="*/ 3291860 w 3368164"/>
              <a:gd name="connsiteY25" fmla="*/ 1761967 h 1969356"/>
              <a:gd name="connsiteX26" fmla="*/ 3273007 w 3368164"/>
              <a:gd name="connsiteY26" fmla="*/ 1799674 h 1969356"/>
              <a:gd name="connsiteX27" fmla="*/ 3235299 w 3368164"/>
              <a:gd name="connsiteY27" fmla="*/ 1856235 h 1969356"/>
              <a:gd name="connsiteX28" fmla="*/ 3216446 w 3368164"/>
              <a:gd name="connsiteY28" fmla="*/ 1912796 h 1969356"/>
              <a:gd name="connsiteX29" fmla="*/ 3178739 w 3368164"/>
              <a:gd name="connsiteY29" fmla="*/ 1969356 h 1969356"/>
              <a:gd name="connsiteX30" fmla="*/ 3075044 w 3368164"/>
              <a:gd name="connsiteY30" fmla="*/ 1959930 h 1969356"/>
              <a:gd name="connsiteX31" fmla="*/ 3046763 w 3368164"/>
              <a:gd name="connsiteY31" fmla="*/ 1950503 h 1969356"/>
              <a:gd name="connsiteX32" fmla="*/ 3018483 w 3368164"/>
              <a:gd name="connsiteY32" fmla="*/ 1922222 h 1969356"/>
              <a:gd name="connsiteX33" fmla="*/ 3046763 w 3368164"/>
              <a:gd name="connsiteY33" fmla="*/ 1827954 h 1969356"/>
              <a:gd name="connsiteX34" fmla="*/ 3065617 w 3368164"/>
              <a:gd name="connsiteY34" fmla="*/ 1771394 h 1969356"/>
              <a:gd name="connsiteX35" fmla="*/ 3075044 w 3368164"/>
              <a:gd name="connsiteY35" fmla="*/ 1648845 h 1969356"/>
              <a:gd name="connsiteX36" fmla="*/ 3093897 w 3368164"/>
              <a:gd name="connsiteY36" fmla="*/ 1309480 h 1969356"/>
              <a:gd name="connsiteX37" fmla="*/ 3075044 w 3368164"/>
              <a:gd name="connsiteY37" fmla="*/ 1120944 h 1969356"/>
              <a:gd name="connsiteX38" fmla="*/ 3065617 w 3368164"/>
              <a:gd name="connsiteY38" fmla="*/ 1092664 h 1969356"/>
              <a:gd name="connsiteX39" fmla="*/ 3009056 w 3368164"/>
              <a:gd name="connsiteY39" fmla="*/ 988969 h 1969356"/>
              <a:gd name="connsiteX40" fmla="*/ 2952495 w 3368164"/>
              <a:gd name="connsiteY40" fmla="*/ 932408 h 1969356"/>
              <a:gd name="connsiteX41" fmla="*/ 2895934 w 3368164"/>
              <a:gd name="connsiteY41" fmla="*/ 894701 h 1969356"/>
              <a:gd name="connsiteX42" fmla="*/ 2839374 w 3368164"/>
              <a:gd name="connsiteY42" fmla="*/ 856994 h 1969356"/>
              <a:gd name="connsiteX43" fmla="*/ 2745106 w 3368164"/>
              <a:gd name="connsiteY43" fmla="*/ 819286 h 1969356"/>
              <a:gd name="connsiteX44" fmla="*/ 2716825 w 3368164"/>
              <a:gd name="connsiteY44" fmla="*/ 809860 h 1969356"/>
              <a:gd name="connsiteX45" fmla="*/ 2679118 w 3368164"/>
              <a:gd name="connsiteY45" fmla="*/ 791006 h 1969356"/>
              <a:gd name="connsiteX46" fmla="*/ 2622557 w 3368164"/>
              <a:gd name="connsiteY46" fmla="*/ 772152 h 1969356"/>
              <a:gd name="connsiteX47" fmla="*/ 2556569 w 3368164"/>
              <a:gd name="connsiteY47" fmla="*/ 734445 h 1969356"/>
              <a:gd name="connsiteX48" fmla="*/ 2518862 w 3368164"/>
              <a:gd name="connsiteY48" fmla="*/ 706165 h 1969356"/>
              <a:gd name="connsiteX49" fmla="*/ 2462301 w 3368164"/>
              <a:gd name="connsiteY49" fmla="*/ 687311 h 1969356"/>
              <a:gd name="connsiteX50" fmla="*/ 2405741 w 3368164"/>
              <a:gd name="connsiteY50" fmla="*/ 668457 h 1969356"/>
              <a:gd name="connsiteX51" fmla="*/ 2377460 w 3368164"/>
              <a:gd name="connsiteY51" fmla="*/ 659031 h 1969356"/>
              <a:gd name="connsiteX52" fmla="*/ 2330326 w 3368164"/>
              <a:gd name="connsiteY52" fmla="*/ 649604 h 1969356"/>
              <a:gd name="connsiteX53" fmla="*/ 2302046 w 3368164"/>
              <a:gd name="connsiteY53" fmla="*/ 640177 h 1969356"/>
              <a:gd name="connsiteX54" fmla="*/ 2254912 w 3368164"/>
              <a:gd name="connsiteY54" fmla="*/ 630750 h 1969356"/>
              <a:gd name="connsiteX55" fmla="*/ 2160644 w 3368164"/>
              <a:gd name="connsiteY55" fmla="*/ 602470 h 1969356"/>
              <a:gd name="connsiteX56" fmla="*/ 2104083 w 3368164"/>
              <a:gd name="connsiteY56" fmla="*/ 593043 h 1969356"/>
              <a:gd name="connsiteX57" fmla="*/ 2056949 w 3368164"/>
              <a:gd name="connsiteY57" fmla="*/ 583616 h 1969356"/>
              <a:gd name="connsiteX58" fmla="*/ 2000388 w 3368164"/>
              <a:gd name="connsiteY58" fmla="*/ 574189 h 1969356"/>
              <a:gd name="connsiteX59" fmla="*/ 1972108 w 3368164"/>
              <a:gd name="connsiteY59" fmla="*/ 564763 h 1969356"/>
              <a:gd name="connsiteX60" fmla="*/ 1934400 w 3368164"/>
              <a:gd name="connsiteY60" fmla="*/ 555336 h 1969356"/>
              <a:gd name="connsiteX61" fmla="*/ 1906120 w 3368164"/>
              <a:gd name="connsiteY61" fmla="*/ 545909 h 1969356"/>
              <a:gd name="connsiteX62" fmla="*/ 1792998 w 3368164"/>
              <a:gd name="connsiteY62" fmla="*/ 527055 h 1969356"/>
              <a:gd name="connsiteX63" fmla="*/ 1661023 w 3368164"/>
              <a:gd name="connsiteY63" fmla="*/ 489348 h 1969356"/>
              <a:gd name="connsiteX64" fmla="*/ 1595035 w 3368164"/>
              <a:gd name="connsiteY64" fmla="*/ 479921 h 1969356"/>
              <a:gd name="connsiteX65" fmla="*/ 1547901 w 3368164"/>
              <a:gd name="connsiteY65" fmla="*/ 470495 h 1969356"/>
              <a:gd name="connsiteX66" fmla="*/ 1481914 w 3368164"/>
              <a:gd name="connsiteY66" fmla="*/ 461068 h 1969356"/>
              <a:gd name="connsiteX67" fmla="*/ 1425353 w 3368164"/>
              <a:gd name="connsiteY67" fmla="*/ 451641 h 1969356"/>
              <a:gd name="connsiteX68" fmla="*/ 1359365 w 3368164"/>
              <a:gd name="connsiteY68" fmla="*/ 442214 h 1969356"/>
              <a:gd name="connsiteX69" fmla="*/ 1246244 w 3368164"/>
              <a:gd name="connsiteY69" fmla="*/ 423361 h 1969356"/>
              <a:gd name="connsiteX70" fmla="*/ 1161402 w 3368164"/>
              <a:gd name="connsiteY70" fmla="*/ 404507 h 1969356"/>
              <a:gd name="connsiteX71" fmla="*/ 1067134 w 3368164"/>
              <a:gd name="connsiteY71" fmla="*/ 395080 h 1969356"/>
              <a:gd name="connsiteX72" fmla="*/ 1010574 w 3368164"/>
              <a:gd name="connsiteY72" fmla="*/ 385653 h 1969356"/>
              <a:gd name="connsiteX73" fmla="*/ 925732 w 3368164"/>
              <a:gd name="connsiteY73" fmla="*/ 376227 h 1969356"/>
              <a:gd name="connsiteX74" fmla="*/ 869172 w 3368164"/>
              <a:gd name="connsiteY74" fmla="*/ 366800 h 1969356"/>
              <a:gd name="connsiteX75" fmla="*/ 774903 w 3368164"/>
              <a:gd name="connsiteY75" fmla="*/ 357373 h 1969356"/>
              <a:gd name="connsiteX76" fmla="*/ 614648 w 3368164"/>
              <a:gd name="connsiteY76" fmla="*/ 338519 h 1969356"/>
              <a:gd name="connsiteX77" fmla="*/ 567514 w 3368164"/>
              <a:gd name="connsiteY77" fmla="*/ 329093 h 1969356"/>
              <a:gd name="connsiteX78" fmla="*/ 492099 w 3368164"/>
              <a:gd name="connsiteY78" fmla="*/ 319666 h 1969356"/>
              <a:gd name="connsiteX79" fmla="*/ 331844 w 3368164"/>
              <a:gd name="connsiteY79" fmla="*/ 300812 h 1969356"/>
              <a:gd name="connsiteX80" fmla="*/ 237576 w 3368164"/>
              <a:gd name="connsiteY80" fmla="*/ 291385 h 1969356"/>
              <a:gd name="connsiteX81" fmla="*/ 190442 w 3368164"/>
              <a:gd name="connsiteY81" fmla="*/ 281959 h 1969356"/>
              <a:gd name="connsiteX82" fmla="*/ 133881 w 3368164"/>
              <a:gd name="connsiteY82" fmla="*/ 272532 h 1969356"/>
              <a:gd name="connsiteX83" fmla="*/ 86747 w 3368164"/>
              <a:gd name="connsiteY83" fmla="*/ 253678 h 1969356"/>
              <a:gd name="connsiteX84" fmla="*/ 58466 w 3368164"/>
              <a:gd name="connsiteY84" fmla="*/ 244251 h 1969356"/>
              <a:gd name="connsiteX85" fmla="*/ 20759 w 3368164"/>
              <a:gd name="connsiteY85" fmla="*/ 187690 h 1969356"/>
              <a:gd name="connsiteX86" fmla="*/ 11332 w 3368164"/>
              <a:gd name="connsiteY86" fmla="*/ 149983 h 1969356"/>
              <a:gd name="connsiteX87" fmla="*/ 1906 w 3368164"/>
              <a:gd name="connsiteY87" fmla="*/ 121703 h 1969356"/>
              <a:gd name="connsiteX88" fmla="*/ 52336 w 3368164"/>
              <a:gd name="connsiteY88" fmla="*/ 97143 h 1969356"/>
              <a:gd name="connsiteX89" fmla="*/ 103571 w 3368164"/>
              <a:gd name="connsiteY89" fmla="*/ 22954 h 1969356"/>
              <a:gd name="connsiteX90" fmla="*/ 323262 w 3368164"/>
              <a:gd name="connsiteY90"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368033 w 3368164"/>
              <a:gd name="connsiteY4" fmla="*/ 310239 h 1969356"/>
              <a:gd name="connsiteX5" fmla="*/ 2716825 w 3368164"/>
              <a:gd name="connsiteY5" fmla="*/ 489348 h 1969356"/>
              <a:gd name="connsiteX6" fmla="*/ 2820520 w 3368164"/>
              <a:gd name="connsiteY6" fmla="*/ 545909 h 1969356"/>
              <a:gd name="connsiteX7" fmla="*/ 2848800 w 3368164"/>
              <a:gd name="connsiteY7" fmla="*/ 564763 h 1969356"/>
              <a:gd name="connsiteX8" fmla="*/ 2914788 w 3368164"/>
              <a:gd name="connsiteY8" fmla="*/ 593043 h 1969356"/>
              <a:gd name="connsiteX9" fmla="*/ 2943068 w 3368164"/>
              <a:gd name="connsiteY9" fmla="*/ 611897 h 1969356"/>
              <a:gd name="connsiteX10" fmla="*/ 2971349 w 3368164"/>
              <a:gd name="connsiteY10" fmla="*/ 621323 h 1969356"/>
              <a:gd name="connsiteX11" fmla="*/ 3018483 w 3368164"/>
              <a:gd name="connsiteY11" fmla="*/ 649604 h 1969356"/>
              <a:gd name="connsiteX12" fmla="*/ 3075044 w 3368164"/>
              <a:gd name="connsiteY12" fmla="*/ 677884 h 1969356"/>
              <a:gd name="connsiteX13" fmla="*/ 3150458 w 3368164"/>
              <a:gd name="connsiteY13" fmla="*/ 725018 h 1969356"/>
              <a:gd name="connsiteX14" fmla="*/ 3207019 w 3368164"/>
              <a:gd name="connsiteY14" fmla="*/ 781579 h 1969356"/>
              <a:gd name="connsiteX15" fmla="*/ 3263580 w 3368164"/>
              <a:gd name="connsiteY15" fmla="*/ 828713 h 1969356"/>
              <a:gd name="connsiteX16" fmla="*/ 3291860 w 3368164"/>
              <a:gd name="connsiteY16" fmla="*/ 894701 h 1969356"/>
              <a:gd name="connsiteX17" fmla="*/ 3329567 w 3368164"/>
              <a:gd name="connsiteY17" fmla="*/ 988969 h 1969356"/>
              <a:gd name="connsiteX18" fmla="*/ 3348421 w 3368164"/>
              <a:gd name="connsiteY18" fmla="*/ 1073810 h 1969356"/>
              <a:gd name="connsiteX19" fmla="*/ 3357848 w 3368164"/>
              <a:gd name="connsiteY19" fmla="*/ 1507443 h 1969356"/>
              <a:gd name="connsiteX20" fmla="*/ 3348421 w 3368164"/>
              <a:gd name="connsiteY20" fmla="*/ 1592284 h 1969356"/>
              <a:gd name="connsiteX21" fmla="*/ 3329567 w 3368164"/>
              <a:gd name="connsiteY21" fmla="*/ 1648845 h 1969356"/>
              <a:gd name="connsiteX22" fmla="*/ 3320141 w 3368164"/>
              <a:gd name="connsiteY22" fmla="*/ 1677126 h 1969356"/>
              <a:gd name="connsiteX23" fmla="*/ 3301287 w 3368164"/>
              <a:gd name="connsiteY23" fmla="*/ 1733686 h 1969356"/>
              <a:gd name="connsiteX24" fmla="*/ 3291860 w 3368164"/>
              <a:gd name="connsiteY24" fmla="*/ 1761967 h 1969356"/>
              <a:gd name="connsiteX25" fmla="*/ 3273007 w 3368164"/>
              <a:gd name="connsiteY25" fmla="*/ 1799674 h 1969356"/>
              <a:gd name="connsiteX26" fmla="*/ 3235299 w 3368164"/>
              <a:gd name="connsiteY26" fmla="*/ 1856235 h 1969356"/>
              <a:gd name="connsiteX27" fmla="*/ 3216446 w 3368164"/>
              <a:gd name="connsiteY27" fmla="*/ 1912796 h 1969356"/>
              <a:gd name="connsiteX28" fmla="*/ 3178739 w 3368164"/>
              <a:gd name="connsiteY28" fmla="*/ 1969356 h 1969356"/>
              <a:gd name="connsiteX29" fmla="*/ 3075044 w 3368164"/>
              <a:gd name="connsiteY29" fmla="*/ 1959930 h 1969356"/>
              <a:gd name="connsiteX30" fmla="*/ 3046763 w 3368164"/>
              <a:gd name="connsiteY30" fmla="*/ 1950503 h 1969356"/>
              <a:gd name="connsiteX31" fmla="*/ 3018483 w 3368164"/>
              <a:gd name="connsiteY31" fmla="*/ 1922222 h 1969356"/>
              <a:gd name="connsiteX32" fmla="*/ 3046763 w 3368164"/>
              <a:gd name="connsiteY32" fmla="*/ 1827954 h 1969356"/>
              <a:gd name="connsiteX33" fmla="*/ 3065617 w 3368164"/>
              <a:gd name="connsiteY33" fmla="*/ 1771394 h 1969356"/>
              <a:gd name="connsiteX34" fmla="*/ 3075044 w 3368164"/>
              <a:gd name="connsiteY34" fmla="*/ 1648845 h 1969356"/>
              <a:gd name="connsiteX35" fmla="*/ 3093897 w 3368164"/>
              <a:gd name="connsiteY35" fmla="*/ 1309480 h 1969356"/>
              <a:gd name="connsiteX36" fmla="*/ 3075044 w 3368164"/>
              <a:gd name="connsiteY36" fmla="*/ 1120944 h 1969356"/>
              <a:gd name="connsiteX37" fmla="*/ 3065617 w 3368164"/>
              <a:gd name="connsiteY37" fmla="*/ 1092664 h 1969356"/>
              <a:gd name="connsiteX38" fmla="*/ 3009056 w 3368164"/>
              <a:gd name="connsiteY38" fmla="*/ 988969 h 1969356"/>
              <a:gd name="connsiteX39" fmla="*/ 2952495 w 3368164"/>
              <a:gd name="connsiteY39" fmla="*/ 932408 h 1969356"/>
              <a:gd name="connsiteX40" fmla="*/ 2895934 w 3368164"/>
              <a:gd name="connsiteY40" fmla="*/ 894701 h 1969356"/>
              <a:gd name="connsiteX41" fmla="*/ 2839374 w 3368164"/>
              <a:gd name="connsiteY41" fmla="*/ 856994 h 1969356"/>
              <a:gd name="connsiteX42" fmla="*/ 2745106 w 3368164"/>
              <a:gd name="connsiteY42" fmla="*/ 819286 h 1969356"/>
              <a:gd name="connsiteX43" fmla="*/ 2716825 w 3368164"/>
              <a:gd name="connsiteY43" fmla="*/ 809860 h 1969356"/>
              <a:gd name="connsiteX44" fmla="*/ 2679118 w 3368164"/>
              <a:gd name="connsiteY44" fmla="*/ 791006 h 1969356"/>
              <a:gd name="connsiteX45" fmla="*/ 2622557 w 3368164"/>
              <a:gd name="connsiteY45" fmla="*/ 772152 h 1969356"/>
              <a:gd name="connsiteX46" fmla="*/ 2556569 w 3368164"/>
              <a:gd name="connsiteY46" fmla="*/ 734445 h 1969356"/>
              <a:gd name="connsiteX47" fmla="*/ 2518862 w 3368164"/>
              <a:gd name="connsiteY47" fmla="*/ 706165 h 1969356"/>
              <a:gd name="connsiteX48" fmla="*/ 2462301 w 3368164"/>
              <a:gd name="connsiteY48" fmla="*/ 687311 h 1969356"/>
              <a:gd name="connsiteX49" fmla="*/ 2405741 w 3368164"/>
              <a:gd name="connsiteY49" fmla="*/ 668457 h 1969356"/>
              <a:gd name="connsiteX50" fmla="*/ 2377460 w 3368164"/>
              <a:gd name="connsiteY50" fmla="*/ 659031 h 1969356"/>
              <a:gd name="connsiteX51" fmla="*/ 2330326 w 3368164"/>
              <a:gd name="connsiteY51" fmla="*/ 649604 h 1969356"/>
              <a:gd name="connsiteX52" fmla="*/ 2302046 w 3368164"/>
              <a:gd name="connsiteY52" fmla="*/ 640177 h 1969356"/>
              <a:gd name="connsiteX53" fmla="*/ 2254912 w 3368164"/>
              <a:gd name="connsiteY53" fmla="*/ 630750 h 1969356"/>
              <a:gd name="connsiteX54" fmla="*/ 2160644 w 3368164"/>
              <a:gd name="connsiteY54" fmla="*/ 602470 h 1969356"/>
              <a:gd name="connsiteX55" fmla="*/ 2104083 w 3368164"/>
              <a:gd name="connsiteY55" fmla="*/ 593043 h 1969356"/>
              <a:gd name="connsiteX56" fmla="*/ 2056949 w 3368164"/>
              <a:gd name="connsiteY56" fmla="*/ 583616 h 1969356"/>
              <a:gd name="connsiteX57" fmla="*/ 2000388 w 3368164"/>
              <a:gd name="connsiteY57" fmla="*/ 574189 h 1969356"/>
              <a:gd name="connsiteX58" fmla="*/ 1972108 w 3368164"/>
              <a:gd name="connsiteY58" fmla="*/ 564763 h 1969356"/>
              <a:gd name="connsiteX59" fmla="*/ 1934400 w 3368164"/>
              <a:gd name="connsiteY59" fmla="*/ 555336 h 1969356"/>
              <a:gd name="connsiteX60" fmla="*/ 1906120 w 3368164"/>
              <a:gd name="connsiteY60" fmla="*/ 545909 h 1969356"/>
              <a:gd name="connsiteX61" fmla="*/ 1792998 w 3368164"/>
              <a:gd name="connsiteY61" fmla="*/ 527055 h 1969356"/>
              <a:gd name="connsiteX62" fmla="*/ 1661023 w 3368164"/>
              <a:gd name="connsiteY62" fmla="*/ 489348 h 1969356"/>
              <a:gd name="connsiteX63" fmla="*/ 1595035 w 3368164"/>
              <a:gd name="connsiteY63" fmla="*/ 479921 h 1969356"/>
              <a:gd name="connsiteX64" fmla="*/ 1547901 w 3368164"/>
              <a:gd name="connsiteY64" fmla="*/ 470495 h 1969356"/>
              <a:gd name="connsiteX65" fmla="*/ 1481914 w 3368164"/>
              <a:gd name="connsiteY65" fmla="*/ 461068 h 1969356"/>
              <a:gd name="connsiteX66" fmla="*/ 1425353 w 3368164"/>
              <a:gd name="connsiteY66" fmla="*/ 451641 h 1969356"/>
              <a:gd name="connsiteX67" fmla="*/ 1359365 w 3368164"/>
              <a:gd name="connsiteY67" fmla="*/ 442214 h 1969356"/>
              <a:gd name="connsiteX68" fmla="*/ 1246244 w 3368164"/>
              <a:gd name="connsiteY68" fmla="*/ 423361 h 1969356"/>
              <a:gd name="connsiteX69" fmla="*/ 1161402 w 3368164"/>
              <a:gd name="connsiteY69" fmla="*/ 404507 h 1969356"/>
              <a:gd name="connsiteX70" fmla="*/ 1067134 w 3368164"/>
              <a:gd name="connsiteY70" fmla="*/ 395080 h 1969356"/>
              <a:gd name="connsiteX71" fmla="*/ 1010574 w 3368164"/>
              <a:gd name="connsiteY71" fmla="*/ 385653 h 1969356"/>
              <a:gd name="connsiteX72" fmla="*/ 925732 w 3368164"/>
              <a:gd name="connsiteY72" fmla="*/ 376227 h 1969356"/>
              <a:gd name="connsiteX73" fmla="*/ 869172 w 3368164"/>
              <a:gd name="connsiteY73" fmla="*/ 366800 h 1969356"/>
              <a:gd name="connsiteX74" fmla="*/ 774903 w 3368164"/>
              <a:gd name="connsiteY74" fmla="*/ 357373 h 1969356"/>
              <a:gd name="connsiteX75" fmla="*/ 614648 w 3368164"/>
              <a:gd name="connsiteY75" fmla="*/ 338519 h 1969356"/>
              <a:gd name="connsiteX76" fmla="*/ 567514 w 3368164"/>
              <a:gd name="connsiteY76" fmla="*/ 329093 h 1969356"/>
              <a:gd name="connsiteX77" fmla="*/ 492099 w 3368164"/>
              <a:gd name="connsiteY77" fmla="*/ 319666 h 1969356"/>
              <a:gd name="connsiteX78" fmla="*/ 331844 w 3368164"/>
              <a:gd name="connsiteY78" fmla="*/ 300812 h 1969356"/>
              <a:gd name="connsiteX79" fmla="*/ 237576 w 3368164"/>
              <a:gd name="connsiteY79" fmla="*/ 291385 h 1969356"/>
              <a:gd name="connsiteX80" fmla="*/ 190442 w 3368164"/>
              <a:gd name="connsiteY80" fmla="*/ 281959 h 1969356"/>
              <a:gd name="connsiteX81" fmla="*/ 133881 w 3368164"/>
              <a:gd name="connsiteY81" fmla="*/ 272532 h 1969356"/>
              <a:gd name="connsiteX82" fmla="*/ 86747 w 3368164"/>
              <a:gd name="connsiteY82" fmla="*/ 253678 h 1969356"/>
              <a:gd name="connsiteX83" fmla="*/ 58466 w 3368164"/>
              <a:gd name="connsiteY83" fmla="*/ 244251 h 1969356"/>
              <a:gd name="connsiteX84" fmla="*/ 20759 w 3368164"/>
              <a:gd name="connsiteY84" fmla="*/ 187690 h 1969356"/>
              <a:gd name="connsiteX85" fmla="*/ 11332 w 3368164"/>
              <a:gd name="connsiteY85" fmla="*/ 149983 h 1969356"/>
              <a:gd name="connsiteX86" fmla="*/ 1906 w 3368164"/>
              <a:gd name="connsiteY86" fmla="*/ 121703 h 1969356"/>
              <a:gd name="connsiteX87" fmla="*/ 52336 w 3368164"/>
              <a:gd name="connsiteY87" fmla="*/ 97143 h 1969356"/>
              <a:gd name="connsiteX88" fmla="*/ 103571 w 3368164"/>
              <a:gd name="connsiteY88" fmla="*/ 22954 h 1969356"/>
              <a:gd name="connsiteX89" fmla="*/ 323262 w 3368164"/>
              <a:gd name="connsiteY89"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368033 w 3368164"/>
              <a:gd name="connsiteY4" fmla="*/ 310239 h 1969356"/>
              <a:gd name="connsiteX5" fmla="*/ 2716825 w 3368164"/>
              <a:gd name="connsiteY5" fmla="*/ 489348 h 1969356"/>
              <a:gd name="connsiteX6" fmla="*/ 2848800 w 3368164"/>
              <a:gd name="connsiteY6" fmla="*/ 564763 h 1969356"/>
              <a:gd name="connsiteX7" fmla="*/ 2914788 w 3368164"/>
              <a:gd name="connsiteY7" fmla="*/ 593043 h 1969356"/>
              <a:gd name="connsiteX8" fmla="*/ 2943068 w 3368164"/>
              <a:gd name="connsiteY8" fmla="*/ 611897 h 1969356"/>
              <a:gd name="connsiteX9" fmla="*/ 2971349 w 3368164"/>
              <a:gd name="connsiteY9" fmla="*/ 621323 h 1969356"/>
              <a:gd name="connsiteX10" fmla="*/ 3018483 w 3368164"/>
              <a:gd name="connsiteY10" fmla="*/ 649604 h 1969356"/>
              <a:gd name="connsiteX11" fmla="*/ 3075044 w 3368164"/>
              <a:gd name="connsiteY11" fmla="*/ 677884 h 1969356"/>
              <a:gd name="connsiteX12" fmla="*/ 3150458 w 3368164"/>
              <a:gd name="connsiteY12" fmla="*/ 725018 h 1969356"/>
              <a:gd name="connsiteX13" fmla="*/ 3207019 w 3368164"/>
              <a:gd name="connsiteY13" fmla="*/ 781579 h 1969356"/>
              <a:gd name="connsiteX14" fmla="*/ 3263580 w 3368164"/>
              <a:gd name="connsiteY14" fmla="*/ 828713 h 1969356"/>
              <a:gd name="connsiteX15" fmla="*/ 3291860 w 3368164"/>
              <a:gd name="connsiteY15" fmla="*/ 894701 h 1969356"/>
              <a:gd name="connsiteX16" fmla="*/ 3329567 w 3368164"/>
              <a:gd name="connsiteY16" fmla="*/ 988969 h 1969356"/>
              <a:gd name="connsiteX17" fmla="*/ 3348421 w 3368164"/>
              <a:gd name="connsiteY17" fmla="*/ 1073810 h 1969356"/>
              <a:gd name="connsiteX18" fmla="*/ 3357848 w 3368164"/>
              <a:gd name="connsiteY18" fmla="*/ 1507443 h 1969356"/>
              <a:gd name="connsiteX19" fmla="*/ 3348421 w 3368164"/>
              <a:gd name="connsiteY19" fmla="*/ 1592284 h 1969356"/>
              <a:gd name="connsiteX20" fmla="*/ 3329567 w 3368164"/>
              <a:gd name="connsiteY20" fmla="*/ 1648845 h 1969356"/>
              <a:gd name="connsiteX21" fmla="*/ 3320141 w 3368164"/>
              <a:gd name="connsiteY21" fmla="*/ 1677126 h 1969356"/>
              <a:gd name="connsiteX22" fmla="*/ 3301287 w 3368164"/>
              <a:gd name="connsiteY22" fmla="*/ 1733686 h 1969356"/>
              <a:gd name="connsiteX23" fmla="*/ 3291860 w 3368164"/>
              <a:gd name="connsiteY23" fmla="*/ 1761967 h 1969356"/>
              <a:gd name="connsiteX24" fmla="*/ 3273007 w 3368164"/>
              <a:gd name="connsiteY24" fmla="*/ 1799674 h 1969356"/>
              <a:gd name="connsiteX25" fmla="*/ 3235299 w 3368164"/>
              <a:gd name="connsiteY25" fmla="*/ 1856235 h 1969356"/>
              <a:gd name="connsiteX26" fmla="*/ 3216446 w 3368164"/>
              <a:gd name="connsiteY26" fmla="*/ 1912796 h 1969356"/>
              <a:gd name="connsiteX27" fmla="*/ 3178739 w 3368164"/>
              <a:gd name="connsiteY27" fmla="*/ 1969356 h 1969356"/>
              <a:gd name="connsiteX28" fmla="*/ 3075044 w 3368164"/>
              <a:gd name="connsiteY28" fmla="*/ 1959930 h 1969356"/>
              <a:gd name="connsiteX29" fmla="*/ 3046763 w 3368164"/>
              <a:gd name="connsiteY29" fmla="*/ 1950503 h 1969356"/>
              <a:gd name="connsiteX30" fmla="*/ 3018483 w 3368164"/>
              <a:gd name="connsiteY30" fmla="*/ 1922222 h 1969356"/>
              <a:gd name="connsiteX31" fmla="*/ 3046763 w 3368164"/>
              <a:gd name="connsiteY31" fmla="*/ 1827954 h 1969356"/>
              <a:gd name="connsiteX32" fmla="*/ 3065617 w 3368164"/>
              <a:gd name="connsiteY32" fmla="*/ 1771394 h 1969356"/>
              <a:gd name="connsiteX33" fmla="*/ 3075044 w 3368164"/>
              <a:gd name="connsiteY33" fmla="*/ 1648845 h 1969356"/>
              <a:gd name="connsiteX34" fmla="*/ 3093897 w 3368164"/>
              <a:gd name="connsiteY34" fmla="*/ 1309480 h 1969356"/>
              <a:gd name="connsiteX35" fmla="*/ 3075044 w 3368164"/>
              <a:gd name="connsiteY35" fmla="*/ 1120944 h 1969356"/>
              <a:gd name="connsiteX36" fmla="*/ 3065617 w 3368164"/>
              <a:gd name="connsiteY36" fmla="*/ 1092664 h 1969356"/>
              <a:gd name="connsiteX37" fmla="*/ 3009056 w 3368164"/>
              <a:gd name="connsiteY37" fmla="*/ 988969 h 1969356"/>
              <a:gd name="connsiteX38" fmla="*/ 2952495 w 3368164"/>
              <a:gd name="connsiteY38" fmla="*/ 932408 h 1969356"/>
              <a:gd name="connsiteX39" fmla="*/ 2895934 w 3368164"/>
              <a:gd name="connsiteY39" fmla="*/ 894701 h 1969356"/>
              <a:gd name="connsiteX40" fmla="*/ 2839374 w 3368164"/>
              <a:gd name="connsiteY40" fmla="*/ 856994 h 1969356"/>
              <a:gd name="connsiteX41" fmla="*/ 2745106 w 3368164"/>
              <a:gd name="connsiteY41" fmla="*/ 819286 h 1969356"/>
              <a:gd name="connsiteX42" fmla="*/ 2716825 w 3368164"/>
              <a:gd name="connsiteY42" fmla="*/ 809860 h 1969356"/>
              <a:gd name="connsiteX43" fmla="*/ 2679118 w 3368164"/>
              <a:gd name="connsiteY43" fmla="*/ 791006 h 1969356"/>
              <a:gd name="connsiteX44" fmla="*/ 2622557 w 3368164"/>
              <a:gd name="connsiteY44" fmla="*/ 772152 h 1969356"/>
              <a:gd name="connsiteX45" fmla="*/ 2556569 w 3368164"/>
              <a:gd name="connsiteY45" fmla="*/ 734445 h 1969356"/>
              <a:gd name="connsiteX46" fmla="*/ 2518862 w 3368164"/>
              <a:gd name="connsiteY46" fmla="*/ 706165 h 1969356"/>
              <a:gd name="connsiteX47" fmla="*/ 2462301 w 3368164"/>
              <a:gd name="connsiteY47" fmla="*/ 687311 h 1969356"/>
              <a:gd name="connsiteX48" fmla="*/ 2405741 w 3368164"/>
              <a:gd name="connsiteY48" fmla="*/ 668457 h 1969356"/>
              <a:gd name="connsiteX49" fmla="*/ 2377460 w 3368164"/>
              <a:gd name="connsiteY49" fmla="*/ 659031 h 1969356"/>
              <a:gd name="connsiteX50" fmla="*/ 2330326 w 3368164"/>
              <a:gd name="connsiteY50" fmla="*/ 649604 h 1969356"/>
              <a:gd name="connsiteX51" fmla="*/ 2302046 w 3368164"/>
              <a:gd name="connsiteY51" fmla="*/ 640177 h 1969356"/>
              <a:gd name="connsiteX52" fmla="*/ 2254912 w 3368164"/>
              <a:gd name="connsiteY52" fmla="*/ 630750 h 1969356"/>
              <a:gd name="connsiteX53" fmla="*/ 2160644 w 3368164"/>
              <a:gd name="connsiteY53" fmla="*/ 602470 h 1969356"/>
              <a:gd name="connsiteX54" fmla="*/ 2104083 w 3368164"/>
              <a:gd name="connsiteY54" fmla="*/ 593043 h 1969356"/>
              <a:gd name="connsiteX55" fmla="*/ 2056949 w 3368164"/>
              <a:gd name="connsiteY55" fmla="*/ 583616 h 1969356"/>
              <a:gd name="connsiteX56" fmla="*/ 2000388 w 3368164"/>
              <a:gd name="connsiteY56" fmla="*/ 574189 h 1969356"/>
              <a:gd name="connsiteX57" fmla="*/ 1972108 w 3368164"/>
              <a:gd name="connsiteY57" fmla="*/ 564763 h 1969356"/>
              <a:gd name="connsiteX58" fmla="*/ 1934400 w 3368164"/>
              <a:gd name="connsiteY58" fmla="*/ 555336 h 1969356"/>
              <a:gd name="connsiteX59" fmla="*/ 1906120 w 3368164"/>
              <a:gd name="connsiteY59" fmla="*/ 545909 h 1969356"/>
              <a:gd name="connsiteX60" fmla="*/ 1792998 w 3368164"/>
              <a:gd name="connsiteY60" fmla="*/ 527055 h 1969356"/>
              <a:gd name="connsiteX61" fmla="*/ 1661023 w 3368164"/>
              <a:gd name="connsiteY61" fmla="*/ 489348 h 1969356"/>
              <a:gd name="connsiteX62" fmla="*/ 1595035 w 3368164"/>
              <a:gd name="connsiteY62" fmla="*/ 479921 h 1969356"/>
              <a:gd name="connsiteX63" fmla="*/ 1547901 w 3368164"/>
              <a:gd name="connsiteY63" fmla="*/ 470495 h 1969356"/>
              <a:gd name="connsiteX64" fmla="*/ 1481914 w 3368164"/>
              <a:gd name="connsiteY64" fmla="*/ 461068 h 1969356"/>
              <a:gd name="connsiteX65" fmla="*/ 1425353 w 3368164"/>
              <a:gd name="connsiteY65" fmla="*/ 451641 h 1969356"/>
              <a:gd name="connsiteX66" fmla="*/ 1359365 w 3368164"/>
              <a:gd name="connsiteY66" fmla="*/ 442214 h 1969356"/>
              <a:gd name="connsiteX67" fmla="*/ 1246244 w 3368164"/>
              <a:gd name="connsiteY67" fmla="*/ 423361 h 1969356"/>
              <a:gd name="connsiteX68" fmla="*/ 1161402 w 3368164"/>
              <a:gd name="connsiteY68" fmla="*/ 404507 h 1969356"/>
              <a:gd name="connsiteX69" fmla="*/ 1067134 w 3368164"/>
              <a:gd name="connsiteY69" fmla="*/ 395080 h 1969356"/>
              <a:gd name="connsiteX70" fmla="*/ 1010574 w 3368164"/>
              <a:gd name="connsiteY70" fmla="*/ 385653 h 1969356"/>
              <a:gd name="connsiteX71" fmla="*/ 925732 w 3368164"/>
              <a:gd name="connsiteY71" fmla="*/ 376227 h 1969356"/>
              <a:gd name="connsiteX72" fmla="*/ 869172 w 3368164"/>
              <a:gd name="connsiteY72" fmla="*/ 366800 h 1969356"/>
              <a:gd name="connsiteX73" fmla="*/ 774903 w 3368164"/>
              <a:gd name="connsiteY73" fmla="*/ 357373 h 1969356"/>
              <a:gd name="connsiteX74" fmla="*/ 614648 w 3368164"/>
              <a:gd name="connsiteY74" fmla="*/ 338519 h 1969356"/>
              <a:gd name="connsiteX75" fmla="*/ 567514 w 3368164"/>
              <a:gd name="connsiteY75" fmla="*/ 329093 h 1969356"/>
              <a:gd name="connsiteX76" fmla="*/ 492099 w 3368164"/>
              <a:gd name="connsiteY76" fmla="*/ 319666 h 1969356"/>
              <a:gd name="connsiteX77" fmla="*/ 331844 w 3368164"/>
              <a:gd name="connsiteY77" fmla="*/ 300812 h 1969356"/>
              <a:gd name="connsiteX78" fmla="*/ 237576 w 3368164"/>
              <a:gd name="connsiteY78" fmla="*/ 291385 h 1969356"/>
              <a:gd name="connsiteX79" fmla="*/ 190442 w 3368164"/>
              <a:gd name="connsiteY79" fmla="*/ 281959 h 1969356"/>
              <a:gd name="connsiteX80" fmla="*/ 133881 w 3368164"/>
              <a:gd name="connsiteY80" fmla="*/ 272532 h 1969356"/>
              <a:gd name="connsiteX81" fmla="*/ 86747 w 3368164"/>
              <a:gd name="connsiteY81" fmla="*/ 253678 h 1969356"/>
              <a:gd name="connsiteX82" fmla="*/ 58466 w 3368164"/>
              <a:gd name="connsiteY82" fmla="*/ 244251 h 1969356"/>
              <a:gd name="connsiteX83" fmla="*/ 20759 w 3368164"/>
              <a:gd name="connsiteY83" fmla="*/ 187690 h 1969356"/>
              <a:gd name="connsiteX84" fmla="*/ 11332 w 3368164"/>
              <a:gd name="connsiteY84" fmla="*/ 149983 h 1969356"/>
              <a:gd name="connsiteX85" fmla="*/ 1906 w 3368164"/>
              <a:gd name="connsiteY85" fmla="*/ 121703 h 1969356"/>
              <a:gd name="connsiteX86" fmla="*/ 52336 w 3368164"/>
              <a:gd name="connsiteY86" fmla="*/ 97143 h 1969356"/>
              <a:gd name="connsiteX87" fmla="*/ 103571 w 3368164"/>
              <a:gd name="connsiteY87" fmla="*/ 22954 h 1969356"/>
              <a:gd name="connsiteX88" fmla="*/ 323262 w 3368164"/>
              <a:gd name="connsiteY88"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905359 w 3368164"/>
              <a:gd name="connsiteY3" fmla="*/ 198004 h 1969356"/>
              <a:gd name="connsiteX4" fmla="*/ 2339330 w 3368164"/>
              <a:gd name="connsiteY4" fmla="*/ 384047 h 1969356"/>
              <a:gd name="connsiteX5" fmla="*/ 2716825 w 3368164"/>
              <a:gd name="connsiteY5" fmla="*/ 489348 h 1969356"/>
              <a:gd name="connsiteX6" fmla="*/ 2848800 w 3368164"/>
              <a:gd name="connsiteY6" fmla="*/ 564763 h 1969356"/>
              <a:gd name="connsiteX7" fmla="*/ 2914788 w 3368164"/>
              <a:gd name="connsiteY7" fmla="*/ 593043 h 1969356"/>
              <a:gd name="connsiteX8" fmla="*/ 2943068 w 3368164"/>
              <a:gd name="connsiteY8" fmla="*/ 611897 h 1969356"/>
              <a:gd name="connsiteX9" fmla="*/ 2971349 w 3368164"/>
              <a:gd name="connsiteY9" fmla="*/ 621323 h 1969356"/>
              <a:gd name="connsiteX10" fmla="*/ 3018483 w 3368164"/>
              <a:gd name="connsiteY10" fmla="*/ 649604 h 1969356"/>
              <a:gd name="connsiteX11" fmla="*/ 3075044 w 3368164"/>
              <a:gd name="connsiteY11" fmla="*/ 677884 h 1969356"/>
              <a:gd name="connsiteX12" fmla="*/ 3150458 w 3368164"/>
              <a:gd name="connsiteY12" fmla="*/ 725018 h 1969356"/>
              <a:gd name="connsiteX13" fmla="*/ 3207019 w 3368164"/>
              <a:gd name="connsiteY13" fmla="*/ 781579 h 1969356"/>
              <a:gd name="connsiteX14" fmla="*/ 3263580 w 3368164"/>
              <a:gd name="connsiteY14" fmla="*/ 828713 h 1969356"/>
              <a:gd name="connsiteX15" fmla="*/ 3291860 w 3368164"/>
              <a:gd name="connsiteY15" fmla="*/ 894701 h 1969356"/>
              <a:gd name="connsiteX16" fmla="*/ 3329567 w 3368164"/>
              <a:gd name="connsiteY16" fmla="*/ 988969 h 1969356"/>
              <a:gd name="connsiteX17" fmla="*/ 3348421 w 3368164"/>
              <a:gd name="connsiteY17" fmla="*/ 1073810 h 1969356"/>
              <a:gd name="connsiteX18" fmla="*/ 3357848 w 3368164"/>
              <a:gd name="connsiteY18" fmla="*/ 1507443 h 1969356"/>
              <a:gd name="connsiteX19" fmla="*/ 3348421 w 3368164"/>
              <a:gd name="connsiteY19" fmla="*/ 1592284 h 1969356"/>
              <a:gd name="connsiteX20" fmla="*/ 3329567 w 3368164"/>
              <a:gd name="connsiteY20" fmla="*/ 1648845 h 1969356"/>
              <a:gd name="connsiteX21" fmla="*/ 3320141 w 3368164"/>
              <a:gd name="connsiteY21" fmla="*/ 1677126 h 1969356"/>
              <a:gd name="connsiteX22" fmla="*/ 3301287 w 3368164"/>
              <a:gd name="connsiteY22" fmla="*/ 1733686 h 1969356"/>
              <a:gd name="connsiteX23" fmla="*/ 3291860 w 3368164"/>
              <a:gd name="connsiteY23" fmla="*/ 1761967 h 1969356"/>
              <a:gd name="connsiteX24" fmla="*/ 3273007 w 3368164"/>
              <a:gd name="connsiteY24" fmla="*/ 1799674 h 1969356"/>
              <a:gd name="connsiteX25" fmla="*/ 3235299 w 3368164"/>
              <a:gd name="connsiteY25" fmla="*/ 1856235 h 1969356"/>
              <a:gd name="connsiteX26" fmla="*/ 3216446 w 3368164"/>
              <a:gd name="connsiteY26" fmla="*/ 1912796 h 1969356"/>
              <a:gd name="connsiteX27" fmla="*/ 3178739 w 3368164"/>
              <a:gd name="connsiteY27" fmla="*/ 1969356 h 1969356"/>
              <a:gd name="connsiteX28" fmla="*/ 3075044 w 3368164"/>
              <a:gd name="connsiteY28" fmla="*/ 1959930 h 1969356"/>
              <a:gd name="connsiteX29" fmla="*/ 3046763 w 3368164"/>
              <a:gd name="connsiteY29" fmla="*/ 1950503 h 1969356"/>
              <a:gd name="connsiteX30" fmla="*/ 3018483 w 3368164"/>
              <a:gd name="connsiteY30" fmla="*/ 1922222 h 1969356"/>
              <a:gd name="connsiteX31" fmla="*/ 3046763 w 3368164"/>
              <a:gd name="connsiteY31" fmla="*/ 1827954 h 1969356"/>
              <a:gd name="connsiteX32" fmla="*/ 3065617 w 3368164"/>
              <a:gd name="connsiteY32" fmla="*/ 1771394 h 1969356"/>
              <a:gd name="connsiteX33" fmla="*/ 3075044 w 3368164"/>
              <a:gd name="connsiteY33" fmla="*/ 1648845 h 1969356"/>
              <a:gd name="connsiteX34" fmla="*/ 3093897 w 3368164"/>
              <a:gd name="connsiteY34" fmla="*/ 1309480 h 1969356"/>
              <a:gd name="connsiteX35" fmla="*/ 3075044 w 3368164"/>
              <a:gd name="connsiteY35" fmla="*/ 1120944 h 1969356"/>
              <a:gd name="connsiteX36" fmla="*/ 3065617 w 3368164"/>
              <a:gd name="connsiteY36" fmla="*/ 1092664 h 1969356"/>
              <a:gd name="connsiteX37" fmla="*/ 3009056 w 3368164"/>
              <a:gd name="connsiteY37" fmla="*/ 988969 h 1969356"/>
              <a:gd name="connsiteX38" fmla="*/ 2952495 w 3368164"/>
              <a:gd name="connsiteY38" fmla="*/ 932408 h 1969356"/>
              <a:gd name="connsiteX39" fmla="*/ 2895934 w 3368164"/>
              <a:gd name="connsiteY39" fmla="*/ 894701 h 1969356"/>
              <a:gd name="connsiteX40" fmla="*/ 2839374 w 3368164"/>
              <a:gd name="connsiteY40" fmla="*/ 856994 h 1969356"/>
              <a:gd name="connsiteX41" fmla="*/ 2745106 w 3368164"/>
              <a:gd name="connsiteY41" fmla="*/ 819286 h 1969356"/>
              <a:gd name="connsiteX42" fmla="*/ 2716825 w 3368164"/>
              <a:gd name="connsiteY42" fmla="*/ 809860 h 1969356"/>
              <a:gd name="connsiteX43" fmla="*/ 2679118 w 3368164"/>
              <a:gd name="connsiteY43" fmla="*/ 791006 h 1969356"/>
              <a:gd name="connsiteX44" fmla="*/ 2622557 w 3368164"/>
              <a:gd name="connsiteY44" fmla="*/ 772152 h 1969356"/>
              <a:gd name="connsiteX45" fmla="*/ 2556569 w 3368164"/>
              <a:gd name="connsiteY45" fmla="*/ 734445 h 1969356"/>
              <a:gd name="connsiteX46" fmla="*/ 2518862 w 3368164"/>
              <a:gd name="connsiteY46" fmla="*/ 706165 h 1969356"/>
              <a:gd name="connsiteX47" fmla="*/ 2462301 w 3368164"/>
              <a:gd name="connsiteY47" fmla="*/ 687311 h 1969356"/>
              <a:gd name="connsiteX48" fmla="*/ 2405741 w 3368164"/>
              <a:gd name="connsiteY48" fmla="*/ 668457 h 1969356"/>
              <a:gd name="connsiteX49" fmla="*/ 2377460 w 3368164"/>
              <a:gd name="connsiteY49" fmla="*/ 659031 h 1969356"/>
              <a:gd name="connsiteX50" fmla="*/ 2330326 w 3368164"/>
              <a:gd name="connsiteY50" fmla="*/ 649604 h 1969356"/>
              <a:gd name="connsiteX51" fmla="*/ 2302046 w 3368164"/>
              <a:gd name="connsiteY51" fmla="*/ 640177 h 1969356"/>
              <a:gd name="connsiteX52" fmla="*/ 2254912 w 3368164"/>
              <a:gd name="connsiteY52" fmla="*/ 630750 h 1969356"/>
              <a:gd name="connsiteX53" fmla="*/ 2160644 w 3368164"/>
              <a:gd name="connsiteY53" fmla="*/ 602470 h 1969356"/>
              <a:gd name="connsiteX54" fmla="*/ 2104083 w 3368164"/>
              <a:gd name="connsiteY54" fmla="*/ 593043 h 1969356"/>
              <a:gd name="connsiteX55" fmla="*/ 2056949 w 3368164"/>
              <a:gd name="connsiteY55" fmla="*/ 583616 h 1969356"/>
              <a:gd name="connsiteX56" fmla="*/ 2000388 w 3368164"/>
              <a:gd name="connsiteY56" fmla="*/ 574189 h 1969356"/>
              <a:gd name="connsiteX57" fmla="*/ 1972108 w 3368164"/>
              <a:gd name="connsiteY57" fmla="*/ 564763 h 1969356"/>
              <a:gd name="connsiteX58" fmla="*/ 1934400 w 3368164"/>
              <a:gd name="connsiteY58" fmla="*/ 555336 h 1969356"/>
              <a:gd name="connsiteX59" fmla="*/ 1906120 w 3368164"/>
              <a:gd name="connsiteY59" fmla="*/ 545909 h 1969356"/>
              <a:gd name="connsiteX60" fmla="*/ 1792998 w 3368164"/>
              <a:gd name="connsiteY60" fmla="*/ 527055 h 1969356"/>
              <a:gd name="connsiteX61" fmla="*/ 1661023 w 3368164"/>
              <a:gd name="connsiteY61" fmla="*/ 489348 h 1969356"/>
              <a:gd name="connsiteX62" fmla="*/ 1595035 w 3368164"/>
              <a:gd name="connsiteY62" fmla="*/ 479921 h 1969356"/>
              <a:gd name="connsiteX63" fmla="*/ 1547901 w 3368164"/>
              <a:gd name="connsiteY63" fmla="*/ 470495 h 1969356"/>
              <a:gd name="connsiteX64" fmla="*/ 1481914 w 3368164"/>
              <a:gd name="connsiteY64" fmla="*/ 461068 h 1969356"/>
              <a:gd name="connsiteX65" fmla="*/ 1425353 w 3368164"/>
              <a:gd name="connsiteY65" fmla="*/ 451641 h 1969356"/>
              <a:gd name="connsiteX66" fmla="*/ 1359365 w 3368164"/>
              <a:gd name="connsiteY66" fmla="*/ 442214 h 1969356"/>
              <a:gd name="connsiteX67" fmla="*/ 1246244 w 3368164"/>
              <a:gd name="connsiteY67" fmla="*/ 423361 h 1969356"/>
              <a:gd name="connsiteX68" fmla="*/ 1161402 w 3368164"/>
              <a:gd name="connsiteY68" fmla="*/ 404507 h 1969356"/>
              <a:gd name="connsiteX69" fmla="*/ 1067134 w 3368164"/>
              <a:gd name="connsiteY69" fmla="*/ 395080 h 1969356"/>
              <a:gd name="connsiteX70" fmla="*/ 1010574 w 3368164"/>
              <a:gd name="connsiteY70" fmla="*/ 385653 h 1969356"/>
              <a:gd name="connsiteX71" fmla="*/ 925732 w 3368164"/>
              <a:gd name="connsiteY71" fmla="*/ 376227 h 1969356"/>
              <a:gd name="connsiteX72" fmla="*/ 869172 w 3368164"/>
              <a:gd name="connsiteY72" fmla="*/ 366800 h 1969356"/>
              <a:gd name="connsiteX73" fmla="*/ 774903 w 3368164"/>
              <a:gd name="connsiteY73" fmla="*/ 357373 h 1969356"/>
              <a:gd name="connsiteX74" fmla="*/ 614648 w 3368164"/>
              <a:gd name="connsiteY74" fmla="*/ 338519 h 1969356"/>
              <a:gd name="connsiteX75" fmla="*/ 567514 w 3368164"/>
              <a:gd name="connsiteY75" fmla="*/ 329093 h 1969356"/>
              <a:gd name="connsiteX76" fmla="*/ 492099 w 3368164"/>
              <a:gd name="connsiteY76" fmla="*/ 319666 h 1969356"/>
              <a:gd name="connsiteX77" fmla="*/ 331844 w 3368164"/>
              <a:gd name="connsiteY77" fmla="*/ 300812 h 1969356"/>
              <a:gd name="connsiteX78" fmla="*/ 237576 w 3368164"/>
              <a:gd name="connsiteY78" fmla="*/ 291385 h 1969356"/>
              <a:gd name="connsiteX79" fmla="*/ 190442 w 3368164"/>
              <a:gd name="connsiteY79" fmla="*/ 281959 h 1969356"/>
              <a:gd name="connsiteX80" fmla="*/ 133881 w 3368164"/>
              <a:gd name="connsiteY80" fmla="*/ 272532 h 1969356"/>
              <a:gd name="connsiteX81" fmla="*/ 86747 w 3368164"/>
              <a:gd name="connsiteY81" fmla="*/ 253678 h 1969356"/>
              <a:gd name="connsiteX82" fmla="*/ 58466 w 3368164"/>
              <a:gd name="connsiteY82" fmla="*/ 244251 h 1969356"/>
              <a:gd name="connsiteX83" fmla="*/ 20759 w 3368164"/>
              <a:gd name="connsiteY83" fmla="*/ 187690 h 1969356"/>
              <a:gd name="connsiteX84" fmla="*/ 11332 w 3368164"/>
              <a:gd name="connsiteY84" fmla="*/ 149983 h 1969356"/>
              <a:gd name="connsiteX85" fmla="*/ 1906 w 3368164"/>
              <a:gd name="connsiteY85" fmla="*/ 121703 h 1969356"/>
              <a:gd name="connsiteX86" fmla="*/ 52336 w 3368164"/>
              <a:gd name="connsiteY86" fmla="*/ 97143 h 1969356"/>
              <a:gd name="connsiteX87" fmla="*/ 103571 w 3368164"/>
              <a:gd name="connsiteY87" fmla="*/ 22954 h 1969356"/>
              <a:gd name="connsiteX88" fmla="*/ 323262 w 3368164"/>
              <a:gd name="connsiteY88" fmla="*/ 0 h 1969356"/>
              <a:gd name="connsiteX0" fmla="*/ 323262 w 3368164"/>
              <a:gd name="connsiteY0" fmla="*/ 0 h 1969356"/>
              <a:gd name="connsiteX1" fmla="*/ 988423 w 3368164"/>
              <a:gd name="connsiteY1" fmla="*/ 77909 h 1969356"/>
              <a:gd name="connsiteX2" fmla="*/ 1532767 w 3368164"/>
              <a:gd name="connsiteY2" fmla="*/ 123817 h 1969356"/>
              <a:gd name="connsiteX3" fmla="*/ 1893057 w 3368164"/>
              <a:gd name="connsiteY3" fmla="*/ 284114 h 1969356"/>
              <a:gd name="connsiteX4" fmla="*/ 2339330 w 3368164"/>
              <a:gd name="connsiteY4" fmla="*/ 384047 h 1969356"/>
              <a:gd name="connsiteX5" fmla="*/ 2716825 w 3368164"/>
              <a:gd name="connsiteY5" fmla="*/ 489348 h 1969356"/>
              <a:gd name="connsiteX6" fmla="*/ 2848800 w 3368164"/>
              <a:gd name="connsiteY6" fmla="*/ 564763 h 1969356"/>
              <a:gd name="connsiteX7" fmla="*/ 2914788 w 3368164"/>
              <a:gd name="connsiteY7" fmla="*/ 593043 h 1969356"/>
              <a:gd name="connsiteX8" fmla="*/ 2943068 w 3368164"/>
              <a:gd name="connsiteY8" fmla="*/ 611897 h 1969356"/>
              <a:gd name="connsiteX9" fmla="*/ 2971349 w 3368164"/>
              <a:gd name="connsiteY9" fmla="*/ 621323 h 1969356"/>
              <a:gd name="connsiteX10" fmla="*/ 3018483 w 3368164"/>
              <a:gd name="connsiteY10" fmla="*/ 649604 h 1969356"/>
              <a:gd name="connsiteX11" fmla="*/ 3075044 w 3368164"/>
              <a:gd name="connsiteY11" fmla="*/ 677884 h 1969356"/>
              <a:gd name="connsiteX12" fmla="*/ 3150458 w 3368164"/>
              <a:gd name="connsiteY12" fmla="*/ 725018 h 1969356"/>
              <a:gd name="connsiteX13" fmla="*/ 3207019 w 3368164"/>
              <a:gd name="connsiteY13" fmla="*/ 781579 h 1969356"/>
              <a:gd name="connsiteX14" fmla="*/ 3263580 w 3368164"/>
              <a:gd name="connsiteY14" fmla="*/ 828713 h 1969356"/>
              <a:gd name="connsiteX15" fmla="*/ 3291860 w 3368164"/>
              <a:gd name="connsiteY15" fmla="*/ 894701 h 1969356"/>
              <a:gd name="connsiteX16" fmla="*/ 3329567 w 3368164"/>
              <a:gd name="connsiteY16" fmla="*/ 988969 h 1969356"/>
              <a:gd name="connsiteX17" fmla="*/ 3348421 w 3368164"/>
              <a:gd name="connsiteY17" fmla="*/ 1073810 h 1969356"/>
              <a:gd name="connsiteX18" fmla="*/ 3357848 w 3368164"/>
              <a:gd name="connsiteY18" fmla="*/ 1507443 h 1969356"/>
              <a:gd name="connsiteX19" fmla="*/ 3348421 w 3368164"/>
              <a:gd name="connsiteY19" fmla="*/ 1592284 h 1969356"/>
              <a:gd name="connsiteX20" fmla="*/ 3329567 w 3368164"/>
              <a:gd name="connsiteY20" fmla="*/ 1648845 h 1969356"/>
              <a:gd name="connsiteX21" fmla="*/ 3320141 w 3368164"/>
              <a:gd name="connsiteY21" fmla="*/ 1677126 h 1969356"/>
              <a:gd name="connsiteX22" fmla="*/ 3301287 w 3368164"/>
              <a:gd name="connsiteY22" fmla="*/ 1733686 h 1969356"/>
              <a:gd name="connsiteX23" fmla="*/ 3291860 w 3368164"/>
              <a:gd name="connsiteY23" fmla="*/ 1761967 h 1969356"/>
              <a:gd name="connsiteX24" fmla="*/ 3273007 w 3368164"/>
              <a:gd name="connsiteY24" fmla="*/ 1799674 h 1969356"/>
              <a:gd name="connsiteX25" fmla="*/ 3235299 w 3368164"/>
              <a:gd name="connsiteY25" fmla="*/ 1856235 h 1969356"/>
              <a:gd name="connsiteX26" fmla="*/ 3216446 w 3368164"/>
              <a:gd name="connsiteY26" fmla="*/ 1912796 h 1969356"/>
              <a:gd name="connsiteX27" fmla="*/ 3178739 w 3368164"/>
              <a:gd name="connsiteY27" fmla="*/ 1969356 h 1969356"/>
              <a:gd name="connsiteX28" fmla="*/ 3075044 w 3368164"/>
              <a:gd name="connsiteY28" fmla="*/ 1959930 h 1969356"/>
              <a:gd name="connsiteX29" fmla="*/ 3046763 w 3368164"/>
              <a:gd name="connsiteY29" fmla="*/ 1950503 h 1969356"/>
              <a:gd name="connsiteX30" fmla="*/ 3018483 w 3368164"/>
              <a:gd name="connsiteY30" fmla="*/ 1922222 h 1969356"/>
              <a:gd name="connsiteX31" fmla="*/ 3046763 w 3368164"/>
              <a:gd name="connsiteY31" fmla="*/ 1827954 h 1969356"/>
              <a:gd name="connsiteX32" fmla="*/ 3065617 w 3368164"/>
              <a:gd name="connsiteY32" fmla="*/ 1771394 h 1969356"/>
              <a:gd name="connsiteX33" fmla="*/ 3075044 w 3368164"/>
              <a:gd name="connsiteY33" fmla="*/ 1648845 h 1969356"/>
              <a:gd name="connsiteX34" fmla="*/ 3093897 w 3368164"/>
              <a:gd name="connsiteY34" fmla="*/ 1309480 h 1969356"/>
              <a:gd name="connsiteX35" fmla="*/ 3075044 w 3368164"/>
              <a:gd name="connsiteY35" fmla="*/ 1120944 h 1969356"/>
              <a:gd name="connsiteX36" fmla="*/ 3065617 w 3368164"/>
              <a:gd name="connsiteY36" fmla="*/ 1092664 h 1969356"/>
              <a:gd name="connsiteX37" fmla="*/ 3009056 w 3368164"/>
              <a:gd name="connsiteY37" fmla="*/ 988969 h 1969356"/>
              <a:gd name="connsiteX38" fmla="*/ 2952495 w 3368164"/>
              <a:gd name="connsiteY38" fmla="*/ 932408 h 1969356"/>
              <a:gd name="connsiteX39" fmla="*/ 2895934 w 3368164"/>
              <a:gd name="connsiteY39" fmla="*/ 894701 h 1969356"/>
              <a:gd name="connsiteX40" fmla="*/ 2839374 w 3368164"/>
              <a:gd name="connsiteY40" fmla="*/ 856994 h 1969356"/>
              <a:gd name="connsiteX41" fmla="*/ 2745106 w 3368164"/>
              <a:gd name="connsiteY41" fmla="*/ 819286 h 1969356"/>
              <a:gd name="connsiteX42" fmla="*/ 2716825 w 3368164"/>
              <a:gd name="connsiteY42" fmla="*/ 809860 h 1969356"/>
              <a:gd name="connsiteX43" fmla="*/ 2679118 w 3368164"/>
              <a:gd name="connsiteY43" fmla="*/ 791006 h 1969356"/>
              <a:gd name="connsiteX44" fmla="*/ 2622557 w 3368164"/>
              <a:gd name="connsiteY44" fmla="*/ 772152 h 1969356"/>
              <a:gd name="connsiteX45" fmla="*/ 2556569 w 3368164"/>
              <a:gd name="connsiteY45" fmla="*/ 734445 h 1969356"/>
              <a:gd name="connsiteX46" fmla="*/ 2518862 w 3368164"/>
              <a:gd name="connsiteY46" fmla="*/ 706165 h 1969356"/>
              <a:gd name="connsiteX47" fmla="*/ 2462301 w 3368164"/>
              <a:gd name="connsiteY47" fmla="*/ 687311 h 1969356"/>
              <a:gd name="connsiteX48" fmla="*/ 2405741 w 3368164"/>
              <a:gd name="connsiteY48" fmla="*/ 668457 h 1969356"/>
              <a:gd name="connsiteX49" fmla="*/ 2377460 w 3368164"/>
              <a:gd name="connsiteY49" fmla="*/ 659031 h 1969356"/>
              <a:gd name="connsiteX50" fmla="*/ 2330326 w 3368164"/>
              <a:gd name="connsiteY50" fmla="*/ 649604 h 1969356"/>
              <a:gd name="connsiteX51" fmla="*/ 2302046 w 3368164"/>
              <a:gd name="connsiteY51" fmla="*/ 640177 h 1969356"/>
              <a:gd name="connsiteX52" fmla="*/ 2254912 w 3368164"/>
              <a:gd name="connsiteY52" fmla="*/ 630750 h 1969356"/>
              <a:gd name="connsiteX53" fmla="*/ 2160644 w 3368164"/>
              <a:gd name="connsiteY53" fmla="*/ 602470 h 1969356"/>
              <a:gd name="connsiteX54" fmla="*/ 2104083 w 3368164"/>
              <a:gd name="connsiteY54" fmla="*/ 593043 h 1969356"/>
              <a:gd name="connsiteX55" fmla="*/ 2056949 w 3368164"/>
              <a:gd name="connsiteY55" fmla="*/ 583616 h 1969356"/>
              <a:gd name="connsiteX56" fmla="*/ 2000388 w 3368164"/>
              <a:gd name="connsiteY56" fmla="*/ 574189 h 1969356"/>
              <a:gd name="connsiteX57" fmla="*/ 1972108 w 3368164"/>
              <a:gd name="connsiteY57" fmla="*/ 564763 h 1969356"/>
              <a:gd name="connsiteX58" fmla="*/ 1934400 w 3368164"/>
              <a:gd name="connsiteY58" fmla="*/ 555336 h 1969356"/>
              <a:gd name="connsiteX59" fmla="*/ 1906120 w 3368164"/>
              <a:gd name="connsiteY59" fmla="*/ 545909 h 1969356"/>
              <a:gd name="connsiteX60" fmla="*/ 1792998 w 3368164"/>
              <a:gd name="connsiteY60" fmla="*/ 527055 h 1969356"/>
              <a:gd name="connsiteX61" fmla="*/ 1661023 w 3368164"/>
              <a:gd name="connsiteY61" fmla="*/ 489348 h 1969356"/>
              <a:gd name="connsiteX62" fmla="*/ 1595035 w 3368164"/>
              <a:gd name="connsiteY62" fmla="*/ 479921 h 1969356"/>
              <a:gd name="connsiteX63" fmla="*/ 1547901 w 3368164"/>
              <a:gd name="connsiteY63" fmla="*/ 470495 h 1969356"/>
              <a:gd name="connsiteX64" fmla="*/ 1481914 w 3368164"/>
              <a:gd name="connsiteY64" fmla="*/ 461068 h 1969356"/>
              <a:gd name="connsiteX65" fmla="*/ 1425353 w 3368164"/>
              <a:gd name="connsiteY65" fmla="*/ 451641 h 1969356"/>
              <a:gd name="connsiteX66" fmla="*/ 1359365 w 3368164"/>
              <a:gd name="connsiteY66" fmla="*/ 442214 h 1969356"/>
              <a:gd name="connsiteX67" fmla="*/ 1246244 w 3368164"/>
              <a:gd name="connsiteY67" fmla="*/ 423361 h 1969356"/>
              <a:gd name="connsiteX68" fmla="*/ 1161402 w 3368164"/>
              <a:gd name="connsiteY68" fmla="*/ 404507 h 1969356"/>
              <a:gd name="connsiteX69" fmla="*/ 1067134 w 3368164"/>
              <a:gd name="connsiteY69" fmla="*/ 395080 h 1969356"/>
              <a:gd name="connsiteX70" fmla="*/ 1010574 w 3368164"/>
              <a:gd name="connsiteY70" fmla="*/ 385653 h 1969356"/>
              <a:gd name="connsiteX71" fmla="*/ 925732 w 3368164"/>
              <a:gd name="connsiteY71" fmla="*/ 376227 h 1969356"/>
              <a:gd name="connsiteX72" fmla="*/ 869172 w 3368164"/>
              <a:gd name="connsiteY72" fmla="*/ 366800 h 1969356"/>
              <a:gd name="connsiteX73" fmla="*/ 774903 w 3368164"/>
              <a:gd name="connsiteY73" fmla="*/ 357373 h 1969356"/>
              <a:gd name="connsiteX74" fmla="*/ 614648 w 3368164"/>
              <a:gd name="connsiteY74" fmla="*/ 338519 h 1969356"/>
              <a:gd name="connsiteX75" fmla="*/ 567514 w 3368164"/>
              <a:gd name="connsiteY75" fmla="*/ 329093 h 1969356"/>
              <a:gd name="connsiteX76" fmla="*/ 492099 w 3368164"/>
              <a:gd name="connsiteY76" fmla="*/ 319666 h 1969356"/>
              <a:gd name="connsiteX77" fmla="*/ 331844 w 3368164"/>
              <a:gd name="connsiteY77" fmla="*/ 300812 h 1969356"/>
              <a:gd name="connsiteX78" fmla="*/ 237576 w 3368164"/>
              <a:gd name="connsiteY78" fmla="*/ 291385 h 1969356"/>
              <a:gd name="connsiteX79" fmla="*/ 190442 w 3368164"/>
              <a:gd name="connsiteY79" fmla="*/ 281959 h 1969356"/>
              <a:gd name="connsiteX80" fmla="*/ 133881 w 3368164"/>
              <a:gd name="connsiteY80" fmla="*/ 272532 h 1969356"/>
              <a:gd name="connsiteX81" fmla="*/ 86747 w 3368164"/>
              <a:gd name="connsiteY81" fmla="*/ 253678 h 1969356"/>
              <a:gd name="connsiteX82" fmla="*/ 58466 w 3368164"/>
              <a:gd name="connsiteY82" fmla="*/ 244251 h 1969356"/>
              <a:gd name="connsiteX83" fmla="*/ 20759 w 3368164"/>
              <a:gd name="connsiteY83" fmla="*/ 187690 h 1969356"/>
              <a:gd name="connsiteX84" fmla="*/ 11332 w 3368164"/>
              <a:gd name="connsiteY84" fmla="*/ 149983 h 1969356"/>
              <a:gd name="connsiteX85" fmla="*/ 1906 w 3368164"/>
              <a:gd name="connsiteY85" fmla="*/ 121703 h 1969356"/>
              <a:gd name="connsiteX86" fmla="*/ 52336 w 3368164"/>
              <a:gd name="connsiteY86" fmla="*/ 97143 h 1969356"/>
              <a:gd name="connsiteX87" fmla="*/ 103571 w 3368164"/>
              <a:gd name="connsiteY87" fmla="*/ 22954 h 1969356"/>
              <a:gd name="connsiteX88" fmla="*/ 323262 w 3368164"/>
              <a:gd name="connsiteY88" fmla="*/ 0 h 1969356"/>
              <a:gd name="connsiteX0" fmla="*/ 323262 w 3368164"/>
              <a:gd name="connsiteY0" fmla="*/ 0 h 1969356"/>
              <a:gd name="connsiteX1" fmla="*/ 988423 w 3368164"/>
              <a:gd name="connsiteY1" fmla="*/ 77909 h 1969356"/>
              <a:gd name="connsiteX2" fmla="*/ 1471261 w 3368164"/>
              <a:gd name="connsiteY2" fmla="*/ 214027 h 1969356"/>
              <a:gd name="connsiteX3" fmla="*/ 1893057 w 3368164"/>
              <a:gd name="connsiteY3" fmla="*/ 284114 h 1969356"/>
              <a:gd name="connsiteX4" fmla="*/ 2339330 w 3368164"/>
              <a:gd name="connsiteY4" fmla="*/ 384047 h 1969356"/>
              <a:gd name="connsiteX5" fmla="*/ 2716825 w 3368164"/>
              <a:gd name="connsiteY5" fmla="*/ 489348 h 1969356"/>
              <a:gd name="connsiteX6" fmla="*/ 2848800 w 3368164"/>
              <a:gd name="connsiteY6" fmla="*/ 564763 h 1969356"/>
              <a:gd name="connsiteX7" fmla="*/ 2914788 w 3368164"/>
              <a:gd name="connsiteY7" fmla="*/ 593043 h 1969356"/>
              <a:gd name="connsiteX8" fmla="*/ 2943068 w 3368164"/>
              <a:gd name="connsiteY8" fmla="*/ 611897 h 1969356"/>
              <a:gd name="connsiteX9" fmla="*/ 2971349 w 3368164"/>
              <a:gd name="connsiteY9" fmla="*/ 621323 h 1969356"/>
              <a:gd name="connsiteX10" fmla="*/ 3018483 w 3368164"/>
              <a:gd name="connsiteY10" fmla="*/ 649604 h 1969356"/>
              <a:gd name="connsiteX11" fmla="*/ 3075044 w 3368164"/>
              <a:gd name="connsiteY11" fmla="*/ 677884 h 1969356"/>
              <a:gd name="connsiteX12" fmla="*/ 3150458 w 3368164"/>
              <a:gd name="connsiteY12" fmla="*/ 725018 h 1969356"/>
              <a:gd name="connsiteX13" fmla="*/ 3207019 w 3368164"/>
              <a:gd name="connsiteY13" fmla="*/ 781579 h 1969356"/>
              <a:gd name="connsiteX14" fmla="*/ 3263580 w 3368164"/>
              <a:gd name="connsiteY14" fmla="*/ 828713 h 1969356"/>
              <a:gd name="connsiteX15" fmla="*/ 3291860 w 3368164"/>
              <a:gd name="connsiteY15" fmla="*/ 894701 h 1969356"/>
              <a:gd name="connsiteX16" fmla="*/ 3329567 w 3368164"/>
              <a:gd name="connsiteY16" fmla="*/ 988969 h 1969356"/>
              <a:gd name="connsiteX17" fmla="*/ 3348421 w 3368164"/>
              <a:gd name="connsiteY17" fmla="*/ 1073810 h 1969356"/>
              <a:gd name="connsiteX18" fmla="*/ 3357848 w 3368164"/>
              <a:gd name="connsiteY18" fmla="*/ 1507443 h 1969356"/>
              <a:gd name="connsiteX19" fmla="*/ 3348421 w 3368164"/>
              <a:gd name="connsiteY19" fmla="*/ 1592284 h 1969356"/>
              <a:gd name="connsiteX20" fmla="*/ 3329567 w 3368164"/>
              <a:gd name="connsiteY20" fmla="*/ 1648845 h 1969356"/>
              <a:gd name="connsiteX21" fmla="*/ 3320141 w 3368164"/>
              <a:gd name="connsiteY21" fmla="*/ 1677126 h 1969356"/>
              <a:gd name="connsiteX22" fmla="*/ 3301287 w 3368164"/>
              <a:gd name="connsiteY22" fmla="*/ 1733686 h 1969356"/>
              <a:gd name="connsiteX23" fmla="*/ 3291860 w 3368164"/>
              <a:gd name="connsiteY23" fmla="*/ 1761967 h 1969356"/>
              <a:gd name="connsiteX24" fmla="*/ 3273007 w 3368164"/>
              <a:gd name="connsiteY24" fmla="*/ 1799674 h 1969356"/>
              <a:gd name="connsiteX25" fmla="*/ 3235299 w 3368164"/>
              <a:gd name="connsiteY25" fmla="*/ 1856235 h 1969356"/>
              <a:gd name="connsiteX26" fmla="*/ 3216446 w 3368164"/>
              <a:gd name="connsiteY26" fmla="*/ 1912796 h 1969356"/>
              <a:gd name="connsiteX27" fmla="*/ 3178739 w 3368164"/>
              <a:gd name="connsiteY27" fmla="*/ 1969356 h 1969356"/>
              <a:gd name="connsiteX28" fmla="*/ 3075044 w 3368164"/>
              <a:gd name="connsiteY28" fmla="*/ 1959930 h 1969356"/>
              <a:gd name="connsiteX29" fmla="*/ 3046763 w 3368164"/>
              <a:gd name="connsiteY29" fmla="*/ 1950503 h 1969356"/>
              <a:gd name="connsiteX30" fmla="*/ 3018483 w 3368164"/>
              <a:gd name="connsiteY30" fmla="*/ 1922222 h 1969356"/>
              <a:gd name="connsiteX31" fmla="*/ 3046763 w 3368164"/>
              <a:gd name="connsiteY31" fmla="*/ 1827954 h 1969356"/>
              <a:gd name="connsiteX32" fmla="*/ 3065617 w 3368164"/>
              <a:gd name="connsiteY32" fmla="*/ 1771394 h 1969356"/>
              <a:gd name="connsiteX33" fmla="*/ 3075044 w 3368164"/>
              <a:gd name="connsiteY33" fmla="*/ 1648845 h 1969356"/>
              <a:gd name="connsiteX34" fmla="*/ 3093897 w 3368164"/>
              <a:gd name="connsiteY34" fmla="*/ 1309480 h 1969356"/>
              <a:gd name="connsiteX35" fmla="*/ 3075044 w 3368164"/>
              <a:gd name="connsiteY35" fmla="*/ 1120944 h 1969356"/>
              <a:gd name="connsiteX36" fmla="*/ 3065617 w 3368164"/>
              <a:gd name="connsiteY36" fmla="*/ 1092664 h 1969356"/>
              <a:gd name="connsiteX37" fmla="*/ 3009056 w 3368164"/>
              <a:gd name="connsiteY37" fmla="*/ 988969 h 1969356"/>
              <a:gd name="connsiteX38" fmla="*/ 2952495 w 3368164"/>
              <a:gd name="connsiteY38" fmla="*/ 932408 h 1969356"/>
              <a:gd name="connsiteX39" fmla="*/ 2895934 w 3368164"/>
              <a:gd name="connsiteY39" fmla="*/ 894701 h 1969356"/>
              <a:gd name="connsiteX40" fmla="*/ 2839374 w 3368164"/>
              <a:gd name="connsiteY40" fmla="*/ 856994 h 1969356"/>
              <a:gd name="connsiteX41" fmla="*/ 2745106 w 3368164"/>
              <a:gd name="connsiteY41" fmla="*/ 819286 h 1969356"/>
              <a:gd name="connsiteX42" fmla="*/ 2716825 w 3368164"/>
              <a:gd name="connsiteY42" fmla="*/ 809860 h 1969356"/>
              <a:gd name="connsiteX43" fmla="*/ 2679118 w 3368164"/>
              <a:gd name="connsiteY43" fmla="*/ 791006 h 1969356"/>
              <a:gd name="connsiteX44" fmla="*/ 2622557 w 3368164"/>
              <a:gd name="connsiteY44" fmla="*/ 772152 h 1969356"/>
              <a:gd name="connsiteX45" fmla="*/ 2556569 w 3368164"/>
              <a:gd name="connsiteY45" fmla="*/ 734445 h 1969356"/>
              <a:gd name="connsiteX46" fmla="*/ 2518862 w 3368164"/>
              <a:gd name="connsiteY46" fmla="*/ 706165 h 1969356"/>
              <a:gd name="connsiteX47" fmla="*/ 2462301 w 3368164"/>
              <a:gd name="connsiteY47" fmla="*/ 687311 h 1969356"/>
              <a:gd name="connsiteX48" fmla="*/ 2405741 w 3368164"/>
              <a:gd name="connsiteY48" fmla="*/ 668457 h 1969356"/>
              <a:gd name="connsiteX49" fmla="*/ 2377460 w 3368164"/>
              <a:gd name="connsiteY49" fmla="*/ 659031 h 1969356"/>
              <a:gd name="connsiteX50" fmla="*/ 2330326 w 3368164"/>
              <a:gd name="connsiteY50" fmla="*/ 649604 h 1969356"/>
              <a:gd name="connsiteX51" fmla="*/ 2302046 w 3368164"/>
              <a:gd name="connsiteY51" fmla="*/ 640177 h 1969356"/>
              <a:gd name="connsiteX52" fmla="*/ 2254912 w 3368164"/>
              <a:gd name="connsiteY52" fmla="*/ 630750 h 1969356"/>
              <a:gd name="connsiteX53" fmla="*/ 2160644 w 3368164"/>
              <a:gd name="connsiteY53" fmla="*/ 602470 h 1969356"/>
              <a:gd name="connsiteX54" fmla="*/ 2104083 w 3368164"/>
              <a:gd name="connsiteY54" fmla="*/ 593043 h 1969356"/>
              <a:gd name="connsiteX55" fmla="*/ 2056949 w 3368164"/>
              <a:gd name="connsiteY55" fmla="*/ 583616 h 1969356"/>
              <a:gd name="connsiteX56" fmla="*/ 2000388 w 3368164"/>
              <a:gd name="connsiteY56" fmla="*/ 574189 h 1969356"/>
              <a:gd name="connsiteX57" fmla="*/ 1972108 w 3368164"/>
              <a:gd name="connsiteY57" fmla="*/ 564763 h 1969356"/>
              <a:gd name="connsiteX58" fmla="*/ 1934400 w 3368164"/>
              <a:gd name="connsiteY58" fmla="*/ 555336 h 1969356"/>
              <a:gd name="connsiteX59" fmla="*/ 1906120 w 3368164"/>
              <a:gd name="connsiteY59" fmla="*/ 545909 h 1969356"/>
              <a:gd name="connsiteX60" fmla="*/ 1792998 w 3368164"/>
              <a:gd name="connsiteY60" fmla="*/ 527055 h 1969356"/>
              <a:gd name="connsiteX61" fmla="*/ 1661023 w 3368164"/>
              <a:gd name="connsiteY61" fmla="*/ 489348 h 1969356"/>
              <a:gd name="connsiteX62" fmla="*/ 1595035 w 3368164"/>
              <a:gd name="connsiteY62" fmla="*/ 479921 h 1969356"/>
              <a:gd name="connsiteX63" fmla="*/ 1547901 w 3368164"/>
              <a:gd name="connsiteY63" fmla="*/ 470495 h 1969356"/>
              <a:gd name="connsiteX64" fmla="*/ 1481914 w 3368164"/>
              <a:gd name="connsiteY64" fmla="*/ 461068 h 1969356"/>
              <a:gd name="connsiteX65" fmla="*/ 1425353 w 3368164"/>
              <a:gd name="connsiteY65" fmla="*/ 451641 h 1969356"/>
              <a:gd name="connsiteX66" fmla="*/ 1359365 w 3368164"/>
              <a:gd name="connsiteY66" fmla="*/ 442214 h 1969356"/>
              <a:gd name="connsiteX67" fmla="*/ 1246244 w 3368164"/>
              <a:gd name="connsiteY67" fmla="*/ 423361 h 1969356"/>
              <a:gd name="connsiteX68" fmla="*/ 1161402 w 3368164"/>
              <a:gd name="connsiteY68" fmla="*/ 404507 h 1969356"/>
              <a:gd name="connsiteX69" fmla="*/ 1067134 w 3368164"/>
              <a:gd name="connsiteY69" fmla="*/ 395080 h 1969356"/>
              <a:gd name="connsiteX70" fmla="*/ 1010574 w 3368164"/>
              <a:gd name="connsiteY70" fmla="*/ 385653 h 1969356"/>
              <a:gd name="connsiteX71" fmla="*/ 925732 w 3368164"/>
              <a:gd name="connsiteY71" fmla="*/ 376227 h 1969356"/>
              <a:gd name="connsiteX72" fmla="*/ 869172 w 3368164"/>
              <a:gd name="connsiteY72" fmla="*/ 366800 h 1969356"/>
              <a:gd name="connsiteX73" fmla="*/ 774903 w 3368164"/>
              <a:gd name="connsiteY73" fmla="*/ 357373 h 1969356"/>
              <a:gd name="connsiteX74" fmla="*/ 614648 w 3368164"/>
              <a:gd name="connsiteY74" fmla="*/ 338519 h 1969356"/>
              <a:gd name="connsiteX75" fmla="*/ 567514 w 3368164"/>
              <a:gd name="connsiteY75" fmla="*/ 329093 h 1969356"/>
              <a:gd name="connsiteX76" fmla="*/ 492099 w 3368164"/>
              <a:gd name="connsiteY76" fmla="*/ 319666 h 1969356"/>
              <a:gd name="connsiteX77" fmla="*/ 331844 w 3368164"/>
              <a:gd name="connsiteY77" fmla="*/ 300812 h 1969356"/>
              <a:gd name="connsiteX78" fmla="*/ 237576 w 3368164"/>
              <a:gd name="connsiteY78" fmla="*/ 291385 h 1969356"/>
              <a:gd name="connsiteX79" fmla="*/ 190442 w 3368164"/>
              <a:gd name="connsiteY79" fmla="*/ 281959 h 1969356"/>
              <a:gd name="connsiteX80" fmla="*/ 133881 w 3368164"/>
              <a:gd name="connsiteY80" fmla="*/ 272532 h 1969356"/>
              <a:gd name="connsiteX81" fmla="*/ 86747 w 3368164"/>
              <a:gd name="connsiteY81" fmla="*/ 253678 h 1969356"/>
              <a:gd name="connsiteX82" fmla="*/ 58466 w 3368164"/>
              <a:gd name="connsiteY82" fmla="*/ 244251 h 1969356"/>
              <a:gd name="connsiteX83" fmla="*/ 20759 w 3368164"/>
              <a:gd name="connsiteY83" fmla="*/ 187690 h 1969356"/>
              <a:gd name="connsiteX84" fmla="*/ 11332 w 3368164"/>
              <a:gd name="connsiteY84" fmla="*/ 149983 h 1969356"/>
              <a:gd name="connsiteX85" fmla="*/ 1906 w 3368164"/>
              <a:gd name="connsiteY85" fmla="*/ 121703 h 1969356"/>
              <a:gd name="connsiteX86" fmla="*/ 52336 w 3368164"/>
              <a:gd name="connsiteY86" fmla="*/ 97143 h 1969356"/>
              <a:gd name="connsiteX87" fmla="*/ 103571 w 3368164"/>
              <a:gd name="connsiteY87" fmla="*/ 22954 h 1969356"/>
              <a:gd name="connsiteX88" fmla="*/ 323262 w 3368164"/>
              <a:gd name="connsiteY88" fmla="*/ 0 h 1969356"/>
              <a:gd name="connsiteX0" fmla="*/ 323262 w 3368164"/>
              <a:gd name="connsiteY0" fmla="*/ 0 h 1969356"/>
              <a:gd name="connsiteX1" fmla="*/ 959719 w 3368164"/>
              <a:gd name="connsiteY1" fmla="*/ 143516 h 1969356"/>
              <a:gd name="connsiteX2" fmla="*/ 1471261 w 3368164"/>
              <a:gd name="connsiteY2" fmla="*/ 214027 h 1969356"/>
              <a:gd name="connsiteX3" fmla="*/ 1893057 w 3368164"/>
              <a:gd name="connsiteY3" fmla="*/ 284114 h 1969356"/>
              <a:gd name="connsiteX4" fmla="*/ 2339330 w 3368164"/>
              <a:gd name="connsiteY4" fmla="*/ 384047 h 1969356"/>
              <a:gd name="connsiteX5" fmla="*/ 2716825 w 3368164"/>
              <a:gd name="connsiteY5" fmla="*/ 489348 h 1969356"/>
              <a:gd name="connsiteX6" fmla="*/ 2848800 w 3368164"/>
              <a:gd name="connsiteY6" fmla="*/ 564763 h 1969356"/>
              <a:gd name="connsiteX7" fmla="*/ 2914788 w 3368164"/>
              <a:gd name="connsiteY7" fmla="*/ 593043 h 1969356"/>
              <a:gd name="connsiteX8" fmla="*/ 2943068 w 3368164"/>
              <a:gd name="connsiteY8" fmla="*/ 611897 h 1969356"/>
              <a:gd name="connsiteX9" fmla="*/ 2971349 w 3368164"/>
              <a:gd name="connsiteY9" fmla="*/ 621323 h 1969356"/>
              <a:gd name="connsiteX10" fmla="*/ 3018483 w 3368164"/>
              <a:gd name="connsiteY10" fmla="*/ 649604 h 1969356"/>
              <a:gd name="connsiteX11" fmla="*/ 3075044 w 3368164"/>
              <a:gd name="connsiteY11" fmla="*/ 677884 h 1969356"/>
              <a:gd name="connsiteX12" fmla="*/ 3150458 w 3368164"/>
              <a:gd name="connsiteY12" fmla="*/ 725018 h 1969356"/>
              <a:gd name="connsiteX13" fmla="*/ 3207019 w 3368164"/>
              <a:gd name="connsiteY13" fmla="*/ 781579 h 1969356"/>
              <a:gd name="connsiteX14" fmla="*/ 3263580 w 3368164"/>
              <a:gd name="connsiteY14" fmla="*/ 828713 h 1969356"/>
              <a:gd name="connsiteX15" fmla="*/ 3291860 w 3368164"/>
              <a:gd name="connsiteY15" fmla="*/ 894701 h 1969356"/>
              <a:gd name="connsiteX16" fmla="*/ 3329567 w 3368164"/>
              <a:gd name="connsiteY16" fmla="*/ 988969 h 1969356"/>
              <a:gd name="connsiteX17" fmla="*/ 3348421 w 3368164"/>
              <a:gd name="connsiteY17" fmla="*/ 1073810 h 1969356"/>
              <a:gd name="connsiteX18" fmla="*/ 3357848 w 3368164"/>
              <a:gd name="connsiteY18" fmla="*/ 1507443 h 1969356"/>
              <a:gd name="connsiteX19" fmla="*/ 3348421 w 3368164"/>
              <a:gd name="connsiteY19" fmla="*/ 1592284 h 1969356"/>
              <a:gd name="connsiteX20" fmla="*/ 3329567 w 3368164"/>
              <a:gd name="connsiteY20" fmla="*/ 1648845 h 1969356"/>
              <a:gd name="connsiteX21" fmla="*/ 3320141 w 3368164"/>
              <a:gd name="connsiteY21" fmla="*/ 1677126 h 1969356"/>
              <a:gd name="connsiteX22" fmla="*/ 3301287 w 3368164"/>
              <a:gd name="connsiteY22" fmla="*/ 1733686 h 1969356"/>
              <a:gd name="connsiteX23" fmla="*/ 3291860 w 3368164"/>
              <a:gd name="connsiteY23" fmla="*/ 1761967 h 1969356"/>
              <a:gd name="connsiteX24" fmla="*/ 3273007 w 3368164"/>
              <a:gd name="connsiteY24" fmla="*/ 1799674 h 1969356"/>
              <a:gd name="connsiteX25" fmla="*/ 3235299 w 3368164"/>
              <a:gd name="connsiteY25" fmla="*/ 1856235 h 1969356"/>
              <a:gd name="connsiteX26" fmla="*/ 3216446 w 3368164"/>
              <a:gd name="connsiteY26" fmla="*/ 1912796 h 1969356"/>
              <a:gd name="connsiteX27" fmla="*/ 3178739 w 3368164"/>
              <a:gd name="connsiteY27" fmla="*/ 1969356 h 1969356"/>
              <a:gd name="connsiteX28" fmla="*/ 3075044 w 3368164"/>
              <a:gd name="connsiteY28" fmla="*/ 1959930 h 1969356"/>
              <a:gd name="connsiteX29" fmla="*/ 3046763 w 3368164"/>
              <a:gd name="connsiteY29" fmla="*/ 1950503 h 1969356"/>
              <a:gd name="connsiteX30" fmla="*/ 3018483 w 3368164"/>
              <a:gd name="connsiteY30" fmla="*/ 1922222 h 1969356"/>
              <a:gd name="connsiteX31" fmla="*/ 3046763 w 3368164"/>
              <a:gd name="connsiteY31" fmla="*/ 1827954 h 1969356"/>
              <a:gd name="connsiteX32" fmla="*/ 3065617 w 3368164"/>
              <a:gd name="connsiteY32" fmla="*/ 1771394 h 1969356"/>
              <a:gd name="connsiteX33" fmla="*/ 3075044 w 3368164"/>
              <a:gd name="connsiteY33" fmla="*/ 1648845 h 1969356"/>
              <a:gd name="connsiteX34" fmla="*/ 3093897 w 3368164"/>
              <a:gd name="connsiteY34" fmla="*/ 1309480 h 1969356"/>
              <a:gd name="connsiteX35" fmla="*/ 3075044 w 3368164"/>
              <a:gd name="connsiteY35" fmla="*/ 1120944 h 1969356"/>
              <a:gd name="connsiteX36" fmla="*/ 3065617 w 3368164"/>
              <a:gd name="connsiteY36" fmla="*/ 1092664 h 1969356"/>
              <a:gd name="connsiteX37" fmla="*/ 3009056 w 3368164"/>
              <a:gd name="connsiteY37" fmla="*/ 988969 h 1969356"/>
              <a:gd name="connsiteX38" fmla="*/ 2952495 w 3368164"/>
              <a:gd name="connsiteY38" fmla="*/ 932408 h 1969356"/>
              <a:gd name="connsiteX39" fmla="*/ 2895934 w 3368164"/>
              <a:gd name="connsiteY39" fmla="*/ 894701 h 1969356"/>
              <a:gd name="connsiteX40" fmla="*/ 2839374 w 3368164"/>
              <a:gd name="connsiteY40" fmla="*/ 856994 h 1969356"/>
              <a:gd name="connsiteX41" fmla="*/ 2745106 w 3368164"/>
              <a:gd name="connsiteY41" fmla="*/ 819286 h 1969356"/>
              <a:gd name="connsiteX42" fmla="*/ 2716825 w 3368164"/>
              <a:gd name="connsiteY42" fmla="*/ 809860 h 1969356"/>
              <a:gd name="connsiteX43" fmla="*/ 2679118 w 3368164"/>
              <a:gd name="connsiteY43" fmla="*/ 791006 h 1969356"/>
              <a:gd name="connsiteX44" fmla="*/ 2622557 w 3368164"/>
              <a:gd name="connsiteY44" fmla="*/ 772152 h 1969356"/>
              <a:gd name="connsiteX45" fmla="*/ 2556569 w 3368164"/>
              <a:gd name="connsiteY45" fmla="*/ 734445 h 1969356"/>
              <a:gd name="connsiteX46" fmla="*/ 2518862 w 3368164"/>
              <a:gd name="connsiteY46" fmla="*/ 706165 h 1969356"/>
              <a:gd name="connsiteX47" fmla="*/ 2462301 w 3368164"/>
              <a:gd name="connsiteY47" fmla="*/ 687311 h 1969356"/>
              <a:gd name="connsiteX48" fmla="*/ 2405741 w 3368164"/>
              <a:gd name="connsiteY48" fmla="*/ 668457 h 1969356"/>
              <a:gd name="connsiteX49" fmla="*/ 2377460 w 3368164"/>
              <a:gd name="connsiteY49" fmla="*/ 659031 h 1969356"/>
              <a:gd name="connsiteX50" fmla="*/ 2330326 w 3368164"/>
              <a:gd name="connsiteY50" fmla="*/ 649604 h 1969356"/>
              <a:gd name="connsiteX51" fmla="*/ 2302046 w 3368164"/>
              <a:gd name="connsiteY51" fmla="*/ 640177 h 1969356"/>
              <a:gd name="connsiteX52" fmla="*/ 2254912 w 3368164"/>
              <a:gd name="connsiteY52" fmla="*/ 630750 h 1969356"/>
              <a:gd name="connsiteX53" fmla="*/ 2160644 w 3368164"/>
              <a:gd name="connsiteY53" fmla="*/ 602470 h 1969356"/>
              <a:gd name="connsiteX54" fmla="*/ 2104083 w 3368164"/>
              <a:gd name="connsiteY54" fmla="*/ 593043 h 1969356"/>
              <a:gd name="connsiteX55" fmla="*/ 2056949 w 3368164"/>
              <a:gd name="connsiteY55" fmla="*/ 583616 h 1969356"/>
              <a:gd name="connsiteX56" fmla="*/ 2000388 w 3368164"/>
              <a:gd name="connsiteY56" fmla="*/ 574189 h 1969356"/>
              <a:gd name="connsiteX57" fmla="*/ 1972108 w 3368164"/>
              <a:gd name="connsiteY57" fmla="*/ 564763 h 1969356"/>
              <a:gd name="connsiteX58" fmla="*/ 1934400 w 3368164"/>
              <a:gd name="connsiteY58" fmla="*/ 555336 h 1969356"/>
              <a:gd name="connsiteX59" fmla="*/ 1906120 w 3368164"/>
              <a:gd name="connsiteY59" fmla="*/ 545909 h 1969356"/>
              <a:gd name="connsiteX60" fmla="*/ 1792998 w 3368164"/>
              <a:gd name="connsiteY60" fmla="*/ 527055 h 1969356"/>
              <a:gd name="connsiteX61" fmla="*/ 1661023 w 3368164"/>
              <a:gd name="connsiteY61" fmla="*/ 489348 h 1969356"/>
              <a:gd name="connsiteX62" fmla="*/ 1595035 w 3368164"/>
              <a:gd name="connsiteY62" fmla="*/ 479921 h 1969356"/>
              <a:gd name="connsiteX63" fmla="*/ 1547901 w 3368164"/>
              <a:gd name="connsiteY63" fmla="*/ 470495 h 1969356"/>
              <a:gd name="connsiteX64" fmla="*/ 1481914 w 3368164"/>
              <a:gd name="connsiteY64" fmla="*/ 461068 h 1969356"/>
              <a:gd name="connsiteX65" fmla="*/ 1425353 w 3368164"/>
              <a:gd name="connsiteY65" fmla="*/ 451641 h 1969356"/>
              <a:gd name="connsiteX66" fmla="*/ 1359365 w 3368164"/>
              <a:gd name="connsiteY66" fmla="*/ 442214 h 1969356"/>
              <a:gd name="connsiteX67" fmla="*/ 1246244 w 3368164"/>
              <a:gd name="connsiteY67" fmla="*/ 423361 h 1969356"/>
              <a:gd name="connsiteX68" fmla="*/ 1161402 w 3368164"/>
              <a:gd name="connsiteY68" fmla="*/ 404507 h 1969356"/>
              <a:gd name="connsiteX69" fmla="*/ 1067134 w 3368164"/>
              <a:gd name="connsiteY69" fmla="*/ 395080 h 1969356"/>
              <a:gd name="connsiteX70" fmla="*/ 1010574 w 3368164"/>
              <a:gd name="connsiteY70" fmla="*/ 385653 h 1969356"/>
              <a:gd name="connsiteX71" fmla="*/ 925732 w 3368164"/>
              <a:gd name="connsiteY71" fmla="*/ 376227 h 1969356"/>
              <a:gd name="connsiteX72" fmla="*/ 869172 w 3368164"/>
              <a:gd name="connsiteY72" fmla="*/ 366800 h 1969356"/>
              <a:gd name="connsiteX73" fmla="*/ 774903 w 3368164"/>
              <a:gd name="connsiteY73" fmla="*/ 357373 h 1969356"/>
              <a:gd name="connsiteX74" fmla="*/ 614648 w 3368164"/>
              <a:gd name="connsiteY74" fmla="*/ 338519 h 1969356"/>
              <a:gd name="connsiteX75" fmla="*/ 567514 w 3368164"/>
              <a:gd name="connsiteY75" fmla="*/ 329093 h 1969356"/>
              <a:gd name="connsiteX76" fmla="*/ 492099 w 3368164"/>
              <a:gd name="connsiteY76" fmla="*/ 319666 h 1969356"/>
              <a:gd name="connsiteX77" fmla="*/ 331844 w 3368164"/>
              <a:gd name="connsiteY77" fmla="*/ 300812 h 1969356"/>
              <a:gd name="connsiteX78" fmla="*/ 237576 w 3368164"/>
              <a:gd name="connsiteY78" fmla="*/ 291385 h 1969356"/>
              <a:gd name="connsiteX79" fmla="*/ 190442 w 3368164"/>
              <a:gd name="connsiteY79" fmla="*/ 281959 h 1969356"/>
              <a:gd name="connsiteX80" fmla="*/ 133881 w 3368164"/>
              <a:gd name="connsiteY80" fmla="*/ 272532 h 1969356"/>
              <a:gd name="connsiteX81" fmla="*/ 86747 w 3368164"/>
              <a:gd name="connsiteY81" fmla="*/ 253678 h 1969356"/>
              <a:gd name="connsiteX82" fmla="*/ 58466 w 3368164"/>
              <a:gd name="connsiteY82" fmla="*/ 244251 h 1969356"/>
              <a:gd name="connsiteX83" fmla="*/ 20759 w 3368164"/>
              <a:gd name="connsiteY83" fmla="*/ 187690 h 1969356"/>
              <a:gd name="connsiteX84" fmla="*/ 11332 w 3368164"/>
              <a:gd name="connsiteY84" fmla="*/ 149983 h 1969356"/>
              <a:gd name="connsiteX85" fmla="*/ 1906 w 3368164"/>
              <a:gd name="connsiteY85" fmla="*/ 121703 h 1969356"/>
              <a:gd name="connsiteX86" fmla="*/ 52336 w 3368164"/>
              <a:gd name="connsiteY86" fmla="*/ 97143 h 1969356"/>
              <a:gd name="connsiteX87" fmla="*/ 103571 w 3368164"/>
              <a:gd name="connsiteY87" fmla="*/ 22954 h 1969356"/>
              <a:gd name="connsiteX88" fmla="*/ 323262 w 3368164"/>
              <a:gd name="connsiteY88" fmla="*/ 0 h 1969356"/>
              <a:gd name="connsiteX0" fmla="*/ 310961 w 3368164"/>
              <a:gd name="connsiteY0" fmla="*/ 51037 h 1946585"/>
              <a:gd name="connsiteX1" fmla="*/ 959719 w 3368164"/>
              <a:gd name="connsiteY1" fmla="*/ 120745 h 1946585"/>
              <a:gd name="connsiteX2" fmla="*/ 1471261 w 3368164"/>
              <a:gd name="connsiteY2" fmla="*/ 191256 h 1946585"/>
              <a:gd name="connsiteX3" fmla="*/ 1893057 w 3368164"/>
              <a:gd name="connsiteY3" fmla="*/ 261343 h 1946585"/>
              <a:gd name="connsiteX4" fmla="*/ 2339330 w 3368164"/>
              <a:gd name="connsiteY4" fmla="*/ 361276 h 1946585"/>
              <a:gd name="connsiteX5" fmla="*/ 2716825 w 3368164"/>
              <a:gd name="connsiteY5" fmla="*/ 466577 h 1946585"/>
              <a:gd name="connsiteX6" fmla="*/ 2848800 w 3368164"/>
              <a:gd name="connsiteY6" fmla="*/ 541992 h 1946585"/>
              <a:gd name="connsiteX7" fmla="*/ 2914788 w 3368164"/>
              <a:gd name="connsiteY7" fmla="*/ 570272 h 1946585"/>
              <a:gd name="connsiteX8" fmla="*/ 2943068 w 3368164"/>
              <a:gd name="connsiteY8" fmla="*/ 589126 h 1946585"/>
              <a:gd name="connsiteX9" fmla="*/ 2971349 w 3368164"/>
              <a:gd name="connsiteY9" fmla="*/ 598552 h 1946585"/>
              <a:gd name="connsiteX10" fmla="*/ 3018483 w 3368164"/>
              <a:gd name="connsiteY10" fmla="*/ 626833 h 1946585"/>
              <a:gd name="connsiteX11" fmla="*/ 3075044 w 3368164"/>
              <a:gd name="connsiteY11" fmla="*/ 655113 h 1946585"/>
              <a:gd name="connsiteX12" fmla="*/ 3150458 w 3368164"/>
              <a:gd name="connsiteY12" fmla="*/ 702247 h 1946585"/>
              <a:gd name="connsiteX13" fmla="*/ 3207019 w 3368164"/>
              <a:gd name="connsiteY13" fmla="*/ 758808 h 1946585"/>
              <a:gd name="connsiteX14" fmla="*/ 3263580 w 3368164"/>
              <a:gd name="connsiteY14" fmla="*/ 805942 h 1946585"/>
              <a:gd name="connsiteX15" fmla="*/ 3291860 w 3368164"/>
              <a:gd name="connsiteY15" fmla="*/ 871930 h 1946585"/>
              <a:gd name="connsiteX16" fmla="*/ 3329567 w 3368164"/>
              <a:gd name="connsiteY16" fmla="*/ 966198 h 1946585"/>
              <a:gd name="connsiteX17" fmla="*/ 3348421 w 3368164"/>
              <a:gd name="connsiteY17" fmla="*/ 1051039 h 1946585"/>
              <a:gd name="connsiteX18" fmla="*/ 3357848 w 3368164"/>
              <a:gd name="connsiteY18" fmla="*/ 1484672 h 1946585"/>
              <a:gd name="connsiteX19" fmla="*/ 3348421 w 3368164"/>
              <a:gd name="connsiteY19" fmla="*/ 1569513 h 1946585"/>
              <a:gd name="connsiteX20" fmla="*/ 3329567 w 3368164"/>
              <a:gd name="connsiteY20" fmla="*/ 1626074 h 1946585"/>
              <a:gd name="connsiteX21" fmla="*/ 3320141 w 3368164"/>
              <a:gd name="connsiteY21" fmla="*/ 1654355 h 1946585"/>
              <a:gd name="connsiteX22" fmla="*/ 3301287 w 3368164"/>
              <a:gd name="connsiteY22" fmla="*/ 1710915 h 1946585"/>
              <a:gd name="connsiteX23" fmla="*/ 3291860 w 3368164"/>
              <a:gd name="connsiteY23" fmla="*/ 1739196 h 1946585"/>
              <a:gd name="connsiteX24" fmla="*/ 3273007 w 3368164"/>
              <a:gd name="connsiteY24" fmla="*/ 1776903 h 1946585"/>
              <a:gd name="connsiteX25" fmla="*/ 3235299 w 3368164"/>
              <a:gd name="connsiteY25" fmla="*/ 1833464 h 1946585"/>
              <a:gd name="connsiteX26" fmla="*/ 3216446 w 3368164"/>
              <a:gd name="connsiteY26" fmla="*/ 1890025 h 1946585"/>
              <a:gd name="connsiteX27" fmla="*/ 3178739 w 3368164"/>
              <a:gd name="connsiteY27" fmla="*/ 1946585 h 1946585"/>
              <a:gd name="connsiteX28" fmla="*/ 3075044 w 3368164"/>
              <a:gd name="connsiteY28" fmla="*/ 1937159 h 1946585"/>
              <a:gd name="connsiteX29" fmla="*/ 3046763 w 3368164"/>
              <a:gd name="connsiteY29" fmla="*/ 1927732 h 1946585"/>
              <a:gd name="connsiteX30" fmla="*/ 3018483 w 3368164"/>
              <a:gd name="connsiteY30" fmla="*/ 1899451 h 1946585"/>
              <a:gd name="connsiteX31" fmla="*/ 3046763 w 3368164"/>
              <a:gd name="connsiteY31" fmla="*/ 1805183 h 1946585"/>
              <a:gd name="connsiteX32" fmla="*/ 3065617 w 3368164"/>
              <a:gd name="connsiteY32" fmla="*/ 1748623 h 1946585"/>
              <a:gd name="connsiteX33" fmla="*/ 3075044 w 3368164"/>
              <a:gd name="connsiteY33" fmla="*/ 1626074 h 1946585"/>
              <a:gd name="connsiteX34" fmla="*/ 3093897 w 3368164"/>
              <a:gd name="connsiteY34" fmla="*/ 1286709 h 1946585"/>
              <a:gd name="connsiteX35" fmla="*/ 3075044 w 3368164"/>
              <a:gd name="connsiteY35" fmla="*/ 1098173 h 1946585"/>
              <a:gd name="connsiteX36" fmla="*/ 3065617 w 3368164"/>
              <a:gd name="connsiteY36" fmla="*/ 1069893 h 1946585"/>
              <a:gd name="connsiteX37" fmla="*/ 3009056 w 3368164"/>
              <a:gd name="connsiteY37" fmla="*/ 966198 h 1946585"/>
              <a:gd name="connsiteX38" fmla="*/ 2952495 w 3368164"/>
              <a:gd name="connsiteY38" fmla="*/ 909637 h 1946585"/>
              <a:gd name="connsiteX39" fmla="*/ 2895934 w 3368164"/>
              <a:gd name="connsiteY39" fmla="*/ 871930 h 1946585"/>
              <a:gd name="connsiteX40" fmla="*/ 2839374 w 3368164"/>
              <a:gd name="connsiteY40" fmla="*/ 834223 h 1946585"/>
              <a:gd name="connsiteX41" fmla="*/ 2745106 w 3368164"/>
              <a:gd name="connsiteY41" fmla="*/ 796515 h 1946585"/>
              <a:gd name="connsiteX42" fmla="*/ 2716825 w 3368164"/>
              <a:gd name="connsiteY42" fmla="*/ 787089 h 1946585"/>
              <a:gd name="connsiteX43" fmla="*/ 2679118 w 3368164"/>
              <a:gd name="connsiteY43" fmla="*/ 768235 h 1946585"/>
              <a:gd name="connsiteX44" fmla="*/ 2622557 w 3368164"/>
              <a:gd name="connsiteY44" fmla="*/ 749381 h 1946585"/>
              <a:gd name="connsiteX45" fmla="*/ 2556569 w 3368164"/>
              <a:gd name="connsiteY45" fmla="*/ 711674 h 1946585"/>
              <a:gd name="connsiteX46" fmla="*/ 2518862 w 3368164"/>
              <a:gd name="connsiteY46" fmla="*/ 683394 h 1946585"/>
              <a:gd name="connsiteX47" fmla="*/ 2462301 w 3368164"/>
              <a:gd name="connsiteY47" fmla="*/ 664540 h 1946585"/>
              <a:gd name="connsiteX48" fmla="*/ 2405741 w 3368164"/>
              <a:gd name="connsiteY48" fmla="*/ 645686 h 1946585"/>
              <a:gd name="connsiteX49" fmla="*/ 2377460 w 3368164"/>
              <a:gd name="connsiteY49" fmla="*/ 636260 h 1946585"/>
              <a:gd name="connsiteX50" fmla="*/ 2330326 w 3368164"/>
              <a:gd name="connsiteY50" fmla="*/ 626833 h 1946585"/>
              <a:gd name="connsiteX51" fmla="*/ 2302046 w 3368164"/>
              <a:gd name="connsiteY51" fmla="*/ 617406 h 1946585"/>
              <a:gd name="connsiteX52" fmla="*/ 2254912 w 3368164"/>
              <a:gd name="connsiteY52" fmla="*/ 607979 h 1946585"/>
              <a:gd name="connsiteX53" fmla="*/ 2160644 w 3368164"/>
              <a:gd name="connsiteY53" fmla="*/ 579699 h 1946585"/>
              <a:gd name="connsiteX54" fmla="*/ 2104083 w 3368164"/>
              <a:gd name="connsiteY54" fmla="*/ 570272 h 1946585"/>
              <a:gd name="connsiteX55" fmla="*/ 2056949 w 3368164"/>
              <a:gd name="connsiteY55" fmla="*/ 560845 h 1946585"/>
              <a:gd name="connsiteX56" fmla="*/ 2000388 w 3368164"/>
              <a:gd name="connsiteY56" fmla="*/ 551418 h 1946585"/>
              <a:gd name="connsiteX57" fmla="*/ 1972108 w 3368164"/>
              <a:gd name="connsiteY57" fmla="*/ 541992 h 1946585"/>
              <a:gd name="connsiteX58" fmla="*/ 1934400 w 3368164"/>
              <a:gd name="connsiteY58" fmla="*/ 532565 h 1946585"/>
              <a:gd name="connsiteX59" fmla="*/ 1906120 w 3368164"/>
              <a:gd name="connsiteY59" fmla="*/ 523138 h 1946585"/>
              <a:gd name="connsiteX60" fmla="*/ 1792998 w 3368164"/>
              <a:gd name="connsiteY60" fmla="*/ 504284 h 1946585"/>
              <a:gd name="connsiteX61" fmla="*/ 1661023 w 3368164"/>
              <a:gd name="connsiteY61" fmla="*/ 466577 h 1946585"/>
              <a:gd name="connsiteX62" fmla="*/ 1595035 w 3368164"/>
              <a:gd name="connsiteY62" fmla="*/ 457150 h 1946585"/>
              <a:gd name="connsiteX63" fmla="*/ 1547901 w 3368164"/>
              <a:gd name="connsiteY63" fmla="*/ 447724 h 1946585"/>
              <a:gd name="connsiteX64" fmla="*/ 1481914 w 3368164"/>
              <a:gd name="connsiteY64" fmla="*/ 438297 h 1946585"/>
              <a:gd name="connsiteX65" fmla="*/ 1425353 w 3368164"/>
              <a:gd name="connsiteY65" fmla="*/ 428870 h 1946585"/>
              <a:gd name="connsiteX66" fmla="*/ 1359365 w 3368164"/>
              <a:gd name="connsiteY66" fmla="*/ 419443 h 1946585"/>
              <a:gd name="connsiteX67" fmla="*/ 1246244 w 3368164"/>
              <a:gd name="connsiteY67" fmla="*/ 400590 h 1946585"/>
              <a:gd name="connsiteX68" fmla="*/ 1161402 w 3368164"/>
              <a:gd name="connsiteY68" fmla="*/ 381736 h 1946585"/>
              <a:gd name="connsiteX69" fmla="*/ 1067134 w 3368164"/>
              <a:gd name="connsiteY69" fmla="*/ 372309 h 1946585"/>
              <a:gd name="connsiteX70" fmla="*/ 1010574 w 3368164"/>
              <a:gd name="connsiteY70" fmla="*/ 362882 h 1946585"/>
              <a:gd name="connsiteX71" fmla="*/ 925732 w 3368164"/>
              <a:gd name="connsiteY71" fmla="*/ 353456 h 1946585"/>
              <a:gd name="connsiteX72" fmla="*/ 869172 w 3368164"/>
              <a:gd name="connsiteY72" fmla="*/ 344029 h 1946585"/>
              <a:gd name="connsiteX73" fmla="*/ 774903 w 3368164"/>
              <a:gd name="connsiteY73" fmla="*/ 334602 h 1946585"/>
              <a:gd name="connsiteX74" fmla="*/ 614648 w 3368164"/>
              <a:gd name="connsiteY74" fmla="*/ 315748 h 1946585"/>
              <a:gd name="connsiteX75" fmla="*/ 567514 w 3368164"/>
              <a:gd name="connsiteY75" fmla="*/ 306322 h 1946585"/>
              <a:gd name="connsiteX76" fmla="*/ 492099 w 3368164"/>
              <a:gd name="connsiteY76" fmla="*/ 296895 h 1946585"/>
              <a:gd name="connsiteX77" fmla="*/ 331844 w 3368164"/>
              <a:gd name="connsiteY77" fmla="*/ 278041 h 1946585"/>
              <a:gd name="connsiteX78" fmla="*/ 237576 w 3368164"/>
              <a:gd name="connsiteY78" fmla="*/ 268614 h 1946585"/>
              <a:gd name="connsiteX79" fmla="*/ 190442 w 3368164"/>
              <a:gd name="connsiteY79" fmla="*/ 259188 h 1946585"/>
              <a:gd name="connsiteX80" fmla="*/ 133881 w 3368164"/>
              <a:gd name="connsiteY80" fmla="*/ 249761 h 1946585"/>
              <a:gd name="connsiteX81" fmla="*/ 86747 w 3368164"/>
              <a:gd name="connsiteY81" fmla="*/ 230907 h 1946585"/>
              <a:gd name="connsiteX82" fmla="*/ 58466 w 3368164"/>
              <a:gd name="connsiteY82" fmla="*/ 221480 h 1946585"/>
              <a:gd name="connsiteX83" fmla="*/ 20759 w 3368164"/>
              <a:gd name="connsiteY83" fmla="*/ 164919 h 1946585"/>
              <a:gd name="connsiteX84" fmla="*/ 11332 w 3368164"/>
              <a:gd name="connsiteY84" fmla="*/ 127212 h 1946585"/>
              <a:gd name="connsiteX85" fmla="*/ 1906 w 3368164"/>
              <a:gd name="connsiteY85" fmla="*/ 98932 h 1946585"/>
              <a:gd name="connsiteX86" fmla="*/ 52336 w 3368164"/>
              <a:gd name="connsiteY86" fmla="*/ 74372 h 1946585"/>
              <a:gd name="connsiteX87" fmla="*/ 103571 w 3368164"/>
              <a:gd name="connsiteY87" fmla="*/ 183 h 1946585"/>
              <a:gd name="connsiteX88" fmla="*/ 310961 w 3368164"/>
              <a:gd name="connsiteY88" fmla="*/ 51037 h 1946585"/>
              <a:gd name="connsiteX0" fmla="*/ 310961 w 3368164"/>
              <a:gd name="connsiteY0" fmla="*/ 6426 h 1901974"/>
              <a:gd name="connsiteX1" fmla="*/ 959719 w 3368164"/>
              <a:gd name="connsiteY1" fmla="*/ 76134 h 1901974"/>
              <a:gd name="connsiteX2" fmla="*/ 1471261 w 3368164"/>
              <a:gd name="connsiteY2" fmla="*/ 146645 h 1901974"/>
              <a:gd name="connsiteX3" fmla="*/ 1893057 w 3368164"/>
              <a:gd name="connsiteY3" fmla="*/ 216732 h 1901974"/>
              <a:gd name="connsiteX4" fmla="*/ 2339330 w 3368164"/>
              <a:gd name="connsiteY4" fmla="*/ 316665 h 1901974"/>
              <a:gd name="connsiteX5" fmla="*/ 2716825 w 3368164"/>
              <a:gd name="connsiteY5" fmla="*/ 421966 h 1901974"/>
              <a:gd name="connsiteX6" fmla="*/ 2848800 w 3368164"/>
              <a:gd name="connsiteY6" fmla="*/ 497381 h 1901974"/>
              <a:gd name="connsiteX7" fmla="*/ 2914788 w 3368164"/>
              <a:gd name="connsiteY7" fmla="*/ 525661 h 1901974"/>
              <a:gd name="connsiteX8" fmla="*/ 2943068 w 3368164"/>
              <a:gd name="connsiteY8" fmla="*/ 544515 h 1901974"/>
              <a:gd name="connsiteX9" fmla="*/ 2971349 w 3368164"/>
              <a:gd name="connsiteY9" fmla="*/ 553941 h 1901974"/>
              <a:gd name="connsiteX10" fmla="*/ 3018483 w 3368164"/>
              <a:gd name="connsiteY10" fmla="*/ 582222 h 1901974"/>
              <a:gd name="connsiteX11" fmla="*/ 3075044 w 3368164"/>
              <a:gd name="connsiteY11" fmla="*/ 610502 h 1901974"/>
              <a:gd name="connsiteX12" fmla="*/ 3150458 w 3368164"/>
              <a:gd name="connsiteY12" fmla="*/ 657636 h 1901974"/>
              <a:gd name="connsiteX13" fmla="*/ 3207019 w 3368164"/>
              <a:gd name="connsiteY13" fmla="*/ 714197 h 1901974"/>
              <a:gd name="connsiteX14" fmla="*/ 3263580 w 3368164"/>
              <a:gd name="connsiteY14" fmla="*/ 761331 h 1901974"/>
              <a:gd name="connsiteX15" fmla="*/ 3291860 w 3368164"/>
              <a:gd name="connsiteY15" fmla="*/ 827319 h 1901974"/>
              <a:gd name="connsiteX16" fmla="*/ 3329567 w 3368164"/>
              <a:gd name="connsiteY16" fmla="*/ 921587 h 1901974"/>
              <a:gd name="connsiteX17" fmla="*/ 3348421 w 3368164"/>
              <a:gd name="connsiteY17" fmla="*/ 1006428 h 1901974"/>
              <a:gd name="connsiteX18" fmla="*/ 3357848 w 3368164"/>
              <a:gd name="connsiteY18" fmla="*/ 1440061 h 1901974"/>
              <a:gd name="connsiteX19" fmla="*/ 3348421 w 3368164"/>
              <a:gd name="connsiteY19" fmla="*/ 1524902 h 1901974"/>
              <a:gd name="connsiteX20" fmla="*/ 3329567 w 3368164"/>
              <a:gd name="connsiteY20" fmla="*/ 1581463 h 1901974"/>
              <a:gd name="connsiteX21" fmla="*/ 3320141 w 3368164"/>
              <a:gd name="connsiteY21" fmla="*/ 1609744 h 1901974"/>
              <a:gd name="connsiteX22" fmla="*/ 3301287 w 3368164"/>
              <a:gd name="connsiteY22" fmla="*/ 1666304 h 1901974"/>
              <a:gd name="connsiteX23" fmla="*/ 3291860 w 3368164"/>
              <a:gd name="connsiteY23" fmla="*/ 1694585 h 1901974"/>
              <a:gd name="connsiteX24" fmla="*/ 3273007 w 3368164"/>
              <a:gd name="connsiteY24" fmla="*/ 1732292 h 1901974"/>
              <a:gd name="connsiteX25" fmla="*/ 3235299 w 3368164"/>
              <a:gd name="connsiteY25" fmla="*/ 1788853 h 1901974"/>
              <a:gd name="connsiteX26" fmla="*/ 3216446 w 3368164"/>
              <a:gd name="connsiteY26" fmla="*/ 1845414 h 1901974"/>
              <a:gd name="connsiteX27" fmla="*/ 3178739 w 3368164"/>
              <a:gd name="connsiteY27" fmla="*/ 1901974 h 1901974"/>
              <a:gd name="connsiteX28" fmla="*/ 3075044 w 3368164"/>
              <a:gd name="connsiteY28" fmla="*/ 1892548 h 1901974"/>
              <a:gd name="connsiteX29" fmla="*/ 3046763 w 3368164"/>
              <a:gd name="connsiteY29" fmla="*/ 1883121 h 1901974"/>
              <a:gd name="connsiteX30" fmla="*/ 3018483 w 3368164"/>
              <a:gd name="connsiteY30" fmla="*/ 1854840 h 1901974"/>
              <a:gd name="connsiteX31" fmla="*/ 3046763 w 3368164"/>
              <a:gd name="connsiteY31" fmla="*/ 1760572 h 1901974"/>
              <a:gd name="connsiteX32" fmla="*/ 3065617 w 3368164"/>
              <a:gd name="connsiteY32" fmla="*/ 1704012 h 1901974"/>
              <a:gd name="connsiteX33" fmla="*/ 3075044 w 3368164"/>
              <a:gd name="connsiteY33" fmla="*/ 1581463 h 1901974"/>
              <a:gd name="connsiteX34" fmla="*/ 3093897 w 3368164"/>
              <a:gd name="connsiteY34" fmla="*/ 1242098 h 1901974"/>
              <a:gd name="connsiteX35" fmla="*/ 3075044 w 3368164"/>
              <a:gd name="connsiteY35" fmla="*/ 1053562 h 1901974"/>
              <a:gd name="connsiteX36" fmla="*/ 3065617 w 3368164"/>
              <a:gd name="connsiteY36" fmla="*/ 1025282 h 1901974"/>
              <a:gd name="connsiteX37" fmla="*/ 3009056 w 3368164"/>
              <a:gd name="connsiteY37" fmla="*/ 921587 h 1901974"/>
              <a:gd name="connsiteX38" fmla="*/ 2952495 w 3368164"/>
              <a:gd name="connsiteY38" fmla="*/ 865026 h 1901974"/>
              <a:gd name="connsiteX39" fmla="*/ 2895934 w 3368164"/>
              <a:gd name="connsiteY39" fmla="*/ 827319 h 1901974"/>
              <a:gd name="connsiteX40" fmla="*/ 2839374 w 3368164"/>
              <a:gd name="connsiteY40" fmla="*/ 789612 h 1901974"/>
              <a:gd name="connsiteX41" fmla="*/ 2745106 w 3368164"/>
              <a:gd name="connsiteY41" fmla="*/ 751904 h 1901974"/>
              <a:gd name="connsiteX42" fmla="*/ 2716825 w 3368164"/>
              <a:gd name="connsiteY42" fmla="*/ 742478 h 1901974"/>
              <a:gd name="connsiteX43" fmla="*/ 2679118 w 3368164"/>
              <a:gd name="connsiteY43" fmla="*/ 723624 h 1901974"/>
              <a:gd name="connsiteX44" fmla="*/ 2622557 w 3368164"/>
              <a:gd name="connsiteY44" fmla="*/ 704770 h 1901974"/>
              <a:gd name="connsiteX45" fmla="*/ 2556569 w 3368164"/>
              <a:gd name="connsiteY45" fmla="*/ 667063 h 1901974"/>
              <a:gd name="connsiteX46" fmla="*/ 2518862 w 3368164"/>
              <a:gd name="connsiteY46" fmla="*/ 638783 h 1901974"/>
              <a:gd name="connsiteX47" fmla="*/ 2462301 w 3368164"/>
              <a:gd name="connsiteY47" fmla="*/ 619929 h 1901974"/>
              <a:gd name="connsiteX48" fmla="*/ 2405741 w 3368164"/>
              <a:gd name="connsiteY48" fmla="*/ 601075 h 1901974"/>
              <a:gd name="connsiteX49" fmla="*/ 2377460 w 3368164"/>
              <a:gd name="connsiteY49" fmla="*/ 591649 h 1901974"/>
              <a:gd name="connsiteX50" fmla="*/ 2330326 w 3368164"/>
              <a:gd name="connsiteY50" fmla="*/ 582222 h 1901974"/>
              <a:gd name="connsiteX51" fmla="*/ 2302046 w 3368164"/>
              <a:gd name="connsiteY51" fmla="*/ 572795 h 1901974"/>
              <a:gd name="connsiteX52" fmla="*/ 2254912 w 3368164"/>
              <a:gd name="connsiteY52" fmla="*/ 563368 h 1901974"/>
              <a:gd name="connsiteX53" fmla="*/ 2160644 w 3368164"/>
              <a:gd name="connsiteY53" fmla="*/ 535088 h 1901974"/>
              <a:gd name="connsiteX54" fmla="*/ 2104083 w 3368164"/>
              <a:gd name="connsiteY54" fmla="*/ 525661 h 1901974"/>
              <a:gd name="connsiteX55" fmla="*/ 2056949 w 3368164"/>
              <a:gd name="connsiteY55" fmla="*/ 516234 h 1901974"/>
              <a:gd name="connsiteX56" fmla="*/ 2000388 w 3368164"/>
              <a:gd name="connsiteY56" fmla="*/ 506807 h 1901974"/>
              <a:gd name="connsiteX57" fmla="*/ 1972108 w 3368164"/>
              <a:gd name="connsiteY57" fmla="*/ 497381 h 1901974"/>
              <a:gd name="connsiteX58" fmla="*/ 1934400 w 3368164"/>
              <a:gd name="connsiteY58" fmla="*/ 487954 h 1901974"/>
              <a:gd name="connsiteX59" fmla="*/ 1906120 w 3368164"/>
              <a:gd name="connsiteY59" fmla="*/ 478527 h 1901974"/>
              <a:gd name="connsiteX60" fmla="*/ 1792998 w 3368164"/>
              <a:gd name="connsiteY60" fmla="*/ 459673 h 1901974"/>
              <a:gd name="connsiteX61" fmla="*/ 1661023 w 3368164"/>
              <a:gd name="connsiteY61" fmla="*/ 421966 h 1901974"/>
              <a:gd name="connsiteX62" fmla="*/ 1595035 w 3368164"/>
              <a:gd name="connsiteY62" fmla="*/ 412539 h 1901974"/>
              <a:gd name="connsiteX63" fmla="*/ 1547901 w 3368164"/>
              <a:gd name="connsiteY63" fmla="*/ 403113 h 1901974"/>
              <a:gd name="connsiteX64" fmla="*/ 1481914 w 3368164"/>
              <a:gd name="connsiteY64" fmla="*/ 393686 h 1901974"/>
              <a:gd name="connsiteX65" fmla="*/ 1425353 w 3368164"/>
              <a:gd name="connsiteY65" fmla="*/ 384259 h 1901974"/>
              <a:gd name="connsiteX66" fmla="*/ 1359365 w 3368164"/>
              <a:gd name="connsiteY66" fmla="*/ 374832 h 1901974"/>
              <a:gd name="connsiteX67" fmla="*/ 1246244 w 3368164"/>
              <a:gd name="connsiteY67" fmla="*/ 355979 h 1901974"/>
              <a:gd name="connsiteX68" fmla="*/ 1161402 w 3368164"/>
              <a:gd name="connsiteY68" fmla="*/ 337125 h 1901974"/>
              <a:gd name="connsiteX69" fmla="*/ 1067134 w 3368164"/>
              <a:gd name="connsiteY69" fmla="*/ 327698 h 1901974"/>
              <a:gd name="connsiteX70" fmla="*/ 1010574 w 3368164"/>
              <a:gd name="connsiteY70" fmla="*/ 318271 h 1901974"/>
              <a:gd name="connsiteX71" fmla="*/ 925732 w 3368164"/>
              <a:gd name="connsiteY71" fmla="*/ 308845 h 1901974"/>
              <a:gd name="connsiteX72" fmla="*/ 869172 w 3368164"/>
              <a:gd name="connsiteY72" fmla="*/ 299418 h 1901974"/>
              <a:gd name="connsiteX73" fmla="*/ 774903 w 3368164"/>
              <a:gd name="connsiteY73" fmla="*/ 289991 h 1901974"/>
              <a:gd name="connsiteX74" fmla="*/ 614648 w 3368164"/>
              <a:gd name="connsiteY74" fmla="*/ 271137 h 1901974"/>
              <a:gd name="connsiteX75" fmla="*/ 567514 w 3368164"/>
              <a:gd name="connsiteY75" fmla="*/ 261711 h 1901974"/>
              <a:gd name="connsiteX76" fmla="*/ 492099 w 3368164"/>
              <a:gd name="connsiteY76" fmla="*/ 252284 h 1901974"/>
              <a:gd name="connsiteX77" fmla="*/ 331844 w 3368164"/>
              <a:gd name="connsiteY77" fmla="*/ 233430 h 1901974"/>
              <a:gd name="connsiteX78" fmla="*/ 237576 w 3368164"/>
              <a:gd name="connsiteY78" fmla="*/ 224003 h 1901974"/>
              <a:gd name="connsiteX79" fmla="*/ 190442 w 3368164"/>
              <a:gd name="connsiteY79" fmla="*/ 214577 h 1901974"/>
              <a:gd name="connsiteX80" fmla="*/ 133881 w 3368164"/>
              <a:gd name="connsiteY80" fmla="*/ 205150 h 1901974"/>
              <a:gd name="connsiteX81" fmla="*/ 86747 w 3368164"/>
              <a:gd name="connsiteY81" fmla="*/ 186296 h 1901974"/>
              <a:gd name="connsiteX82" fmla="*/ 58466 w 3368164"/>
              <a:gd name="connsiteY82" fmla="*/ 176869 h 1901974"/>
              <a:gd name="connsiteX83" fmla="*/ 20759 w 3368164"/>
              <a:gd name="connsiteY83" fmla="*/ 120308 h 1901974"/>
              <a:gd name="connsiteX84" fmla="*/ 11332 w 3368164"/>
              <a:gd name="connsiteY84" fmla="*/ 82601 h 1901974"/>
              <a:gd name="connsiteX85" fmla="*/ 1906 w 3368164"/>
              <a:gd name="connsiteY85" fmla="*/ 54321 h 1901974"/>
              <a:gd name="connsiteX86" fmla="*/ 52336 w 3368164"/>
              <a:gd name="connsiteY86" fmla="*/ 29761 h 1901974"/>
              <a:gd name="connsiteX87" fmla="*/ 107671 w 3368164"/>
              <a:gd name="connsiteY87" fmla="*/ 677 h 1901974"/>
              <a:gd name="connsiteX88" fmla="*/ 310961 w 3368164"/>
              <a:gd name="connsiteY88" fmla="*/ 6426 h 1901974"/>
              <a:gd name="connsiteX0" fmla="*/ 310961 w 3368164"/>
              <a:gd name="connsiteY0" fmla="*/ 6426 h 1901974"/>
              <a:gd name="connsiteX1" fmla="*/ 959719 w 3368164"/>
              <a:gd name="connsiteY1" fmla="*/ 76134 h 1901974"/>
              <a:gd name="connsiteX2" fmla="*/ 1471261 w 3368164"/>
              <a:gd name="connsiteY2" fmla="*/ 146645 h 1901974"/>
              <a:gd name="connsiteX3" fmla="*/ 1893057 w 3368164"/>
              <a:gd name="connsiteY3" fmla="*/ 216732 h 1901974"/>
              <a:gd name="connsiteX4" fmla="*/ 2339330 w 3368164"/>
              <a:gd name="connsiteY4" fmla="*/ 316665 h 1901974"/>
              <a:gd name="connsiteX5" fmla="*/ 2712725 w 3368164"/>
              <a:gd name="connsiteY5" fmla="*/ 442468 h 1901974"/>
              <a:gd name="connsiteX6" fmla="*/ 2848800 w 3368164"/>
              <a:gd name="connsiteY6" fmla="*/ 497381 h 1901974"/>
              <a:gd name="connsiteX7" fmla="*/ 2914788 w 3368164"/>
              <a:gd name="connsiteY7" fmla="*/ 525661 h 1901974"/>
              <a:gd name="connsiteX8" fmla="*/ 2943068 w 3368164"/>
              <a:gd name="connsiteY8" fmla="*/ 544515 h 1901974"/>
              <a:gd name="connsiteX9" fmla="*/ 2971349 w 3368164"/>
              <a:gd name="connsiteY9" fmla="*/ 553941 h 1901974"/>
              <a:gd name="connsiteX10" fmla="*/ 3018483 w 3368164"/>
              <a:gd name="connsiteY10" fmla="*/ 582222 h 1901974"/>
              <a:gd name="connsiteX11" fmla="*/ 3075044 w 3368164"/>
              <a:gd name="connsiteY11" fmla="*/ 610502 h 1901974"/>
              <a:gd name="connsiteX12" fmla="*/ 3150458 w 3368164"/>
              <a:gd name="connsiteY12" fmla="*/ 657636 h 1901974"/>
              <a:gd name="connsiteX13" fmla="*/ 3207019 w 3368164"/>
              <a:gd name="connsiteY13" fmla="*/ 714197 h 1901974"/>
              <a:gd name="connsiteX14" fmla="*/ 3263580 w 3368164"/>
              <a:gd name="connsiteY14" fmla="*/ 761331 h 1901974"/>
              <a:gd name="connsiteX15" fmla="*/ 3291860 w 3368164"/>
              <a:gd name="connsiteY15" fmla="*/ 827319 h 1901974"/>
              <a:gd name="connsiteX16" fmla="*/ 3329567 w 3368164"/>
              <a:gd name="connsiteY16" fmla="*/ 921587 h 1901974"/>
              <a:gd name="connsiteX17" fmla="*/ 3348421 w 3368164"/>
              <a:gd name="connsiteY17" fmla="*/ 1006428 h 1901974"/>
              <a:gd name="connsiteX18" fmla="*/ 3357848 w 3368164"/>
              <a:gd name="connsiteY18" fmla="*/ 1440061 h 1901974"/>
              <a:gd name="connsiteX19" fmla="*/ 3348421 w 3368164"/>
              <a:gd name="connsiteY19" fmla="*/ 1524902 h 1901974"/>
              <a:gd name="connsiteX20" fmla="*/ 3329567 w 3368164"/>
              <a:gd name="connsiteY20" fmla="*/ 1581463 h 1901974"/>
              <a:gd name="connsiteX21" fmla="*/ 3320141 w 3368164"/>
              <a:gd name="connsiteY21" fmla="*/ 1609744 h 1901974"/>
              <a:gd name="connsiteX22" fmla="*/ 3301287 w 3368164"/>
              <a:gd name="connsiteY22" fmla="*/ 1666304 h 1901974"/>
              <a:gd name="connsiteX23" fmla="*/ 3291860 w 3368164"/>
              <a:gd name="connsiteY23" fmla="*/ 1694585 h 1901974"/>
              <a:gd name="connsiteX24" fmla="*/ 3273007 w 3368164"/>
              <a:gd name="connsiteY24" fmla="*/ 1732292 h 1901974"/>
              <a:gd name="connsiteX25" fmla="*/ 3235299 w 3368164"/>
              <a:gd name="connsiteY25" fmla="*/ 1788853 h 1901974"/>
              <a:gd name="connsiteX26" fmla="*/ 3216446 w 3368164"/>
              <a:gd name="connsiteY26" fmla="*/ 1845414 h 1901974"/>
              <a:gd name="connsiteX27" fmla="*/ 3178739 w 3368164"/>
              <a:gd name="connsiteY27" fmla="*/ 1901974 h 1901974"/>
              <a:gd name="connsiteX28" fmla="*/ 3075044 w 3368164"/>
              <a:gd name="connsiteY28" fmla="*/ 1892548 h 1901974"/>
              <a:gd name="connsiteX29" fmla="*/ 3046763 w 3368164"/>
              <a:gd name="connsiteY29" fmla="*/ 1883121 h 1901974"/>
              <a:gd name="connsiteX30" fmla="*/ 3018483 w 3368164"/>
              <a:gd name="connsiteY30" fmla="*/ 1854840 h 1901974"/>
              <a:gd name="connsiteX31" fmla="*/ 3046763 w 3368164"/>
              <a:gd name="connsiteY31" fmla="*/ 1760572 h 1901974"/>
              <a:gd name="connsiteX32" fmla="*/ 3065617 w 3368164"/>
              <a:gd name="connsiteY32" fmla="*/ 1704012 h 1901974"/>
              <a:gd name="connsiteX33" fmla="*/ 3075044 w 3368164"/>
              <a:gd name="connsiteY33" fmla="*/ 1581463 h 1901974"/>
              <a:gd name="connsiteX34" fmla="*/ 3093897 w 3368164"/>
              <a:gd name="connsiteY34" fmla="*/ 1242098 h 1901974"/>
              <a:gd name="connsiteX35" fmla="*/ 3075044 w 3368164"/>
              <a:gd name="connsiteY35" fmla="*/ 1053562 h 1901974"/>
              <a:gd name="connsiteX36" fmla="*/ 3065617 w 3368164"/>
              <a:gd name="connsiteY36" fmla="*/ 1025282 h 1901974"/>
              <a:gd name="connsiteX37" fmla="*/ 3009056 w 3368164"/>
              <a:gd name="connsiteY37" fmla="*/ 921587 h 1901974"/>
              <a:gd name="connsiteX38" fmla="*/ 2952495 w 3368164"/>
              <a:gd name="connsiteY38" fmla="*/ 865026 h 1901974"/>
              <a:gd name="connsiteX39" fmla="*/ 2895934 w 3368164"/>
              <a:gd name="connsiteY39" fmla="*/ 827319 h 1901974"/>
              <a:gd name="connsiteX40" fmla="*/ 2839374 w 3368164"/>
              <a:gd name="connsiteY40" fmla="*/ 789612 h 1901974"/>
              <a:gd name="connsiteX41" fmla="*/ 2745106 w 3368164"/>
              <a:gd name="connsiteY41" fmla="*/ 751904 h 1901974"/>
              <a:gd name="connsiteX42" fmla="*/ 2716825 w 3368164"/>
              <a:gd name="connsiteY42" fmla="*/ 742478 h 1901974"/>
              <a:gd name="connsiteX43" fmla="*/ 2679118 w 3368164"/>
              <a:gd name="connsiteY43" fmla="*/ 723624 h 1901974"/>
              <a:gd name="connsiteX44" fmla="*/ 2622557 w 3368164"/>
              <a:gd name="connsiteY44" fmla="*/ 704770 h 1901974"/>
              <a:gd name="connsiteX45" fmla="*/ 2556569 w 3368164"/>
              <a:gd name="connsiteY45" fmla="*/ 667063 h 1901974"/>
              <a:gd name="connsiteX46" fmla="*/ 2518862 w 3368164"/>
              <a:gd name="connsiteY46" fmla="*/ 638783 h 1901974"/>
              <a:gd name="connsiteX47" fmla="*/ 2462301 w 3368164"/>
              <a:gd name="connsiteY47" fmla="*/ 619929 h 1901974"/>
              <a:gd name="connsiteX48" fmla="*/ 2405741 w 3368164"/>
              <a:gd name="connsiteY48" fmla="*/ 601075 h 1901974"/>
              <a:gd name="connsiteX49" fmla="*/ 2377460 w 3368164"/>
              <a:gd name="connsiteY49" fmla="*/ 591649 h 1901974"/>
              <a:gd name="connsiteX50" fmla="*/ 2330326 w 3368164"/>
              <a:gd name="connsiteY50" fmla="*/ 582222 h 1901974"/>
              <a:gd name="connsiteX51" fmla="*/ 2302046 w 3368164"/>
              <a:gd name="connsiteY51" fmla="*/ 572795 h 1901974"/>
              <a:gd name="connsiteX52" fmla="*/ 2254912 w 3368164"/>
              <a:gd name="connsiteY52" fmla="*/ 563368 h 1901974"/>
              <a:gd name="connsiteX53" fmla="*/ 2160644 w 3368164"/>
              <a:gd name="connsiteY53" fmla="*/ 535088 h 1901974"/>
              <a:gd name="connsiteX54" fmla="*/ 2104083 w 3368164"/>
              <a:gd name="connsiteY54" fmla="*/ 525661 h 1901974"/>
              <a:gd name="connsiteX55" fmla="*/ 2056949 w 3368164"/>
              <a:gd name="connsiteY55" fmla="*/ 516234 h 1901974"/>
              <a:gd name="connsiteX56" fmla="*/ 2000388 w 3368164"/>
              <a:gd name="connsiteY56" fmla="*/ 506807 h 1901974"/>
              <a:gd name="connsiteX57" fmla="*/ 1972108 w 3368164"/>
              <a:gd name="connsiteY57" fmla="*/ 497381 h 1901974"/>
              <a:gd name="connsiteX58" fmla="*/ 1934400 w 3368164"/>
              <a:gd name="connsiteY58" fmla="*/ 487954 h 1901974"/>
              <a:gd name="connsiteX59" fmla="*/ 1906120 w 3368164"/>
              <a:gd name="connsiteY59" fmla="*/ 478527 h 1901974"/>
              <a:gd name="connsiteX60" fmla="*/ 1792998 w 3368164"/>
              <a:gd name="connsiteY60" fmla="*/ 459673 h 1901974"/>
              <a:gd name="connsiteX61" fmla="*/ 1661023 w 3368164"/>
              <a:gd name="connsiteY61" fmla="*/ 421966 h 1901974"/>
              <a:gd name="connsiteX62" fmla="*/ 1595035 w 3368164"/>
              <a:gd name="connsiteY62" fmla="*/ 412539 h 1901974"/>
              <a:gd name="connsiteX63" fmla="*/ 1547901 w 3368164"/>
              <a:gd name="connsiteY63" fmla="*/ 403113 h 1901974"/>
              <a:gd name="connsiteX64" fmla="*/ 1481914 w 3368164"/>
              <a:gd name="connsiteY64" fmla="*/ 393686 h 1901974"/>
              <a:gd name="connsiteX65" fmla="*/ 1425353 w 3368164"/>
              <a:gd name="connsiteY65" fmla="*/ 384259 h 1901974"/>
              <a:gd name="connsiteX66" fmla="*/ 1359365 w 3368164"/>
              <a:gd name="connsiteY66" fmla="*/ 374832 h 1901974"/>
              <a:gd name="connsiteX67" fmla="*/ 1246244 w 3368164"/>
              <a:gd name="connsiteY67" fmla="*/ 355979 h 1901974"/>
              <a:gd name="connsiteX68" fmla="*/ 1161402 w 3368164"/>
              <a:gd name="connsiteY68" fmla="*/ 337125 h 1901974"/>
              <a:gd name="connsiteX69" fmla="*/ 1067134 w 3368164"/>
              <a:gd name="connsiteY69" fmla="*/ 327698 h 1901974"/>
              <a:gd name="connsiteX70" fmla="*/ 1010574 w 3368164"/>
              <a:gd name="connsiteY70" fmla="*/ 318271 h 1901974"/>
              <a:gd name="connsiteX71" fmla="*/ 925732 w 3368164"/>
              <a:gd name="connsiteY71" fmla="*/ 308845 h 1901974"/>
              <a:gd name="connsiteX72" fmla="*/ 869172 w 3368164"/>
              <a:gd name="connsiteY72" fmla="*/ 299418 h 1901974"/>
              <a:gd name="connsiteX73" fmla="*/ 774903 w 3368164"/>
              <a:gd name="connsiteY73" fmla="*/ 289991 h 1901974"/>
              <a:gd name="connsiteX74" fmla="*/ 614648 w 3368164"/>
              <a:gd name="connsiteY74" fmla="*/ 271137 h 1901974"/>
              <a:gd name="connsiteX75" fmla="*/ 567514 w 3368164"/>
              <a:gd name="connsiteY75" fmla="*/ 261711 h 1901974"/>
              <a:gd name="connsiteX76" fmla="*/ 492099 w 3368164"/>
              <a:gd name="connsiteY76" fmla="*/ 252284 h 1901974"/>
              <a:gd name="connsiteX77" fmla="*/ 331844 w 3368164"/>
              <a:gd name="connsiteY77" fmla="*/ 233430 h 1901974"/>
              <a:gd name="connsiteX78" fmla="*/ 237576 w 3368164"/>
              <a:gd name="connsiteY78" fmla="*/ 224003 h 1901974"/>
              <a:gd name="connsiteX79" fmla="*/ 190442 w 3368164"/>
              <a:gd name="connsiteY79" fmla="*/ 214577 h 1901974"/>
              <a:gd name="connsiteX80" fmla="*/ 133881 w 3368164"/>
              <a:gd name="connsiteY80" fmla="*/ 205150 h 1901974"/>
              <a:gd name="connsiteX81" fmla="*/ 86747 w 3368164"/>
              <a:gd name="connsiteY81" fmla="*/ 186296 h 1901974"/>
              <a:gd name="connsiteX82" fmla="*/ 58466 w 3368164"/>
              <a:gd name="connsiteY82" fmla="*/ 176869 h 1901974"/>
              <a:gd name="connsiteX83" fmla="*/ 20759 w 3368164"/>
              <a:gd name="connsiteY83" fmla="*/ 120308 h 1901974"/>
              <a:gd name="connsiteX84" fmla="*/ 11332 w 3368164"/>
              <a:gd name="connsiteY84" fmla="*/ 82601 h 1901974"/>
              <a:gd name="connsiteX85" fmla="*/ 1906 w 3368164"/>
              <a:gd name="connsiteY85" fmla="*/ 54321 h 1901974"/>
              <a:gd name="connsiteX86" fmla="*/ 52336 w 3368164"/>
              <a:gd name="connsiteY86" fmla="*/ 29761 h 1901974"/>
              <a:gd name="connsiteX87" fmla="*/ 107671 w 3368164"/>
              <a:gd name="connsiteY87" fmla="*/ 677 h 1901974"/>
              <a:gd name="connsiteX88" fmla="*/ 310961 w 3368164"/>
              <a:gd name="connsiteY88" fmla="*/ 6426 h 1901974"/>
              <a:gd name="connsiteX0" fmla="*/ 310961 w 3368164"/>
              <a:gd name="connsiteY0" fmla="*/ 6426 h 1901974"/>
              <a:gd name="connsiteX1" fmla="*/ 959719 w 3368164"/>
              <a:gd name="connsiteY1" fmla="*/ 76134 h 1901974"/>
              <a:gd name="connsiteX2" fmla="*/ 1471261 w 3368164"/>
              <a:gd name="connsiteY2" fmla="*/ 146645 h 1901974"/>
              <a:gd name="connsiteX3" fmla="*/ 1893057 w 3368164"/>
              <a:gd name="connsiteY3" fmla="*/ 216732 h 1901974"/>
              <a:gd name="connsiteX4" fmla="*/ 2339330 w 3368164"/>
              <a:gd name="connsiteY4" fmla="*/ 316665 h 1901974"/>
              <a:gd name="connsiteX5" fmla="*/ 2712725 w 3368164"/>
              <a:gd name="connsiteY5" fmla="*/ 442468 h 1901974"/>
              <a:gd name="connsiteX6" fmla="*/ 2914788 w 3368164"/>
              <a:gd name="connsiteY6" fmla="*/ 525661 h 1901974"/>
              <a:gd name="connsiteX7" fmla="*/ 2943068 w 3368164"/>
              <a:gd name="connsiteY7" fmla="*/ 544515 h 1901974"/>
              <a:gd name="connsiteX8" fmla="*/ 2971349 w 3368164"/>
              <a:gd name="connsiteY8" fmla="*/ 553941 h 1901974"/>
              <a:gd name="connsiteX9" fmla="*/ 3018483 w 3368164"/>
              <a:gd name="connsiteY9" fmla="*/ 582222 h 1901974"/>
              <a:gd name="connsiteX10" fmla="*/ 3075044 w 3368164"/>
              <a:gd name="connsiteY10" fmla="*/ 610502 h 1901974"/>
              <a:gd name="connsiteX11" fmla="*/ 3150458 w 3368164"/>
              <a:gd name="connsiteY11" fmla="*/ 657636 h 1901974"/>
              <a:gd name="connsiteX12" fmla="*/ 3207019 w 3368164"/>
              <a:gd name="connsiteY12" fmla="*/ 714197 h 1901974"/>
              <a:gd name="connsiteX13" fmla="*/ 3263580 w 3368164"/>
              <a:gd name="connsiteY13" fmla="*/ 761331 h 1901974"/>
              <a:gd name="connsiteX14" fmla="*/ 3291860 w 3368164"/>
              <a:gd name="connsiteY14" fmla="*/ 827319 h 1901974"/>
              <a:gd name="connsiteX15" fmla="*/ 3329567 w 3368164"/>
              <a:gd name="connsiteY15" fmla="*/ 921587 h 1901974"/>
              <a:gd name="connsiteX16" fmla="*/ 3348421 w 3368164"/>
              <a:gd name="connsiteY16" fmla="*/ 1006428 h 1901974"/>
              <a:gd name="connsiteX17" fmla="*/ 3357848 w 3368164"/>
              <a:gd name="connsiteY17" fmla="*/ 1440061 h 1901974"/>
              <a:gd name="connsiteX18" fmla="*/ 3348421 w 3368164"/>
              <a:gd name="connsiteY18" fmla="*/ 1524902 h 1901974"/>
              <a:gd name="connsiteX19" fmla="*/ 3329567 w 3368164"/>
              <a:gd name="connsiteY19" fmla="*/ 1581463 h 1901974"/>
              <a:gd name="connsiteX20" fmla="*/ 3320141 w 3368164"/>
              <a:gd name="connsiteY20" fmla="*/ 1609744 h 1901974"/>
              <a:gd name="connsiteX21" fmla="*/ 3301287 w 3368164"/>
              <a:gd name="connsiteY21" fmla="*/ 1666304 h 1901974"/>
              <a:gd name="connsiteX22" fmla="*/ 3291860 w 3368164"/>
              <a:gd name="connsiteY22" fmla="*/ 1694585 h 1901974"/>
              <a:gd name="connsiteX23" fmla="*/ 3273007 w 3368164"/>
              <a:gd name="connsiteY23" fmla="*/ 1732292 h 1901974"/>
              <a:gd name="connsiteX24" fmla="*/ 3235299 w 3368164"/>
              <a:gd name="connsiteY24" fmla="*/ 1788853 h 1901974"/>
              <a:gd name="connsiteX25" fmla="*/ 3216446 w 3368164"/>
              <a:gd name="connsiteY25" fmla="*/ 1845414 h 1901974"/>
              <a:gd name="connsiteX26" fmla="*/ 3178739 w 3368164"/>
              <a:gd name="connsiteY26" fmla="*/ 1901974 h 1901974"/>
              <a:gd name="connsiteX27" fmla="*/ 3075044 w 3368164"/>
              <a:gd name="connsiteY27" fmla="*/ 1892548 h 1901974"/>
              <a:gd name="connsiteX28" fmla="*/ 3046763 w 3368164"/>
              <a:gd name="connsiteY28" fmla="*/ 1883121 h 1901974"/>
              <a:gd name="connsiteX29" fmla="*/ 3018483 w 3368164"/>
              <a:gd name="connsiteY29" fmla="*/ 1854840 h 1901974"/>
              <a:gd name="connsiteX30" fmla="*/ 3046763 w 3368164"/>
              <a:gd name="connsiteY30" fmla="*/ 1760572 h 1901974"/>
              <a:gd name="connsiteX31" fmla="*/ 3065617 w 3368164"/>
              <a:gd name="connsiteY31" fmla="*/ 1704012 h 1901974"/>
              <a:gd name="connsiteX32" fmla="*/ 3075044 w 3368164"/>
              <a:gd name="connsiteY32" fmla="*/ 1581463 h 1901974"/>
              <a:gd name="connsiteX33" fmla="*/ 3093897 w 3368164"/>
              <a:gd name="connsiteY33" fmla="*/ 1242098 h 1901974"/>
              <a:gd name="connsiteX34" fmla="*/ 3075044 w 3368164"/>
              <a:gd name="connsiteY34" fmla="*/ 1053562 h 1901974"/>
              <a:gd name="connsiteX35" fmla="*/ 3065617 w 3368164"/>
              <a:gd name="connsiteY35" fmla="*/ 1025282 h 1901974"/>
              <a:gd name="connsiteX36" fmla="*/ 3009056 w 3368164"/>
              <a:gd name="connsiteY36" fmla="*/ 921587 h 1901974"/>
              <a:gd name="connsiteX37" fmla="*/ 2952495 w 3368164"/>
              <a:gd name="connsiteY37" fmla="*/ 865026 h 1901974"/>
              <a:gd name="connsiteX38" fmla="*/ 2895934 w 3368164"/>
              <a:gd name="connsiteY38" fmla="*/ 827319 h 1901974"/>
              <a:gd name="connsiteX39" fmla="*/ 2839374 w 3368164"/>
              <a:gd name="connsiteY39" fmla="*/ 789612 h 1901974"/>
              <a:gd name="connsiteX40" fmla="*/ 2745106 w 3368164"/>
              <a:gd name="connsiteY40" fmla="*/ 751904 h 1901974"/>
              <a:gd name="connsiteX41" fmla="*/ 2716825 w 3368164"/>
              <a:gd name="connsiteY41" fmla="*/ 742478 h 1901974"/>
              <a:gd name="connsiteX42" fmla="*/ 2679118 w 3368164"/>
              <a:gd name="connsiteY42" fmla="*/ 723624 h 1901974"/>
              <a:gd name="connsiteX43" fmla="*/ 2622557 w 3368164"/>
              <a:gd name="connsiteY43" fmla="*/ 704770 h 1901974"/>
              <a:gd name="connsiteX44" fmla="*/ 2556569 w 3368164"/>
              <a:gd name="connsiteY44" fmla="*/ 667063 h 1901974"/>
              <a:gd name="connsiteX45" fmla="*/ 2518862 w 3368164"/>
              <a:gd name="connsiteY45" fmla="*/ 638783 h 1901974"/>
              <a:gd name="connsiteX46" fmla="*/ 2462301 w 3368164"/>
              <a:gd name="connsiteY46" fmla="*/ 619929 h 1901974"/>
              <a:gd name="connsiteX47" fmla="*/ 2405741 w 3368164"/>
              <a:gd name="connsiteY47" fmla="*/ 601075 h 1901974"/>
              <a:gd name="connsiteX48" fmla="*/ 2377460 w 3368164"/>
              <a:gd name="connsiteY48" fmla="*/ 591649 h 1901974"/>
              <a:gd name="connsiteX49" fmla="*/ 2330326 w 3368164"/>
              <a:gd name="connsiteY49" fmla="*/ 582222 h 1901974"/>
              <a:gd name="connsiteX50" fmla="*/ 2302046 w 3368164"/>
              <a:gd name="connsiteY50" fmla="*/ 572795 h 1901974"/>
              <a:gd name="connsiteX51" fmla="*/ 2254912 w 3368164"/>
              <a:gd name="connsiteY51" fmla="*/ 563368 h 1901974"/>
              <a:gd name="connsiteX52" fmla="*/ 2160644 w 3368164"/>
              <a:gd name="connsiteY52" fmla="*/ 535088 h 1901974"/>
              <a:gd name="connsiteX53" fmla="*/ 2104083 w 3368164"/>
              <a:gd name="connsiteY53" fmla="*/ 525661 h 1901974"/>
              <a:gd name="connsiteX54" fmla="*/ 2056949 w 3368164"/>
              <a:gd name="connsiteY54" fmla="*/ 516234 h 1901974"/>
              <a:gd name="connsiteX55" fmla="*/ 2000388 w 3368164"/>
              <a:gd name="connsiteY55" fmla="*/ 506807 h 1901974"/>
              <a:gd name="connsiteX56" fmla="*/ 1972108 w 3368164"/>
              <a:gd name="connsiteY56" fmla="*/ 497381 h 1901974"/>
              <a:gd name="connsiteX57" fmla="*/ 1934400 w 3368164"/>
              <a:gd name="connsiteY57" fmla="*/ 487954 h 1901974"/>
              <a:gd name="connsiteX58" fmla="*/ 1906120 w 3368164"/>
              <a:gd name="connsiteY58" fmla="*/ 478527 h 1901974"/>
              <a:gd name="connsiteX59" fmla="*/ 1792998 w 3368164"/>
              <a:gd name="connsiteY59" fmla="*/ 459673 h 1901974"/>
              <a:gd name="connsiteX60" fmla="*/ 1661023 w 3368164"/>
              <a:gd name="connsiteY60" fmla="*/ 421966 h 1901974"/>
              <a:gd name="connsiteX61" fmla="*/ 1595035 w 3368164"/>
              <a:gd name="connsiteY61" fmla="*/ 412539 h 1901974"/>
              <a:gd name="connsiteX62" fmla="*/ 1547901 w 3368164"/>
              <a:gd name="connsiteY62" fmla="*/ 403113 h 1901974"/>
              <a:gd name="connsiteX63" fmla="*/ 1481914 w 3368164"/>
              <a:gd name="connsiteY63" fmla="*/ 393686 h 1901974"/>
              <a:gd name="connsiteX64" fmla="*/ 1425353 w 3368164"/>
              <a:gd name="connsiteY64" fmla="*/ 384259 h 1901974"/>
              <a:gd name="connsiteX65" fmla="*/ 1359365 w 3368164"/>
              <a:gd name="connsiteY65" fmla="*/ 374832 h 1901974"/>
              <a:gd name="connsiteX66" fmla="*/ 1246244 w 3368164"/>
              <a:gd name="connsiteY66" fmla="*/ 355979 h 1901974"/>
              <a:gd name="connsiteX67" fmla="*/ 1161402 w 3368164"/>
              <a:gd name="connsiteY67" fmla="*/ 337125 h 1901974"/>
              <a:gd name="connsiteX68" fmla="*/ 1067134 w 3368164"/>
              <a:gd name="connsiteY68" fmla="*/ 327698 h 1901974"/>
              <a:gd name="connsiteX69" fmla="*/ 1010574 w 3368164"/>
              <a:gd name="connsiteY69" fmla="*/ 318271 h 1901974"/>
              <a:gd name="connsiteX70" fmla="*/ 925732 w 3368164"/>
              <a:gd name="connsiteY70" fmla="*/ 308845 h 1901974"/>
              <a:gd name="connsiteX71" fmla="*/ 869172 w 3368164"/>
              <a:gd name="connsiteY71" fmla="*/ 299418 h 1901974"/>
              <a:gd name="connsiteX72" fmla="*/ 774903 w 3368164"/>
              <a:gd name="connsiteY72" fmla="*/ 289991 h 1901974"/>
              <a:gd name="connsiteX73" fmla="*/ 614648 w 3368164"/>
              <a:gd name="connsiteY73" fmla="*/ 271137 h 1901974"/>
              <a:gd name="connsiteX74" fmla="*/ 567514 w 3368164"/>
              <a:gd name="connsiteY74" fmla="*/ 261711 h 1901974"/>
              <a:gd name="connsiteX75" fmla="*/ 492099 w 3368164"/>
              <a:gd name="connsiteY75" fmla="*/ 252284 h 1901974"/>
              <a:gd name="connsiteX76" fmla="*/ 331844 w 3368164"/>
              <a:gd name="connsiteY76" fmla="*/ 233430 h 1901974"/>
              <a:gd name="connsiteX77" fmla="*/ 237576 w 3368164"/>
              <a:gd name="connsiteY77" fmla="*/ 224003 h 1901974"/>
              <a:gd name="connsiteX78" fmla="*/ 190442 w 3368164"/>
              <a:gd name="connsiteY78" fmla="*/ 214577 h 1901974"/>
              <a:gd name="connsiteX79" fmla="*/ 133881 w 3368164"/>
              <a:gd name="connsiteY79" fmla="*/ 205150 h 1901974"/>
              <a:gd name="connsiteX80" fmla="*/ 86747 w 3368164"/>
              <a:gd name="connsiteY80" fmla="*/ 186296 h 1901974"/>
              <a:gd name="connsiteX81" fmla="*/ 58466 w 3368164"/>
              <a:gd name="connsiteY81" fmla="*/ 176869 h 1901974"/>
              <a:gd name="connsiteX82" fmla="*/ 20759 w 3368164"/>
              <a:gd name="connsiteY82" fmla="*/ 120308 h 1901974"/>
              <a:gd name="connsiteX83" fmla="*/ 11332 w 3368164"/>
              <a:gd name="connsiteY83" fmla="*/ 82601 h 1901974"/>
              <a:gd name="connsiteX84" fmla="*/ 1906 w 3368164"/>
              <a:gd name="connsiteY84" fmla="*/ 54321 h 1901974"/>
              <a:gd name="connsiteX85" fmla="*/ 52336 w 3368164"/>
              <a:gd name="connsiteY85" fmla="*/ 29761 h 1901974"/>
              <a:gd name="connsiteX86" fmla="*/ 107671 w 3368164"/>
              <a:gd name="connsiteY86" fmla="*/ 677 h 1901974"/>
              <a:gd name="connsiteX87" fmla="*/ 310961 w 3368164"/>
              <a:gd name="connsiteY87" fmla="*/ 6426 h 1901974"/>
              <a:gd name="connsiteX0" fmla="*/ 310961 w 3368164"/>
              <a:gd name="connsiteY0" fmla="*/ 6426 h 1901974"/>
              <a:gd name="connsiteX1" fmla="*/ 959719 w 3368164"/>
              <a:gd name="connsiteY1" fmla="*/ 76134 h 1901974"/>
              <a:gd name="connsiteX2" fmla="*/ 1471261 w 3368164"/>
              <a:gd name="connsiteY2" fmla="*/ 146645 h 1901974"/>
              <a:gd name="connsiteX3" fmla="*/ 1893057 w 3368164"/>
              <a:gd name="connsiteY3" fmla="*/ 216732 h 1901974"/>
              <a:gd name="connsiteX4" fmla="*/ 2339330 w 3368164"/>
              <a:gd name="connsiteY4" fmla="*/ 316665 h 1901974"/>
              <a:gd name="connsiteX5" fmla="*/ 2712725 w 3368164"/>
              <a:gd name="connsiteY5" fmla="*/ 442468 h 1901974"/>
              <a:gd name="connsiteX6" fmla="*/ 2943068 w 3368164"/>
              <a:gd name="connsiteY6" fmla="*/ 544515 h 1901974"/>
              <a:gd name="connsiteX7" fmla="*/ 2971349 w 3368164"/>
              <a:gd name="connsiteY7" fmla="*/ 553941 h 1901974"/>
              <a:gd name="connsiteX8" fmla="*/ 3018483 w 3368164"/>
              <a:gd name="connsiteY8" fmla="*/ 582222 h 1901974"/>
              <a:gd name="connsiteX9" fmla="*/ 3075044 w 3368164"/>
              <a:gd name="connsiteY9" fmla="*/ 610502 h 1901974"/>
              <a:gd name="connsiteX10" fmla="*/ 3150458 w 3368164"/>
              <a:gd name="connsiteY10" fmla="*/ 657636 h 1901974"/>
              <a:gd name="connsiteX11" fmla="*/ 3207019 w 3368164"/>
              <a:gd name="connsiteY11" fmla="*/ 714197 h 1901974"/>
              <a:gd name="connsiteX12" fmla="*/ 3263580 w 3368164"/>
              <a:gd name="connsiteY12" fmla="*/ 761331 h 1901974"/>
              <a:gd name="connsiteX13" fmla="*/ 3291860 w 3368164"/>
              <a:gd name="connsiteY13" fmla="*/ 827319 h 1901974"/>
              <a:gd name="connsiteX14" fmla="*/ 3329567 w 3368164"/>
              <a:gd name="connsiteY14" fmla="*/ 921587 h 1901974"/>
              <a:gd name="connsiteX15" fmla="*/ 3348421 w 3368164"/>
              <a:gd name="connsiteY15" fmla="*/ 1006428 h 1901974"/>
              <a:gd name="connsiteX16" fmla="*/ 3357848 w 3368164"/>
              <a:gd name="connsiteY16" fmla="*/ 1440061 h 1901974"/>
              <a:gd name="connsiteX17" fmla="*/ 3348421 w 3368164"/>
              <a:gd name="connsiteY17" fmla="*/ 1524902 h 1901974"/>
              <a:gd name="connsiteX18" fmla="*/ 3329567 w 3368164"/>
              <a:gd name="connsiteY18" fmla="*/ 1581463 h 1901974"/>
              <a:gd name="connsiteX19" fmla="*/ 3320141 w 3368164"/>
              <a:gd name="connsiteY19" fmla="*/ 1609744 h 1901974"/>
              <a:gd name="connsiteX20" fmla="*/ 3301287 w 3368164"/>
              <a:gd name="connsiteY20" fmla="*/ 1666304 h 1901974"/>
              <a:gd name="connsiteX21" fmla="*/ 3291860 w 3368164"/>
              <a:gd name="connsiteY21" fmla="*/ 1694585 h 1901974"/>
              <a:gd name="connsiteX22" fmla="*/ 3273007 w 3368164"/>
              <a:gd name="connsiteY22" fmla="*/ 1732292 h 1901974"/>
              <a:gd name="connsiteX23" fmla="*/ 3235299 w 3368164"/>
              <a:gd name="connsiteY23" fmla="*/ 1788853 h 1901974"/>
              <a:gd name="connsiteX24" fmla="*/ 3216446 w 3368164"/>
              <a:gd name="connsiteY24" fmla="*/ 1845414 h 1901974"/>
              <a:gd name="connsiteX25" fmla="*/ 3178739 w 3368164"/>
              <a:gd name="connsiteY25" fmla="*/ 1901974 h 1901974"/>
              <a:gd name="connsiteX26" fmla="*/ 3075044 w 3368164"/>
              <a:gd name="connsiteY26" fmla="*/ 1892548 h 1901974"/>
              <a:gd name="connsiteX27" fmla="*/ 3046763 w 3368164"/>
              <a:gd name="connsiteY27" fmla="*/ 1883121 h 1901974"/>
              <a:gd name="connsiteX28" fmla="*/ 3018483 w 3368164"/>
              <a:gd name="connsiteY28" fmla="*/ 1854840 h 1901974"/>
              <a:gd name="connsiteX29" fmla="*/ 3046763 w 3368164"/>
              <a:gd name="connsiteY29" fmla="*/ 1760572 h 1901974"/>
              <a:gd name="connsiteX30" fmla="*/ 3065617 w 3368164"/>
              <a:gd name="connsiteY30" fmla="*/ 1704012 h 1901974"/>
              <a:gd name="connsiteX31" fmla="*/ 3075044 w 3368164"/>
              <a:gd name="connsiteY31" fmla="*/ 1581463 h 1901974"/>
              <a:gd name="connsiteX32" fmla="*/ 3093897 w 3368164"/>
              <a:gd name="connsiteY32" fmla="*/ 1242098 h 1901974"/>
              <a:gd name="connsiteX33" fmla="*/ 3075044 w 3368164"/>
              <a:gd name="connsiteY33" fmla="*/ 1053562 h 1901974"/>
              <a:gd name="connsiteX34" fmla="*/ 3065617 w 3368164"/>
              <a:gd name="connsiteY34" fmla="*/ 1025282 h 1901974"/>
              <a:gd name="connsiteX35" fmla="*/ 3009056 w 3368164"/>
              <a:gd name="connsiteY35" fmla="*/ 921587 h 1901974"/>
              <a:gd name="connsiteX36" fmla="*/ 2952495 w 3368164"/>
              <a:gd name="connsiteY36" fmla="*/ 865026 h 1901974"/>
              <a:gd name="connsiteX37" fmla="*/ 2895934 w 3368164"/>
              <a:gd name="connsiteY37" fmla="*/ 827319 h 1901974"/>
              <a:gd name="connsiteX38" fmla="*/ 2839374 w 3368164"/>
              <a:gd name="connsiteY38" fmla="*/ 789612 h 1901974"/>
              <a:gd name="connsiteX39" fmla="*/ 2745106 w 3368164"/>
              <a:gd name="connsiteY39" fmla="*/ 751904 h 1901974"/>
              <a:gd name="connsiteX40" fmla="*/ 2716825 w 3368164"/>
              <a:gd name="connsiteY40" fmla="*/ 742478 h 1901974"/>
              <a:gd name="connsiteX41" fmla="*/ 2679118 w 3368164"/>
              <a:gd name="connsiteY41" fmla="*/ 723624 h 1901974"/>
              <a:gd name="connsiteX42" fmla="*/ 2622557 w 3368164"/>
              <a:gd name="connsiteY42" fmla="*/ 704770 h 1901974"/>
              <a:gd name="connsiteX43" fmla="*/ 2556569 w 3368164"/>
              <a:gd name="connsiteY43" fmla="*/ 667063 h 1901974"/>
              <a:gd name="connsiteX44" fmla="*/ 2518862 w 3368164"/>
              <a:gd name="connsiteY44" fmla="*/ 638783 h 1901974"/>
              <a:gd name="connsiteX45" fmla="*/ 2462301 w 3368164"/>
              <a:gd name="connsiteY45" fmla="*/ 619929 h 1901974"/>
              <a:gd name="connsiteX46" fmla="*/ 2405741 w 3368164"/>
              <a:gd name="connsiteY46" fmla="*/ 601075 h 1901974"/>
              <a:gd name="connsiteX47" fmla="*/ 2377460 w 3368164"/>
              <a:gd name="connsiteY47" fmla="*/ 591649 h 1901974"/>
              <a:gd name="connsiteX48" fmla="*/ 2330326 w 3368164"/>
              <a:gd name="connsiteY48" fmla="*/ 582222 h 1901974"/>
              <a:gd name="connsiteX49" fmla="*/ 2302046 w 3368164"/>
              <a:gd name="connsiteY49" fmla="*/ 572795 h 1901974"/>
              <a:gd name="connsiteX50" fmla="*/ 2254912 w 3368164"/>
              <a:gd name="connsiteY50" fmla="*/ 563368 h 1901974"/>
              <a:gd name="connsiteX51" fmla="*/ 2160644 w 3368164"/>
              <a:gd name="connsiteY51" fmla="*/ 535088 h 1901974"/>
              <a:gd name="connsiteX52" fmla="*/ 2104083 w 3368164"/>
              <a:gd name="connsiteY52" fmla="*/ 525661 h 1901974"/>
              <a:gd name="connsiteX53" fmla="*/ 2056949 w 3368164"/>
              <a:gd name="connsiteY53" fmla="*/ 516234 h 1901974"/>
              <a:gd name="connsiteX54" fmla="*/ 2000388 w 3368164"/>
              <a:gd name="connsiteY54" fmla="*/ 506807 h 1901974"/>
              <a:gd name="connsiteX55" fmla="*/ 1972108 w 3368164"/>
              <a:gd name="connsiteY55" fmla="*/ 497381 h 1901974"/>
              <a:gd name="connsiteX56" fmla="*/ 1934400 w 3368164"/>
              <a:gd name="connsiteY56" fmla="*/ 487954 h 1901974"/>
              <a:gd name="connsiteX57" fmla="*/ 1906120 w 3368164"/>
              <a:gd name="connsiteY57" fmla="*/ 478527 h 1901974"/>
              <a:gd name="connsiteX58" fmla="*/ 1792998 w 3368164"/>
              <a:gd name="connsiteY58" fmla="*/ 459673 h 1901974"/>
              <a:gd name="connsiteX59" fmla="*/ 1661023 w 3368164"/>
              <a:gd name="connsiteY59" fmla="*/ 421966 h 1901974"/>
              <a:gd name="connsiteX60" fmla="*/ 1595035 w 3368164"/>
              <a:gd name="connsiteY60" fmla="*/ 412539 h 1901974"/>
              <a:gd name="connsiteX61" fmla="*/ 1547901 w 3368164"/>
              <a:gd name="connsiteY61" fmla="*/ 403113 h 1901974"/>
              <a:gd name="connsiteX62" fmla="*/ 1481914 w 3368164"/>
              <a:gd name="connsiteY62" fmla="*/ 393686 h 1901974"/>
              <a:gd name="connsiteX63" fmla="*/ 1425353 w 3368164"/>
              <a:gd name="connsiteY63" fmla="*/ 384259 h 1901974"/>
              <a:gd name="connsiteX64" fmla="*/ 1359365 w 3368164"/>
              <a:gd name="connsiteY64" fmla="*/ 374832 h 1901974"/>
              <a:gd name="connsiteX65" fmla="*/ 1246244 w 3368164"/>
              <a:gd name="connsiteY65" fmla="*/ 355979 h 1901974"/>
              <a:gd name="connsiteX66" fmla="*/ 1161402 w 3368164"/>
              <a:gd name="connsiteY66" fmla="*/ 337125 h 1901974"/>
              <a:gd name="connsiteX67" fmla="*/ 1067134 w 3368164"/>
              <a:gd name="connsiteY67" fmla="*/ 327698 h 1901974"/>
              <a:gd name="connsiteX68" fmla="*/ 1010574 w 3368164"/>
              <a:gd name="connsiteY68" fmla="*/ 318271 h 1901974"/>
              <a:gd name="connsiteX69" fmla="*/ 925732 w 3368164"/>
              <a:gd name="connsiteY69" fmla="*/ 308845 h 1901974"/>
              <a:gd name="connsiteX70" fmla="*/ 869172 w 3368164"/>
              <a:gd name="connsiteY70" fmla="*/ 299418 h 1901974"/>
              <a:gd name="connsiteX71" fmla="*/ 774903 w 3368164"/>
              <a:gd name="connsiteY71" fmla="*/ 289991 h 1901974"/>
              <a:gd name="connsiteX72" fmla="*/ 614648 w 3368164"/>
              <a:gd name="connsiteY72" fmla="*/ 271137 h 1901974"/>
              <a:gd name="connsiteX73" fmla="*/ 567514 w 3368164"/>
              <a:gd name="connsiteY73" fmla="*/ 261711 h 1901974"/>
              <a:gd name="connsiteX74" fmla="*/ 492099 w 3368164"/>
              <a:gd name="connsiteY74" fmla="*/ 252284 h 1901974"/>
              <a:gd name="connsiteX75" fmla="*/ 331844 w 3368164"/>
              <a:gd name="connsiteY75" fmla="*/ 233430 h 1901974"/>
              <a:gd name="connsiteX76" fmla="*/ 237576 w 3368164"/>
              <a:gd name="connsiteY76" fmla="*/ 224003 h 1901974"/>
              <a:gd name="connsiteX77" fmla="*/ 190442 w 3368164"/>
              <a:gd name="connsiteY77" fmla="*/ 214577 h 1901974"/>
              <a:gd name="connsiteX78" fmla="*/ 133881 w 3368164"/>
              <a:gd name="connsiteY78" fmla="*/ 205150 h 1901974"/>
              <a:gd name="connsiteX79" fmla="*/ 86747 w 3368164"/>
              <a:gd name="connsiteY79" fmla="*/ 186296 h 1901974"/>
              <a:gd name="connsiteX80" fmla="*/ 58466 w 3368164"/>
              <a:gd name="connsiteY80" fmla="*/ 176869 h 1901974"/>
              <a:gd name="connsiteX81" fmla="*/ 20759 w 3368164"/>
              <a:gd name="connsiteY81" fmla="*/ 120308 h 1901974"/>
              <a:gd name="connsiteX82" fmla="*/ 11332 w 3368164"/>
              <a:gd name="connsiteY82" fmla="*/ 82601 h 1901974"/>
              <a:gd name="connsiteX83" fmla="*/ 1906 w 3368164"/>
              <a:gd name="connsiteY83" fmla="*/ 54321 h 1901974"/>
              <a:gd name="connsiteX84" fmla="*/ 52336 w 3368164"/>
              <a:gd name="connsiteY84" fmla="*/ 29761 h 1901974"/>
              <a:gd name="connsiteX85" fmla="*/ 107671 w 3368164"/>
              <a:gd name="connsiteY85" fmla="*/ 677 h 1901974"/>
              <a:gd name="connsiteX86" fmla="*/ 310961 w 3368164"/>
              <a:gd name="connsiteY86" fmla="*/ 6426 h 1901974"/>
              <a:gd name="connsiteX0" fmla="*/ 310961 w 3368164"/>
              <a:gd name="connsiteY0" fmla="*/ 6426 h 1901974"/>
              <a:gd name="connsiteX1" fmla="*/ 959719 w 3368164"/>
              <a:gd name="connsiteY1" fmla="*/ 76134 h 1901974"/>
              <a:gd name="connsiteX2" fmla="*/ 1471261 w 3368164"/>
              <a:gd name="connsiteY2" fmla="*/ 146645 h 1901974"/>
              <a:gd name="connsiteX3" fmla="*/ 1893057 w 3368164"/>
              <a:gd name="connsiteY3" fmla="*/ 216732 h 1901974"/>
              <a:gd name="connsiteX4" fmla="*/ 2339330 w 3368164"/>
              <a:gd name="connsiteY4" fmla="*/ 316665 h 1901974"/>
              <a:gd name="connsiteX5" fmla="*/ 2712725 w 3368164"/>
              <a:gd name="connsiteY5" fmla="*/ 442468 h 1901974"/>
              <a:gd name="connsiteX6" fmla="*/ 2943068 w 3368164"/>
              <a:gd name="connsiteY6" fmla="*/ 544515 h 1901974"/>
              <a:gd name="connsiteX7" fmla="*/ 3018483 w 3368164"/>
              <a:gd name="connsiteY7" fmla="*/ 582222 h 1901974"/>
              <a:gd name="connsiteX8" fmla="*/ 3075044 w 3368164"/>
              <a:gd name="connsiteY8" fmla="*/ 610502 h 1901974"/>
              <a:gd name="connsiteX9" fmla="*/ 3150458 w 3368164"/>
              <a:gd name="connsiteY9" fmla="*/ 657636 h 1901974"/>
              <a:gd name="connsiteX10" fmla="*/ 3207019 w 3368164"/>
              <a:gd name="connsiteY10" fmla="*/ 714197 h 1901974"/>
              <a:gd name="connsiteX11" fmla="*/ 3263580 w 3368164"/>
              <a:gd name="connsiteY11" fmla="*/ 761331 h 1901974"/>
              <a:gd name="connsiteX12" fmla="*/ 3291860 w 3368164"/>
              <a:gd name="connsiteY12" fmla="*/ 827319 h 1901974"/>
              <a:gd name="connsiteX13" fmla="*/ 3329567 w 3368164"/>
              <a:gd name="connsiteY13" fmla="*/ 921587 h 1901974"/>
              <a:gd name="connsiteX14" fmla="*/ 3348421 w 3368164"/>
              <a:gd name="connsiteY14" fmla="*/ 1006428 h 1901974"/>
              <a:gd name="connsiteX15" fmla="*/ 3357848 w 3368164"/>
              <a:gd name="connsiteY15" fmla="*/ 1440061 h 1901974"/>
              <a:gd name="connsiteX16" fmla="*/ 3348421 w 3368164"/>
              <a:gd name="connsiteY16" fmla="*/ 1524902 h 1901974"/>
              <a:gd name="connsiteX17" fmla="*/ 3329567 w 3368164"/>
              <a:gd name="connsiteY17" fmla="*/ 1581463 h 1901974"/>
              <a:gd name="connsiteX18" fmla="*/ 3320141 w 3368164"/>
              <a:gd name="connsiteY18" fmla="*/ 1609744 h 1901974"/>
              <a:gd name="connsiteX19" fmla="*/ 3301287 w 3368164"/>
              <a:gd name="connsiteY19" fmla="*/ 1666304 h 1901974"/>
              <a:gd name="connsiteX20" fmla="*/ 3291860 w 3368164"/>
              <a:gd name="connsiteY20" fmla="*/ 1694585 h 1901974"/>
              <a:gd name="connsiteX21" fmla="*/ 3273007 w 3368164"/>
              <a:gd name="connsiteY21" fmla="*/ 1732292 h 1901974"/>
              <a:gd name="connsiteX22" fmla="*/ 3235299 w 3368164"/>
              <a:gd name="connsiteY22" fmla="*/ 1788853 h 1901974"/>
              <a:gd name="connsiteX23" fmla="*/ 3216446 w 3368164"/>
              <a:gd name="connsiteY23" fmla="*/ 1845414 h 1901974"/>
              <a:gd name="connsiteX24" fmla="*/ 3178739 w 3368164"/>
              <a:gd name="connsiteY24" fmla="*/ 1901974 h 1901974"/>
              <a:gd name="connsiteX25" fmla="*/ 3075044 w 3368164"/>
              <a:gd name="connsiteY25" fmla="*/ 1892548 h 1901974"/>
              <a:gd name="connsiteX26" fmla="*/ 3046763 w 3368164"/>
              <a:gd name="connsiteY26" fmla="*/ 1883121 h 1901974"/>
              <a:gd name="connsiteX27" fmla="*/ 3018483 w 3368164"/>
              <a:gd name="connsiteY27" fmla="*/ 1854840 h 1901974"/>
              <a:gd name="connsiteX28" fmla="*/ 3046763 w 3368164"/>
              <a:gd name="connsiteY28" fmla="*/ 1760572 h 1901974"/>
              <a:gd name="connsiteX29" fmla="*/ 3065617 w 3368164"/>
              <a:gd name="connsiteY29" fmla="*/ 1704012 h 1901974"/>
              <a:gd name="connsiteX30" fmla="*/ 3075044 w 3368164"/>
              <a:gd name="connsiteY30" fmla="*/ 1581463 h 1901974"/>
              <a:gd name="connsiteX31" fmla="*/ 3093897 w 3368164"/>
              <a:gd name="connsiteY31" fmla="*/ 1242098 h 1901974"/>
              <a:gd name="connsiteX32" fmla="*/ 3075044 w 3368164"/>
              <a:gd name="connsiteY32" fmla="*/ 1053562 h 1901974"/>
              <a:gd name="connsiteX33" fmla="*/ 3065617 w 3368164"/>
              <a:gd name="connsiteY33" fmla="*/ 1025282 h 1901974"/>
              <a:gd name="connsiteX34" fmla="*/ 3009056 w 3368164"/>
              <a:gd name="connsiteY34" fmla="*/ 921587 h 1901974"/>
              <a:gd name="connsiteX35" fmla="*/ 2952495 w 3368164"/>
              <a:gd name="connsiteY35" fmla="*/ 865026 h 1901974"/>
              <a:gd name="connsiteX36" fmla="*/ 2895934 w 3368164"/>
              <a:gd name="connsiteY36" fmla="*/ 827319 h 1901974"/>
              <a:gd name="connsiteX37" fmla="*/ 2839374 w 3368164"/>
              <a:gd name="connsiteY37" fmla="*/ 789612 h 1901974"/>
              <a:gd name="connsiteX38" fmla="*/ 2745106 w 3368164"/>
              <a:gd name="connsiteY38" fmla="*/ 751904 h 1901974"/>
              <a:gd name="connsiteX39" fmla="*/ 2716825 w 3368164"/>
              <a:gd name="connsiteY39" fmla="*/ 742478 h 1901974"/>
              <a:gd name="connsiteX40" fmla="*/ 2679118 w 3368164"/>
              <a:gd name="connsiteY40" fmla="*/ 723624 h 1901974"/>
              <a:gd name="connsiteX41" fmla="*/ 2622557 w 3368164"/>
              <a:gd name="connsiteY41" fmla="*/ 704770 h 1901974"/>
              <a:gd name="connsiteX42" fmla="*/ 2556569 w 3368164"/>
              <a:gd name="connsiteY42" fmla="*/ 667063 h 1901974"/>
              <a:gd name="connsiteX43" fmla="*/ 2518862 w 3368164"/>
              <a:gd name="connsiteY43" fmla="*/ 638783 h 1901974"/>
              <a:gd name="connsiteX44" fmla="*/ 2462301 w 3368164"/>
              <a:gd name="connsiteY44" fmla="*/ 619929 h 1901974"/>
              <a:gd name="connsiteX45" fmla="*/ 2405741 w 3368164"/>
              <a:gd name="connsiteY45" fmla="*/ 601075 h 1901974"/>
              <a:gd name="connsiteX46" fmla="*/ 2377460 w 3368164"/>
              <a:gd name="connsiteY46" fmla="*/ 591649 h 1901974"/>
              <a:gd name="connsiteX47" fmla="*/ 2330326 w 3368164"/>
              <a:gd name="connsiteY47" fmla="*/ 582222 h 1901974"/>
              <a:gd name="connsiteX48" fmla="*/ 2302046 w 3368164"/>
              <a:gd name="connsiteY48" fmla="*/ 572795 h 1901974"/>
              <a:gd name="connsiteX49" fmla="*/ 2254912 w 3368164"/>
              <a:gd name="connsiteY49" fmla="*/ 563368 h 1901974"/>
              <a:gd name="connsiteX50" fmla="*/ 2160644 w 3368164"/>
              <a:gd name="connsiteY50" fmla="*/ 535088 h 1901974"/>
              <a:gd name="connsiteX51" fmla="*/ 2104083 w 3368164"/>
              <a:gd name="connsiteY51" fmla="*/ 525661 h 1901974"/>
              <a:gd name="connsiteX52" fmla="*/ 2056949 w 3368164"/>
              <a:gd name="connsiteY52" fmla="*/ 516234 h 1901974"/>
              <a:gd name="connsiteX53" fmla="*/ 2000388 w 3368164"/>
              <a:gd name="connsiteY53" fmla="*/ 506807 h 1901974"/>
              <a:gd name="connsiteX54" fmla="*/ 1972108 w 3368164"/>
              <a:gd name="connsiteY54" fmla="*/ 497381 h 1901974"/>
              <a:gd name="connsiteX55" fmla="*/ 1934400 w 3368164"/>
              <a:gd name="connsiteY55" fmla="*/ 487954 h 1901974"/>
              <a:gd name="connsiteX56" fmla="*/ 1906120 w 3368164"/>
              <a:gd name="connsiteY56" fmla="*/ 478527 h 1901974"/>
              <a:gd name="connsiteX57" fmla="*/ 1792998 w 3368164"/>
              <a:gd name="connsiteY57" fmla="*/ 459673 h 1901974"/>
              <a:gd name="connsiteX58" fmla="*/ 1661023 w 3368164"/>
              <a:gd name="connsiteY58" fmla="*/ 421966 h 1901974"/>
              <a:gd name="connsiteX59" fmla="*/ 1595035 w 3368164"/>
              <a:gd name="connsiteY59" fmla="*/ 412539 h 1901974"/>
              <a:gd name="connsiteX60" fmla="*/ 1547901 w 3368164"/>
              <a:gd name="connsiteY60" fmla="*/ 403113 h 1901974"/>
              <a:gd name="connsiteX61" fmla="*/ 1481914 w 3368164"/>
              <a:gd name="connsiteY61" fmla="*/ 393686 h 1901974"/>
              <a:gd name="connsiteX62" fmla="*/ 1425353 w 3368164"/>
              <a:gd name="connsiteY62" fmla="*/ 384259 h 1901974"/>
              <a:gd name="connsiteX63" fmla="*/ 1359365 w 3368164"/>
              <a:gd name="connsiteY63" fmla="*/ 374832 h 1901974"/>
              <a:gd name="connsiteX64" fmla="*/ 1246244 w 3368164"/>
              <a:gd name="connsiteY64" fmla="*/ 355979 h 1901974"/>
              <a:gd name="connsiteX65" fmla="*/ 1161402 w 3368164"/>
              <a:gd name="connsiteY65" fmla="*/ 337125 h 1901974"/>
              <a:gd name="connsiteX66" fmla="*/ 1067134 w 3368164"/>
              <a:gd name="connsiteY66" fmla="*/ 327698 h 1901974"/>
              <a:gd name="connsiteX67" fmla="*/ 1010574 w 3368164"/>
              <a:gd name="connsiteY67" fmla="*/ 318271 h 1901974"/>
              <a:gd name="connsiteX68" fmla="*/ 925732 w 3368164"/>
              <a:gd name="connsiteY68" fmla="*/ 308845 h 1901974"/>
              <a:gd name="connsiteX69" fmla="*/ 869172 w 3368164"/>
              <a:gd name="connsiteY69" fmla="*/ 299418 h 1901974"/>
              <a:gd name="connsiteX70" fmla="*/ 774903 w 3368164"/>
              <a:gd name="connsiteY70" fmla="*/ 289991 h 1901974"/>
              <a:gd name="connsiteX71" fmla="*/ 614648 w 3368164"/>
              <a:gd name="connsiteY71" fmla="*/ 271137 h 1901974"/>
              <a:gd name="connsiteX72" fmla="*/ 567514 w 3368164"/>
              <a:gd name="connsiteY72" fmla="*/ 261711 h 1901974"/>
              <a:gd name="connsiteX73" fmla="*/ 492099 w 3368164"/>
              <a:gd name="connsiteY73" fmla="*/ 252284 h 1901974"/>
              <a:gd name="connsiteX74" fmla="*/ 331844 w 3368164"/>
              <a:gd name="connsiteY74" fmla="*/ 233430 h 1901974"/>
              <a:gd name="connsiteX75" fmla="*/ 237576 w 3368164"/>
              <a:gd name="connsiteY75" fmla="*/ 224003 h 1901974"/>
              <a:gd name="connsiteX76" fmla="*/ 190442 w 3368164"/>
              <a:gd name="connsiteY76" fmla="*/ 214577 h 1901974"/>
              <a:gd name="connsiteX77" fmla="*/ 133881 w 3368164"/>
              <a:gd name="connsiteY77" fmla="*/ 205150 h 1901974"/>
              <a:gd name="connsiteX78" fmla="*/ 86747 w 3368164"/>
              <a:gd name="connsiteY78" fmla="*/ 186296 h 1901974"/>
              <a:gd name="connsiteX79" fmla="*/ 58466 w 3368164"/>
              <a:gd name="connsiteY79" fmla="*/ 176869 h 1901974"/>
              <a:gd name="connsiteX80" fmla="*/ 20759 w 3368164"/>
              <a:gd name="connsiteY80" fmla="*/ 120308 h 1901974"/>
              <a:gd name="connsiteX81" fmla="*/ 11332 w 3368164"/>
              <a:gd name="connsiteY81" fmla="*/ 82601 h 1901974"/>
              <a:gd name="connsiteX82" fmla="*/ 1906 w 3368164"/>
              <a:gd name="connsiteY82" fmla="*/ 54321 h 1901974"/>
              <a:gd name="connsiteX83" fmla="*/ 52336 w 3368164"/>
              <a:gd name="connsiteY83" fmla="*/ 29761 h 1901974"/>
              <a:gd name="connsiteX84" fmla="*/ 107671 w 3368164"/>
              <a:gd name="connsiteY84" fmla="*/ 677 h 1901974"/>
              <a:gd name="connsiteX85" fmla="*/ 310961 w 3368164"/>
              <a:gd name="connsiteY85" fmla="*/ 6426 h 1901974"/>
              <a:gd name="connsiteX0" fmla="*/ 310961 w 3368164"/>
              <a:gd name="connsiteY0" fmla="*/ 6426 h 1901974"/>
              <a:gd name="connsiteX1" fmla="*/ 959719 w 3368164"/>
              <a:gd name="connsiteY1" fmla="*/ 76134 h 1901974"/>
              <a:gd name="connsiteX2" fmla="*/ 1471261 w 3368164"/>
              <a:gd name="connsiteY2" fmla="*/ 146645 h 1901974"/>
              <a:gd name="connsiteX3" fmla="*/ 1893057 w 3368164"/>
              <a:gd name="connsiteY3" fmla="*/ 216732 h 1901974"/>
              <a:gd name="connsiteX4" fmla="*/ 2339330 w 3368164"/>
              <a:gd name="connsiteY4" fmla="*/ 316665 h 1901974"/>
              <a:gd name="connsiteX5" fmla="*/ 2712725 w 3368164"/>
              <a:gd name="connsiteY5" fmla="*/ 442468 h 1901974"/>
              <a:gd name="connsiteX6" fmla="*/ 2943068 w 3368164"/>
              <a:gd name="connsiteY6" fmla="*/ 544515 h 1901974"/>
              <a:gd name="connsiteX7" fmla="*/ 3075044 w 3368164"/>
              <a:gd name="connsiteY7" fmla="*/ 610502 h 1901974"/>
              <a:gd name="connsiteX8" fmla="*/ 3150458 w 3368164"/>
              <a:gd name="connsiteY8" fmla="*/ 657636 h 1901974"/>
              <a:gd name="connsiteX9" fmla="*/ 3207019 w 3368164"/>
              <a:gd name="connsiteY9" fmla="*/ 714197 h 1901974"/>
              <a:gd name="connsiteX10" fmla="*/ 3263580 w 3368164"/>
              <a:gd name="connsiteY10" fmla="*/ 761331 h 1901974"/>
              <a:gd name="connsiteX11" fmla="*/ 3291860 w 3368164"/>
              <a:gd name="connsiteY11" fmla="*/ 827319 h 1901974"/>
              <a:gd name="connsiteX12" fmla="*/ 3329567 w 3368164"/>
              <a:gd name="connsiteY12" fmla="*/ 921587 h 1901974"/>
              <a:gd name="connsiteX13" fmla="*/ 3348421 w 3368164"/>
              <a:gd name="connsiteY13" fmla="*/ 1006428 h 1901974"/>
              <a:gd name="connsiteX14" fmla="*/ 3357848 w 3368164"/>
              <a:gd name="connsiteY14" fmla="*/ 1440061 h 1901974"/>
              <a:gd name="connsiteX15" fmla="*/ 3348421 w 3368164"/>
              <a:gd name="connsiteY15" fmla="*/ 1524902 h 1901974"/>
              <a:gd name="connsiteX16" fmla="*/ 3329567 w 3368164"/>
              <a:gd name="connsiteY16" fmla="*/ 1581463 h 1901974"/>
              <a:gd name="connsiteX17" fmla="*/ 3320141 w 3368164"/>
              <a:gd name="connsiteY17" fmla="*/ 1609744 h 1901974"/>
              <a:gd name="connsiteX18" fmla="*/ 3301287 w 3368164"/>
              <a:gd name="connsiteY18" fmla="*/ 1666304 h 1901974"/>
              <a:gd name="connsiteX19" fmla="*/ 3291860 w 3368164"/>
              <a:gd name="connsiteY19" fmla="*/ 1694585 h 1901974"/>
              <a:gd name="connsiteX20" fmla="*/ 3273007 w 3368164"/>
              <a:gd name="connsiteY20" fmla="*/ 1732292 h 1901974"/>
              <a:gd name="connsiteX21" fmla="*/ 3235299 w 3368164"/>
              <a:gd name="connsiteY21" fmla="*/ 1788853 h 1901974"/>
              <a:gd name="connsiteX22" fmla="*/ 3216446 w 3368164"/>
              <a:gd name="connsiteY22" fmla="*/ 1845414 h 1901974"/>
              <a:gd name="connsiteX23" fmla="*/ 3178739 w 3368164"/>
              <a:gd name="connsiteY23" fmla="*/ 1901974 h 1901974"/>
              <a:gd name="connsiteX24" fmla="*/ 3075044 w 3368164"/>
              <a:gd name="connsiteY24" fmla="*/ 1892548 h 1901974"/>
              <a:gd name="connsiteX25" fmla="*/ 3046763 w 3368164"/>
              <a:gd name="connsiteY25" fmla="*/ 1883121 h 1901974"/>
              <a:gd name="connsiteX26" fmla="*/ 3018483 w 3368164"/>
              <a:gd name="connsiteY26" fmla="*/ 1854840 h 1901974"/>
              <a:gd name="connsiteX27" fmla="*/ 3046763 w 3368164"/>
              <a:gd name="connsiteY27" fmla="*/ 1760572 h 1901974"/>
              <a:gd name="connsiteX28" fmla="*/ 3065617 w 3368164"/>
              <a:gd name="connsiteY28" fmla="*/ 1704012 h 1901974"/>
              <a:gd name="connsiteX29" fmla="*/ 3075044 w 3368164"/>
              <a:gd name="connsiteY29" fmla="*/ 1581463 h 1901974"/>
              <a:gd name="connsiteX30" fmla="*/ 3093897 w 3368164"/>
              <a:gd name="connsiteY30" fmla="*/ 1242098 h 1901974"/>
              <a:gd name="connsiteX31" fmla="*/ 3075044 w 3368164"/>
              <a:gd name="connsiteY31" fmla="*/ 1053562 h 1901974"/>
              <a:gd name="connsiteX32" fmla="*/ 3065617 w 3368164"/>
              <a:gd name="connsiteY32" fmla="*/ 1025282 h 1901974"/>
              <a:gd name="connsiteX33" fmla="*/ 3009056 w 3368164"/>
              <a:gd name="connsiteY33" fmla="*/ 921587 h 1901974"/>
              <a:gd name="connsiteX34" fmla="*/ 2952495 w 3368164"/>
              <a:gd name="connsiteY34" fmla="*/ 865026 h 1901974"/>
              <a:gd name="connsiteX35" fmla="*/ 2895934 w 3368164"/>
              <a:gd name="connsiteY35" fmla="*/ 827319 h 1901974"/>
              <a:gd name="connsiteX36" fmla="*/ 2839374 w 3368164"/>
              <a:gd name="connsiteY36" fmla="*/ 789612 h 1901974"/>
              <a:gd name="connsiteX37" fmla="*/ 2745106 w 3368164"/>
              <a:gd name="connsiteY37" fmla="*/ 751904 h 1901974"/>
              <a:gd name="connsiteX38" fmla="*/ 2716825 w 3368164"/>
              <a:gd name="connsiteY38" fmla="*/ 742478 h 1901974"/>
              <a:gd name="connsiteX39" fmla="*/ 2679118 w 3368164"/>
              <a:gd name="connsiteY39" fmla="*/ 723624 h 1901974"/>
              <a:gd name="connsiteX40" fmla="*/ 2622557 w 3368164"/>
              <a:gd name="connsiteY40" fmla="*/ 704770 h 1901974"/>
              <a:gd name="connsiteX41" fmla="*/ 2556569 w 3368164"/>
              <a:gd name="connsiteY41" fmla="*/ 667063 h 1901974"/>
              <a:gd name="connsiteX42" fmla="*/ 2518862 w 3368164"/>
              <a:gd name="connsiteY42" fmla="*/ 638783 h 1901974"/>
              <a:gd name="connsiteX43" fmla="*/ 2462301 w 3368164"/>
              <a:gd name="connsiteY43" fmla="*/ 619929 h 1901974"/>
              <a:gd name="connsiteX44" fmla="*/ 2405741 w 3368164"/>
              <a:gd name="connsiteY44" fmla="*/ 601075 h 1901974"/>
              <a:gd name="connsiteX45" fmla="*/ 2377460 w 3368164"/>
              <a:gd name="connsiteY45" fmla="*/ 591649 h 1901974"/>
              <a:gd name="connsiteX46" fmla="*/ 2330326 w 3368164"/>
              <a:gd name="connsiteY46" fmla="*/ 582222 h 1901974"/>
              <a:gd name="connsiteX47" fmla="*/ 2302046 w 3368164"/>
              <a:gd name="connsiteY47" fmla="*/ 572795 h 1901974"/>
              <a:gd name="connsiteX48" fmla="*/ 2254912 w 3368164"/>
              <a:gd name="connsiteY48" fmla="*/ 563368 h 1901974"/>
              <a:gd name="connsiteX49" fmla="*/ 2160644 w 3368164"/>
              <a:gd name="connsiteY49" fmla="*/ 535088 h 1901974"/>
              <a:gd name="connsiteX50" fmla="*/ 2104083 w 3368164"/>
              <a:gd name="connsiteY50" fmla="*/ 525661 h 1901974"/>
              <a:gd name="connsiteX51" fmla="*/ 2056949 w 3368164"/>
              <a:gd name="connsiteY51" fmla="*/ 516234 h 1901974"/>
              <a:gd name="connsiteX52" fmla="*/ 2000388 w 3368164"/>
              <a:gd name="connsiteY52" fmla="*/ 506807 h 1901974"/>
              <a:gd name="connsiteX53" fmla="*/ 1972108 w 3368164"/>
              <a:gd name="connsiteY53" fmla="*/ 497381 h 1901974"/>
              <a:gd name="connsiteX54" fmla="*/ 1934400 w 3368164"/>
              <a:gd name="connsiteY54" fmla="*/ 487954 h 1901974"/>
              <a:gd name="connsiteX55" fmla="*/ 1906120 w 3368164"/>
              <a:gd name="connsiteY55" fmla="*/ 478527 h 1901974"/>
              <a:gd name="connsiteX56" fmla="*/ 1792998 w 3368164"/>
              <a:gd name="connsiteY56" fmla="*/ 459673 h 1901974"/>
              <a:gd name="connsiteX57" fmla="*/ 1661023 w 3368164"/>
              <a:gd name="connsiteY57" fmla="*/ 421966 h 1901974"/>
              <a:gd name="connsiteX58" fmla="*/ 1595035 w 3368164"/>
              <a:gd name="connsiteY58" fmla="*/ 412539 h 1901974"/>
              <a:gd name="connsiteX59" fmla="*/ 1547901 w 3368164"/>
              <a:gd name="connsiteY59" fmla="*/ 403113 h 1901974"/>
              <a:gd name="connsiteX60" fmla="*/ 1481914 w 3368164"/>
              <a:gd name="connsiteY60" fmla="*/ 393686 h 1901974"/>
              <a:gd name="connsiteX61" fmla="*/ 1425353 w 3368164"/>
              <a:gd name="connsiteY61" fmla="*/ 384259 h 1901974"/>
              <a:gd name="connsiteX62" fmla="*/ 1359365 w 3368164"/>
              <a:gd name="connsiteY62" fmla="*/ 374832 h 1901974"/>
              <a:gd name="connsiteX63" fmla="*/ 1246244 w 3368164"/>
              <a:gd name="connsiteY63" fmla="*/ 355979 h 1901974"/>
              <a:gd name="connsiteX64" fmla="*/ 1161402 w 3368164"/>
              <a:gd name="connsiteY64" fmla="*/ 337125 h 1901974"/>
              <a:gd name="connsiteX65" fmla="*/ 1067134 w 3368164"/>
              <a:gd name="connsiteY65" fmla="*/ 327698 h 1901974"/>
              <a:gd name="connsiteX66" fmla="*/ 1010574 w 3368164"/>
              <a:gd name="connsiteY66" fmla="*/ 318271 h 1901974"/>
              <a:gd name="connsiteX67" fmla="*/ 925732 w 3368164"/>
              <a:gd name="connsiteY67" fmla="*/ 308845 h 1901974"/>
              <a:gd name="connsiteX68" fmla="*/ 869172 w 3368164"/>
              <a:gd name="connsiteY68" fmla="*/ 299418 h 1901974"/>
              <a:gd name="connsiteX69" fmla="*/ 774903 w 3368164"/>
              <a:gd name="connsiteY69" fmla="*/ 289991 h 1901974"/>
              <a:gd name="connsiteX70" fmla="*/ 614648 w 3368164"/>
              <a:gd name="connsiteY70" fmla="*/ 271137 h 1901974"/>
              <a:gd name="connsiteX71" fmla="*/ 567514 w 3368164"/>
              <a:gd name="connsiteY71" fmla="*/ 261711 h 1901974"/>
              <a:gd name="connsiteX72" fmla="*/ 492099 w 3368164"/>
              <a:gd name="connsiteY72" fmla="*/ 252284 h 1901974"/>
              <a:gd name="connsiteX73" fmla="*/ 331844 w 3368164"/>
              <a:gd name="connsiteY73" fmla="*/ 233430 h 1901974"/>
              <a:gd name="connsiteX74" fmla="*/ 237576 w 3368164"/>
              <a:gd name="connsiteY74" fmla="*/ 224003 h 1901974"/>
              <a:gd name="connsiteX75" fmla="*/ 190442 w 3368164"/>
              <a:gd name="connsiteY75" fmla="*/ 214577 h 1901974"/>
              <a:gd name="connsiteX76" fmla="*/ 133881 w 3368164"/>
              <a:gd name="connsiteY76" fmla="*/ 205150 h 1901974"/>
              <a:gd name="connsiteX77" fmla="*/ 86747 w 3368164"/>
              <a:gd name="connsiteY77" fmla="*/ 186296 h 1901974"/>
              <a:gd name="connsiteX78" fmla="*/ 58466 w 3368164"/>
              <a:gd name="connsiteY78" fmla="*/ 176869 h 1901974"/>
              <a:gd name="connsiteX79" fmla="*/ 20759 w 3368164"/>
              <a:gd name="connsiteY79" fmla="*/ 120308 h 1901974"/>
              <a:gd name="connsiteX80" fmla="*/ 11332 w 3368164"/>
              <a:gd name="connsiteY80" fmla="*/ 82601 h 1901974"/>
              <a:gd name="connsiteX81" fmla="*/ 1906 w 3368164"/>
              <a:gd name="connsiteY81" fmla="*/ 54321 h 1901974"/>
              <a:gd name="connsiteX82" fmla="*/ 52336 w 3368164"/>
              <a:gd name="connsiteY82" fmla="*/ 29761 h 1901974"/>
              <a:gd name="connsiteX83" fmla="*/ 107671 w 3368164"/>
              <a:gd name="connsiteY83" fmla="*/ 677 h 1901974"/>
              <a:gd name="connsiteX84" fmla="*/ 310961 w 3368164"/>
              <a:gd name="connsiteY84" fmla="*/ 6426 h 1901974"/>
              <a:gd name="connsiteX0" fmla="*/ 310961 w 3368164"/>
              <a:gd name="connsiteY0" fmla="*/ 6426 h 1901974"/>
              <a:gd name="connsiteX1" fmla="*/ 959719 w 3368164"/>
              <a:gd name="connsiteY1" fmla="*/ 76134 h 1901974"/>
              <a:gd name="connsiteX2" fmla="*/ 1471261 w 3368164"/>
              <a:gd name="connsiteY2" fmla="*/ 146645 h 1901974"/>
              <a:gd name="connsiteX3" fmla="*/ 1893057 w 3368164"/>
              <a:gd name="connsiteY3" fmla="*/ 216732 h 1901974"/>
              <a:gd name="connsiteX4" fmla="*/ 2339330 w 3368164"/>
              <a:gd name="connsiteY4" fmla="*/ 316665 h 1901974"/>
              <a:gd name="connsiteX5" fmla="*/ 2712725 w 3368164"/>
              <a:gd name="connsiteY5" fmla="*/ 442468 h 1901974"/>
              <a:gd name="connsiteX6" fmla="*/ 2943068 w 3368164"/>
              <a:gd name="connsiteY6" fmla="*/ 544515 h 1901974"/>
              <a:gd name="connsiteX7" fmla="*/ 3150458 w 3368164"/>
              <a:gd name="connsiteY7" fmla="*/ 657636 h 1901974"/>
              <a:gd name="connsiteX8" fmla="*/ 3207019 w 3368164"/>
              <a:gd name="connsiteY8" fmla="*/ 714197 h 1901974"/>
              <a:gd name="connsiteX9" fmla="*/ 3263580 w 3368164"/>
              <a:gd name="connsiteY9" fmla="*/ 761331 h 1901974"/>
              <a:gd name="connsiteX10" fmla="*/ 3291860 w 3368164"/>
              <a:gd name="connsiteY10" fmla="*/ 827319 h 1901974"/>
              <a:gd name="connsiteX11" fmla="*/ 3329567 w 3368164"/>
              <a:gd name="connsiteY11" fmla="*/ 921587 h 1901974"/>
              <a:gd name="connsiteX12" fmla="*/ 3348421 w 3368164"/>
              <a:gd name="connsiteY12" fmla="*/ 1006428 h 1901974"/>
              <a:gd name="connsiteX13" fmla="*/ 3357848 w 3368164"/>
              <a:gd name="connsiteY13" fmla="*/ 1440061 h 1901974"/>
              <a:gd name="connsiteX14" fmla="*/ 3348421 w 3368164"/>
              <a:gd name="connsiteY14" fmla="*/ 1524902 h 1901974"/>
              <a:gd name="connsiteX15" fmla="*/ 3329567 w 3368164"/>
              <a:gd name="connsiteY15" fmla="*/ 1581463 h 1901974"/>
              <a:gd name="connsiteX16" fmla="*/ 3320141 w 3368164"/>
              <a:gd name="connsiteY16" fmla="*/ 1609744 h 1901974"/>
              <a:gd name="connsiteX17" fmla="*/ 3301287 w 3368164"/>
              <a:gd name="connsiteY17" fmla="*/ 1666304 h 1901974"/>
              <a:gd name="connsiteX18" fmla="*/ 3291860 w 3368164"/>
              <a:gd name="connsiteY18" fmla="*/ 1694585 h 1901974"/>
              <a:gd name="connsiteX19" fmla="*/ 3273007 w 3368164"/>
              <a:gd name="connsiteY19" fmla="*/ 1732292 h 1901974"/>
              <a:gd name="connsiteX20" fmla="*/ 3235299 w 3368164"/>
              <a:gd name="connsiteY20" fmla="*/ 1788853 h 1901974"/>
              <a:gd name="connsiteX21" fmla="*/ 3216446 w 3368164"/>
              <a:gd name="connsiteY21" fmla="*/ 1845414 h 1901974"/>
              <a:gd name="connsiteX22" fmla="*/ 3178739 w 3368164"/>
              <a:gd name="connsiteY22" fmla="*/ 1901974 h 1901974"/>
              <a:gd name="connsiteX23" fmla="*/ 3075044 w 3368164"/>
              <a:gd name="connsiteY23" fmla="*/ 1892548 h 1901974"/>
              <a:gd name="connsiteX24" fmla="*/ 3046763 w 3368164"/>
              <a:gd name="connsiteY24" fmla="*/ 1883121 h 1901974"/>
              <a:gd name="connsiteX25" fmla="*/ 3018483 w 3368164"/>
              <a:gd name="connsiteY25" fmla="*/ 1854840 h 1901974"/>
              <a:gd name="connsiteX26" fmla="*/ 3046763 w 3368164"/>
              <a:gd name="connsiteY26" fmla="*/ 1760572 h 1901974"/>
              <a:gd name="connsiteX27" fmla="*/ 3065617 w 3368164"/>
              <a:gd name="connsiteY27" fmla="*/ 1704012 h 1901974"/>
              <a:gd name="connsiteX28" fmla="*/ 3075044 w 3368164"/>
              <a:gd name="connsiteY28" fmla="*/ 1581463 h 1901974"/>
              <a:gd name="connsiteX29" fmla="*/ 3093897 w 3368164"/>
              <a:gd name="connsiteY29" fmla="*/ 1242098 h 1901974"/>
              <a:gd name="connsiteX30" fmla="*/ 3075044 w 3368164"/>
              <a:gd name="connsiteY30" fmla="*/ 1053562 h 1901974"/>
              <a:gd name="connsiteX31" fmla="*/ 3065617 w 3368164"/>
              <a:gd name="connsiteY31" fmla="*/ 1025282 h 1901974"/>
              <a:gd name="connsiteX32" fmla="*/ 3009056 w 3368164"/>
              <a:gd name="connsiteY32" fmla="*/ 921587 h 1901974"/>
              <a:gd name="connsiteX33" fmla="*/ 2952495 w 3368164"/>
              <a:gd name="connsiteY33" fmla="*/ 865026 h 1901974"/>
              <a:gd name="connsiteX34" fmla="*/ 2895934 w 3368164"/>
              <a:gd name="connsiteY34" fmla="*/ 827319 h 1901974"/>
              <a:gd name="connsiteX35" fmla="*/ 2839374 w 3368164"/>
              <a:gd name="connsiteY35" fmla="*/ 789612 h 1901974"/>
              <a:gd name="connsiteX36" fmla="*/ 2745106 w 3368164"/>
              <a:gd name="connsiteY36" fmla="*/ 751904 h 1901974"/>
              <a:gd name="connsiteX37" fmla="*/ 2716825 w 3368164"/>
              <a:gd name="connsiteY37" fmla="*/ 742478 h 1901974"/>
              <a:gd name="connsiteX38" fmla="*/ 2679118 w 3368164"/>
              <a:gd name="connsiteY38" fmla="*/ 723624 h 1901974"/>
              <a:gd name="connsiteX39" fmla="*/ 2622557 w 3368164"/>
              <a:gd name="connsiteY39" fmla="*/ 704770 h 1901974"/>
              <a:gd name="connsiteX40" fmla="*/ 2556569 w 3368164"/>
              <a:gd name="connsiteY40" fmla="*/ 667063 h 1901974"/>
              <a:gd name="connsiteX41" fmla="*/ 2518862 w 3368164"/>
              <a:gd name="connsiteY41" fmla="*/ 638783 h 1901974"/>
              <a:gd name="connsiteX42" fmla="*/ 2462301 w 3368164"/>
              <a:gd name="connsiteY42" fmla="*/ 619929 h 1901974"/>
              <a:gd name="connsiteX43" fmla="*/ 2405741 w 3368164"/>
              <a:gd name="connsiteY43" fmla="*/ 601075 h 1901974"/>
              <a:gd name="connsiteX44" fmla="*/ 2377460 w 3368164"/>
              <a:gd name="connsiteY44" fmla="*/ 591649 h 1901974"/>
              <a:gd name="connsiteX45" fmla="*/ 2330326 w 3368164"/>
              <a:gd name="connsiteY45" fmla="*/ 582222 h 1901974"/>
              <a:gd name="connsiteX46" fmla="*/ 2302046 w 3368164"/>
              <a:gd name="connsiteY46" fmla="*/ 572795 h 1901974"/>
              <a:gd name="connsiteX47" fmla="*/ 2254912 w 3368164"/>
              <a:gd name="connsiteY47" fmla="*/ 563368 h 1901974"/>
              <a:gd name="connsiteX48" fmla="*/ 2160644 w 3368164"/>
              <a:gd name="connsiteY48" fmla="*/ 535088 h 1901974"/>
              <a:gd name="connsiteX49" fmla="*/ 2104083 w 3368164"/>
              <a:gd name="connsiteY49" fmla="*/ 525661 h 1901974"/>
              <a:gd name="connsiteX50" fmla="*/ 2056949 w 3368164"/>
              <a:gd name="connsiteY50" fmla="*/ 516234 h 1901974"/>
              <a:gd name="connsiteX51" fmla="*/ 2000388 w 3368164"/>
              <a:gd name="connsiteY51" fmla="*/ 506807 h 1901974"/>
              <a:gd name="connsiteX52" fmla="*/ 1972108 w 3368164"/>
              <a:gd name="connsiteY52" fmla="*/ 497381 h 1901974"/>
              <a:gd name="connsiteX53" fmla="*/ 1934400 w 3368164"/>
              <a:gd name="connsiteY53" fmla="*/ 487954 h 1901974"/>
              <a:gd name="connsiteX54" fmla="*/ 1906120 w 3368164"/>
              <a:gd name="connsiteY54" fmla="*/ 478527 h 1901974"/>
              <a:gd name="connsiteX55" fmla="*/ 1792998 w 3368164"/>
              <a:gd name="connsiteY55" fmla="*/ 459673 h 1901974"/>
              <a:gd name="connsiteX56" fmla="*/ 1661023 w 3368164"/>
              <a:gd name="connsiteY56" fmla="*/ 421966 h 1901974"/>
              <a:gd name="connsiteX57" fmla="*/ 1595035 w 3368164"/>
              <a:gd name="connsiteY57" fmla="*/ 412539 h 1901974"/>
              <a:gd name="connsiteX58" fmla="*/ 1547901 w 3368164"/>
              <a:gd name="connsiteY58" fmla="*/ 403113 h 1901974"/>
              <a:gd name="connsiteX59" fmla="*/ 1481914 w 3368164"/>
              <a:gd name="connsiteY59" fmla="*/ 393686 h 1901974"/>
              <a:gd name="connsiteX60" fmla="*/ 1425353 w 3368164"/>
              <a:gd name="connsiteY60" fmla="*/ 384259 h 1901974"/>
              <a:gd name="connsiteX61" fmla="*/ 1359365 w 3368164"/>
              <a:gd name="connsiteY61" fmla="*/ 374832 h 1901974"/>
              <a:gd name="connsiteX62" fmla="*/ 1246244 w 3368164"/>
              <a:gd name="connsiteY62" fmla="*/ 355979 h 1901974"/>
              <a:gd name="connsiteX63" fmla="*/ 1161402 w 3368164"/>
              <a:gd name="connsiteY63" fmla="*/ 337125 h 1901974"/>
              <a:gd name="connsiteX64" fmla="*/ 1067134 w 3368164"/>
              <a:gd name="connsiteY64" fmla="*/ 327698 h 1901974"/>
              <a:gd name="connsiteX65" fmla="*/ 1010574 w 3368164"/>
              <a:gd name="connsiteY65" fmla="*/ 318271 h 1901974"/>
              <a:gd name="connsiteX66" fmla="*/ 925732 w 3368164"/>
              <a:gd name="connsiteY66" fmla="*/ 308845 h 1901974"/>
              <a:gd name="connsiteX67" fmla="*/ 869172 w 3368164"/>
              <a:gd name="connsiteY67" fmla="*/ 299418 h 1901974"/>
              <a:gd name="connsiteX68" fmla="*/ 774903 w 3368164"/>
              <a:gd name="connsiteY68" fmla="*/ 289991 h 1901974"/>
              <a:gd name="connsiteX69" fmla="*/ 614648 w 3368164"/>
              <a:gd name="connsiteY69" fmla="*/ 271137 h 1901974"/>
              <a:gd name="connsiteX70" fmla="*/ 567514 w 3368164"/>
              <a:gd name="connsiteY70" fmla="*/ 261711 h 1901974"/>
              <a:gd name="connsiteX71" fmla="*/ 492099 w 3368164"/>
              <a:gd name="connsiteY71" fmla="*/ 252284 h 1901974"/>
              <a:gd name="connsiteX72" fmla="*/ 331844 w 3368164"/>
              <a:gd name="connsiteY72" fmla="*/ 233430 h 1901974"/>
              <a:gd name="connsiteX73" fmla="*/ 237576 w 3368164"/>
              <a:gd name="connsiteY73" fmla="*/ 224003 h 1901974"/>
              <a:gd name="connsiteX74" fmla="*/ 190442 w 3368164"/>
              <a:gd name="connsiteY74" fmla="*/ 214577 h 1901974"/>
              <a:gd name="connsiteX75" fmla="*/ 133881 w 3368164"/>
              <a:gd name="connsiteY75" fmla="*/ 205150 h 1901974"/>
              <a:gd name="connsiteX76" fmla="*/ 86747 w 3368164"/>
              <a:gd name="connsiteY76" fmla="*/ 186296 h 1901974"/>
              <a:gd name="connsiteX77" fmla="*/ 58466 w 3368164"/>
              <a:gd name="connsiteY77" fmla="*/ 176869 h 1901974"/>
              <a:gd name="connsiteX78" fmla="*/ 20759 w 3368164"/>
              <a:gd name="connsiteY78" fmla="*/ 120308 h 1901974"/>
              <a:gd name="connsiteX79" fmla="*/ 11332 w 3368164"/>
              <a:gd name="connsiteY79" fmla="*/ 82601 h 1901974"/>
              <a:gd name="connsiteX80" fmla="*/ 1906 w 3368164"/>
              <a:gd name="connsiteY80" fmla="*/ 54321 h 1901974"/>
              <a:gd name="connsiteX81" fmla="*/ 52336 w 3368164"/>
              <a:gd name="connsiteY81" fmla="*/ 29761 h 1901974"/>
              <a:gd name="connsiteX82" fmla="*/ 107671 w 3368164"/>
              <a:gd name="connsiteY82" fmla="*/ 677 h 1901974"/>
              <a:gd name="connsiteX83" fmla="*/ 310961 w 3368164"/>
              <a:gd name="connsiteY83" fmla="*/ 6426 h 1901974"/>
              <a:gd name="connsiteX0" fmla="*/ 310961 w 3368164"/>
              <a:gd name="connsiteY0" fmla="*/ 6426 h 1901974"/>
              <a:gd name="connsiteX1" fmla="*/ 959719 w 3368164"/>
              <a:gd name="connsiteY1" fmla="*/ 76134 h 1901974"/>
              <a:gd name="connsiteX2" fmla="*/ 1471261 w 3368164"/>
              <a:gd name="connsiteY2" fmla="*/ 146645 h 1901974"/>
              <a:gd name="connsiteX3" fmla="*/ 1893057 w 3368164"/>
              <a:gd name="connsiteY3" fmla="*/ 216732 h 1901974"/>
              <a:gd name="connsiteX4" fmla="*/ 2339330 w 3368164"/>
              <a:gd name="connsiteY4" fmla="*/ 316665 h 1901974"/>
              <a:gd name="connsiteX5" fmla="*/ 2712725 w 3368164"/>
              <a:gd name="connsiteY5" fmla="*/ 442468 h 1901974"/>
              <a:gd name="connsiteX6" fmla="*/ 2943068 w 3368164"/>
              <a:gd name="connsiteY6" fmla="*/ 544515 h 1901974"/>
              <a:gd name="connsiteX7" fmla="*/ 3150458 w 3368164"/>
              <a:gd name="connsiteY7" fmla="*/ 657636 h 1901974"/>
              <a:gd name="connsiteX8" fmla="*/ 3263580 w 3368164"/>
              <a:gd name="connsiteY8" fmla="*/ 761331 h 1901974"/>
              <a:gd name="connsiteX9" fmla="*/ 3291860 w 3368164"/>
              <a:gd name="connsiteY9" fmla="*/ 827319 h 1901974"/>
              <a:gd name="connsiteX10" fmla="*/ 3329567 w 3368164"/>
              <a:gd name="connsiteY10" fmla="*/ 921587 h 1901974"/>
              <a:gd name="connsiteX11" fmla="*/ 3348421 w 3368164"/>
              <a:gd name="connsiteY11" fmla="*/ 1006428 h 1901974"/>
              <a:gd name="connsiteX12" fmla="*/ 3357848 w 3368164"/>
              <a:gd name="connsiteY12" fmla="*/ 1440061 h 1901974"/>
              <a:gd name="connsiteX13" fmla="*/ 3348421 w 3368164"/>
              <a:gd name="connsiteY13" fmla="*/ 1524902 h 1901974"/>
              <a:gd name="connsiteX14" fmla="*/ 3329567 w 3368164"/>
              <a:gd name="connsiteY14" fmla="*/ 1581463 h 1901974"/>
              <a:gd name="connsiteX15" fmla="*/ 3320141 w 3368164"/>
              <a:gd name="connsiteY15" fmla="*/ 1609744 h 1901974"/>
              <a:gd name="connsiteX16" fmla="*/ 3301287 w 3368164"/>
              <a:gd name="connsiteY16" fmla="*/ 1666304 h 1901974"/>
              <a:gd name="connsiteX17" fmla="*/ 3291860 w 3368164"/>
              <a:gd name="connsiteY17" fmla="*/ 1694585 h 1901974"/>
              <a:gd name="connsiteX18" fmla="*/ 3273007 w 3368164"/>
              <a:gd name="connsiteY18" fmla="*/ 1732292 h 1901974"/>
              <a:gd name="connsiteX19" fmla="*/ 3235299 w 3368164"/>
              <a:gd name="connsiteY19" fmla="*/ 1788853 h 1901974"/>
              <a:gd name="connsiteX20" fmla="*/ 3216446 w 3368164"/>
              <a:gd name="connsiteY20" fmla="*/ 1845414 h 1901974"/>
              <a:gd name="connsiteX21" fmla="*/ 3178739 w 3368164"/>
              <a:gd name="connsiteY21" fmla="*/ 1901974 h 1901974"/>
              <a:gd name="connsiteX22" fmla="*/ 3075044 w 3368164"/>
              <a:gd name="connsiteY22" fmla="*/ 1892548 h 1901974"/>
              <a:gd name="connsiteX23" fmla="*/ 3046763 w 3368164"/>
              <a:gd name="connsiteY23" fmla="*/ 1883121 h 1901974"/>
              <a:gd name="connsiteX24" fmla="*/ 3018483 w 3368164"/>
              <a:gd name="connsiteY24" fmla="*/ 1854840 h 1901974"/>
              <a:gd name="connsiteX25" fmla="*/ 3046763 w 3368164"/>
              <a:gd name="connsiteY25" fmla="*/ 1760572 h 1901974"/>
              <a:gd name="connsiteX26" fmla="*/ 3065617 w 3368164"/>
              <a:gd name="connsiteY26" fmla="*/ 1704012 h 1901974"/>
              <a:gd name="connsiteX27" fmla="*/ 3075044 w 3368164"/>
              <a:gd name="connsiteY27" fmla="*/ 1581463 h 1901974"/>
              <a:gd name="connsiteX28" fmla="*/ 3093897 w 3368164"/>
              <a:gd name="connsiteY28" fmla="*/ 1242098 h 1901974"/>
              <a:gd name="connsiteX29" fmla="*/ 3075044 w 3368164"/>
              <a:gd name="connsiteY29" fmla="*/ 1053562 h 1901974"/>
              <a:gd name="connsiteX30" fmla="*/ 3065617 w 3368164"/>
              <a:gd name="connsiteY30" fmla="*/ 1025282 h 1901974"/>
              <a:gd name="connsiteX31" fmla="*/ 3009056 w 3368164"/>
              <a:gd name="connsiteY31" fmla="*/ 921587 h 1901974"/>
              <a:gd name="connsiteX32" fmla="*/ 2952495 w 3368164"/>
              <a:gd name="connsiteY32" fmla="*/ 865026 h 1901974"/>
              <a:gd name="connsiteX33" fmla="*/ 2895934 w 3368164"/>
              <a:gd name="connsiteY33" fmla="*/ 827319 h 1901974"/>
              <a:gd name="connsiteX34" fmla="*/ 2839374 w 3368164"/>
              <a:gd name="connsiteY34" fmla="*/ 789612 h 1901974"/>
              <a:gd name="connsiteX35" fmla="*/ 2745106 w 3368164"/>
              <a:gd name="connsiteY35" fmla="*/ 751904 h 1901974"/>
              <a:gd name="connsiteX36" fmla="*/ 2716825 w 3368164"/>
              <a:gd name="connsiteY36" fmla="*/ 742478 h 1901974"/>
              <a:gd name="connsiteX37" fmla="*/ 2679118 w 3368164"/>
              <a:gd name="connsiteY37" fmla="*/ 723624 h 1901974"/>
              <a:gd name="connsiteX38" fmla="*/ 2622557 w 3368164"/>
              <a:gd name="connsiteY38" fmla="*/ 704770 h 1901974"/>
              <a:gd name="connsiteX39" fmla="*/ 2556569 w 3368164"/>
              <a:gd name="connsiteY39" fmla="*/ 667063 h 1901974"/>
              <a:gd name="connsiteX40" fmla="*/ 2518862 w 3368164"/>
              <a:gd name="connsiteY40" fmla="*/ 638783 h 1901974"/>
              <a:gd name="connsiteX41" fmla="*/ 2462301 w 3368164"/>
              <a:gd name="connsiteY41" fmla="*/ 619929 h 1901974"/>
              <a:gd name="connsiteX42" fmla="*/ 2405741 w 3368164"/>
              <a:gd name="connsiteY42" fmla="*/ 601075 h 1901974"/>
              <a:gd name="connsiteX43" fmla="*/ 2377460 w 3368164"/>
              <a:gd name="connsiteY43" fmla="*/ 591649 h 1901974"/>
              <a:gd name="connsiteX44" fmla="*/ 2330326 w 3368164"/>
              <a:gd name="connsiteY44" fmla="*/ 582222 h 1901974"/>
              <a:gd name="connsiteX45" fmla="*/ 2302046 w 3368164"/>
              <a:gd name="connsiteY45" fmla="*/ 572795 h 1901974"/>
              <a:gd name="connsiteX46" fmla="*/ 2254912 w 3368164"/>
              <a:gd name="connsiteY46" fmla="*/ 563368 h 1901974"/>
              <a:gd name="connsiteX47" fmla="*/ 2160644 w 3368164"/>
              <a:gd name="connsiteY47" fmla="*/ 535088 h 1901974"/>
              <a:gd name="connsiteX48" fmla="*/ 2104083 w 3368164"/>
              <a:gd name="connsiteY48" fmla="*/ 525661 h 1901974"/>
              <a:gd name="connsiteX49" fmla="*/ 2056949 w 3368164"/>
              <a:gd name="connsiteY49" fmla="*/ 516234 h 1901974"/>
              <a:gd name="connsiteX50" fmla="*/ 2000388 w 3368164"/>
              <a:gd name="connsiteY50" fmla="*/ 506807 h 1901974"/>
              <a:gd name="connsiteX51" fmla="*/ 1972108 w 3368164"/>
              <a:gd name="connsiteY51" fmla="*/ 497381 h 1901974"/>
              <a:gd name="connsiteX52" fmla="*/ 1934400 w 3368164"/>
              <a:gd name="connsiteY52" fmla="*/ 487954 h 1901974"/>
              <a:gd name="connsiteX53" fmla="*/ 1906120 w 3368164"/>
              <a:gd name="connsiteY53" fmla="*/ 478527 h 1901974"/>
              <a:gd name="connsiteX54" fmla="*/ 1792998 w 3368164"/>
              <a:gd name="connsiteY54" fmla="*/ 459673 h 1901974"/>
              <a:gd name="connsiteX55" fmla="*/ 1661023 w 3368164"/>
              <a:gd name="connsiteY55" fmla="*/ 421966 h 1901974"/>
              <a:gd name="connsiteX56" fmla="*/ 1595035 w 3368164"/>
              <a:gd name="connsiteY56" fmla="*/ 412539 h 1901974"/>
              <a:gd name="connsiteX57" fmla="*/ 1547901 w 3368164"/>
              <a:gd name="connsiteY57" fmla="*/ 403113 h 1901974"/>
              <a:gd name="connsiteX58" fmla="*/ 1481914 w 3368164"/>
              <a:gd name="connsiteY58" fmla="*/ 393686 h 1901974"/>
              <a:gd name="connsiteX59" fmla="*/ 1425353 w 3368164"/>
              <a:gd name="connsiteY59" fmla="*/ 384259 h 1901974"/>
              <a:gd name="connsiteX60" fmla="*/ 1359365 w 3368164"/>
              <a:gd name="connsiteY60" fmla="*/ 374832 h 1901974"/>
              <a:gd name="connsiteX61" fmla="*/ 1246244 w 3368164"/>
              <a:gd name="connsiteY61" fmla="*/ 355979 h 1901974"/>
              <a:gd name="connsiteX62" fmla="*/ 1161402 w 3368164"/>
              <a:gd name="connsiteY62" fmla="*/ 337125 h 1901974"/>
              <a:gd name="connsiteX63" fmla="*/ 1067134 w 3368164"/>
              <a:gd name="connsiteY63" fmla="*/ 327698 h 1901974"/>
              <a:gd name="connsiteX64" fmla="*/ 1010574 w 3368164"/>
              <a:gd name="connsiteY64" fmla="*/ 318271 h 1901974"/>
              <a:gd name="connsiteX65" fmla="*/ 925732 w 3368164"/>
              <a:gd name="connsiteY65" fmla="*/ 308845 h 1901974"/>
              <a:gd name="connsiteX66" fmla="*/ 869172 w 3368164"/>
              <a:gd name="connsiteY66" fmla="*/ 299418 h 1901974"/>
              <a:gd name="connsiteX67" fmla="*/ 774903 w 3368164"/>
              <a:gd name="connsiteY67" fmla="*/ 289991 h 1901974"/>
              <a:gd name="connsiteX68" fmla="*/ 614648 w 3368164"/>
              <a:gd name="connsiteY68" fmla="*/ 271137 h 1901974"/>
              <a:gd name="connsiteX69" fmla="*/ 567514 w 3368164"/>
              <a:gd name="connsiteY69" fmla="*/ 261711 h 1901974"/>
              <a:gd name="connsiteX70" fmla="*/ 492099 w 3368164"/>
              <a:gd name="connsiteY70" fmla="*/ 252284 h 1901974"/>
              <a:gd name="connsiteX71" fmla="*/ 331844 w 3368164"/>
              <a:gd name="connsiteY71" fmla="*/ 233430 h 1901974"/>
              <a:gd name="connsiteX72" fmla="*/ 237576 w 3368164"/>
              <a:gd name="connsiteY72" fmla="*/ 224003 h 1901974"/>
              <a:gd name="connsiteX73" fmla="*/ 190442 w 3368164"/>
              <a:gd name="connsiteY73" fmla="*/ 214577 h 1901974"/>
              <a:gd name="connsiteX74" fmla="*/ 133881 w 3368164"/>
              <a:gd name="connsiteY74" fmla="*/ 205150 h 1901974"/>
              <a:gd name="connsiteX75" fmla="*/ 86747 w 3368164"/>
              <a:gd name="connsiteY75" fmla="*/ 186296 h 1901974"/>
              <a:gd name="connsiteX76" fmla="*/ 58466 w 3368164"/>
              <a:gd name="connsiteY76" fmla="*/ 176869 h 1901974"/>
              <a:gd name="connsiteX77" fmla="*/ 20759 w 3368164"/>
              <a:gd name="connsiteY77" fmla="*/ 120308 h 1901974"/>
              <a:gd name="connsiteX78" fmla="*/ 11332 w 3368164"/>
              <a:gd name="connsiteY78" fmla="*/ 82601 h 1901974"/>
              <a:gd name="connsiteX79" fmla="*/ 1906 w 3368164"/>
              <a:gd name="connsiteY79" fmla="*/ 54321 h 1901974"/>
              <a:gd name="connsiteX80" fmla="*/ 52336 w 3368164"/>
              <a:gd name="connsiteY80" fmla="*/ 29761 h 1901974"/>
              <a:gd name="connsiteX81" fmla="*/ 107671 w 3368164"/>
              <a:gd name="connsiteY81" fmla="*/ 677 h 1901974"/>
              <a:gd name="connsiteX82" fmla="*/ 310961 w 3368164"/>
              <a:gd name="connsiteY82" fmla="*/ 6426 h 1901974"/>
              <a:gd name="connsiteX0" fmla="*/ 310961 w 3368164"/>
              <a:gd name="connsiteY0" fmla="*/ 6426 h 1901974"/>
              <a:gd name="connsiteX1" fmla="*/ 959719 w 3368164"/>
              <a:gd name="connsiteY1" fmla="*/ 76134 h 1901974"/>
              <a:gd name="connsiteX2" fmla="*/ 1471261 w 3368164"/>
              <a:gd name="connsiteY2" fmla="*/ 146645 h 1901974"/>
              <a:gd name="connsiteX3" fmla="*/ 1893057 w 3368164"/>
              <a:gd name="connsiteY3" fmla="*/ 216732 h 1901974"/>
              <a:gd name="connsiteX4" fmla="*/ 2339330 w 3368164"/>
              <a:gd name="connsiteY4" fmla="*/ 316665 h 1901974"/>
              <a:gd name="connsiteX5" fmla="*/ 2712725 w 3368164"/>
              <a:gd name="connsiteY5" fmla="*/ 442468 h 1901974"/>
              <a:gd name="connsiteX6" fmla="*/ 2943068 w 3368164"/>
              <a:gd name="connsiteY6" fmla="*/ 544515 h 1901974"/>
              <a:gd name="connsiteX7" fmla="*/ 3150458 w 3368164"/>
              <a:gd name="connsiteY7" fmla="*/ 657636 h 1901974"/>
              <a:gd name="connsiteX8" fmla="*/ 3263580 w 3368164"/>
              <a:gd name="connsiteY8" fmla="*/ 761331 h 1901974"/>
              <a:gd name="connsiteX9" fmla="*/ 3329567 w 3368164"/>
              <a:gd name="connsiteY9" fmla="*/ 921587 h 1901974"/>
              <a:gd name="connsiteX10" fmla="*/ 3348421 w 3368164"/>
              <a:gd name="connsiteY10" fmla="*/ 1006428 h 1901974"/>
              <a:gd name="connsiteX11" fmla="*/ 3357848 w 3368164"/>
              <a:gd name="connsiteY11" fmla="*/ 1440061 h 1901974"/>
              <a:gd name="connsiteX12" fmla="*/ 3348421 w 3368164"/>
              <a:gd name="connsiteY12" fmla="*/ 1524902 h 1901974"/>
              <a:gd name="connsiteX13" fmla="*/ 3329567 w 3368164"/>
              <a:gd name="connsiteY13" fmla="*/ 1581463 h 1901974"/>
              <a:gd name="connsiteX14" fmla="*/ 3320141 w 3368164"/>
              <a:gd name="connsiteY14" fmla="*/ 1609744 h 1901974"/>
              <a:gd name="connsiteX15" fmla="*/ 3301287 w 3368164"/>
              <a:gd name="connsiteY15" fmla="*/ 1666304 h 1901974"/>
              <a:gd name="connsiteX16" fmla="*/ 3291860 w 3368164"/>
              <a:gd name="connsiteY16" fmla="*/ 1694585 h 1901974"/>
              <a:gd name="connsiteX17" fmla="*/ 3273007 w 3368164"/>
              <a:gd name="connsiteY17" fmla="*/ 1732292 h 1901974"/>
              <a:gd name="connsiteX18" fmla="*/ 3235299 w 3368164"/>
              <a:gd name="connsiteY18" fmla="*/ 1788853 h 1901974"/>
              <a:gd name="connsiteX19" fmla="*/ 3216446 w 3368164"/>
              <a:gd name="connsiteY19" fmla="*/ 1845414 h 1901974"/>
              <a:gd name="connsiteX20" fmla="*/ 3178739 w 3368164"/>
              <a:gd name="connsiteY20" fmla="*/ 1901974 h 1901974"/>
              <a:gd name="connsiteX21" fmla="*/ 3075044 w 3368164"/>
              <a:gd name="connsiteY21" fmla="*/ 1892548 h 1901974"/>
              <a:gd name="connsiteX22" fmla="*/ 3046763 w 3368164"/>
              <a:gd name="connsiteY22" fmla="*/ 1883121 h 1901974"/>
              <a:gd name="connsiteX23" fmla="*/ 3018483 w 3368164"/>
              <a:gd name="connsiteY23" fmla="*/ 1854840 h 1901974"/>
              <a:gd name="connsiteX24" fmla="*/ 3046763 w 3368164"/>
              <a:gd name="connsiteY24" fmla="*/ 1760572 h 1901974"/>
              <a:gd name="connsiteX25" fmla="*/ 3065617 w 3368164"/>
              <a:gd name="connsiteY25" fmla="*/ 1704012 h 1901974"/>
              <a:gd name="connsiteX26" fmla="*/ 3075044 w 3368164"/>
              <a:gd name="connsiteY26" fmla="*/ 1581463 h 1901974"/>
              <a:gd name="connsiteX27" fmla="*/ 3093897 w 3368164"/>
              <a:gd name="connsiteY27" fmla="*/ 1242098 h 1901974"/>
              <a:gd name="connsiteX28" fmla="*/ 3075044 w 3368164"/>
              <a:gd name="connsiteY28" fmla="*/ 1053562 h 1901974"/>
              <a:gd name="connsiteX29" fmla="*/ 3065617 w 3368164"/>
              <a:gd name="connsiteY29" fmla="*/ 1025282 h 1901974"/>
              <a:gd name="connsiteX30" fmla="*/ 3009056 w 3368164"/>
              <a:gd name="connsiteY30" fmla="*/ 921587 h 1901974"/>
              <a:gd name="connsiteX31" fmla="*/ 2952495 w 3368164"/>
              <a:gd name="connsiteY31" fmla="*/ 865026 h 1901974"/>
              <a:gd name="connsiteX32" fmla="*/ 2895934 w 3368164"/>
              <a:gd name="connsiteY32" fmla="*/ 827319 h 1901974"/>
              <a:gd name="connsiteX33" fmla="*/ 2839374 w 3368164"/>
              <a:gd name="connsiteY33" fmla="*/ 789612 h 1901974"/>
              <a:gd name="connsiteX34" fmla="*/ 2745106 w 3368164"/>
              <a:gd name="connsiteY34" fmla="*/ 751904 h 1901974"/>
              <a:gd name="connsiteX35" fmla="*/ 2716825 w 3368164"/>
              <a:gd name="connsiteY35" fmla="*/ 742478 h 1901974"/>
              <a:gd name="connsiteX36" fmla="*/ 2679118 w 3368164"/>
              <a:gd name="connsiteY36" fmla="*/ 723624 h 1901974"/>
              <a:gd name="connsiteX37" fmla="*/ 2622557 w 3368164"/>
              <a:gd name="connsiteY37" fmla="*/ 704770 h 1901974"/>
              <a:gd name="connsiteX38" fmla="*/ 2556569 w 3368164"/>
              <a:gd name="connsiteY38" fmla="*/ 667063 h 1901974"/>
              <a:gd name="connsiteX39" fmla="*/ 2518862 w 3368164"/>
              <a:gd name="connsiteY39" fmla="*/ 638783 h 1901974"/>
              <a:gd name="connsiteX40" fmla="*/ 2462301 w 3368164"/>
              <a:gd name="connsiteY40" fmla="*/ 619929 h 1901974"/>
              <a:gd name="connsiteX41" fmla="*/ 2405741 w 3368164"/>
              <a:gd name="connsiteY41" fmla="*/ 601075 h 1901974"/>
              <a:gd name="connsiteX42" fmla="*/ 2377460 w 3368164"/>
              <a:gd name="connsiteY42" fmla="*/ 591649 h 1901974"/>
              <a:gd name="connsiteX43" fmla="*/ 2330326 w 3368164"/>
              <a:gd name="connsiteY43" fmla="*/ 582222 h 1901974"/>
              <a:gd name="connsiteX44" fmla="*/ 2302046 w 3368164"/>
              <a:gd name="connsiteY44" fmla="*/ 572795 h 1901974"/>
              <a:gd name="connsiteX45" fmla="*/ 2254912 w 3368164"/>
              <a:gd name="connsiteY45" fmla="*/ 563368 h 1901974"/>
              <a:gd name="connsiteX46" fmla="*/ 2160644 w 3368164"/>
              <a:gd name="connsiteY46" fmla="*/ 535088 h 1901974"/>
              <a:gd name="connsiteX47" fmla="*/ 2104083 w 3368164"/>
              <a:gd name="connsiteY47" fmla="*/ 525661 h 1901974"/>
              <a:gd name="connsiteX48" fmla="*/ 2056949 w 3368164"/>
              <a:gd name="connsiteY48" fmla="*/ 516234 h 1901974"/>
              <a:gd name="connsiteX49" fmla="*/ 2000388 w 3368164"/>
              <a:gd name="connsiteY49" fmla="*/ 506807 h 1901974"/>
              <a:gd name="connsiteX50" fmla="*/ 1972108 w 3368164"/>
              <a:gd name="connsiteY50" fmla="*/ 497381 h 1901974"/>
              <a:gd name="connsiteX51" fmla="*/ 1934400 w 3368164"/>
              <a:gd name="connsiteY51" fmla="*/ 487954 h 1901974"/>
              <a:gd name="connsiteX52" fmla="*/ 1906120 w 3368164"/>
              <a:gd name="connsiteY52" fmla="*/ 478527 h 1901974"/>
              <a:gd name="connsiteX53" fmla="*/ 1792998 w 3368164"/>
              <a:gd name="connsiteY53" fmla="*/ 459673 h 1901974"/>
              <a:gd name="connsiteX54" fmla="*/ 1661023 w 3368164"/>
              <a:gd name="connsiteY54" fmla="*/ 421966 h 1901974"/>
              <a:gd name="connsiteX55" fmla="*/ 1595035 w 3368164"/>
              <a:gd name="connsiteY55" fmla="*/ 412539 h 1901974"/>
              <a:gd name="connsiteX56" fmla="*/ 1547901 w 3368164"/>
              <a:gd name="connsiteY56" fmla="*/ 403113 h 1901974"/>
              <a:gd name="connsiteX57" fmla="*/ 1481914 w 3368164"/>
              <a:gd name="connsiteY57" fmla="*/ 393686 h 1901974"/>
              <a:gd name="connsiteX58" fmla="*/ 1425353 w 3368164"/>
              <a:gd name="connsiteY58" fmla="*/ 384259 h 1901974"/>
              <a:gd name="connsiteX59" fmla="*/ 1359365 w 3368164"/>
              <a:gd name="connsiteY59" fmla="*/ 374832 h 1901974"/>
              <a:gd name="connsiteX60" fmla="*/ 1246244 w 3368164"/>
              <a:gd name="connsiteY60" fmla="*/ 355979 h 1901974"/>
              <a:gd name="connsiteX61" fmla="*/ 1161402 w 3368164"/>
              <a:gd name="connsiteY61" fmla="*/ 337125 h 1901974"/>
              <a:gd name="connsiteX62" fmla="*/ 1067134 w 3368164"/>
              <a:gd name="connsiteY62" fmla="*/ 327698 h 1901974"/>
              <a:gd name="connsiteX63" fmla="*/ 1010574 w 3368164"/>
              <a:gd name="connsiteY63" fmla="*/ 318271 h 1901974"/>
              <a:gd name="connsiteX64" fmla="*/ 925732 w 3368164"/>
              <a:gd name="connsiteY64" fmla="*/ 308845 h 1901974"/>
              <a:gd name="connsiteX65" fmla="*/ 869172 w 3368164"/>
              <a:gd name="connsiteY65" fmla="*/ 299418 h 1901974"/>
              <a:gd name="connsiteX66" fmla="*/ 774903 w 3368164"/>
              <a:gd name="connsiteY66" fmla="*/ 289991 h 1901974"/>
              <a:gd name="connsiteX67" fmla="*/ 614648 w 3368164"/>
              <a:gd name="connsiteY67" fmla="*/ 271137 h 1901974"/>
              <a:gd name="connsiteX68" fmla="*/ 567514 w 3368164"/>
              <a:gd name="connsiteY68" fmla="*/ 261711 h 1901974"/>
              <a:gd name="connsiteX69" fmla="*/ 492099 w 3368164"/>
              <a:gd name="connsiteY69" fmla="*/ 252284 h 1901974"/>
              <a:gd name="connsiteX70" fmla="*/ 331844 w 3368164"/>
              <a:gd name="connsiteY70" fmla="*/ 233430 h 1901974"/>
              <a:gd name="connsiteX71" fmla="*/ 237576 w 3368164"/>
              <a:gd name="connsiteY71" fmla="*/ 224003 h 1901974"/>
              <a:gd name="connsiteX72" fmla="*/ 190442 w 3368164"/>
              <a:gd name="connsiteY72" fmla="*/ 214577 h 1901974"/>
              <a:gd name="connsiteX73" fmla="*/ 133881 w 3368164"/>
              <a:gd name="connsiteY73" fmla="*/ 205150 h 1901974"/>
              <a:gd name="connsiteX74" fmla="*/ 86747 w 3368164"/>
              <a:gd name="connsiteY74" fmla="*/ 186296 h 1901974"/>
              <a:gd name="connsiteX75" fmla="*/ 58466 w 3368164"/>
              <a:gd name="connsiteY75" fmla="*/ 176869 h 1901974"/>
              <a:gd name="connsiteX76" fmla="*/ 20759 w 3368164"/>
              <a:gd name="connsiteY76" fmla="*/ 120308 h 1901974"/>
              <a:gd name="connsiteX77" fmla="*/ 11332 w 3368164"/>
              <a:gd name="connsiteY77" fmla="*/ 82601 h 1901974"/>
              <a:gd name="connsiteX78" fmla="*/ 1906 w 3368164"/>
              <a:gd name="connsiteY78" fmla="*/ 54321 h 1901974"/>
              <a:gd name="connsiteX79" fmla="*/ 52336 w 3368164"/>
              <a:gd name="connsiteY79" fmla="*/ 29761 h 1901974"/>
              <a:gd name="connsiteX80" fmla="*/ 107671 w 3368164"/>
              <a:gd name="connsiteY80" fmla="*/ 677 h 1901974"/>
              <a:gd name="connsiteX81" fmla="*/ 310961 w 3368164"/>
              <a:gd name="connsiteY81" fmla="*/ 6426 h 1901974"/>
              <a:gd name="connsiteX0" fmla="*/ 310961 w 3358628"/>
              <a:gd name="connsiteY0" fmla="*/ 6426 h 1901974"/>
              <a:gd name="connsiteX1" fmla="*/ 959719 w 3358628"/>
              <a:gd name="connsiteY1" fmla="*/ 76134 h 1901974"/>
              <a:gd name="connsiteX2" fmla="*/ 1471261 w 3358628"/>
              <a:gd name="connsiteY2" fmla="*/ 146645 h 1901974"/>
              <a:gd name="connsiteX3" fmla="*/ 1893057 w 3358628"/>
              <a:gd name="connsiteY3" fmla="*/ 216732 h 1901974"/>
              <a:gd name="connsiteX4" fmla="*/ 2339330 w 3358628"/>
              <a:gd name="connsiteY4" fmla="*/ 316665 h 1901974"/>
              <a:gd name="connsiteX5" fmla="*/ 2712725 w 3358628"/>
              <a:gd name="connsiteY5" fmla="*/ 442468 h 1901974"/>
              <a:gd name="connsiteX6" fmla="*/ 2943068 w 3358628"/>
              <a:gd name="connsiteY6" fmla="*/ 544515 h 1901974"/>
              <a:gd name="connsiteX7" fmla="*/ 3150458 w 3358628"/>
              <a:gd name="connsiteY7" fmla="*/ 657636 h 1901974"/>
              <a:gd name="connsiteX8" fmla="*/ 3263580 w 3358628"/>
              <a:gd name="connsiteY8" fmla="*/ 761331 h 1901974"/>
              <a:gd name="connsiteX9" fmla="*/ 3329567 w 3358628"/>
              <a:gd name="connsiteY9" fmla="*/ 921587 h 1901974"/>
              <a:gd name="connsiteX10" fmla="*/ 3357848 w 3358628"/>
              <a:gd name="connsiteY10" fmla="*/ 1440061 h 1901974"/>
              <a:gd name="connsiteX11" fmla="*/ 3348421 w 3358628"/>
              <a:gd name="connsiteY11" fmla="*/ 1524902 h 1901974"/>
              <a:gd name="connsiteX12" fmla="*/ 3329567 w 3358628"/>
              <a:gd name="connsiteY12" fmla="*/ 1581463 h 1901974"/>
              <a:gd name="connsiteX13" fmla="*/ 3320141 w 3358628"/>
              <a:gd name="connsiteY13" fmla="*/ 1609744 h 1901974"/>
              <a:gd name="connsiteX14" fmla="*/ 3301287 w 3358628"/>
              <a:gd name="connsiteY14" fmla="*/ 1666304 h 1901974"/>
              <a:gd name="connsiteX15" fmla="*/ 3291860 w 3358628"/>
              <a:gd name="connsiteY15" fmla="*/ 1694585 h 1901974"/>
              <a:gd name="connsiteX16" fmla="*/ 3273007 w 3358628"/>
              <a:gd name="connsiteY16" fmla="*/ 1732292 h 1901974"/>
              <a:gd name="connsiteX17" fmla="*/ 3235299 w 3358628"/>
              <a:gd name="connsiteY17" fmla="*/ 1788853 h 1901974"/>
              <a:gd name="connsiteX18" fmla="*/ 3216446 w 3358628"/>
              <a:gd name="connsiteY18" fmla="*/ 1845414 h 1901974"/>
              <a:gd name="connsiteX19" fmla="*/ 3178739 w 3358628"/>
              <a:gd name="connsiteY19" fmla="*/ 1901974 h 1901974"/>
              <a:gd name="connsiteX20" fmla="*/ 3075044 w 3358628"/>
              <a:gd name="connsiteY20" fmla="*/ 1892548 h 1901974"/>
              <a:gd name="connsiteX21" fmla="*/ 3046763 w 3358628"/>
              <a:gd name="connsiteY21" fmla="*/ 1883121 h 1901974"/>
              <a:gd name="connsiteX22" fmla="*/ 3018483 w 3358628"/>
              <a:gd name="connsiteY22" fmla="*/ 1854840 h 1901974"/>
              <a:gd name="connsiteX23" fmla="*/ 3046763 w 3358628"/>
              <a:gd name="connsiteY23" fmla="*/ 1760572 h 1901974"/>
              <a:gd name="connsiteX24" fmla="*/ 3065617 w 3358628"/>
              <a:gd name="connsiteY24" fmla="*/ 1704012 h 1901974"/>
              <a:gd name="connsiteX25" fmla="*/ 3075044 w 3358628"/>
              <a:gd name="connsiteY25" fmla="*/ 1581463 h 1901974"/>
              <a:gd name="connsiteX26" fmla="*/ 3093897 w 3358628"/>
              <a:gd name="connsiteY26" fmla="*/ 1242098 h 1901974"/>
              <a:gd name="connsiteX27" fmla="*/ 3075044 w 3358628"/>
              <a:gd name="connsiteY27" fmla="*/ 1053562 h 1901974"/>
              <a:gd name="connsiteX28" fmla="*/ 3065617 w 3358628"/>
              <a:gd name="connsiteY28" fmla="*/ 1025282 h 1901974"/>
              <a:gd name="connsiteX29" fmla="*/ 3009056 w 3358628"/>
              <a:gd name="connsiteY29" fmla="*/ 921587 h 1901974"/>
              <a:gd name="connsiteX30" fmla="*/ 2952495 w 3358628"/>
              <a:gd name="connsiteY30" fmla="*/ 865026 h 1901974"/>
              <a:gd name="connsiteX31" fmla="*/ 2895934 w 3358628"/>
              <a:gd name="connsiteY31" fmla="*/ 827319 h 1901974"/>
              <a:gd name="connsiteX32" fmla="*/ 2839374 w 3358628"/>
              <a:gd name="connsiteY32" fmla="*/ 789612 h 1901974"/>
              <a:gd name="connsiteX33" fmla="*/ 2745106 w 3358628"/>
              <a:gd name="connsiteY33" fmla="*/ 751904 h 1901974"/>
              <a:gd name="connsiteX34" fmla="*/ 2716825 w 3358628"/>
              <a:gd name="connsiteY34" fmla="*/ 742478 h 1901974"/>
              <a:gd name="connsiteX35" fmla="*/ 2679118 w 3358628"/>
              <a:gd name="connsiteY35" fmla="*/ 723624 h 1901974"/>
              <a:gd name="connsiteX36" fmla="*/ 2622557 w 3358628"/>
              <a:gd name="connsiteY36" fmla="*/ 704770 h 1901974"/>
              <a:gd name="connsiteX37" fmla="*/ 2556569 w 3358628"/>
              <a:gd name="connsiteY37" fmla="*/ 667063 h 1901974"/>
              <a:gd name="connsiteX38" fmla="*/ 2518862 w 3358628"/>
              <a:gd name="connsiteY38" fmla="*/ 638783 h 1901974"/>
              <a:gd name="connsiteX39" fmla="*/ 2462301 w 3358628"/>
              <a:gd name="connsiteY39" fmla="*/ 619929 h 1901974"/>
              <a:gd name="connsiteX40" fmla="*/ 2405741 w 3358628"/>
              <a:gd name="connsiteY40" fmla="*/ 601075 h 1901974"/>
              <a:gd name="connsiteX41" fmla="*/ 2377460 w 3358628"/>
              <a:gd name="connsiteY41" fmla="*/ 591649 h 1901974"/>
              <a:gd name="connsiteX42" fmla="*/ 2330326 w 3358628"/>
              <a:gd name="connsiteY42" fmla="*/ 582222 h 1901974"/>
              <a:gd name="connsiteX43" fmla="*/ 2302046 w 3358628"/>
              <a:gd name="connsiteY43" fmla="*/ 572795 h 1901974"/>
              <a:gd name="connsiteX44" fmla="*/ 2254912 w 3358628"/>
              <a:gd name="connsiteY44" fmla="*/ 563368 h 1901974"/>
              <a:gd name="connsiteX45" fmla="*/ 2160644 w 3358628"/>
              <a:gd name="connsiteY45" fmla="*/ 535088 h 1901974"/>
              <a:gd name="connsiteX46" fmla="*/ 2104083 w 3358628"/>
              <a:gd name="connsiteY46" fmla="*/ 525661 h 1901974"/>
              <a:gd name="connsiteX47" fmla="*/ 2056949 w 3358628"/>
              <a:gd name="connsiteY47" fmla="*/ 516234 h 1901974"/>
              <a:gd name="connsiteX48" fmla="*/ 2000388 w 3358628"/>
              <a:gd name="connsiteY48" fmla="*/ 506807 h 1901974"/>
              <a:gd name="connsiteX49" fmla="*/ 1972108 w 3358628"/>
              <a:gd name="connsiteY49" fmla="*/ 497381 h 1901974"/>
              <a:gd name="connsiteX50" fmla="*/ 1934400 w 3358628"/>
              <a:gd name="connsiteY50" fmla="*/ 487954 h 1901974"/>
              <a:gd name="connsiteX51" fmla="*/ 1906120 w 3358628"/>
              <a:gd name="connsiteY51" fmla="*/ 478527 h 1901974"/>
              <a:gd name="connsiteX52" fmla="*/ 1792998 w 3358628"/>
              <a:gd name="connsiteY52" fmla="*/ 459673 h 1901974"/>
              <a:gd name="connsiteX53" fmla="*/ 1661023 w 3358628"/>
              <a:gd name="connsiteY53" fmla="*/ 421966 h 1901974"/>
              <a:gd name="connsiteX54" fmla="*/ 1595035 w 3358628"/>
              <a:gd name="connsiteY54" fmla="*/ 412539 h 1901974"/>
              <a:gd name="connsiteX55" fmla="*/ 1547901 w 3358628"/>
              <a:gd name="connsiteY55" fmla="*/ 403113 h 1901974"/>
              <a:gd name="connsiteX56" fmla="*/ 1481914 w 3358628"/>
              <a:gd name="connsiteY56" fmla="*/ 393686 h 1901974"/>
              <a:gd name="connsiteX57" fmla="*/ 1425353 w 3358628"/>
              <a:gd name="connsiteY57" fmla="*/ 384259 h 1901974"/>
              <a:gd name="connsiteX58" fmla="*/ 1359365 w 3358628"/>
              <a:gd name="connsiteY58" fmla="*/ 374832 h 1901974"/>
              <a:gd name="connsiteX59" fmla="*/ 1246244 w 3358628"/>
              <a:gd name="connsiteY59" fmla="*/ 355979 h 1901974"/>
              <a:gd name="connsiteX60" fmla="*/ 1161402 w 3358628"/>
              <a:gd name="connsiteY60" fmla="*/ 337125 h 1901974"/>
              <a:gd name="connsiteX61" fmla="*/ 1067134 w 3358628"/>
              <a:gd name="connsiteY61" fmla="*/ 327698 h 1901974"/>
              <a:gd name="connsiteX62" fmla="*/ 1010574 w 3358628"/>
              <a:gd name="connsiteY62" fmla="*/ 318271 h 1901974"/>
              <a:gd name="connsiteX63" fmla="*/ 925732 w 3358628"/>
              <a:gd name="connsiteY63" fmla="*/ 308845 h 1901974"/>
              <a:gd name="connsiteX64" fmla="*/ 869172 w 3358628"/>
              <a:gd name="connsiteY64" fmla="*/ 299418 h 1901974"/>
              <a:gd name="connsiteX65" fmla="*/ 774903 w 3358628"/>
              <a:gd name="connsiteY65" fmla="*/ 289991 h 1901974"/>
              <a:gd name="connsiteX66" fmla="*/ 614648 w 3358628"/>
              <a:gd name="connsiteY66" fmla="*/ 271137 h 1901974"/>
              <a:gd name="connsiteX67" fmla="*/ 567514 w 3358628"/>
              <a:gd name="connsiteY67" fmla="*/ 261711 h 1901974"/>
              <a:gd name="connsiteX68" fmla="*/ 492099 w 3358628"/>
              <a:gd name="connsiteY68" fmla="*/ 252284 h 1901974"/>
              <a:gd name="connsiteX69" fmla="*/ 331844 w 3358628"/>
              <a:gd name="connsiteY69" fmla="*/ 233430 h 1901974"/>
              <a:gd name="connsiteX70" fmla="*/ 237576 w 3358628"/>
              <a:gd name="connsiteY70" fmla="*/ 224003 h 1901974"/>
              <a:gd name="connsiteX71" fmla="*/ 190442 w 3358628"/>
              <a:gd name="connsiteY71" fmla="*/ 214577 h 1901974"/>
              <a:gd name="connsiteX72" fmla="*/ 133881 w 3358628"/>
              <a:gd name="connsiteY72" fmla="*/ 205150 h 1901974"/>
              <a:gd name="connsiteX73" fmla="*/ 86747 w 3358628"/>
              <a:gd name="connsiteY73" fmla="*/ 186296 h 1901974"/>
              <a:gd name="connsiteX74" fmla="*/ 58466 w 3358628"/>
              <a:gd name="connsiteY74" fmla="*/ 176869 h 1901974"/>
              <a:gd name="connsiteX75" fmla="*/ 20759 w 3358628"/>
              <a:gd name="connsiteY75" fmla="*/ 120308 h 1901974"/>
              <a:gd name="connsiteX76" fmla="*/ 11332 w 3358628"/>
              <a:gd name="connsiteY76" fmla="*/ 82601 h 1901974"/>
              <a:gd name="connsiteX77" fmla="*/ 1906 w 3358628"/>
              <a:gd name="connsiteY77" fmla="*/ 54321 h 1901974"/>
              <a:gd name="connsiteX78" fmla="*/ 52336 w 3358628"/>
              <a:gd name="connsiteY78" fmla="*/ 29761 h 1901974"/>
              <a:gd name="connsiteX79" fmla="*/ 107671 w 3358628"/>
              <a:gd name="connsiteY79" fmla="*/ 677 h 1901974"/>
              <a:gd name="connsiteX80" fmla="*/ 310961 w 3358628"/>
              <a:gd name="connsiteY80" fmla="*/ 6426 h 1901974"/>
              <a:gd name="connsiteX0" fmla="*/ 310961 w 3358628"/>
              <a:gd name="connsiteY0" fmla="*/ 6426 h 1901974"/>
              <a:gd name="connsiteX1" fmla="*/ 959719 w 3358628"/>
              <a:gd name="connsiteY1" fmla="*/ 76134 h 1901974"/>
              <a:gd name="connsiteX2" fmla="*/ 1471261 w 3358628"/>
              <a:gd name="connsiteY2" fmla="*/ 146645 h 1901974"/>
              <a:gd name="connsiteX3" fmla="*/ 1893057 w 3358628"/>
              <a:gd name="connsiteY3" fmla="*/ 216732 h 1901974"/>
              <a:gd name="connsiteX4" fmla="*/ 2339330 w 3358628"/>
              <a:gd name="connsiteY4" fmla="*/ 316665 h 1901974"/>
              <a:gd name="connsiteX5" fmla="*/ 2712725 w 3358628"/>
              <a:gd name="connsiteY5" fmla="*/ 442468 h 1901974"/>
              <a:gd name="connsiteX6" fmla="*/ 2943068 w 3358628"/>
              <a:gd name="connsiteY6" fmla="*/ 544515 h 1901974"/>
              <a:gd name="connsiteX7" fmla="*/ 3150458 w 3358628"/>
              <a:gd name="connsiteY7" fmla="*/ 657636 h 1901974"/>
              <a:gd name="connsiteX8" fmla="*/ 3279982 w 3358628"/>
              <a:gd name="connsiteY8" fmla="*/ 790034 h 1901974"/>
              <a:gd name="connsiteX9" fmla="*/ 3329567 w 3358628"/>
              <a:gd name="connsiteY9" fmla="*/ 921587 h 1901974"/>
              <a:gd name="connsiteX10" fmla="*/ 3357848 w 3358628"/>
              <a:gd name="connsiteY10" fmla="*/ 1440061 h 1901974"/>
              <a:gd name="connsiteX11" fmla="*/ 3348421 w 3358628"/>
              <a:gd name="connsiteY11" fmla="*/ 1524902 h 1901974"/>
              <a:gd name="connsiteX12" fmla="*/ 3329567 w 3358628"/>
              <a:gd name="connsiteY12" fmla="*/ 1581463 h 1901974"/>
              <a:gd name="connsiteX13" fmla="*/ 3320141 w 3358628"/>
              <a:gd name="connsiteY13" fmla="*/ 1609744 h 1901974"/>
              <a:gd name="connsiteX14" fmla="*/ 3301287 w 3358628"/>
              <a:gd name="connsiteY14" fmla="*/ 1666304 h 1901974"/>
              <a:gd name="connsiteX15" fmla="*/ 3291860 w 3358628"/>
              <a:gd name="connsiteY15" fmla="*/ 1694585 h 1901974"/>
              <a:gd name="connsiteX16" fmla="*/ 3273007 w 3358628"/>
              <a:gd name="connsiteY16" fmla="*/ 1732292 h 1901974"/>
              <a:gd name="connsiteX17" fmla="*/ 3235299 w 3358628"/>
              <a:gd name="connsiteY17" fmla="*/ 1788853 h 1901974"/>
              <a:gd name="connsiteX18" fmla="*/ 3216446 w 3358628"/>
              <a:gd name="connsiteY18" fmla="*/ 1845414 h 1901974"/>
              <a:gd name="connsiteX19" fmla="*/ 3178739 w 3358628"/>
              <a:gd name="connsiteY19" fmla="*/ 1901974 h 1901974"/>
              <a:gd name="connsiteX20" fmla="*/ 3075044 w 3358628"/>
              <a:gd name="connsiteY20" fmla="*/ 1892548 h 1901974"/>
              <a:gd name="connsiteX21" fmla="*/ 3046763 w 3358628"/>
              <a:gd name="connsiteY21" fmla="*/ 1883121 h 1901974"/>
              <a:gd name="connsiteX22" fmla="*/ 3018483 w 3358628"/>
              <a:gd name="connsiteY22" fmla="*/ 1854840 h 1901974"/>
              <a:gd name="connsiteX23" fmla="*/ 3046763 w 3358628"/>
              <a:gd name="connsiteY23" fmla="*/ 1760572 h 1901974"/>
              <a:gd name="connsiteX24" fmla="*/ 3065617 w 3358628"/>
              <a:gd name="connsiteY24" fmla="*/ 1704012 h 1901974"/>
              <a:gd name="connsiteX25" fmla="*/ 3075044 w 3358628"/>
              <a:gd name="connsiteY25" fmla="*/ 1581463 h 1901974"/>
              <a:gd name="connsiteX26" fmla="*/ 3093897 w 3358628"/>
              <a:gd name="connsiteY26" fmla="*/ 1242098 h 1901974"/>
              <a:gd name="connsiteX27" fmla="*/ 3075044 w 3358628"/>
              <a:gd name="connsiteY27" fmla="*/ 1053562 h 1901974"/>
              <a:gd name="connsiteX28" fmla="*/ 3065617 w 3358628"/>
              <a:gd name="connsiteY28" fmla="*/ 1025282 h 1901974"/>
              <a:gd name="connsiteX29" fmla="*/ 3009056 w 3358628"/>
              <a:gd name="connsiteY29" fmla="*/ 921587 h 1901974"/>
              <a:gd name="connsiteX30" fmla="*/ 2952495 w 3358628"/>
              <a:gd name="connsiteY30" fmla="*/ 865026 h 1901974"/>
              <a:gd name="connsiteX31" fmla="*/ 2895934 w 3358628"/>
              <a:gd name="connsiteY31" fmla="*/ 827319 h 1901974"/>
              <a:gd name="connsiteX32" fmla="*/ 2839374 w 3358628"/>
              <a:gd name="connsiteY32" fmla="*/ 789612 h 1901974"/>
              <a:gd name="connsiteX33" fmla="*/ 2745106 w 3358628"/>
              <a:gd name="connsiteY33" fmla="*/ 751904 h 1901974"/>
              <a:gd name="connsiteX34" fmla="*/ 2716825 w 3358628"/>
              <a:gd name="connsiteY34" fmla="*/ 742478 h 1901974"/>
              <a:gd name="connsiteX35" fmla="*/ 2679118 w 3358628"/>
              <a:gd name="connsiteY35" fmla="*/ 723624 h 1901974"/>
              <a:gd name="connsiteX36" fmla="*/ 2622557 w 3358628"/>
              <a:gd name="connsiteY36" fmla="*/ 704770 h 1901974"/>
              <a:gd name="connsiteX37" fmla="*/ 2556569 w 3358628"/>
              <a:gd name="connsiteY37" fmla="*/ 667063 h 1901974"/>
              <a:gd name="connsiteX38" fmla="*/ 2518862 w 3358628"/>
              <a:gd name="connsiteY38" fmla="*/ 638783 h 1901974"/>
              <a:gd name="connsiteX39" fmla="*/ 2462301 w 3358628"/>
              <a:gd name="connsiteY39" fmla="*/ 619929 h 1901974"/>
              <a:gd name="connsiteX40" fmla="*/ 2405741 w 3358628"/>
              <a:gd name="connsiteY40" fmla="*/ 601075 h 1901974"/>
              <a:gd name="connsiteX41" fmla="*/ 2377460 w 3358628"/>
              <a:gd name="connsiteY41" fmla="*/ 591649 h 1901974"/>
              <a:gd name="connsiteX42" fmla="*/ 2330326 w 3358628"/>
              <a:gd name="connsiteY42" fmla="*/ 582222 h 1901974"/>
              <a:gd name="connsiteX43" fmla="*/ 2302046 w 3358628"/>
              <a:gd name="connsiteY43" fmla="*/ 572795 h 1901974"/>
              <a:gd name="connsiteX44" fmla="*/ 2254912 w 3358628"/>
              <a:gd name="connsiteY44" fmla="*/ 563368 h 1901974"/>
              <a:gd name="connsiteX45" fmla="*/ 2160644 w 3358628"/>
              <a:gd name="connsiteY45" fmla="*/ 535088 h 1901974"/>
              <a:gd name="connsiteX46" fmla="*/ 2104083 w 3358628"/>
              <a:gd name="connsiteY46" fmla="*/ 525661 h 1901974"/>
              <a:gd name="connsiteX47" fmla="*/ 2056949 w 3358628"/>
              <a:gd name="connsiteY47" fmla="*/ 516234 h 1901974"/>
              <a:gd name="connsiteX48" fmla="*/ 2000388 w 3358628"/>
              <a:gd name="connsiteY48" fmla="*/ 506807 h 1901974"/>
              <a:gd name="connsiteX49" fmla="*/ 1972108 w 3358628"/>
              <a:gd name="connsiteY49" fmla="*/ 497381 h 1901974"/>
              <a:gd name="connsiteX50" fmla="*/ 1934400 w 3358628"/>
              <a:gd name="connsiteY50" fmla="*/ 487954 h 1901974"/>
              <a:gd name="connsiteX51" fmla="*/ 1906120 w 3358628"/>
              <a:gd name="connsiteY51" fmla="*/ 478527 h 1901974"/>
              <a:gd name="connsiteX52" fmla="*/ 1792998 w 3358628"/>
              <a:gd name="connsiteY52" fmla="*/ 459673 h 1901974"/>
              <a:gd name="connsiteX53" fmla="*/ 1661023 w 3358628"/>
              <a:gd name="connsiteY53" fmla="*/ 421966 h 1901974"/>
              <a:gd name="connsiteX54" fmla="*/ 1595035 w 3358628"/>
              <a:gd name="connsiteY54" fmla="*/ 412539 h 1901974"/>
              <a:gd name="connsiteX55" fmla="*/ 1547901 w 3358628"/>
              <a:gd name="connsiteY55" fmla="*/ 403113 h 1901974"/>
              <a:gd name="connsiteX56" fmla="*/ 1481914 w 3358628"/>
              <a:gd name="connsiteY56" fmla="*/ 393686 h 1901974"/>
              <a:gd name="connsiteX57" fmla="*/ 1425353 w 3358628"/>
              <a:gd name="connsiteY57" fmla="*/ 384259 h 1901974"/>
              <a:gd name="connsiteX58" fmla="*/ 1359365 w 3358628"/>
              <a:gd name="connsiteY58" fmla="*/ 374832 h 1901974"/>
              <a:gd name="connsiteX59" fmla="*/ 1246244 w 3358628"/>
              <a:gd name="connsiteY59" fmla="*/ 355979 h 1901974"/>
              <a:gd name="connsiteX60" fmla="*/ 1161402 w 3358628"/>
              <a:gd name="connsiteY60" fmla="*/ 337125 h 1901974"/>
              <a:gd name="connsiteX61" fmla="*/ 1067134 w 3358628"/>
              <a:gd name="connsiteY61" fmla="*/ 327698 h 1901974"/>
              <a:gd name="connsiteX62" fmla="*/ 1010574 w 3358628"/>
              <a:gd name="connsiteY62" fmla="*/ 318271 h 1901974"/>
              <a:gd name="connsiteX63" fmla="*/ 925732 w 3358628"/>
              <a:gd name="connsiteY63" fmla="*/ 308845 h 1901974"/>
              <a:gd name="connsiteX64" fmla="*/ 869172 w 3358628"/>
              <a:gd name="connsiteY64" fmla="*/ 299418 h 1901974"/>
              <a:gd name="connsiteX65" fmla="*/ 774903 w 3358628"/>
              <a:gd name="connsiteY65" fmla="*/ 289991 h 1901974"/>
              <a:gd name="connsiteX66" fmla="*/ 614648 w 3358628"/>
              <a:gd name="connsiteY66" fmla="*/ 271137 h 1901974"/>
              <a:gd name="connsiteX67" fmla="*/ 567514 w 3358628"/>
              <a:gd name="connsiteY67" fmla="*/ 261711 h 1901974"/>
              <a:gd name="connsiteX68" fmla="*/ 492099 w 3358628"/>
              <a:gd name="connsiteY68" fmla="*/ 252284 h 1901974"/>
              <a:gd name="connsiteX69" fmla="*/ 331844 w 3358628"/>
              <a:gd name="connsiteY69" fmla="*/ 233430 h 1901974"/>
              <a:gd name="connsiteX70" fmla="*/ 237576 w 3358628"/>
              <a:gd name="connsiteY70" fmla="*/ 224003 h 1901974"/>
              <a:gd name="connsiteX71" fmla="*/ 190442 w 3358628"/>
              <a:gd name="connsiteY71" fmla="*/ 214577 h 1901974"/>
              <a:gd name="connsiteX72" fmla="*/ 133881 w 3358628"/>
              <a:gd name="connsiteY72" fmla="*/ 205150 h 1901974"/>
              <a:gd name="connsiteX73" fmla="*/ 86747 w 3358628"/>
              <a:gd name="connsiteY73" fmla="*/ 186296 h 1901974"/>
              <a:gd name="connsiteX74" fmla="*/ 58466 w 3358628"/>
              <a:gd name="connsiteY74" fmla="*/ 176869 h 1901974"/>
              <a:gd name="connsiteX75" fmla="*/ 20759 w 3358628"/>
              <a:gd name="connsiteY75" fmla="*/ 120308 h 1901974"/>
              <a:gd name="connsiteX76" fmla="*/ 11332 w 3358628"/>
              <a:gd name="connsiteY76" fmla="*/ 82601 h 1901974"/>
              <a:gd name="connsiteX77" fmla="*/ 1906 w 3358628"/>
              <a:gd name="connsiteY77" fmla="*/ 54321 h 1901974"/>
              <a:gd name="connsiteX78" fmla="*/ 52336 w 3358628"/>
              <a:gd name="connsiteY78" fmla="*/ 29761 h 1901974"/>
              <a:gd name="connsiteX79" fmla="*/ 107671 w 3358628"/>
              <a:gd name="connsiteY79" fmla="*/ 677 h 1901974"/>
              <a:gd name="connsiteX80" fmla="*/ 310961 w 3358628"/>
              <a:gd name="connsiteY80" fmla="*/ 6426 h 1901974"/>
              <a:gd name="connsiteX0" fmla="*/ 310961 w 3358569"/>
              <a:gd name="connsiteY0" fmla="*/ 6426 h 1901974"/>
              <a:gd name="connsiteX1" fmla="*/ 959719 w 3358569"/>
              <a:gd name="connsiteY1" fmla="*/ 76134 h 1901974"/>
              <a:gd name="connsiteX2" fmla="*/ 1471261 w 3358569"/>
              <a:gd name="connsiteY2" fmla="*/ 146645 h 1901974"/>
              <a:gd name="connsiteX3" fmla="*/ 1893057 w 3358569"/>
              <a:gd name="connsiteY3" fmla="*/ 216732 h 1901974"/>
              <a:gd name="connsiteX4" fmla="*/ 2339330 w 3358569"/>
              <a:gd name="connsiteY4" fmla="*/ 316665 h 1901974"/>
              <a:gd name="connsiteX5" fmla="*/ 2712725 w 3358569"/>
              <a:gd name="connsiteY5" fmla="*/ 442468 h 1901974"/>
              <a:gd name="connsiteX6" fmla="*/ 2943068 w 3358569"/>
              <a:gd name="connsiteY6" fmla="*/ 544515 h 1901974"/>
              <a:gd name="connsiteX7" fmla="*/ 3150458 w 3358569"/>
              <a:gd name="connsiteY7" fmla="*/ 657636 h 1901974"/>
              <a:gd name="connsiteX8" fmla="*/ 3279982 w 3358569"/>
              <a:gd name="connsiteY8" fmla="*/ 790034 h 1901974"/>
              <a:gd name="connsiteX9" fmla="*/ 3329567 w 3358569"/>
              <a:gd name="connsiteY9" fmla="*/ 921587 h 1901974"/>
              <a:gd name="connsiteX10" fmla="*/ 3357848 w 3358569"/>
              <a:gd name="connsiteY10" fmla="*/ 1066921 h 1901974"/>
              <a:gd name="connsiteX11" fmla="*/ 3348421 w 3358569"/>
              <a:gd name="connsiteY11" fmla="*/ 1524902 h 1901974"/>
              <a:gd name="connsiteX12" fmla="*/ 3329567 w 3358569"/>
              <a:gd name="connsiteY12" fmla="*/ 1581463 h 1901974"/>
              <a:gd name="connsiteX13" fmla="*/ 3320141 w 3358569"/>
              <a:gd name="connsiteY13" fmla="*/ 1609744 h 1901974"/>
              <a:gd name="connsiteX14" fmla="*/ 3301287 w 3358569"/>
              <a:gd name="connsiteY14" fmla="*/ 1666304 h 1901974"/>
              <a:gd name="connsiteX15" fmla="*/ 3291860 w 3358569"/>
              <a:gd name="connsiteY15" fmla="*/ 1694585 h 1901974"/>
              <a:gd name="connsiteX16" fmla="*/ 3273007 w 3358569"/>
              <a:gd name="connsiteY16" fmla="*/ 1732292 h 1901974"/>
              <a:gd name="connsiteX17" fmla="*/ 3235299 w 3358569"/>
              <a:gd name="connsiteY17" fmla="*/ 1788853 h 1901974"/>
              <a:gd name="connsiteX18" fmla="*/ 3216446 w 3358569"/>
              <a:gd name="connsiteY18" fmla="*/ 1845414 h 1901974"/>
              <a:gd name="connsiteX19" fmla="*/ 3178739 w 3358569"/>
              <a:gd name="connsiteY19" fmla="*/ 1901974 h 1901974"/>
              <a:gd name="connsiteX20" fmla="*/ 3075044 w 3358569"/>
              <a:gd name="connsiteY20" fmla="*/ 1892548 h 1901974"/>
              <a:gd name="connsiteX21" fmla="*/ 3046763 w 3358569"/>
              <a:gd name="connsiteY21" fmla="*/ 1883121 h 1901974"/>
              <a:gd name="connsiteX22" fmla="*/ 3018483 w 3358569"/>
              <a:gd name="connsiteY22" fmla="*/ 1854840 h 1901974"/>
              <a:gd name="connsiteX23" fmla="*/ 3046763 w 3358569"/>
              <a:gd name="connsiteY23" fmla="*/ 1760572 h 1901974"/>
              <a:gd name="connsiteX24" fmla="*/ 3065617 w 3358569"/>
              <a:gd name="connsiteY24" fmla="*/ 1704012 h 1901974"/>
              <a:gd name="connsiteX25" fmla="*/ 3075044 w 3358569"/>
              <a:gd name="connsiteY25" fmla="*/ 1581463 h 1901974"/>
              <a:gd name="connsiteX26" fmla="*/ 3093897 w 3358569"/>
              <a:gd name="connsiteY26" fmla="*/ 1242098 h 1901974"/>
              <a:gd name="connsiteX27" fmla="*/ 3075044 w 3358569"/>
              <a:gd name="connsiteY27" fmla="*/ 1053562 h 1901974"/>
              <a:gd name="connsiteX28" fmla="*/ 3065617 w 3358569"/>
              <a:gd name="connsiteY28" fmla="*/ 1025282 h 1901974"/>
              <a:gd name="connsiteX29" fmla="*/ 3009056 w 3358569"/>
              <a:gd name="connsiteY29" fmla="*/ 921587 h 1901974"/>
              <a:gd name="connsiteX30" fmla="*/ 2952495 w 3358569"/>
              <a:gd name="connsiteY30" fmla="*/ 865026 h 1901974"/>
              <a:gd name="connsiteX31" fmla="*/ 2895934 w 3358569"/>
              <a:gd name="connsiteY31" fmla="*/ 827319 h 1901974"/>
              <a:gd name="connsiteX32" fmla="*/ 2839374 w 3358569"/>
              <a:gd name="connsiteY32" fmla="*/ 789612 h 1901974"/>
              <a:gd name="connsiteX33" fmla="*/ 2745106 w 3358569"/>
              <a:gd name="connsiteY33" fmla="*/ 751904 h 1901974"/>
              <a:gd name="connsiteX34" fmla="*/ 2716825 w 3358569"/>
              <a:gd name="connsiteY34" fmla="*/ 742478 h 1901974"/>
              <a:gd name="connsiteX35" fmla="*/ 2679118 w 3358569"/>
              <a:gd name="connsiteY35" fmla="*/ 723624 h 1901974"/>
              <a:gd name="connsiteX36" fmla="*/ 2622557 w 3358569"/>
              <a:gd name="connsiteY36" fmla="*/ 704770 h 1901974"/>
              <a:gd name="connsiteX37" fmla="*/ 2556569 w 3358569"/>
              <a:gd name="connsiteY37" fmla="*/ 667063 h 1901974"/>
              <a:gd name="connsiteX38" fmla="*/ 2518862 w 3358569"/>
              <a:gd name="connsiteY38" fmla="*/ 638783 h 1901974"/>
              <a:gd name="connsiteX39" fmla="*/ 2462301 w 3358569"/>
              <a:gd name="connsiteY39" fmla="*/ 619929 h 1901974"/>
              <a:gd name="connsiteX40" fmla="*/ 2405741 w 3358569"/>
              <a:gd name="connsiteY40" fmla="*/ 601075 h 1901974"/>
              <a:gd name="connsiteX41" fmla="*/ 2377460 w 3358569"/>
              <a:gd name="connsiteY41" fmla="*/ 591649 h 1901974"/>
              <a:gd name="connsiteX42" fmla="*/ 2330326 w 3358569"/>
              <a:gd name="connsiteY42" fmla="*/ 582222 h 1901974"/>
              <a:gd name="connsiteX43" fmla="*/ 2302046 w 3358569"/>
              <a:gd name="connsiteY43" fmla="*/ 572795 h 1901974"/>
              <a:gd name="connsiteX44" fmla="*/ 2254912 w 3358569"/>
              <a:gd name="connsiteY44" fmla="*/ 563368 h 1901974"/>
              <a:gd name="connsiteX45" fmla="*/ 2160644 w 3358569"/>
              <a:gd name="connsiteY45" fmla="*/ 535088 h 1901974"/>
              <a:gd name="connsiteX46" fmla="*/ 2104083 w 3358569"/>
              <a:gd name="connsiteY46" fmla="*/ 525661 h 1901974"/>
              <a:gd name="connsiteX47" fmla="*/ 2056949 w 3358569"/>
              <a:gd name="connsiteY47" fmla="*/ 516234 h 1901974"/>
              <a:gd name="connsiteX48" fmla="*/ 2000388 w 3358569"/>
              <a:gd name="connsiteY48" fmla="*/ 506807 h 1901974"/>
              <a:gd name="connsiteX49" fmla="*/ 1972108 w 3358569"/>
              <a:gd name="connsiteY49" fmla="*/ 497381 h 1901974"/>
              <a:gd name="connsiteX50" fmla="*/ 1934400 w 3358569"/>
              <a:gd name="connsiteY50" fmla="*/ 487954 h 1901974"/>
              <a:gd name="connsiteX51" fmla="*/ 1906120 w 3358569"/>
              <a:gd name="connsiteY51" fmla="*/ 478527 h 1901974"/>
              <a:gd name="connsiteX52" fmla="*/ 1792998 w 3358569"/>
              <a:gd name="connsiteY52" fmla="*/ 459673 h 1901974"/>
              <a:gd name="connsiteX53" fmla="*/ 1661023 w 3358569"/>
              <a:gd name="connsiteY53" fmla="*/ 421966 h 1901974"/>
              <a:gd name="connsiteX54" fmla="*/ 1595035 w 3358569"/>
              <a:gd name="connsiteY54" fmla="*/ 412539 h 1901974"/>
              <a:gd name="connsiteX55" fmla="*/ 1547901 w 3358569"/>
              <a:gd name="connsiteY55" fmla="*/ 403113 h 1901974"/>
              <a:gd name="connsiteX56" fmla="*/ 1481914 w 3358569"/>
              <a:gd name="connsiteY56" fmla="*/ 393686 h 1901974"/>
              <a:gd name="connsiteX57" fmla="*/ 1425353 w 3358569"/>
              <a:gd name="connsiteY57" fmla="*/ 384259 h 1901974"/>
              <a:gd name="connsiteX58" fmla="*/ 1359365 w 3358569"/>
              <a:gd name="connsiteY58" fmla="*/ 374832 h 1901974"/>
              <a:gd name="connsiteX59" fmla="*/ 1246244 w 3358569"/>
              <a:gd name="connsiteY59" fmla="*/ 355979 h 1901974"/>
              <a:gd name="connsiteX60" fmla="*/ 1161402 w 3358569"/>
              <a:gd name="connsiteY60" fmla="*/ 337125 h 1901974"/>
              <a:gd name="connsiteX61" fmla="*/ 1067134 w 3358569"/>
              <a:gd name="connsiteY61" fmla="*/ 327698 h 1901974"/>
              <a:gd name="connsiteX62" fmla="*/ 1010574 w 3358569"/>
              <a:gd name="connsiteY62" fmla="*/ 318271 h 1901974"/>
              <a:gd name="connsiteX63" fmla="*/ 925732 w 3358569"/>
              <a:gd name="connsiteY63" fmla="*/ 308845 h 1901974"/>
              <a:gd name="connsiteX64" fmla="*/ 869172 w 3358569"/>
              <a:gd name="connsiteY64" fmla="*/ 299418 h 1901974"/>
              <a:gd name="connsiteX65" fmla="*/ 774903 w 3358569"/>
              <a:gd name="connsiteY65" fmla="*/ 289991 h 1901974"/>
              <a:gd name="connsiteX66" fmla="*/ 614648 w 3358569"/>
              <a:gd name="connsiteY66" fmla="*/ 271137 h 1901974"/>
              <a:gd name="connsiteX67" fmla="*/ 567514 w 3358569"/>
              <a:gd name="connsiteY67" fmla="*/ 261711 h 1901974"/>
              <a:gd name="connsiteX68" fmla="*/ 492099 w 3358569"/>
              <a:gd name="connsiteY68" fmla="*/ 252284 h 1901974"/>
              <a:gd name="connsiteX69" fmla="*/ 331844 w 3358569"/>
              <a:gd name="connsiteY69" fmla="*/ 233430 h 1901974"/>
              <a:gd name="connsiteX70" fmla="*/ 237576 w 3358569"/>
              <a:gd name="connsiteY70" fmla="*/ 224003 h 1901974"/>
              <a:gd name="connsiteX71" fmla="*/ 190442 w 3358569"/>
              <a:gd name="connsiteY71" fmla="*/ 214577 h 1901974"/>
              <a:gd name="connsiteX72" fmla="*/ 133881 w 3358569"/>
              <a:gd name="connsiteY72" fmla="*/ 205150 h 1901974"/>
              <a:gd name="connsiteX73" fmla="*/ 86747 w 3358569"/>
              <a:gd name="connsiteY73" fmla="*/ 186296 h 1901974"/>
              <a:gd name="connsiteX74" fmla="*/ 58466 w 3358569"/>
              <a:gd name="connsiteY74" fmla="*/ 176869 h 1901974"/>
              <a:gd name="connsiteX75" fmla="*/ 20759 w 3358569"/>
              <a:gd name="connsiteY75" fmla="*/ 120308 h 1901974"/>
              <a:gd name="connsiteX76" fmla="*/ 11332 w 3358569"/>
              <a:gd name="connsiteY76" fmla="*/ 82601 h 1901974"/>
              <a:gd name="connsiteX77" fmla="*/ 1906 w 3358569"/>
              <a:gd name="connsiteY77" fmla="*/ 54321 h 1901974"/>
              <a:gd name="connsiteX78" fmla="*/ 52336 w 3358569"/>
              <a:gd name="connsiteY78" fmla="*/ 29761 h 1901974"/>
              <a:gd name="connsiteX79" fmla="*/ 107671 w 3358569"/>
              <a:gd name="connsiteY79" fmla="*/ 677 h 1901974"/>
              <a:gd name="connsiteX80" fmla="*/ 310961 w 3358569"/>
              <a:gd name="connsiteY80" fmla="*/ 6426 h 1901974"/>
              <a:gd name="connsiteX0" fmla="*/ 310961 w 3366548"/>
              <a:gd name="connsiteY0" fmla="*/ 6426 h 1901974"/>
              <a:gd name="connsiteX1" fmla="*/ 959719 w 3366548"/>
              <a:gd name="connsiteY1" fmla="*/ 76134 h 1901974"/>
              <a:gd name="connsiteX2" fmla="*/ 1471261 w 3366548"/>
              <a:gd name="connsiteY2" fmla="*/ 146645 h 1901974"/>
              <a:gd name="connsiteX3" fmla="*/ 1893057 w 3366548"/>
              <a:gd name="connsiteY3" fmla="*/ 216732 h 1901974"/>
              <a:gd name="connsiteX4" fmla="*/ 2339330 w 3366548"/>
              <a:gd name="connsiteY4" fmla="*/ 316665 h 1901974"/>
              <a:gd name="connsiteX5" fmla="*/ 2712725 w 3366548"/>
              <a:gd name="connsiteY5" fmla="*/ 442468 h 1901974"/>
              <a:gd name="connsiteX6" fmla="*/ 2943068 w 3366548"/>
              <a:gd name="connsiteY6" fmla="*/ 544515 h 1901974"/>
              <a:gd name="connsiteX7" fmla="*/ 3150458 w 3366548"/>
              <a:gd name="connsiteY7" fmla="*/ 657636 h 1901974"/>
              <a:gd name="connsiteX8" fmla="*/ 3279982 w 3366548"/>
              <a:gd name="connsiteY8" fmla="*/ 790034 h 1901974"/>
              <a:gd name="connsiteX9" fmla="*/ 3329567 w 3366548"/>
              <a:gd name="connsiteY9" fmla="*/ 921587 h 1901974"/>
              <a:gd name="connsiteX10" fmla="*/ 3357848 w 3366548"/>
              <a:gd name="connsiteY10" fmla="*/ 1066921 h 1901974"/>
              <a:gd name="connsiteX11" fmla="*/ 3364823 w 3366548"/>
              <a:gd name="connsiteY11" fmla="*/ 1229670 h 1901974"/>
              <a:gd name="connsiteX12" fmla="*/ 3329567 w 3366548"/>
              <a:gd name="connsiteY12" fmla="*/ 1581463 h 1901974"/>
              <a:gd name="connsiteX13" fmla="*/ 3320141 w 3366548"/>
              <a:gd name="connsiteY13" fmla="*/ 1609744 h 1901974"/>
              <a:gd name="connsiteX14" fmla="*/ 3301287 w 3366548"/>
              <a:gd name="connsiteY14" fmla="*/ 1666304 h 1901974"/>
              <a:gd name="connsiteX15" fmla="*/ 3291860 w 3366548"/>
              <a:gd name="connsiteY15" fmla="*/ 1694585 h 1901974"/>
              <a:gd name="connsiteX16" fmla="*/ 3273007 w 3366548"/>
              <a:gd name="connsiteY16" fmla="*/ 1732292 h 1901974"/>
              <a:gd name="connsiteX17" fmla="*/ 3235299 w 3366548"/>
              <a:gd name="connsiteY17" fmla="*/ 1788853 h 1901974"/>
              <a:gd name="connsiteX18" fmla="*/ 3216446 w 3366548"/>
              <a:gd name="connsiteY18" fmla="*/ 1845414 h 1901974"/>
              <a:gd name="connsiteX19" fmla="*/ 3178739 w 3366548"/>
              <a:gd name="connsiteY19" fmla="*/ 1901974 h 1901974"/>
              <a:gd name="connsiteX20" fmla="*/ 3075044 w 3366548"/>
              <a:gd name="connsiteY20" fmla="*/ 1892548 h 1901974"/>
              <a:gd name="connsiteX21" fmla="*/ 3046763 w 3366548"/>
              <a:gd name="connsiteY21" fmla="*/ 1883121 h 1901974"/>
              <a:gd name="connsiteX22" fmla="*/ 3018483 w 3366548"/>
              <a:gd name="connsiteY22" fmla="*/ 1854840 h 1901974"/>
              <a:gd name="connsiteX23" fmla="*/ 3046763 w 3366548"/>
              <a:gd name="connsiteY23" fmla="*/ 1760572 h 1901974"/>
              <a:gd name="connsiteX24" fmla="*/ 3065617 w 3366548"/>
              <a:gd name="connsiteY24" fmla="*/ 1704012 h 1901974"/>
              <a:gd name="connsiteX25" fmla="*/ 3075044 w 3366548"/>
              <a:gd name="connsiteY25" fmla="*/ 1581463 h 1901974"/>
              <a:gd name="connsiteX26" fmla="*/ 3093897 w 3366548"/>
              <a:gd name="connsiteY26" fmla="*/ 1242098 h 1901974"/>
              <a:gd name="connsiteX27" fmla="*/ 3075044 w 3366548"/>
              <a:gd name="connsiteY27" fmla="*/ 1053562 h 1901974"/>
              <a:gd name="connsiteX28" fmla="*/ 3065617 w 3366548"/>
              <a:gd name="connsiteY28" fmla="*/ 1025282 h 1901974"/>
              <a:gd name="connsiteX29" fmla="*/ 3009056 w 3366548"/>
              <a:gd name="connsiteY29" fmla="*/ 921587 h 1901974"/>
              <a:gd name="connsiteX30" fmla="*/ 2952495 w 3366548"/>
              <a:gd name="connsiteY30" fmla="*/ 865026 h 1901974"/>
              <a:gd name="connsiteX31" fmla="*/ 2895934 w 3366548"/>
              <a:gd name="connsiteY31" fmla="*/ 827319 h 1901974"/>
              <a:gd name="connsiteX32" fmla="*/ 2839374 w 3366548"/>
              <a:gd name="connsiteY32" fmla="*/ 789612 h 1901974"/>
              <a:gd name="connsiteX33" fmla="*/ 2745106 w 3366548"/>
              <a:gd name="connsiteY33" fmla="*/ 751904 h 1901974"/>
              <a:gd name="connsiteX34" fmla="*/ 2716825 w 3366548"/>
              <a:gd name="connsiteY34" fmla="*/ 742478 h 1901974"/>
              <a:gd name="connsiteX35" fmla="*/ 2679118 w 3366548"/>
              <a:gd name="connsiteY35" fmla="*/ 723624 h 1901974"/>
              <a:gd name="connsiteX36" fmla="*/ 2622557 w 3366548"/>
              <a:gd name="connsiteY36" fmla="*/ 704770 h 1901974"/>
              <a:gd name="connsiteX37" fmla="*/ 2556569 w 3366548"/>
              <a:gd name="connsiteY37" fmla="*/ 667063 h 1901974"/>
              <a:gd name="connsiteX38" fmla="*/ 2518862 w 3366548"/>
              <a:gd name="connsiteY38" fmla="*/ 638783 h 1901974"/>
              <a:gd name="connsiteX39" fmla="*/ 2462301 w 3366548"/>
              <a:gd name="connsiteY39" fmla="*/ 619929 h 1901974"/>
              <a:gd name="connsiteX40" fmla="*/ 2405741 w 3366548"/>
              <a:gd name="connsiteY40" fmla="*/ 601075 h 1901974"/>
              <a:gd name="connsiteX41" fmla="*/ 2377460 w 3366548"/>
              <a:gd name="connsiteY41" fmla="*/ 591649 h 1901974"/>
              <a:gd name="connsiteX42" fmla="*/ 2330326 w 3366548"/>
              <a:gd name="connsiteY42" fmla="*/ 582222 h 1901974"/>
              <a:gd name="connsiteX43" fmla="*/ 2302046 w 3366548"/>
              <a:gd name="connsiteY43" fmla="*/ 572795 h 1901974"/>
              <a:gd name="connsiteX44" fmla="*/ 2254912 w 3366548"/>
              <a:gd name="connsiteY44" fmla="*/ 563368 h 1901974"/>
              <a:gd name="connsiteX45" fmla="*/ 2160644 w 3366548"/>
              <a:gd name="connsiteY45" fmla="*/ 535088 h 1901974"/>
              <a:gd name="connsiteX46" fmla="*/ 2104083 w 3366548"/>
              <a:gd name="connsiteY46" fmla="*/ 525661 h 1901974"/>
              <a:gd name="connsiteX47" fmla="*/ 2056949 w 3366548"/>
              <a:gd name="connsiteY47" fmla="*/ 516234 h 1901974"/>
              <a:gd name="connsiteX48" fmla="*/ 2000388 w 3366548"/>
              <a:gd name="connsiteY48" fmla="*/ 506807 h 1901974"/>
              <a:gd name="connsiteX49" fmla="*/ 1972108 w 3366548"/>
              <a:gd name="connsiteY49" fmla="*/ 497381 h 1901974"/>
              <a:gd name="connsiteX50" fmla="*/ 1934400 w 3366548"/>
              <a:gd name="connsiteY50" fmla="*/ 487954 h 1901974"/>
              <a:gd name="connsiteX51" fmla="*/ 1906120 w 3366548"/>
              <a:gd name="connsiteY51" fmla="*/ 478527 h 1901974"/>
              <a:gd name="connsiteX52" fmla="*/ 1792998 w 3366548"/>
              <a:gd name="connsiteY52" fmla="*/ 459673 h 1901974"/>
              <a:gd name="connsiteX53" fmla="*/ 1661023 w 3366548"/>
              <a:gd name="connsiteY53" fmla="*/ 421966 h 1901974"/>
              <a:gd name="connsiteX54" fmla="*/ 1595035 w 3366548"/>
              <a:gd name="connsiteY54" fmla="*/ 412539 h 1901974"/>
              <a:gd name="connsiteX55" fmla="*/ 1547901 w 3366548"/>
              <a:gd name="connsiteY55" fmla="*/ 403113 h 1901974"/>
              <a:gd name="connsiteX56" fmla="*/ 1481914 w 3366548"/>
              <a:gd name="connsiteY56" fmla="*/ 393686 h 1901974"/>
              <a:gd name="connsiteX57" fmla="*/ 1425353 w 3366548"/>
              <a:gd name="connsiteY57" fmla="*/ 384259 h 1901974"/>
              <a:gd name="connsiteX58" fmla="*/ 1359365 w 3366548"/>
              <a:gd name="connsiteY58" fmla="*/ 374832 h 1901974"/>
              <a:gd name="connsiteX59" fmla="*/ 1246244 w 3366548"/>
              <a:gd name="connsiteY59" fmla="*/ 355979 h 1901974"/>
              <a:gd name="connsiteX60" fmla="*/ 1161402 w 3366548"/>
              <a:gd name="connsiteY60" fmla="*/ 337125 h 1901974"/>
              <a:gd name="connsiteX61" fmla="*/ 1067134 w 3366548"/>
              <a:gd name="connsiteY61" fmla="*/ 327698 h 1901974"/>
              <a:gd name="connsiteX62" fmla="*/ 1010574 w 3366548"/>
              <a:gd name="connsiteY62" fmla="*/ 318271 h 1901974"/>
              <a:gd name="connsiteX63" fmla="*/ 925732 w 3366548"/>
              <a:gd name="connsiteY63" fmla="*/ 308845 h 1901974"/>
              <a:gd name="connsiteX64" fmla="*/ 869172 w 3366548"/>
              <a:gd name="connsiteY64" fmla="*/ 299418 h 1901974"/>
              <a:gd name="connsiteX65" fmla="*/ 774903 w 3366548"/>
              <a:gd name="connsiteY65" fmla="*/ 289991 h 1901974"/>
              <a:gd name="connsiteX66" fmla="*/ 614648 w 3366548"/>
              <a:gd name="connsiteY66" fmla="*/ 271137 h 1901974"/>
              <a:gd name="connsiteX67" fmla="*/ 567514 w 3366548"/>
              <a:gd name="connsiteY67" fmla="*/ 261711 h 1901974"/>
              <a:gd name="connsiteX68" fmla="*/ 492099 w 3366548"/>
              <a:gd name="connsiteY68" fmla="*/ 252284 h 1901974"/>
              <a:gd name="connsiteX69" fmla="*/ 331844 w 3366548"/>
              <a:gd name="connsiteY69" fmla="*/ 233430 h 1901974"/>
              <a:gd name="connsiteX70" fmla="*/ 237576 w 3366548"/>
              <a:gd name="connsiteY70" fmla="*/ 224003 h 1901974"/>
              <a:gd name="connsiteX71" fmla="*/ 190442 w 3366548"/>
              <a:gd name="connsiteY71" fmla="*/ 214577 h 1901974"/>
              <a:gd name="connsiteX72" fmla="*/ 133881 w 3366548"/>
              <a:gd name="connsiteY72" fmla="*/ 205150 h 1901974"/>
              <a:gd name="connsiteX73" fmla="*/ 86747 w 3366548"/>
              <a:gd name="connsiteY73" fmla="*/ 186296 h 1901974"/>
              <a:gd name="connsiteX74" fmla="*/ 58466 w 3366548"/>
              <a:gd name="connsiteY74" fmla="*/ 176869 h 1901974"/>
              <a:gd name="connsiteX75" fmla="*/ 20759 w 3366548"/>
              <a:gd name="connsiteY75" fmla="*/ 120308 h 1901974"/>
              <a:gd name="connsiteX76" fmla="*/ 11332 w 3366548"/>
              <a:gd name="connsiteY76" fmla="*/ 82601 h 1901974"/>
              <a:gd name="connsiteX77" fmla="*/ 1906 w 3366548"/>
              <a:gd name="connsiteY77" fmla="*/ 54321 h 1901974"/>
              <a:gd name="connsiteX78" fmla="*/ 52336 w 3366548"/>
              <a:gd name="connsiteY78" fmla="*/ 29761 h 1901974"/>
              <a:gd name="connsiteX79" fmla="*/ 107671 w 3366548"/>
              <a:gd name="connsiteY79" fmla="*/ 677 h 1901974"/>
              <a:gd name="connsiteX80" fmla="*/ 310961 w 3366548"/>
              <a:gd name="connsiteY80" fmla="*/ 6426 h 1901974"/>
              <a:gd name="connsiteX0" fmla="*/ 310961 w 3365422"/>
              <a:gd name="connsiteY0" fmla="*/ 6426 h 1901974"/>
              <a:gd name="connsiteX1" fmla="*/ 959719 w 3365422"/>
              <a:gd name="connsiteY1" fmla="*/ 76134 h 1901974"/>
              <a:gd name="connsiteX2" fmla="*/ 1471261 w 3365422"/>
              <a:gd name="connsiteY2" fmla="*/ 146645 h 1901974"/>
              <a:gd name="connsiteX3" fmla="*/ 1893057 w 3365422"/>
              <a:gd name="connsiteY3" fmla="*/ 216732 h 1901974"/>
              <a:gd name="connsiteX4" fmla="*/ 2339330 w 3365422"/>
              <a:gd name="connsiteY4" fmla="*/ 316665 h 1901974"/>
              <a:gd name="connsiteX5" fmla="*/ 2712725 w 3365422"/>
              <a:gd name="connsiteY5" fmla="*/ 442468 h 1901974"/>
              <a:gd name="connsiteX6" fmla="*/ 2943068 w 3365422"/>
              <a:gd name="connsiteY6" fmla="*/ 544515 h 1901974"/>
              <a:gd name="connsiteX7" fmla="*/ 3150458 w 3365422"/>
              <a:gd name="connsiteY7" fmla="*/ 657636 h 1901974"/>
              <a:gd name="connsiteX8" fmla="*/ 3279982 w 3365422"/>
              <a:gd name="connsiteY8" fmla="*/ 790034 h 1901974"/>
              <a:gd name="connsiteX9" fmla="*/ 3329567 w 3365422"/>
              <a:gd name="connsiteY9" fmla="*/ 921587 h 1901974"/>
              <a:gd name="connsiteX10" fmla="*/ 3357848 w 3365422"/>
              <a:gd name="connsiteY10" fmla="*/ 1066921 h 1901974"/>
              <a:gd name="connsiteX11" fmla="*/ 3364823 w 3365422"/>
              <a:gd name="connsiteY11" fmla="*/ 1229670 h 1901974"/>
              <a:gd name="connsiteX12" fmla="*/ 3345969 w 3365422"/>
              <a:gd name="connsiteY12" fmla="*/ 1396942 h 1901974"/>
              <a:gd name="connsiteX13" fmla="*/ 3320141 w 3365422"/>
              <a:gd name="connsiteY13" fmla="*/ 1609744 h 1901974"/>
              <a:gd name="connsiteX14" fmla="*/ 3301287 w 3365422"/>
              <a:gd name="connsiteY14" fmla="*/ 1666304 h 1901974"/>
              <a:gd name="connsiteX15" fmla="*/ 3291860 w 3365422"/>
              <a:gd name="connsiteY15" fmla="*/ 1694585 h 1901974"/>
              <a:gd name="connsiteX16" fmla="*/ 3273007 w 3365422"/>
              <a:gd name="connsiteY16" fmla="*/ 1732292 h 1901974"/>
              <a:gd name="connsiteX17" fmla="*/ 3235299 w 3365422"/>
              <a:gd name="connsiteY17" fmla="*/ 1788853 h 1901974"/>
              <a:gd name="connsiteX18" fmla="*/ 3216446 w 3365422"/>
              <a:gd name="connsiteY18" fmla="*/ 1845414 h 1901974"/>
              <a:gd name="connsiteX19" fmla="*/ 3178739 w 3365422"/>
              <a:gd name="connsiteY19" fmla="*/ 1901974 h 1901974"/>
              <a:gd name="connsiteX20" fmla="*/ 3075044 w 3365422"/>
              <a:gd name="connsiteY20" fmla="*/ 1892548 h 1901974"/>
              <a:gd name="connsiteX21" fmla="*/ 3046763 w 3365422"/>
              <a:gd name="connsiteY21" fmla="*/ 1883121 h 1901974"/>
              <a:gd name="connsiteX22" fmla="*/ 3018483 w 3365422"/>
              <a:gd name="connsiteY22" fmla="*/ 1854840 h 1901974"/>
              <a:gd name="connsiteX23" fmla="*/ 3046763 w 3365422"/>
              <a:gd name="connsiteY23" fmla="*/ 1760572 h 1901974"/>
              <a:gd name="connsiteX24" fmla="*/ 3065617 w 3365422"/>
              <a:gd name="connsiteY24" fmla="*/ 1704012 h 1901974"/>
              <a:gd name="connsiteX25" fmla="*/ 3075044 w 3365422"/>
              <a:gd name="connsiteY25" fmla="*/ 1581463 h 1901974"/>
              <a:gd name="connsiteX26" fmla="*/ 3093897 w 3365422"/>
              <a:gd name="connsiteY26" fmla="*/ 1242098 h 1901974"/>
              <a:gd name="connsiteX27" fmla="*/ 3075044 w 3365422"/>
              <a:gd name="connsiteY27" fmla="*/ 1053562 h 1901974"/>
              <a:gd name="connsiteX28" fmla="*/ 3065617 w 3365422"/>
              <a:gd name="connsiteY28" fmla="*/ 1025282 h 1901974"/>
              <a:gd name="connsiteX29" fmla="*/ 3009056 w 3365422"/>
              <a:gd name="connsiteY29" fmla="*/ 921587 h 1901974"/>
              <a:gd name="connsiteX30" fmla="*/ 2952495 w 3365422"/>
              <a:gd name="connsiteY30" fmla="*/ 865026 h 1901974"/>
              <a:gd name="connsiteX31" fmla="*/ 2895934 w 3365422"/>
              <a:gd name="connsiteY31" fmla="*/ 827319 h 1901974"/>
              <a:gd name="connsiteX32" fmla="*/ 2839374 w 3365422"/>
              <a:gd name="connsiteY32" fmla="*/ 789612 h 1901974"/>
              <a:gd name="connsiteX33" fmla="*/ 2745106 w 3365422"/>
              <a:gd name="connsiteY33" fmla="*/ 751904 h 1901974"/>
              <a:gd name="connsiteX34" fmla="*/ 2716825 w 3365422"/>
              <a:gd name="connsiteY34" fmla="*/ 742478 h 1901974"/>
              <a:gd name="connsiteX35" fmla="*/ 2679118 w 3365422"/>
              <a:gd name="connsiteY35" fmla="*/ 723624 h 1901974"/>
              <a:gd name="connsiteX36" fmla="*/ 2622557 w 3365422"/>
              <a:gd name="connsiteY36" fmla="*/ 704770 h 1901974"/>
              <a:gd name="connsiteX37" fmla="*/ 2556569 w 3365422"/>
              <a:gd name="connsiteY37" fmla="*/ 667063 h 1901974"/>
              <a:gd name="connsiteX38" fmla="*/ 2518862 w 3365422"/>
              <a:gd name="connsiteY38" fmla="*/ 638783 h 1901974"/>
              <a:gd name="connsiteX39" fmla="*/ 2462301 w 3365422"/>
              <a:gd name="connsiteY39" fmla="*/ 619929 h 1901974"/>
              <a:gd name="connsiteX40" fmla="*/ 2405741 w 3365422"/>
              <a:gd name="connsiteY40" fmla="*/ 601075 h 1901974"/>
              <a:gd name="connsiteX41" fmla="*/ 2377460 w 3365422"/>
              <a:gd name="connsiteY41" fmla="*/ 591649 h 1901974"/>
              <a:gd name="connsiteX42" fmla="*/ 2330326 w 3365422"/>
              <a:gd name="connsiteY42" fmla="*/ 582222 h 1901974"/>
              <a:gd name="connsiteX43" fmla="*/ 2302046 w 3365422"/>
              <a:gd name="connsiteY43" fmla="*/ 572795 h 1901974"/>
              <a:gd name="connsiteX44" fmla="*/ 2254912 w 3365422"/>
              <a:gd name="connsiteY44" fmla="*/ 563368 h 1901974"/>
              <a:gd name="connsiteX45" fmla="*/ 2160644 w 3365422"/>
              <a:gd name="connsiteY45" fmla="*/ 535088 h 1901974"/>
              <a:gd name="connsiteX46" fmla="*/ 2104083 w 3365422"/>
              <a:gd name="connsiteY46" fmla="*/ 525661 h 1901974"/>
              <a:gd name="connsiteX47" fmla="*/ 2056949 w 3365422"/>
              <a:gd name="connsiteY47" fmla="*/ 516234 h 1901974"/>
              <a:gd name="connsiteX48" fmla="*/ 2000388 w 3365422"/>
              <a:gd name="connsiteY48" fmla="*/ 506807 h 1901974"/>
              <a:gd name="connsiteX49" fmla="*/ 1972108 w 3365422"/>
              <a:gd name="connsiteY49" fmla="*/ 497381 h 1901974"/>
              <a:gd name="connsiteX50" fmla="*/ 1934400 w 3365422"/>
              <a:gd name="connsiteY50" fmla="*/ 487954 h 1901974"/>
              <a:gd name="connsiteX51" fmla="*/ 1906120 w 3365422"/>
              <a:gd name="connsiteY51" fmla="*/ 478527 h 1901974"/>
              <a:gd name="connsiteX52" fmla="*/ 1792998 w 3365422"/>
              <a:gd name="connsiteY52" fmla="*/ 459673 h 1901974"/>
              <a:gd name="connsiteX53" fmla="*/ 1661023 w 3365422"/>
              <a:gd name="connsiteY53" fmla="*/ 421966 h 1901974"/>
              <a:gd name="connsiteX54" fmla="*/ 1595035 w 3365422"/>
              <a:gd name="connsiteY54" fmla="*/ 412539 h 1901974"/>
              <a:gd name="connsiteX55" fmla="*/ 1547901 w 3365422"/>
              <a:gd name="connsiteY55" fmla="*/ 403113 h 1901974"/>
              <a:gd name="connsiteX56" fmla="*/ 1481914 w 3365422"/>
              <a:gd name="connsiteY56" fmla="*/ 393686 h 1901974"/>
              <a:gd name="connsiteX57" fmla="*/ 1425353 w 3365422"/>
              <a:gd name="connsiteY57" fmla="*/ 384259 h 1901974"/>
              <a:gd name="connsiteX58" fmla="*/ 1359365 w 3365422"/>
              <a:gd name="connsiteY58" fmla="*/ 374832 h 1901974"/>
              <a:gd name="connsiteX59" fmla="*/ 1246244 w 3365422"/>
              <a:gd name="connsiteY59" fmla="*/ 355979 h 1901974"/>
              <a:gd name="connsiteX60" fmla="*/ 1161402 w 3365422"/>
              <a:gd name="connsiteY60" fmla="*/ 337125 h 1901974"/>
              <a:gd name="connsiteX61" fmla="*/ 1067134 w 3365422"/>
              <a:gd name="connsiteY61" fmla="*/ 327698 h 1901974"/>
              <a:gd name="connsiteX62" fmla="*/ 1010574 w 3365422"/>
              <a:gd name="connsiteY62" fmla="*/ 318271 h 1901974"/>
              <a:gd name="connsiteX63" fmla="*/ 925732 w 3365422"/>
              <a:gd name="connsiteY63" fmla="*/ 308845 h 1901974"/>
              <a:gd name="connsiteX64" fmla="*/ 869172 w 3365422"/>
              <a:gd name="connsiteY64" fmla="*/ 299418 h 1901974"/>
              <a:gd name="connsiteX65" fmla="*/ 774903 w 3365422"/>
              <a:gd name="connsiteY65" fmla="*/ 289991 h 1901974"/>
              <a:gd name="connsiteX66" fmla="*/ 614648 w 3365422"/>
              <a:gd name="connsiteY66" fmla="*/ 271137 h 1901974"/>
              <a:gd name="connsiteX67" fmla="*/ 567514 w 3365422"/>
              <a:gd name="connsiteY67" fmla="*/ 261711 h 1901974"/>
              <a:gd name="connsiteX68" fmla="*/ 492099 w 3365422"/>
              <a:gd name="connsiteY68" fmla="*/ 252284 h 1901974"/>
              <a:gd name="connsiteX69" fmla="*/ 331844 w 3365422"/>
              <a:gd name="connsiteY69" fmla="*/ 233430 h 1901974"/>
              <a:gd name="connsiteX70" fmla="*/ 237576 w 3365422"/>
              <a:gd name="connsiteY70" fmla="*/ 224003 h 1901974"/>
              <a:gd name="connsiteX71" fmla="*/ 190442 w 3365422"/>
              <a:gd name="connsiteY71" fmla="*/ 214577 h 1901974"/>
              <a:gd name="connsiteX72" fmla="*/ 133881 w 3365422"/>
              <a:gd name="connsiteY72" fmla="*/ 205150 h 1901974"/>
              <a:gd name="connsiteX73" fmla="*/ 86747 w 3365422"/>
              <a:gd name="connsiteY73" fmla="*/ 186296 h 1901974"/>
              <a:gd name="connsiteX74" fmla="*/ 58466 w 3365422"/>
              <a:gd name="connsiteY74" fmla="*/ 176869 h 1901974"/>
              <a:gd name="connsiteX75" fmla="*/ 20759 w 3365422"/>
              <a:gd name="connsiteY75" fmla="*/ 120308 h 1901974"/>
              <a:gd name="connsiteX76" fmla="*/ 11332 w 3365422"/>
              <a:gd name="connsiteY76" fmla="*/ 82601 h 1901974"/>
              <a:gd name="connsiteX77" fmla="*/ 1906 w 3365422"/>
              <a:gd name="connsiteY77" fmla="*/ 54321 h 1901974"/>
              <a:gd name="connsiteX78" fmla="*/ 52336 w 3365422"/>
              <a:gd name="connsiteY78" fmla="*/ 29761 h 1901974"/>
              <a:gd name="connsiteX79" fmla="*/ 107671 w 3365422"/>
              <a:gd name="connsiteY79" fmla="*/ 677 h 1901974"/>
              <a:gd name="connsiteX80" fmla="*/ 310961 w 3365422"/>
              <a:gd name="connsiteY80" fmla="*/ 6426 h 1901974"/>
              <a:gd name="connsiteX0" fmla="*/ 310961 w 3365422"/>
              <a:gd name="connsiteY0" fmla="*/ 6426 h 1901974"/>
              <a:gd name="connsiteX1" fmla="*/ 959719 w 3365422"/>
              <a:gd name="connsiteY1" fmla="*/ 76134 h 1901974"/>
              <a:gd name="connsiteX2" fmla="*/ 1471261 w 3365422"/>
              <a:gd name="connsiteY2" fmla="*/ 146645 h 1901974"/>
              <a:gd name="connsiteX3" fmla="*/ 1893057 w 3365422"/>
              <a:gd name="connsiteY3" fmla="*/ 216732 h 1901974"/>
              <a:gd name="connsiteX4" fmla="*/ 2339330 w 3365422"/>
              <a:gd name="connsiteY4" fmla="*/ 316665 h 1901974"/>
              <a:gd name="connsiteX5" fmla="*/ 2712725 w 3365422"/>
              <a:gd name="connsiteY5" fmla="*/ 442468 h 1901974"/>
              <a:gd name="connsiteX6" fmla="*/ 2943068 w 3365422"/>
              <a:gd name="connsiteY6" fmla="*/ 544515 h 1901974"/>
              <a:gd name="connsiteX7" fmla="*/ 3150458 w 3365422"/>
              <a:gd name="connsiteY7" fmla="*/ 657636 h 1901974"/>
              <a:gd name="connsiteX8" fmla="*/ 3279982 w 3365422"/>
              <a:gd name="connsiteY8" fmla="*/ 790034 h 1901974"/>
              <a:gd name="connsiteX9" fmla="*/ 3329567 w 3365422"/>
              <a:gd name="connsiteY9" fmla="*/ 921587 h 1901974"/>
              <a:gd name="connsiteX10" fmla="*/ 3357848 w 3365422"/>
              <a:gd name="connsiteY10" fmla="*/ 1066921 h 1901974"/>
              <a:gd name="connsiteX11" fmla="*/ 3364823 w 3365422"/>
              <a:gd name="connsiteY11" fmla="*/ 1229670 h 1901974"/>
              <a:gd name="connsiteX12" fmla="*/ 3345969 w 3365422"/>
              <a:gd name="connsiteY12" fmla="*/ 1396942 h 1901974"/>
              <a:gd name="connsiteX13" fmla="*/ 3311940 w 3365422"/>
              <a:gd name="connsiteY13" fmla="*/ 1581041 h 1901974"/>
              <a:gd name="connsiteX14" fmla="*/ 3301287 w 3365422"/>
              <a:gd name="connsiteY14" fmla="*/ 1666304 h 1901974"/>
              <a:gd name="connsiteX15" fmla="*/ 3291860 w 3365422"/>
              <a:gd name="connsiteY15" fmla="*/ 1694585 h 1901974"/>
              <a:gd name="connsiteX16" fmla="*/ 3273007 w 3365422"/>
              <a:gd name="connsiteY16" fmla="*/ 1732292 h 1901974"/>
              <a:gd name="connsiteX17" fmla="*/ 3235299 w 3365422"/>
              <a:gd name="connsiteY17" fmla="*/ 1788853 h 1901974"/>
              <a:gd name="connsiteX18" fmla="*/ 3216446 w 3365422"/>
              <a:gd name="connsiteY18" fmla="*/ 1845414 h 1901974"/>
              <a:gd name="connsiteX19" fmla="*/ 3178739 w 3365422"/>
              <a:gd name="connsiteY19" fmla="*/ 1901974 h 1901974"/>
              <a:gd name="connsiteX20" fmla="*/ 3075044 w 3365422"/>
              <a:gd name="connsiteY20" fmla="*/ 1892548 h 1901974"/>
              <a:gd name="connsiteX21" fmla="*/ 3046763 w 3365422"/>
              <a:gd name="connsiteY21" fmla="*/ 1883121 h 1901974"/>
              <a:gd name="connsiteX22" fmla="*/ 3018483 w 3365422"/>
              <a:gd name="connsiteY22" fmla="*/ 1854840 h 1901974"/>
              <a:gd name="connsiteX23" fmla="*/ 3046763 w 3365422"/>
              <a:gd name="connsiteY23" fmla="*/ 1760572 h 1901974"/>
              <a:gd name="connsiteX24" fmla="*/ 3065617 w 3365422"/>
              <a:gd name="connsiteY24" fmla="*/ 1704012 h 1901974"/>
              <a:gd name="connsiteX25" fmla="*/ 3075044 w 3365422"/>
              <a:gd name="connsiteY25" fmla="*/ 1581463 h 1901974"/>
              <a:gd name="connsiteX26" fmla="*/ 3093897 w 3365422"/>
              <a:gd name="connsiteY26" fmla="*/ 1242098 h 1901974"/>
              <a:gd name="connsiteX27" fmla="*/ 3075044 w 3365422"/>
              <a:gd name="connsiteY27" fmla="*/ 1053562 h 1901974"/>
              <a:gd name="connsiteX28" fmla="*/ 3065617 w 3365422"/>
              <a:gd name="connsiteY28" fmla="*/ 1025282 h 1901974"/>
              <a:gd name="connsiteX29" fmla="*/ 3009056 w 3365422"/>
              <a:gd name="connsiteY29" fmla="*/ 921587 h 1901974"/>
              <a:gd name="connsiteX30" fmla="*/ 2952495 w 3365422"/>
              <a:gd name="connsiteY30" fmla="*/ 865026 h 1901974"/>
              <a:gd name="connsiteX31" fmla="*/ 2895934 w 3365422"/>
              <a:gd name="connsiteY31" fmla="*/ 827319 h 1901974"/>
              <a:gd name="connsiteX32" fmla="*/ 2839374 w 3365422"/>
              <a:gd name="connsiteY32" fmla="*/ 789612 h 1901974"/>
              <a:gd name="connsiteX33" fmla="*/ 2745106 w 3365422"/>
              <a:gd name="connsiteY33" fmla="*/ 751904 h 1901974"/>
              <a:gd name="connsiteX34" fmla="*/ 2716825 w 3365422"/>
              <a:gd name="connsiteY34" fmla="*/ 742478 h 1901974"/>
              <a:gd name="connsiteX35" fmla="*/ 2679118 w 3365422"/>
              <a:gd name="connsiteY35" fmla="*/ 723624 h 1901974"/>
              <a:gd name="connsiteX36" fmla="*/ 2622557 w 3365422"/>
              <a:gd name="connsiteY36" fmla="*/ 704770 h 1901974"/>
              <a:gd name="connsiteX37" fmla="*/ 2556569 w 3365422"/>
              <a:gd name="connsiteY37" fmla="*/ 667063 h 1901974"/>
              <a:gd name="connsiteX38" fmla="*/ 2518862 w 3365422"/>
              <a:gd name="connsiteY38" fmla="*/ 638783 h 1901974"/>
              <a:gd name="connsiteX39" fmla="*/ 2462301 w 3365422"/>
              <a:gd name="connsiteY39" fmla="*/ 619929 h 1901974"/>
              <a:gd name="connsiteX40" fmla="*/ 2405741 w 3365422"/>
              <a:gd name="connsiteY40" fmla="*/ 601075 h 1901974"/>
              <a:gd name="connsiteX41" fmla="*/ 2377460 w 3365422"/>
              <a:gd name="connsiteY41" fmla="*/ 591649 h 1901974"/>
              <a:gd name="connsiteX42" fmla="*/ 2330326 w 3365422"/>
              <a:gd name="connsiteY42" fmla="*/ 582222 h 1901974"/>
              <a:gd name="connsiteX43" fmla="*/ 2302046 w 3365422"/>
              <a:gd name="connsiteY43" fmla="*/ 572795 h 1901974"/>
              <a:gd name="connsiteX44" fmla="*/ 2254912 w 3365422"/>
              <a:gd name="connsiteY44" fmla="*/ 563368 h 1901974"/>
              <a:gd name="connsiteX45" fmla="*/ 2160644 w 3365422"/>
              <a:gd name="connsiteY45" fmla="*/ 535088 h 1901974"/>
              <a:gd name="connsiteX46" fmla="*/ 2104083 w 3365422"/>
              <a:gd name="connsiteY46" fmla="*/ 525661 h 1901974"/>
              <a:gd name="connsiteX47" fmla="*/ 2056949 w 3365422"/>
              <a:gd name="connsiteY47" fmla="*/ 516234 h 1901974"/>
              <a:gd name="connsiteX48" fmla="*/ 2000388 w 3365422"/>
              <a:gd name="connsiteY48" fmla="*/ 506807 h 1901974"/>
              <a:gd name="connsiteX49" fmla="*/ 1972108 w 3365422"/>
              <a:gd name="connsiteY49" fmla="*/ 497381 h 1901974"/>
              <a:gd name="connsiteX50" fmla="*/ 1934400 w 3365422"/>
              <a:gd name="connsiteY50" fmla="*/ 487954 h 1901974"/>
              <a:gd name="connsiteX51" fmla="*/ 1906120 w 3365422"/>
              <a:gd name="connsiteY51" fmla="*/ 478527 h 1901974"/>
              <a:gd name="connsiteX52" fmla="*/ 1792998 w 3365422"/>
              <a:gd name="connsiteY52" fmla="*/ 459673 h 1901974"/>
              <a:gd name="connsiteX53" fmla="*/ 1661023 w 3365422"/>
              <a:gd name="connsiteY53" fmla="*/ 421966 h 1901974"/>
              <a:gd name="connsiteX54" fmla="*/ 1595035 w 3365422"/>
              <a:gd name="connsiteY54" fmla="*/ 412539 h 1901974"/>
              <a:gd name="connsiteX55" fmla="*/ 1547901 w 3365422"/>
              <a:gd name="connsiteY55" fmla="*/ 403113 h 1901974"/>
              <a:gd name="connsiteX56" fmla="*/ 1481914 w 3365422"/>
              <a:gd name="connsiteY56" fmla="*/ 393686 h 1901974"/>
              <a:gd name="connsiteX57" fmla="*/ 1425353 w 3365422"/>
              <a:gd name="connsiteY57" fmla="*/ 384259 h 1901974"/>
              <a:gd name="connsiteX58" fmla="*/ 1359365 w 3365422"/>
              <a:gd name="connsiteY58" fmla="*/ 374832 h 1901974"/>
              <a:gd name="connsiteX59" fmla="*/ 1246244 w 3365422"/>
              <a:gd name="connsiteY59" fmla="*/ 355979 h 1901974"/>
              <a:gd name="connsiteX60" fmla="*/ 1161402 w 3365422"/>
              <a:gd name="connsiteY60" fmla="*/ 337125 h 1901974"/>
              <a:gd name="connsiteX61" fmla="*/ 1067134 w 3365422"/>
              <a:gd name="connsiteY61" fmla="*/ 327698 h 1901974"/>
              <a:gd name="connsiteX62" fmla="*/ 1010574 w 3365422"/>
              <a:gd name="connsiteY62" fmla="*/ 318271 h 1901974"/>
              <a:gd name="connsiteX63" fmla="*/ 925732 w 3365422"/>
              <a:gd name="connsiteY63" fmla="*/ 308845 h 1901974"/>
              <a:gd name="connsiteX64" fmla="*/ 869172 w 3365422"/>
              <a:gd name="connsiteY64" fmla="*/ 299418 h 1901974"/>
              <a:gd name="connsiteX65" fmla="*/ 774903 w 3365422"/>
              <a:gd name="connsiteY65" fmla="*/ 289991 h 1901974"/>
              <a:gd name="connsiteX66" fmla="*/ 614648 w 3365422"/>
              <a:gd name="connsiteY66" fmla="*/ 271137 h 1901974"/>
              <a:gd name="connsiteX67" fmla="*/ 567514 w 3365422"/>
              <a:gd name="connsiteY67" fmla="*/ 261711 h 1901974"/>
              <a:gd name="connsiteX68" fmla="*/ 492099 w 3365422"/>
              <a:gd name="connsiteY68" fmla="*/ 252284 h 1901974"/>
              <a:gd name="connsiteX69" fmla="*/ 331844 w 3365422"/>
              <a:gd name="connsiteY69" fmla="*/ 233430 h 1901974"/>
              <a:gd name="connsiteX70" fmla="*/ 237576 w 3365422"/>
              <a:gd name="connsiteY70" fmla="*/ 224003 h 1901974"/>
              <a:gd name="connsiteX71" fmla="*/ 190442 w 3365422"/>
              <a:gd name="connsiteY71" fmla="*/ 214577 h 1901974"/>
              <a:gd name="connsiteX72" fmla="*/ 133881 w 3365422"/>
              <a:gd name="connsiteY72" fmla="*/ 205150 h 1901974"/>
              <a:gd name="connsiteX73" fmla="*/ 86747 w 3365422"/>
              <a:gd name="connsiteY73" fmla="*/ 186296 h 1901974"/>
              <a:gd name="connsiteX74" fmla="*/ 58466 w 3365422"/>
              <a:gd name="connsiteY74" fmla="*/ 176869 h 1901974"/>
              <a:gd name="connsiteX75" fmla="*/ 20759 w 3365422"/>
              <a:gd name="connsiteY75" fmla="*/ 120308 h 1901974"/>
              <a:gd name="connsiteX76" fmla="*/ 11332 w 3365422"/>
              <a:gd name="connsiteY76" fmla="*/ 82601 h 1901974"/>
              <a:gd name="connsiteX77" fmla="*/ 1906 w 3365422"/>
              <a:gd name="connsiteY77" fmla="*/ 54321 h 1901974"/>
              <a:gd name="connsiteX78" fmla="*/ 52336 w 3365422"/>
              <a:gd name="connsiteY78" fmla="*/ 29761 h 1901974"/>
              <a:gd name="connsiteX79" fmla="*/ 107671 w 3365422"/>
              <a:gd name="connsiteY79" fmla="*/ 677 h 1901974"/>
              <a:gd name="connsiteX80" fmla="*/ 310961 w 3365422"/>
              <a:gd name="connsiteY80" fmla="*/ 6426 h 1901974"/>
              <a:gd name="connsiteX0" fmla="*/ 310961 w 3365422"/>
              <a:gd name="connsiteY0" fmla="*/ 6426 h 1901974"/>
              <a:gd name="connsiteX1" fmla="*/ 959719 w 3365422"/>
              <a:gd name="connsiteY1" fmla="*/ 76134 h 1901974"/>
              <a:gd name="connsiteX2" fmla="*/ 1471261 w 3365422"/>
              <a:gd name="connsiteY2" fmla="*/ 146645 h 1901974"/>
              <a:gd name="connsiteX3" fmla="*/ 1893057 w 3365422"/>
              <a:gd name="connsiteY3" fmla="*/ 216732 h 1901974"/>
              <a:gd name="connsiteX4" fmla="*/ 2339330 w 3365422"/>
              <a:gd name="connsiteY4" fmla="*/ 316665 h 1901974"/>
              <a:gd name="connsiteX5" fmla="*/ 2712725 w 3365422"/>
              <a:gd name="connsiteY5" fmla="*/ 442468 h 1901974"/>
              <a:gd name="connsiteX6" fmla="*/ 2943068 w 3365422"/>
              <a:gd name="connsiteY6" fmla="*/ 544515 h 1901974"/>
              <a:gd name="connsiteX7" fmla="*/ 3150458 w 3365422"/>
              <a:gd name="connsiteY7" fmla="*/ 657636 h 1901974"/>
              <a:gd name="connsiteX8" fmla="*/ 3279982 w 3365422"/>
              <a:gd name="connsiteY8" fmla="*/ 790034 h 1901974"/>
              <a:gd name="connsiteX9" fmla="*/ 3329567 w 3365422"/>
              <a:gd name="connsiteY9" fmla="*/ 921587 h 1901974"/>
              <a:gd name="connsiteX10" fmla="*/ 3357848 w 3365422"/>
              <a:gd name="connsiteY10" fmla="*/ 1066921 h 1901974"/>
              <a:gd name="connsiteX11" fmla="*/ 3364823 w 3365422"/>
              <a:gd name="connsiteY11" fmla="*/ 1229670 h 1901974"/>
              <a:gd name="connsiteX12" fmla="*/ 3345969 w 3365422"/>
              <a:gd name="connsiteY12" fmla="*/ 1396942 h 1901974"/>
              <a:gd name="connsiteX13" fmla="*/ 3311940 w 3365422"/>
              <a:gd name="connsiteY13" fmla="*/ 1581041 h 1901974"/>
              <a:gd name="connsiteX14" fmla="*/ 3291860 w 3365422"/>
              <a:gd name="connsiteY14" fmla="*/ 1694585 h 1901974"/>
              <a:gd name="connsiteX15" fmla="*/ 3273007 w 3365422"/>
              <a:gd name="connsiteY15" fmla="*/ 1732292 h 1901974"/>
              <a:gd name="connsiteX16" fmla="*/ 3235299 w 3365422"/>
              <a:gd name="connsiteY16" fmla="*/ 1788853 h 1901974"/>
              <a:gd name="connsiteX17" fmla="*/ 3216446 w 3365422"/>
              <a:gd name="connsiteY17" fmla="*/ 1845414 h 1901974"/>
              <a:gd name="connsiteX18" fmla="*/ 3178739 w 3365422"/>
              <a:gd name="connsiteY18" fmla="*/ 1901974 h 1901974"/>
              <a:gd name="connsiteX19" fmla="*/ 3075044 w 3365422"/>
              <a:gd name="connsiteY19" fmla="*/ 1892548 h 1901974"/>
              <a:gd name="connsiteX20" fmla="*/ 3046763 w 3365422"/>
              <a:gd name="connsiteY20" fmla="*/ 1883121 h 1901974"/>
              <a:gd name="connsiteX21" fmla="*/ 3018483 w 3365422"/>
              <a:gd name="connsiteY21" fmla="*/ 1854840 h 1901974"/>
              <a:gd name="connsiteX22" fmla="*/ 3046763 w 3365422"/>
              <a:gd name="connsiteY22" fmla="*/ 1760572 h 1901974"/>
              <a:gd name="connsiteX23" fmla="*/ 3065617 w 3365422"/>
              <a:gd name="connsiteY23" fmla="*/ 1704012 h 1901974"/>
              <a:gd name="connsiteX24" fmla="*/ 3075044 w 3365422"/>
              <a:gd name="connsiteY24" fmla="*/ 1581463 h 1901974"/>
              <a:gd name="connsiteX25" fmla="*/ 3093897 w 3365422"/>
              <a:gd name="connsiteY25" fmla="*/ 1242098 h 1901974"/>
              <a:gd name="connsiteX26" fmla="*/ 3075044 w 3365422"/>
              <a:gd name="connsiteY26" fmla="*/ 1053562 h 1901974"/>
              <a:gd name="connsiteX27" fmla="*/ 3065617 w 3365422"/>
              <a:gd name="connsiteY27" fmla="*/ 1025282 h 1901974"/>
              <a:gd name="connsiteX28" fmla="*/ 3009056 w 3365422"/>
              <a:gd name="connsiteY28" fmla="*/ 921587 h 1901974"/>
              <a:gd name="connsiteX29" fmla="*/ 2952495 w 3365422"/>
              <a:gd name="connsiteY29" fmla="*/ 865026 h 1901974"/>
              <a:gd name="connsiteX30" fmla="*/ 2895934 w 3365422"/>
              <a:gd name="connsiteY30" fmla="*/ 827319 h 1901974"/>
              <a:gd name="connsiteX31" fmla="*/ 2839374 w 3365422"/>
              <a:gd name="connsiteY31" fmla="*/ 789612 h 1901974"/>
              <a:gd name="connsiteX32" fmla="*/ 2745106 w 3365422"/>
              <a:gd name="connsiteY32" fmla="*/ 751904 h 1901974"/>
              <a:gd name="connsiteX33" fmla="*/ 2716825 w 3365422"/>
              <a:gd name="connsiteY33" fmla="*/ 742478 h 1901974"/>
              <a:gd name="connsiteX34" fmla="*/ 2679118 w 3365422"/>
              <a:gd name="connsiteY34" fmla="*/ 723624 h 1901974"/>
              <a:gd name="connsiteX35" fmla="*/ 2622557 w 3365422"/>
              <a:gd name="connsiteY35" fmla="*/ 704770 h 1901974"/>
              <a:gd name="connsiteX36" fmla="*/ 2556569 w 3365422"/>
              <a:gd name="connsiteY36" fmla="*/ 667063 h 1901974"/>
              <a:gd name="connsiteX37" fmla="*/ 2518862 w 3365422"/>
              <a:gd name="connsiteY37" fmla="*/ 638783 h 1901974"/>
              <a:gd name="connsiteX38" fmla="*/ 2462301 w 3365422"/>
              <a:gd name="connsiteY38" fmla="*/ 619929 h 1901974"/>
              <a:gd name="connsiteX39" fmla="*/ 2405741 w 3365422"/>
              <a:gd name="connsiteY39" fmla="*/ 601075 h 1901974"/>
              <a:gd name="connsiteX40" fmla="*/ 2377460 w 3365422"/>
              <a:gd name="connsiteY40" fmla="*/ 591649 h 1901974"/>
              <a:gd name="connsiteX41" fmla="*/ 2330326 w 3365422"/>
              <a:gd name="connsiteY41" fmla="*/ 582222 h 1901974"/>
              <a:gd name="connsiteX42" fmla="*/ 2302046 w 3365422"/>
              <a:gd name="connsiteY42" fmla="*/ 572795 h 1901974"/>
              <a:gd name="connsiteX43" fmla="*/ 2254912 w 3365422"/>
              <a:gd name="connsiteY43" fmla="*/ 563368 h 1901974"/>
              <a:gd name="connsiteX44" fmla="*/ 2160644 w 3365422"/>
              <a:gd name="connsiteY44" fmla="*/ 535088 h 1901974"/>
              <a:gd name="connsiteX45" fmla="*/ 2104083 w 3365422"/>
              <a:gd name="connsiteY45" fmla="*/ 525661 h 1901974"/>
              <a:gd name="connsiteX46" fmla="*/ 2056949 w 3365422"/>
              <a:gd name="connsiteY46" fmla="*/ 516234 h 1901974"/>
              <a:gd name="connsiteX47" fmla="*/ 2000388 w 3365422"/>
              <a:gd name="connsiteY47" fmla="*/ 506807 h 1901974"/>
              <a:gd name="connsiteX48" fmla="*/ 1972108 w 3365422"/>
              <a:gd name="connsiteY48" fmla="*/ 497381 h 1901974"/>
              <a:gd name="connsiteX49" fmla="*/ 1934400 w 3365422"/>
              <a:gd name="connsiteY49" fmla="*/ 487954 h 1901974"/>
              <a:gd name="connsiteX50" fmla="*/ 1906120 w 3365422"/>
              <a:gd name="connsiteY50" fmla="*/ 478527 h 1901974"/>
              <a:gd name="connsiteX51" fmla="*/ 1792998 w 3365422"/>
              <a:gd name="connsiteY51" fmla="*/ 459673 h 1901974"/>
              <a:gd name="connsiteX52" fmla="*/ 1661023 w 3365422"/>
              <a:gd name="connsiteY52" fmla="*/ 421966 h 1901974"/>
              <a:gd name="connsiteX53" fmla="*/ 1595035 w 3365422"/>
              <a:gd name="connsiteY53" fmla="*/ 412539 h 1901974"/>
              <a:gd name="connsiteX54" fmla="*/ 1547901 w 3365422"/>
              <a:gd name="connsiteY54" fmla="*/ 403113 h 1901974"/>
              <a:gd name="connsiteX55" fmla="*/ 1481914 w 3365422"/>
              <a:gd name="connsiteY55" fmla="*/ 393686 h 1901974"/>
              <a:gd name="connsiteX56" fmla="*/ 1425353 w 3365422"/>
              <a:gd name="connsiteY56" fmla="*/ 384259 h 1901974"/>
              <a:gd name="connsiteX57" fmla="*/ 1359365 w 3365422"/>
              <a:gd name="connsiteY57" fmla="*/ 374832 h 1901974"/>
              <a:gd name="connsiteX58" fmla="*/ 1246244 w 3365422"/>
              <a:gd name="connsiteY58" fmla="*/ 355979 h 1901974"/>
              <a:gd name="connsiteX59" fmla="*/ 1161402 w 3365422"/>
              <a:gd name="connsiteY59" fmla="*/ 337125 h 1901974"/>
              <a:gd name="connsiteX60" fmla="*/ 1067134 w 3365422"/>
              <a:gd name="connsiteY60" fmla="*/ 327698 h 1901974"/>
              <a:gd name="connsiteX61" fmla="*/ 1010574 w 3365422"/>
              <a:gd name="connsiteY61" fmla="*/ 318271 h 1901974"/>
              <a:gd name="connsiteX62" fmla="*/ 925732 w 3365422"/>
              <a:gd name="connsiteY62" fmla="*/ 308845 h 1901974"/>
              <a:gd name="connsiteX63" fmla="*/ 869172 w 3365422"/>
              <a:gd name="connsiteY63" fmla="*/ 299418 h 1901974"/>
              <a:gd name="connsiteX64" fmla="*/ 774903 w 3365422"/>
              <a:gd name="connsiteY64" fmla="*/ 289991 h 1901974"/>
              <a:gd name="connsiteX65" fmla="*/ 614648 w 3365422"/>
              <a:gd name="connsiteY65" fmla="*/ 271137 h 1901974"/>
              <a:gd name="connsiteX66" fmla="*/ 567514 w 3365422"/>
              <a:gd name="connsiteY66" fmla="*/ 261711 h 1901974"/>
              <a:gd name="connsiteX67" fmla="*/ 492099 w 3365422"/>
              <a:gd name="connsiteY67" fmla="*/ 252284 h 1901974"/>
              <a:gd name="connsiteX68" fmla="*/ 331844 w 3365422"/>
              <a:gd name="connsiteY68" fmla="*/ 233430 h 1901974"/>
              <a:gd name="connsiteX69" fmla="*/ 237576 w 3365422"/>
              <a:gd name="connsiteY69" fmla="*/ 224003 h 1901974"/>
              <a:gd name="connsiteX70" fmla="*/ 190442 w 3365422"/>
              <a:gd name="connsiteY70" fmla="*/ 214577 h 1901974"/>
              <a:gd name="connsiteX71" fmla="*/ 133881 w 3365422"/>
              <a:gd name="connsiteY71" fmla="*/ 205150 h 1901974"/>
              <a:gd name="connsiteX72" fmla="*/ 86747 w 3365422"/>
              <a:gd name="connsiteY72" fmla="*/ 186296 h 1901974"/>
              <a:gd name="connsiteX73" fmla="*/ 58466 w 3365422"/>
              <a:gd name="connsiteY73" fmla="*/ 176869 h 1901974"/>
              <a:gd name="connsiteX74" fmla="*/ 20759 w 3365422"/>
              <a:gd name="connsiteY74" fmla="*/ 120308 h 1901974"/>
              <a:gd name="connsiteX75" fmla="*/ 11332 w 3365422"/>
              <a:gd name="connsiteY75" fmla="*/ 82601 h 1901974"/>
              <a:gd name="connsiteX76" fmla="*/ 1906 w 3365422"/>
              <a:gd name="connsiteY76" fmla="*/ 54321 h 1901974"/>
              <a:gd name="connsiteX77" fmla="*/ 52336 w 3365422"/>
              <a:gd name="connsiteY77" fmla="*/ 29761 h 1901974"/>
              <a:gd name="connsiteX78" fmla="*/ 107671 w 3365422"/>
              <a:gd name="connsiteY78" fmla="*/ 677 h 1901974"/>
              <a:gd name="connsiteX79" fmla="*/ 310961 w 3365422"/>
              <a:gd name="connsiteY79" fmla="*/ 6426 h 1901974"/>
              <a:gd name="connsiteX0" fmla="*/ 310961 w 3365422"/>
              <a:gd name="connsiteY0" fmla="*/ 6426 h 1901974"/>
              <a:gd name="connsiteX1" fmla="*/ 959719 w 3365422"/>
              <a:gd name="connsiteY1" fmla="*/ 76134 h 1901974"/>
              <a:gd name="connsiteX2" fmla="*/ 1471261 w 3365422"/>
              <a:gd name="connsiteY2" fmla="*/ 146645 h 1901974"/>
              <a:gd name="connsiteX3" fmla="*/ 1893057 w 3365422"/>
              <a:gd name="connsiteY3" fmla="*/ 216732 h 1901974"/>
              <a:gd name="connsiteX4" fmla="*/ 2339330 w 3365422"/>
              <a:gd name="connsiteY4" fmla="*/ 316665 h 1901974"/>
              <a:gd name="connsiteX5" fmla="*/ 2712725 w 3365422"/>
              <a:gd name="connsiteY5" fmla="*/ 442468 h 1901974"/>
              <a:gd name="connsiteX6" fmla="*/ 2943068 w 3365422"/>
              <a:gd name="connsiteY6" fmla="*/ 544515 h 1901974"/>
              <a:gd name="connsiteX7" fmla="*/ 3150458 w 3365422"/>
              <a:gd name="connsiteY7" fmla="*/ 657636 h 1901974"/>
              <a:gd name="connsiteX8" fmla="*/ 3279982 w 3365422"/>
              <a:gd name="connsiteY8" fmla="*/ 790034 h 1901974"/>
              <a:gd name="connsiteX9" fmla="*/ 3329567 w 3365422"/>
              <a:gd name="connsiteY9" fmla="*/ 921587 h 1901974"/>
              <a:gd name="connsiteX10" fmla="*/ 3357848 w 3365422"/>
              <a:gd name="connsiteY10" fmla="*/ 1066921 h 1901974"/>
              <a:gd name="connsiteX11" fmla="*/ 3364823 w 3365422"/>
              <a:gd name="connsiteY11" fmla="*/ 1229670 h 1901974"/>
              <a:gd name="connsiteX12" fmla="*/ 3345969 w 3365422"/>
              <a:gd name="connsiteY12" fmla="*/ 1396942 h 1901974"/>
              <a:gd name="connsiteX13" fmla="*/ 3311940 w 3365422"/>
              <a:gd name="connsiteY13" fmla="*/ 1581041 h 1901974"/>
              <a:gd name="connsiteX14" fmla="*/ 3291860 w 3365422"/>
              <a:gd name="connsiteY14" fmla="*/ 1694585 h 1901974"/>
              <a:gd name="connsiteX15" fmla="*/ 3235299 w 3365422"/>
              <a:gd name="connsiteY15" fmla="*/ 1788853 h 1901974"/>
              <a:gd name="connsiteX16" fmla="*/ 3216446 w 3365422"/>
              <a:gd name="connsiteY16" fmla="*/ 1845414 h 1901974"/>
              <a:gd name="connsiteX17" fmla="*/ 3178739 w 3365422"/>
              <a:gd name="connsiteY17" fmla="*/ 1901974 h 1901974"/>
              <a:gd name="connsiteX18" fmla="*/ 3075044 w 3365422"/>
              <a:gd name="connsiteY18" fmla="*/ 1892548 h 1901974"/>
              <a:gd name="connsiteX19" fmla="*/ 3046763 w 3365422"/>
              <a:gd name="connsiteY19" fmla="*/ 1883121 h 1901974"/>
              <a:gd name="connsiteX20" fmla="*/ 3018483 w 3365422"/>
              <a:gd name="connsiteY20" fmla="*/ 1854840 h 1901974"/>
              <a:gd name="connsiteX21" fmla="*/ 3046763 w 3365422"/>
              <a:gd name="connsiteY21" fmla="*/ 1760572 h 1901974"/>
              <a:gd name="connsiteX22" fmla="*/ 3065617 w 3365422"/>
              <a:gd name="connsiteY22" fmla="*/ 1704012 h 1901974"/>
              <a:gd name="connsiteX23" fmla="*/ 3075044 w 3365422"/>
              <a:gd name="connsiteY23" fmla="*/ 1581463 h 1901974"/>
              <a:gd name="connsiteX24" fmla="*/ 3093897 w 3365422"/>
              <a:gd name="connsiteY24" fmla="*/ 1242098 h 1901974"/>
              <a:gd name="connsiteX25" fmla="*/ 3075044 w 3365422"/>
              <a:gd name="connsiteY25" fmla="*/ 1053562 h 1901974"/>
              <a:gd name="connsiteX26" fmla="*/ 3065617 w 3365422"/>
              <a:gd name="connsiteY26" fmla="*/ 1025282 h 1901974"/>
              <a:gd name="connsiteX27" fmla="*/ 3009056 w 3365422"/>
              <a:gd name="connsiteY27" fmla="*/ 921587 h 1901974"/>
              <a:gd name="connsiteX28" fmla="*/ 2952495 w 3365422"/>
              <a:gd name="connsiteY28" fmla="*/ 865026 h 1901974"/>
              <a:gd name="connsiteX29" fmla="*/ 2895934 w 3365422"/>
              <a:gd name="connsiteY29" fmla="*/ 827319 h 1901974"/>
              <a:gd name="connsiteX30" fmla="*/ 2839374 w 3365422"/>
              <a:gd name="connsiteY30" fmla="*/ 789612 h 1901974"/>
              <a:gd name="connsiteX31" fmla="*/ 2745106 w 3365422"/>
              <a:gd name="connsiteY31" fmla="*/ 751904 h 1901974"/>
              <a:gd name="connsiteX32" fmla="*/ 2716825 w 3365422"/>
              <a:gd name="connsiteY32" fmla="*/ 742478 h 1901974"/>
              <a:gd name="connsiteX33" fmla="*/ 2679118 w 3365422"/>
              <a:gd name="connsiteY33" fmla="*/ 723624 h 1901974"/>
              <a:gd name="connsiteX34" fmla="*/ 2622557 w 3365422"/>
              <a:gd name="connsiteY34" fmla="*/ 704770 h 1901974"/>
              <a:gd name="connsiteX35" fmla="*/ 2556569 w 3365422"/>
              <a:gd name="connsiteY35" fmla="*/ 667063 h 1901974"/>
              <a:gd name="connsiteX36" fmla="*/ 2518862 w 3365422"/>
              <a:gd name="connsiteY36" fmla="*/ 638783 h 1901974"/>
              <a:gd name="connsiteX37" fmla="*/ 2462301 w 3365422"/>
              <a:gd name="connsiteY37" fmla="*/ 619929 h 1901974"/>
              <a:gd name="connsiteX38" fmla="*/ 2405741 w 3365422"/>
              <a:gd name="connsiteY38" fmla="*/ 601075 h 1901974"/>
              <a:gd name="connsiteX39" fmla="*/ 2377460 w 3365422"/>
              <a:gd name="connsiteY39" fmla="*/ 591649 h 1901974"/>
              <a:gd name="connsiteX40" fmla="*/ 2330326 w 3365422"/>
              <a:gd name="connsiteY40" fmla="*/ 582222 h 1901974"/>
              <a:gd name="connsiteX41" fmla="*/ 2302046 w 3365422"/>
              <a:gd name="connsiteY41" fmla="*/ 572795 h 1901974"/>
              <a:gd name="connsiteX42" fmla="*/ 2254912 w 3365422"/>
              <a:gd name="connsiteY42" fmla="*/ 563368 h 1901974"/>
              <a:gd name="connsiteX43" fmla="*/ 2160644 w 3365422"/>
              <a:gd name="connsiteY43" fmla="*/ 535088 h 1901974"/>
              <a:gd name="connsiteX44" fmla="*/ 2104083 w 3365422"/>
              <a:gd name="connsiteY44" fmla="*/ 525661 h 1901974"/>
              <a:gd name="connsiteX45" fmla="*/ 2056949 w 3365422"/>
              <a:gd name="connsiteY45" fmla="*/ 516234 h 1901974"/>
              <a:gd name="connsiteX46" fmla="*/ 2000388 w 3365422"/>
              <a:gd name="connsiteY46" fmla="*/ 506807 h 1901974"/>
              <a:gd name="connsiteX47" fmla="*/ 1972108 w 3365422"/>
              <a:gd name="connsiteY47" fmla="*/ 497381 h 1901974"/>
              <a:gd name="connsiteX48" fmla="*/ 1934400 w 3365422"/>
              <a:gd name="connsiteY48" fmla="*/ 487954 h 1901974"/>
              <a:gd name="connsiteX49" fmla="*/ 1906120 w 3365422"/>
              <a:gd name="connsiteY49" fmla="*/ 478527 h 1901974"/>
              <a:gd name="connsiteX50" fmla="*/ 1792998 w 3365422"/>
              <a:gd name="connsiteY50" fmla="*/ 459673 h 1901974"/>
              <a:gd name="connsiteX51" fmla="*/ 1661023 w 3365422"/>
              <a:gd name="connsiteY51" fmla="*/ 421966 h 1901974"/>
              <a:gd name="connsiteX52" fmla="*/ 1595035 w 3365422"/>
              <a:gd name="connsiteY52" fmla="*/ 412539 h 1901974"/>
              <a:gd name="connsiteX53" fmla="*/ 1547901 w 3365422"/>
              <a:gd name="connsiteY53" fmla="*/ 403113 h 1901974"/>
              <a:gd name="connsiteX54" fmla="*/ 1481914 w 3365422"/>
              <a:gd name="connsiteY54" fmla="*/ 393686 h 1901974"/>
              <a:gd name="connsiteX55" fmla="*/ 1425353 w 3365422"/>
              <a:gd name="connsiteY55" fmla="*/ 384259 h 1901974"/>
              <a:gd name="connsiteX56" fmla="*/ 1359365 w 3365422"/>
              <a:gd name="connsiteY56" fmla="*/ 374832 h 1901974"/>
              <a:gd name="connsiteX57" fmla="*/ 1246244 w 3365422"/>
              <a:gd name="connsiteY57" fmla="*/ 355979 h 1901974"/>
              <a:gd name="connsiteX58" fmla="*/ 1161402 w 3365422"/>
              <a:gd name="connsiteY58" fmla="*/ 337125 h 1901974"/>
              <a:gd name="connsiteX59" fmla="*/ 1067134 w 3365422"/>
              <a:gd name="connsiteY59" fmla="*/ 327698 h 1901974"/>
              <a:gd name="connsiteX60" fmla="*/ 1010574 w 3365422"/>
              <a:gd name="connsiteY60" fmla="*/ 318271 h 1901974"/>
              <a:gd name="connsiteX61" fmla="*/ 925732 w 3365422"/>
              <a:gd name="connsiteY61" fmla="*/ 308845 h 1901974"/>
              <a:gd name="connsiteX62" fmla="*/ 869172 w 3365422"/>
              <a:gd name="connsiteY62" fmla="*/ 299418 h 1901974"/>
              <a:gd name="connsiteX63" fmla="*/ 774903 w 3365422"/>
              <a:gd name="connsiteY63" fmla="*/ 289991 h 1901974"/>
              <a:gd name="connsiteX64" fmla="*/ 614648 w 3365422"/>
              <a:gd name="connsiteY64" fmla="*/ 271137 h 1901974"/>
              <a:gd name="connsiteX65" fmla="*/ 567514 w 3365422"/>
              <a:gd name="connsiteY65" fmla="*/ 261711 h 1901974"/>
              <a:gd name="connsiteX66" fmla="*/ 492099 w 3365422"/>
              <a:gd name="connsiteY66" fmla="*/ 252284 h 1901974"/>
              <a:gd name="connsiteX67" fmla="*/ 331844 w 3365422"/>
              <a:gd name="connsiteY67" fmla="*/ 233430 h 1901974"/>
              <a:gd name="connsiteX68" fmla="*/ 237576 w 3365422"/>
              <a:gd name="connsiteY68" fmla="*/ 224003 h 1901974"/>
              <a:gd name="connsiteX69" fmla="*/ 190442 w 3365422"/>
              <a:gd name="connsiteY69" fmla="*/ 214577 h 1901974"/>
              <a:gd name="connsiteX70" fmla="*/ 133881 w 3365422"/>
              <a:gd name="connsiteY70" fmla="*/ 205150 h 1901974"/>
              <a:gd name="connsiteX71" fmla="*/ 86747 w 3365422"/>
              <a:gd name="connsiteY71" fmla="*/ 186296 h 1901974"/>
              <a:gd name="connsiteX72" fmla="*/ 58466 w 3365422"/>
              <a:gd name="connsiteY72" fmla="*/ 176869 h 1901974"/>
              <a:gd name="connsiteX73" fmla="*/ 20759 w 3365422"/>
              <a:gd name="connsiteY73" fmla="*/ 120308 h 1901974"/>
              <a:gd name="connsiteX74" fmla="*/ 11332 w 3365422"/>
              <a:gd name="connsiteY74" fmla="*/ 82601 h 1901974"/>
              <a:gd name="connsiteX75" fmla="*/ 1906 w 3365422"/>
              <a:gd name="connsiteY75" fmla="*/ 54321 h 1901974"/>
              <a:gd name="connsiteX76" fmla="*/ 52336 w 3365422"/>
              <a:gd name="connsiteY76" fmla="*/ 29761 h 1901974"/>
              <a:gd name="connsiteX77" fmla="*/ 107671 w 3365422"/>
              <a:gd name="connsiteY77" fmla="*/ 677 h 1901974"/>
              <a:gd name="connsiteX78" fmla="*/ 310961 w 3365422"/>
              <a:gd name="connsiteY78" fmla="*/ 6426 h 1901974"/>
              <a:gd name="connsiteX0" fmla="*/ 310961 w 3365422"/>
              <a:gd name="connsiteY0" fmla="*/ 6426 h 1901974"/>
              <a:gd name="connsiteX1" fmla="*/ 959719 w 3365422"/>
              <a:gd name="connsiteY1" fmla="*/ 76134 h 1901974"/>
              <a:gd name="connsiteX2" fmla="*/ 1471261 w 3365422"/>
              <a:gd name="connsiteY2" fmla="*/ 146645 h 1901974"/>
              <a:gd name="connsiteX3" fmla="*/ 1893057 w 3365422"/>
              <a:gd name="connsiteY3" fmla="*/ 216732 h 1901974"/>
              <a:gd name="connsiteX4" fmla="*/ 2339330 w 3365422"/>
              <a:gd name="connsiteY4" fmla="*/ 316665 h 1901974"/>
              <a:gd name="connsiteX5" fmla="*/ 2712725 w 3365422"/>
              <a:gd name="connsiteY5" fmla="*/ 442468 h 1901974"/>
              <a:gd name="connsiteX6" fmla="*/ 2943068 w 3365422"/>
              <a:gd name="connsiteY6" fmla="*/ 544515 h 1901974"/>
              <a:gd name="connsiteX7" fmla="*/ 3150458 w 3365422"/>
              <a:gd name="connsiteY7" fmla="*/ 657636 h 1901974"/>
              <a:gd name="connsiteX8" fmla="*/ 3279982 w 3365422"/>
              <a:gd name="connsiteY8" fmla="*/ 790034 h 1901974"/>
              <a:gd name="connsiteX9" fmla="*/ 3329567 w 3365422"/>
              <a:gd name="connsiteY9" fmla="*/ 921587 h 1901974"/>
              <a:gd name="connsiteX10" fmla="*/ 3357848 w 3365422"/>
              <a:gd name="connsiteY10" fmla="*/ 1066921 h 1901974"/>
              <a:gd name="connsiteX11" fmla="*/ 3364823 w 3365422"/>
              <a:gd name="connsiteY11" fmla="*/ 1229670 h 1901974"/>
              <a:gd name="connsiteX12" fmla="*/ 3345969 w 3365422"/>
              <a:gd name="connsiteY12" fmla="*/ 1396942 h 1901974"/>
              <a:gd name="connsiteX13" fmla="*/ 3311940 w 3365422"/>
              <a:gd name="connsiteY13" fmla="*/ 1581041 h 1901974"/>
              <a:gd name="connsiteX14" fmla="*/ 3291860 w 3365422"/>
              <a:gd name="connsiteY14" fmla="*/ 1694585 h 1901974"/>
              <a:gd name="connsiteX15" fmla="*/ 3216446 w 3365422"/>
              <a:gd name="connsiteY15" fmla="*/ 1845414 h 1901974"/>
              <a:gd name="connsiteX16" fmla="*/ 3178739 w 3365422"/>
              <a:gd name="connsiteY16" fmla="*/ 1901974 h 1901974"/>
              <a:gd name="connsiteX17" fmla="*/ 3075044 w 3365422"/>
              <a:gd name="connsiteY17" fmla="*/ 1892548 h 1901974"/>
              <a:gd name="connsiteX18" fmla="*/ 3046763 w 3365422"/>
              <a:gd name="connsiteY18" fmla="*/ 1883121 h 1901974"/>
              <a:gd name="connsiteX19" fmla="*/ 3018483 w 3365422"/>
              <a:gd name="connsiteY19" fmla="*/ 1854840 h 1901974"/>
              <a:gd name="connsiteX20" fmla="*/ 3046763 w 3365422"/>
              <a:gd name="connsiteY20" fmla="*/ 1760572 h 1901974"/>
              <a:gd name="connsiteX21" fmla="*/ 3065617 w 3365422"/>
              <a:gd name="connsiteY21" fmla="*/ 1704012 h 1901974"/>
              <a:gd name="connsiteX22" fmla="*/ 3075044 w 3365422"/>
              <a:gd name="connsiteY22" fmla="*/ 1581463 h 1901974"/>
              <a:gd name="connsiteX23" fmla="*/ 3093897 w 3365422"/>
              <a:gd name="connsiteY23" fmla="*/ 1242098 h 1901974"/>
              <a:gd name="connsiteX24" fmla="*/ 3075044 w 3365422"/>
              <a:gd name="connsiteY24" fmla="*/ 1053562 h 1901974"/>
              <a:gd name="connsiteX25" fmla="*/ 3065617 w 3365422"/>
              <a:gd name="connsiteY25" fmla="*/ 1025282 h 1901974"/>
              <a:gd name="connsiteX26" fmla="*/ 3009056 w 3365422"/>
              <a:gd name="connsiteY26" fmla="*/ 921587 h 1901974"/>
              <a:gd name="connsiteX27" fmla="*/ 2952495 w 3365422"/>
              <a:gd name="connsiteY27" fmla="*/ 865026 h 1901974"/>
              <a:gd name="connsiteX28" fmla="*/ 2895934 w 3365422"/>
              <a:gd name="connsiteY28" fmla="*/ 827319 h 1901974"/>
              <a:gd name="connsiteX29" fmla="*/ 2839374 w 3365422"/>
              <a:gd name="connsiteY29" fmla="*/ 789612 h 1901974"/>
              <a:gd name="connsiteX30" fmla="*/ 2745106 w 3365422"/>
              <a:gd name="connsiteY30" fmla="*/ 751904 h 1901974"/>
              <a:gd name="connsiteX31" fmla="*/ 2716825 w 3365422"/>
              <a:gd name="connsiteY31" fmla="*/ 742478 h 1901974"/>
              <a:gd name="connsiteX32" fmla="*/ 2679118 w 3365422"/>
              <a:gd name="connsiteY32" fmla="*/ 723624 h 1901974"/>
              <a:gd name="connsiteX33" fmla="*/ 2622557 w 3365422"/>
              <a:gd name="connsiteY33" fmla="*/ 704770 h 1901974"/>
              <a:gd name="connsiteX34" fmla="*/ 2556569 w 3365422"/>
              <a:gd name="connsiteY34" fmla="*/ 667063 h 1901974"/>
              <a:gd name="connsiteX35" fmla="*/ 2518862 w 3365422"/>
              <a:gd name="connsiteY35" fmla="*/ 638783 h 1901974"/>
              <a:gd name="connsiteX36" fmla="*/ 2462301 w 3365422"/>
              <a:gd name="connsiteY36" fmla="*/ 619929 h 1901974"/>
              <a:gd name="connsiteX37" fmla="*/ 2405741 w 3365422"/>
              <a:gd name="connsiteY37" fmla="*/ 601075 h 1901974"/>
              <a:gd name="connsiteX38" fmla="*/ 2377460 w 3365422"/>
              <a:gd name="connsiteY38" fmla="*/ 591649 h 1901974"/>
              <a:gd name="connsiteX39" fmla="*/ 2330326 w 3365422"/>
              <a:gd name="connsiteY39" fmla="*/ 582222 h 1901974"/>
              <a:gd name="connsiteX40" fmla="*/ 2302046 w 3365422"/>
              <a:gd name="connsiteY40" fmla="*/ 572795 h 1901974"/>
              <a:gd name="connsiteX41" fmla="*/ 2254912 w 3365422"/>
              <a:gd name="connsiteY41" fmla="*/ 563368 h 1901974"/>
              <a:gd name="connsiteX42" fmla="*/ 2160644 w 3365422"/>
              <a:gd name="connsiteY42" fmla="*/ 535088 h 1901974"/>
              <a:gd name="connsiteX43" fmla="*/ 2104083 w 3365422"/>
              <a:gd name="connsiteY43" fmla="*/ 525661 h 1901974"/>
              <a:gd name="connsiteX44" fmla="*/ 2056949 w 3365422"/>
              <a:gd name="connsiteY44" fmla="*/ 516234 h 1901974"/>
              <a:gd name="connsiteX45" fmla="*/ 2000388 w 3365422"/>
              <a:gd name="connsiteY45" fmla="*/ 506807 h 1901974"/>
              <a:gd name="connsiteX46" fmla="*/ 1972108 w 3365422"/>
              <a:gd name="connsiteY46" fmla="*/ 497381 h 1901974"/>
              <a:gd name="connsiteX47" fmla="*/ 1934400 w 3365422"/>
              <a:gd name="connsiteY47" fmla="*/ 487954 h 1901974"/>
              <a:gd name="connsiteX48" fmla="*/ 1906120 w 3365422"/>
              <a:gd name="connsiteY48" fmla="*/ 478527 h 1901974"/>
              <a:gd name="connsiteX49" fmla="*/ 1792998 w 3365422"/>
              <a:gd name="connsiteY49" fmla="*/ 459673 h 1901974"/>
              <a:gd name="connsiteX50" fmla="*/ 1661023 w 3365422"/>
              <a:gd name="connsiteY50" fmla="*/ 421966 h 1901974"/>
              <a:gd name="connsiteX51" fmla="*/ 1595035 w 3365422"/>
              <a:gd name="connsiteY51" fmla="*/ 412539 h 1901974"/>
              <a:gd name="connsiteX52" fmla="*/ 1547901 w 3365422"/>
              <a:gd name="connsiteY52" fmla="*/ 403113 h 1901974"/>
              <a:gd name="connsiteX53" fmla="*/ 1481914 w 3365422"/>
              <a:gd name="connsiteY53" fmla="*/ 393686 h 1901974"/>
              <a:gd name="connsiteX54" fmla="*/ 1425353 w 3365422"/>
              <a:gd name="connsiteY54" fmla="*/ 384259 h 1901974"/>
              <a:gd name="connsiteX55" fmla="*/ 1359365 w 3365422"/>
              <a:gd name="connsiteY55" fmla="*/ 374832 h 1901974"/>
              <a:gd name="connsiteX56" fmla="*/ 1246244 w 3365422"/>
              <a:gd name="connsiteY56" fmla="*/ 355979 h 1901974"/>
              <a:gd name="connsiteX57" fmla="*/ 1161402 w 3365422"/>
              <a:gd name="connsiteY57" fmla="*/ 337125 h 1901974"/>
              <a:gd name="connsiteX58" fmla="*/ 1067134 w 3365422"/>
              <a:gd name="connsiteY58" fmla="*/ 327698 h 1901974"/>
              <a:gd name="connsiteX59" fmla="*/ 1010574 w 3365422"/>
              <a:gd name="connsiteY59" fmla="*/ 318271 h 1901974"/>
              <a:gd name="connsiteX60" fmla="*/ 925732 w 3365422"/>
              <a:gd name="connsiteY60" fmla="*/ 308845 h 1901974"/>
              <a:gd name="connsiteX61" fmla="*/ 869172 w 3365422"/>
              <a:gd name="connsiteY61" fmla="*/ 299418 h 1901974"/>
              <a:gd name="connsiteX62" fmla="*/ 774903 w 3365422"/>
              <a:gd name="connsiteY62" fmla="*/ 289991 h 1901974"/>
              <a:gd name="connsiteX63" fmla="*/ 614648 w 3365422"/>
              <a:gd name="connsiteY63" fmla="*/ 271137 h 1901974"/>
              <a:gd name="connsiteX64" fmla="*/ 567514 w 3365422"/>
              <a:gd name="connsiteY64" fmla="*/ 261711 h 1901974"/>
              <a:gd name="connsiteX65" fmla="*/ 492099 w 3365422"/>
              <a:gd name="connsiteY65" fmla="*/ 252284 h 1901974"/>
              <a:gd name="connsiteX66" fmla="*/ 331844 w 3365422"/>
              <a:gd name="connsiteY66" fmla="*/ 233430 h 1901974"/>
              <a:gd name="connsiteX67" fmla="*/ 237576 w 3365422"/>
              <a:gd name="connsiteY67" fmla="*/ 224003 h 1901974"/>
              <a:gd name="connsiteX68" fmla="*/ 190442 w 3365422"/>
              <a:gd name="connsiteY68" fmla="*/ 214577 h 1901974"/>
              <a:gd name="connsiteX69" fmla="*/ 133881 w 3365422"/>
              <a:gd name="connsiteY69" fmla="*/ 205150 h 1901974"/>
              <a:gd name="connsiteX70" fmla="*/ 86747 w 3365422"/>
              <a:gd name="connsiteY70" fmla="*/ 186296 h 1901974"/>
              <a:gd name="connsiteX71" fmla="*/ 58466 w 3365422"/>
              <a:gd name="connsiteY71" fmla="*/ 176869 h 1901974"/>
              <a:gd name="connsiteX72" fmla="*/ 20759 w 3365422"/>
              <a:gd name="connsiteY72" fmla="*/ 120308 h 1901974"/>
              <a:gd name="connsiteX73" fmla="*/ 11332 w 3365422"/>
              <a:gd name="connsiteY73" fmla="*/ 82601 h 1901974"/>
              <a:gd name="connsiteX74" fmla="*/ 1906 w 3365422"/>
              <a:gd name="connsiteY74" fmla="*/ 54321 h 1901974"/>
              <a:gd name="connsiteX75" fmla="*/ 52336 w 3365422"/>
              <a:gd name="connsiteY75" fmla="*/ 29761 h 1901974"/>
              <a:gd name="connsiteX76" fmla="*/ 107671 w 3365422"/>
              <a:gd name="connsiteY76" fmla="*/ 677 h 1901974"/>
              <a:gd name="connsiteX77" fmla="*/ 310961 w 3365422"/>
              <a:gd name="connsiteY77" fmla="*/ 6426 h 1901974"/>
              <a:gd name="connsiteX0" fmla="*/ 310961 w 3365422"/>
              <a:gd name="connsiteY0" fmla="*/ 6426 h 1901974"/>
              <a:gd name="connsiteX1" fmla="*/ 959719 w 3365422"/>
              <a:gd name="connsiteY1" fmla="*/ 76134 h 1901974"/>
              <a:gd name="connsiteX2" fmla="*/ 1471261 w 3365422"/>
              <a:gd name="connsiteY2" fmla="*/ 146645 h 1901974"/>
              <a:gd name="connsiteX3" fmla="*/ 1893057 w 3365422"/>
              <a:gd name="connsiteY3" fmla="*/ 216732 h 1901974"/>
              <a:gd name="connsiteX4" fmla="*/ 2339330 w 3365422"/>
              <a:gd name="connsiteY4" fmla="*/ 316665 h 1901974"/>
              <a:gd name="connsiteX5" fmla="*/ 2712725 w 3365422"/>
              <a:gd name="connsiteY5" fmla="*/ 442468 h 1901974"/>
              <a:gd name="connsiteX6" fmla="*/ 2943068 w 3365422"/>
              <a:gd name="connsiteY6" fmla="*/ 544515 h 1901974"/>
              <a:gd name="connsiteX7" fmla="*/ 3150458 w 3365422"/>
              <a:gd name="connsiteY7" fmla="*/ 657636 h 1901974"/>
              <a:gd name="connsiteX8" fmla="*/ 3279982 w 3365422"/>
              <a:gd name="connsiteY8" fmla="*/ 790034 h 1901974"/>
              <a:gd name="connsiteX9" fmla="*/ 3329567 w 3365422"/>
              <a:gd name="connsiteY9" fmla="*/ 921587 h 1901974"/>
              <a:gd name="connsiteX10" fmla="*/ 3357848 w 3365422"/>
              <a:gd name="connsiteY10" fmla="*/ 1066921 h 1901974"/>
              <a:gd name="connsiteX11" fmla="*/ 3364823 w 3365422"/>
              <a:gd name="connsiteY11" fmla="*/ 1229670 h 1901974"/>
              <a:gd name="connsiteX12" fmla="*/ 3345969 w 3365422"/>
              <a:gd name="connsiteY12" fmla="*/ 1396942 h 1901974"/>
              <a:gd name="connsiteX13" fmla="*/ 3311940 w 3365422"/>
              <a:gd name="connsiteY13" fmla="*/ 1581041 h 1901974"/>
              <a:gd name="connsiteX14" fmla="*/ 3263156 w 3365422"/>
              <a:gd name="connsiteY14" fmla="*/ 1731489 h 1901974"/>
              <a:gd name="connsiteX15" fmla="*/ 3216446 w 3365422"/>
              <a:gd name="connsiteY15" fmla="*/ 1845414 h 1901974"/>
              <a:gd name="connsiteX16" fmla="*/ 3178739 w 3365422"/>
              <a:gd name="connsiteY16" fmla="*/ 1901974 h 1901974"/>
              <a:gd name="connsiteX17" fmla="*/ 3075044 w 3365422"/>
              <a:gd name="connsiteY17" fmla="*/ 1892548 h 1901974"/>
              <a:gd name="connsiteX18" fmla="*/ 3046763 w 3365422"/>
              <a:gd name="connsiteY18" fmla="*/ 1883121 h 1901974"/>
              <a:gd name="connsiteX19" fmla="*/ 3018483 w 3365422"/>
              <a:gd name="connsiteY19" fmla="*/ 1854840 h 1901974"/>
              <a:gd name="connsiteX20" fmla="*/ 3046763 w 3365422"/>
              <a:gd name="connsiteY20" fmla="*/ 1760572 h 1901974"/>
              <a:gd name="connsiteX21" fmla="*/ 3065617 w 3365422"/>
              <a:gd name="connsiteY21" fmla="*/ 1704012 h 1901974"/>
              <a:gd name="connsiteX22" fmla="*/ 3075044 w 3365422"/>
              <a:gd name="connsiteY22" fmla="*/ 1581463 h 1901974"/>
              <a:gd name="connsiteX23" fmla="*/ 3093897 w 3365422"/>
              <a:gd name="connsiteY23" fmla="*/ 1242098 h 1901974"/>
              <a:gd name="connsiteX24" fmla="*/ 3075044 w 3365422"/>
              <a:gd name="connsiteY24" fmla="*/ 1053562 h 1901974"/>
              <a:gd name="connsiteX25" fmla="*/ 3065617 w 3365422"/>
              <a:gd name="connsiteY25" fmla="*/ 1025282 h 1901974"/>
              <a:gd name="connsiteX26" fmla="*/ 3009056 w 3365422"/>
              <a:gd name="connsiteY26" fmla="*/ 921587 h 1901974"/>
              <a:gd name="connsiteX27" fmla="*/ 2952495 w 3365422"/>
              <a:gd name="connsiteY27" fmla="*/ 865026 h 1901974"/>
              <a:gd name="connsiteX28" fmla="*/ 2895934 w 3365422"/>
              <a:gd name="connsiteY28" fmla="*/ 827319 h 1901974"/>
              <a:gd name="connsiteX29" fmla="*/ 2839374 w 3365422"/>
              <a:gd name="connsiteY29" fmla="*/ 789612 h 1901974"/>
              <a:gd name="connsiteX30" fmla="*/ 2745106 w 3365422"/>
              <a:gd name="connsiteY30" fmla="*/ 751904 h 1901974"/>
              <a:gd name="connsiteX31" fmla="*/ 2716825 w 3365422"/>
              <a:gd name="connsiteY31" fmla="*/ 742478 h 1901974"/>
              <a:gd name="connsiteX32" fmla="*/ 2679118 w 3365422"/>
              <a:gd name="connsiteY32" fmla="*/ 723624 h 1901974"/>
              <a:gd name="connsiteX33" fmla="*/ 2622557 w 3365422"/>
              <a:gd name="connsiteY33" fmla="*/ 704770 h 1901974"/>
              <a:gd name="connsiteX34" fmla="*/ 2556569 w 3365422"/>
              <a:gd name="connsiteY34" fmla="*/ 667063 h 1901974"/>
              <a:gd name="connsiteX35" fmla="*/ 2518862 w 3365422"/>
              <a:gd name="connsiteY35" fmla="*/ 638783 h 1901974"/>
              <a:gd name="connsiteX36" fmla="*/ 2462301 w 3365422"/>
              <a:gd name="connsiteY36" fmla="*/ 619929 h 1901974"/>
              <a:gd name="connsiteX37" fmla="*/ 2405741 w 3365422"/>
              <a:gd name="connsiteY37" fmla="*/ 601075 h 1901974"/>
              <a:gd name="connsiteX38" fmla="*/ 2377460 w 3365422"/>
              <a:gd name="connsiteY38" fmla="*/ 591649 h 1901974"/>
              <a:gd name="connsiteX39" fmla="*/ 2330326 w 3365422"/>
              <a:gd name="connsiteY39" fmla="*/ 582222 h 1901974"/>
              <a:gd name="connsiteX40" fmla="*/ 2302046 w 3365422"/>
              <a:gd name="connsiteY40" fmla="*/ 572795 h 1901974"/>
              <a:gd name="connsiteX41" fmla="*/ 2254912 w 3365422"/>
              <a:gd name="connsiteY41" fmla="*/ 563368 h 1901974"/>
              <a:gd name="connsiteX42" fmla="*/ 2160644 w 3365422"/>
              <a:gd name="connsiteY42" fmla="*/ 535088 h 1901974"/>
              <a:gd name="connsiteX43" fmla="*/ 2104083 w 3365422"/>
              <a:gd name="connsiteY43" fmla="*/ 525661 h 1901974"/>
              <a:gd name="connsiteX44" fmla="*/ 2056949 w 3365422"/>
              <a:gd name="connsiteY44" fmla="*/ 516234 h 1901974"/>
              <a:gd name="connsiteX45" fmla="*/ 2000388 w 3365422"/>
              <a:gd name="connsiteY45" fmla="*/ 506807 h 1901974"/>
              <a:gd name="connsiteX46" fmla="*/ 1972108 w 3365422"/>
              <a:gd name="connsiteY46" fmla="*/ 497381 h 1901974"/>
              <a:gd name="connsiteX47" fmla="*/ 1934400 w 3365422"/>
              <a:gd name="connsiteY47" fmla="*/ 487954 h 1901974"/>
              <a:gd name="connsiteX48" fmla="*/ 1906120 w 3365422"/>
              <a:gd name="connsiteY48" fmla="*/ 478527 h 1901974"/>
              <a:gd name="connsiteX49" fmla="*/ 1792998 w 3365422"/>
              <a:gd name="connsiteY49" fmla="*/ 459673 h 1901974"/>
              <a:gd name="connsiteX50" fmla="*/ 1661023 w 3365422"/>
              <a:gd name="connsiteY50" fmla="*/ 421966 h 1901974"/>
              <a:gd name="connsiteX51" fmla="*/ 1595035 w 3365422"/>
              <a:gd name="connsiteY51" fmla="*/ 412539 h 1901974"/>
              <a:gd name="connsiteX52" fmla="*/ 1547901 w 3365422"/>
              <a:gd name="connsiteY52" fmla="*/ 403113 h 1901974"/>
              <a:gd name="connsiteX53" fmla="*/ 1481914 w 3365422"/>
              <a:gd name="connsiteY53" fmla="*/ 393686 h 1901974"/>
              <a:gd name="connsiteX54" fmla="*/ 1425353 w 3365422"/>
              <a:gd name="connsiteY54" fmla="*/ 384259 h 1901974"/>
              <a:gd name="connsiteX55" fmla="*/ 1359365 w 3365422"/>
              <a:gd name="connsiteY55" fmla="*/ 374832 h 1901974"/>
              <a:gd name="connsiteX56" fmla="*/ 1246244 w 3365422"/>
              <a:gd name="connsiteY56" fmla="*/ 355979 h 1901974"/>
              <a:gd name="connsiteX57" fmla="*/ 1161402 w 3365422"/>
              <a:gd name="connsiteY57" fmla="*/ 337125 h 1901974"/>
              <a:gd name="connsiteX58" fmla="*/ 1067134 w 3365422"/>
              <a:gd name="connsiteY58" fmla="*/ 327698 h 1901974"/>
              <a:gd name="connsiteX59" fmla="*/ 1010574 w 3365422"/>
              <a:gd name="connsiteY59" fmla="*/ 318271 h 1901974"/>
              <a:gd name="connsiteX60" fmla="*/ 925732 w 3365422"/>
              <a:gd name="connsiteY60" fmla="*/ 308845 h 1901974"/>
              <a:gd name="connsiteX61" fmla="*/ 869172 w 3365422"/>
              <a:gd name="connsiteY61" fmla="*/ 299418 h 1901974"/>
              <a:gd name="connsiteX62" fmla="*/ 774903 w 3365422"/>
              <a:gd name="connsiteY62" fmla="*/ 289991 h 1901974"/>
              <a:gd name="connsiteX63" fmla="*/ 614648 w 3365422"/>
              <a:gd name="connsiteY63" fmla="*/ 271137 h 1901974"/>
              <a:gd name="connsiteX64" fmla="*/ 567514 w 3365422"/>
              <a:gd name="connsiteY64" fmla="*/ 261711 h 1901974"/>
              <a:gd name="connsiteX65" fmla="*/ 492099 w 3365422"/>
              <a:gd name="connsiteY65" fmla="*/ 252284 h 1901974"/>
              <a:gd name="connsiteX66" fmla="*/ 331844 w 3365422"/>
              <a:gd name="connsiteY66" fmla="*/ 233430 h 1901974"/>
              <a:gd name="connsiteX67" fmla="*/ 237576 w 3365422"/>
              <a:gd name="connsiteY67" fmla="*/ 224003 h 1901974"/>
              <a:gd name="connsiteX68" fmla="*/ 190442 w 3365422"/>
              <a:gd name="connsiteY68" fmla="*/ 214577 h 1901974"/>
              <a:gd name="connsiteX69" fmla="*/ 133881 w 3365422"/>
              <a:gd name="connsiteY69" fmla="*/ 205150 h 1901974"/>
              <a:gd name="connsiteX70" fmla="*/ 86747 w 3365422"/>
              <a:gd name="connsiteY70" fmla="*/ 186296 h 1901974"/>
              <a:gd name="connsiteX71" fmla="*/ 58466 w 3365422"/>
              <a:gd name="connsiteY71" fmla="*/ 176869 h 1901974"/>
              <a:gd name="connsiteX72" fmla="*/ 20759 w 3365422"/>
              <a:gd name="connsiteY72" fmla="*/ 120308 h 1901974"/>
              <a:gd name="connsiteX73" fmla="*/ 11332 w 3365422"/>
              <a:gd name="connsiteY73" fmla="*/ 82601 h 1901974"/>
              <a:gd name="connsiteX74" fmla="*/ 1906 w 3365422"/>
              <a:gd name="connsiteY74" fmla="*/ 54321 h 1901974"/>
              <a:gd name="connsiteX75" fmla="*/ 52336 w 3365422"/>
              <a:gd name="connsiteY75" fmla="*/ 29761 h 1901974"/>
              <a:gd name="connsiteX76" fmla="*/ 107671 w 3365422"/>
              <a:gd name="connsiteY76" fmla="*/ 677 h 1901974"/>
              <a:gd name="connsiteX77" fmla="*/ 310961 w 3365422"/>
              <a:gd name="connsiteY77" fmla="*/ 6426 h 1901974"/>
              <a:gd name="connsiteX0" fmla="*/ 310961 w 3365422"/>
              <a:gd name="connsiteY0" fmla="*/ 6426 h 1892548"/>
              <a:gd name="connsiteX1" fmla="*/ 959719 w 3365422"/>
              <a:gd name="connsiteY1" fmla="*/ 76134 h 1892548"/>
              <a:gd name="connsiteX2" fmla="*/ 1471261 w 3365422"/>
              <a:gd name="connsiteY2" fmla="*/ 146645 h 1892548"/>
              <a:gd name="connsiteX3" fmla="*/ 1893057 w 3365422"/>
              <a:gd name="connsiteY3" fmla="*/ 216732 h 1892548"/>
              <a:gd name="connsiteX4" fmla="*/ 2339330 w 3365422"/>
              <a:gd name="connsiteY4" fmla="*/ 316665 h 1892548"/>
              <a:gd name="connsiteX5" fmla="*/ 2712725 w 3365422"/>
              <a:gd name="connsiteY5" fmla="*/ 442468 h 1892548"/>
              <a:gd name="connsiteX6" fmla="*/ 2943068 w 3365422"/>
              <a:gd name="connsiteY6" fmla="*/ 544515 h 1892548"/>
              <a:gd name="connsiteX7" fmla="*/ 3150458 w 3365422"/>
              <a:gd name="connsiteY7" fmla="*/ 657636 h 1892548"/>
              <a:gd name="connsiteX8" fmla="*/ 3279982 w 3365422"/>
              <a:gd name="connsiteY8" fmla="*/ 790034 h 1892548"/>
              <a:gd name="connsiteX9" fmla="*/ 3329567 w 3365422"/>
              <a:gd name="connsiteY9" fmla="*/ 921587 h 1892548"/>
              <a:gd name="connsiteX10" fmla="*/ 3357848 w 3365422"/>
              <a:gd name="connsiteY10" fmla="*/ 1066921 h 1892548"/>
              <a:gd name="connsiteX11" fmla="*/ 3364823 w 3365422"/>
              <a:gd name="connsiteY11" fmla="*/ 1229670 h 1892548"/>
              <a:gd name="connsiteX12" fmla="*/ 3345969 w 3365422"/>
              <a:gd name="connsiteY12" fmla="*/ 1396942 h 1892548"/>
              <a:gd name="connsiteX13" fmla="*/ 3311940 w 3365422"/>
              <a:gd name="connsiteY13" fmla="*/ 1581041 h 1892548"/>
              <a:gd name="connsiteX14" fmla="*/ 3263156 w 3365422"/>
              <a:gd name="connsiteY14" fmla="*/ 1731489 h 1892548"/>
              <a:gd name="connsiteX15" fmla="*/ 3216446 w 3365422"/>
              <a:gd name="connsiteY15" fmla="*/ 1845414 h 1892548"/>
              <a:gd name="connsiteX16" fmla="*/ 3075044 w 3365422"/>
              <a:gd name="connsiteY16" fmla="*/ 1892548 h 1892548"/>
              <a:gd name="connsiteX17" fmla="*/ 3046763 w 3365422"/>
              <a:gd name="connsiteY17" fmla="*/ 1883121 h 1892548"/>
              <a:gd name="connsiteX18" fmla="*/ 3018483 w 3365422"/>
              <a:gd name="connsiteY18" fmla="*/ 1854840 h 1892548"/>
              <a:gd name="connsiteX19" fmla="*/ 3046763 w 3365422"/>
              <a:gd name="connsiteY19" fmla="*/ 1760572 h 1892548"/>
              <a:gd name="connsiteX20" fmla="*/ 3065617 w 3365422"/>
              <a:gd name="connsiteY20" fmla="*/ 1704012 h 1892548"/>
              <a:gd name="connsiteX21" fmla="*/ 3075044 w 3365422"/>
              <a:gd name="connsiteY21" fmla="*/ 1581463 h 1892548"/>
              <a:gd name="connsiteX22" fmla="*/ 3093897 w 3365422"/>
              <a:gd name="connsiteY22" fmla="*/ 1242098 h 1892548"/>
              <a:gd name="connsiteX23" fmla="*/ 3075044 w 3365422"/>
              <a:gd name="connsiteY23" fmla="*/ 1053562 h 1892548"/>
              <a:gd name="connsiteX24" fmla="*/ 3065617 w 3365422"/>
              <a:gd name="connsiteY24" fmla="*/ 1025282 h 1892548"/>
              <a:gd name="connsiteX25" fmla="*/ 3009056 w 3365422"/>
              <a:gd name="connsiteY25" fmla="*/ 921587 h 1892548"/>
              <a:gd name="connsiteX26" fmla="*/ 2952495 w 3365422"/>
              <a:gd name="connsiteY26" fmla="*/ 865026 h 1892548"/>
              <a:gd name="connsiteX27" fmla="*/ 2895934 w 3365422"/>
              <a:gd name="connsiteY27" fmla="*/ 827319 h 1892548"/>
              <a:gd name="connsiteX28" fmla="*/ 2839374 w 3365422"/>
              <a:gd name="connsiteY28" fmla="*/ 789612 h 1892548"/>
              <a:gd name="connsiteX29" fmla="*/ 2745106 w 3365422"/>
              <a:gd name="connsiteY29" fmla="*/ 751904 h 1892548"/>
              <a:gd name="connsiteX30" fmla="*/ 2716825 w 3365422"/>
              <a:gd name="connsiteY30" fmla="*/ 742478 h 1892548"/>
              <a:gd name="connsiteX31" fmla="*/ 2679118 w 3365422"/>
              <a:gd name="connsiteY31" fmla="*/ 723624 h 1892548"/>
              <a:gd name="connsiteX32" fmla="*/ 2622557 w 3365422"/>
              <a:gd name="connsiteY32" fmla="*/ 704770 h 1892548"/>
              <a:gd name="connsiteX33" fmla="*/ 2556569 w 3365422"/>
              <a:gd name="connsiteY33" fmla="*/ 667063 h 1892548"/>
              <a:gd name="connsiteX34" fmla="*/ 2518862 w 3365422"/>
              <a:gd name="connsiteY34" fmla="*/ 638783 h 1892548"/>
              <a:gd name="connsiteX35" fmla="*/ 2462301 w 3365422"/>
              <a:gd name="connsiteY35" fmla="*/ 619929 h 1892548"/>
              <a:gd name="connsiteX36" fmla="*/ 2405741 w 3365422"/>
              <a:gd name="connsiteY36" fmla="*/ 601075 h 1892548"/>
              <a:gd name="connsiteX37" fmla="*/ 2377460 w 3365422"/>
              <a:gd name="connsiteY37" fmla="*/ 591649 h 1892548"/>
              <a:gd name="connsiteX38" fmla="*/ 2330326 w 3365422"/>
              <a:gd name="connsiteY38" fmla="*/ 582222 h 1892548"/>
              <a:gd name="connsiteX39" fmla="*/ 2302046 w 3365422"/>
              <a:gd name="connsiteY39" fmla="*/ 572795 h 1892548"/>
              <a:gd name="connsiteX40" fmla="*/ 2254912 w 3365422"/>
              <a:gd name="connsiteY40" fmla="*/ 563368 h 1892548"/>
              <a:gd name="connsiteX41" fmla="*/ 2160644 w 3365422"/>
              <a:gd name="connsiteY41" fmla="*/ 535088 h 1892548"/>
              <a:gd name="connsiteX42" fmla="*/ 2104083 w 3365422"/>
              <a:gd name="connsiteY42" fmla="*/ 525661 h 1892548"/>
              <a:gd name="connsiteX43" fmla="*/ 2056949 w 3365422"/>
              <a:gd name="connsiteY43" fmla="*/ 516234 h 1892548"/>
              <a:gd name="connsiteX44" fmla="*/ 2000388 w 3365422"/>
              <a:gd name="connsiteY44" fmla="*/ 506807 h 1892548"/>
              <a:gd name="connsiteX45" fmla="*/ 1972108 w 3365422"/>
              <a:gd name="connsiteY45" fmla="*/ 497381 h 1892548"/>
              <a:gd name="connsiteX46" fmla="*/ 1934400 w 3365422"/>
              <a:gd name="connsiteY46" fmla="*/ 487954 h 1892548"/>
              <a:gd name="connsiteX47" fmla="*/ 1906120 w 3365422"/>
              <a:gd name="connsiteY47" fmla="*/ 478527 h 1892548"/>
              <a:gd name="connsiteX48" fmla="*/ 1792998 w 3365422"/>
              <a:gd name="connsiteY48" fmla="*/ 459673 h 1892548"/>
              <a:gd name="connsiteX49" fmla="*/ 1661023 w 3365422"/>
              <a:gd name="connsiteY49" fmla="*/ 421966 h 1892548"/>
              <a:gd name="connsiteX50" fmla="*/ 1595035 w 3365422"/>
              <a:gd name="connsiteY50" fmla="*/ 412539 h 1892548"/>
              <a:gd name="connsiteX51" fmla="*/ 1547901 w 3365422"/>
              <a:gd name="connsiteY51" fmla="*/ 403113 h 1892548"/>
              <a:gd name="connsiteX52" fmla="*/ 1481914 w 3365422"/>
              <a:gd name="connsiteY52" fmla="*/ 393686 h 1892548"/>
              <a:gd name="connsiteX53" fmla="*/ 1425353 w 3365422"/>
              <a:gd name="connsiteY53" fmla="*/ 384259 h 1892548"/>
              <a:gd name="connsiteX54" fmla="*/ 1359365 w 3365422"/>
              <a:gd name="connsiteY54" fmla="*/ 374832 h 1892548"/>
              <a:gd name="connsiteX55" fmla="*/ 1246244 w 3365422"/>
              <a:gd name="connsiteY55" fmla="*/ 355979 h 1892548"/>
              <a:gd name="connsiteX56" fmla="*/ 1161402 w 3365422"/>
              <a:gd name="connsiteY56" fmla="*/ 337125 h 1892548"/>
              <a:gd name="connsiteX57" fmla="*/ 1067134 w 3365422"/>
              <a:gd name="connsiteY57" fmla="*/ 327698 h 1892548"/>
              <a:gd name="connsiteX58" fmla="*/ 1010574 w 3365422"/>
              <a:gd name="connsiteY58" fmla="*/ 318271 h 1892548"/>
              <a:gd name="connsiteX59" fmla="*/ 925732 w 3365422"/>
              <a:gd name="connsiteY59" fmla="*/ 308845 h 1892548"/>
              <a:gd name="connsiteX60" fmla="*/ 869172 w 3365422"/>
              <a:gd name="connsiteY60" fmla="*/ 299418 h 1892548"/>
              <a:gd name="connsiteX61" fmla="*/ 774903 w 3365422"/>
              <a:gd name="connsiteY61" fmla="*/ 289991 h 1892548"/>
              <a:gd name="connsiteX62" fmla="*/ 614648 w 3365422"/>
              <a:gd name="connsiteY62" fmla="*/ 271137 h 1892548"/>
              <a:gd name="connsiteX63" fmla="*/ 567514 w 3365422"/>
              <a:gd name="connsiteY63" fmla="*/ 261711 h 1892548"/>
              <a:gd name="connsiteX64" fmla="*/ 492099 w 3365422"/>
              <a:gd name="connsiteY64" fmla="*/ 252284 h 1892548"/>
              <a:gd name="connsiteX65" fmla="*/ 331844 w 3365422"/>
              <a:gd name="connsiteY65" fmla="*/ 233430 h 1892548"/>
              <a:gd name="connsiteX66" fmla="*/ 237576 w 3365422"/>
              <a:gd name="connsiteY66" fmla="*/ 224003 h 1892548"/>
              <a:gd name="connsiteX67" fmla="*/ 190442 w 3365422"/>
              <a:gd name="connsiteY67" fmla="*/ 214577 h 1892548"/>
              <a:gd name="connsiteX68" fmla="*/ 133881 w 3365422"/>
              <a:gd name="connsiteY68" fmla="*/ 205150 h 1892548"/>
              <a:gd name="connsiteX69" fmla="*/ 86747 w 3365422"/>
              <a:gd name="connsiteY69" fmla="*/ 186296 h 1892548"/>
              <a:gd name="connsiteX70" fmla="*/ 58466 w 3365422"/>
              <a:gd name="connsiteY70" fmla="*/ 176869 h 1892548"/>
              <a:gd name="connsiteX71" fmla="*/ 20759 w 3365422"/>
              <a:gd name="connsiteY71" fmla="*/ 120308 h 1892548"/>
              <a:gd name="connsiteX72" fmla="*/ 11332 w 3365422"/>
              <a:gd name="connsiteY72" fmla="*/ 82601 h 1892548"/>
              <a:gd name="connsiteX73" fmla="*/ 1906 w 3365422"/>
              <a:gd name="connsiteY73" fmla="*/ 54321 h 1892548"/>
              <a:gd name="connsiteX74" fmla="*/ 52336 w 3365422"/>
              <a:gd name="connsiteY74" fmla="*/ 29761 h 1892548"/>
              <a:gd name="connsiteX75" fmla="*/ 107671 w 3365422"/>
              <a:gd name="connsiteY75" fmla="*/ 677 h 1892548"/>
              <a:gd name="connsiteX76" fmla="*/ 310961 w 3365422"/>
              <a:gd name="connsiteY76" fmla="*/ 6426 h 1892548"/>
              <a:gd name="connsiteX0" fmla="*/ 310961 w 3365422"/>
              <a:gd name="connsiteY0" fmla="*/ 6426 h 1892647"/>
              <a:gd name="connsiteX1" fmla="*/ 959719 w 3365422"/>
              <a:gd name="connsiteY1" fmla="*/ 76134 h 1892647"/>
              <a:gd name="connsiteX2" fmla="*/ 1471261 w 3365422"/>
              <a:gd name="connsiteY2" fmla="*/ 146645 h 1892647"/>
              <a:gd name="connsiteX3" fmla="*/ 1893057 w 3365422"/>
              <a:gd name="connsiteY3" fmla="*/ 216732 h 1892647"/>
              <a:gd name="connsiteX4" fmla="*/ 2339330 w 3365422"/>
              <a:gd name="connsiteY4" fmla="*/ 316665 h 1892647"/>
              <a:gd name="connsiteX5" fmla="*/ 2712725 w 3365422"/>
              <a:gd name="connsiteY5" fmla="*/ 442468 h 1892647"/>
              <a:gd name="connsiteX6" fmla="*/ 2943068 w 3365422"/>
              <a:gd name="connsiteY6" fmla="*/ 544515 h 1892647"/>
              <a:gd name="connsiteX7" fmla="*/ 3150458 w 3365422"/>
              <a:gd name="connsiteY7" fmla="*/ 657636 h 1892647"/>
              <a:gd name="connsiteX8" fmla="*/ 3279982 w 3365422"/>
              <a:gd name="connsiteY8" fmla="*/ 790034 h 1892647"/>
              <a:gd name="connsiteX9" fmla="*/ 3329567 w 3365422"/>
              <a:gd name="connsiteY9" fmla="*/ 921587 h 1892647"/>
              <a:gd name="connsiteX10" fmla="*/ 3357848 w 3365422"/>
              <a:gd name="connsiteY10" fmla="*/ 1066921 h 1892647"/>
              <a:gd name="connsiteX11" fmla="*/ 3364823 w 3365422"/>
              <a:gd name="connsiteY11" fmla="*/ 1229670 h 1892647"/>
              <a:gd name="connsiteX12" fmla="*/ 3345969 w 3365422"/>
              <a:gd name="connsiteY12" fmla="*/ 1396942 h 1892647"/>
              <a:gd name="connsiteX13" fmla="*/ 3311940 w 3365422"/>
              <a:gd name="connsiteY13" fmla="*/ 1581041 h 1892647"/>
              <a:gd name="connsiteX14" fmla="*/ 3263156 w 3365422"/>
              <a:gd name="connsiteY14" fmla="*/ 1731489 h 1892647"/>
              <a:gd name="connsiteX15" fmla="*/ 3216446 w 3365422"/>
              <a:gd name="connsiteY15" fmla="*/ 1845414 h 1892647"/>
              <a:gd name="connsiteX16" fmla="*/ 3075044 w 3365422"/>
              <a:gd name="connsiteY16" fmla="*/ 1892548 h 1892647"/>
              <a:gd name="connsiteX17" fmla="*/ 3018483 w 3365422"/>
              <a:gd name="connsiteY17" fmla="*/ 1854840 h 1892647"/>
              <a:gd name="connsiteX18" fmla="*/ 3046763 w 3365422"/>
              <a:gd name="connsiteY18" fmla="*/ 1760572 h 1892647"/>
              <a:gd name="connsiteX19" fmla="*/ 3065617 w 3365422"/>
              <a:gd name="connsiteY19" fmla="*/ 1704012 h 1892647"/>
              <a:gd name="connsiteX20" fmla="*/ 3075044 w 3365422"/>
              <a:gd name="connsiteY20" fmla="*/ 1581463 h 1892647"/>
              <a:gd name="connsiteX21" fmla="*/ 3093897 w 3365422"/>
              <a:gd name="connsiteY21" fmla="*/ 1242098 h 1892647"/>
              <a:gd name="connsiteX22" fmla="*/ 3075044 w 3365422"/>
              <a:gd name="connsiteY22" fmla="*/ 1053562 h 1892647"/>
              <a:gd name="connsiteX23" fmla="*/ 3065617 w 3365422"/>
              <a:gd name="connsiteY23" fmla="*/ 1025282 h 1892647"/>
              <a:gd name="connsiteX24" fmla="*/ 3009056 w 3365422"/>
              <a:gd name="connsiteY24" fmla="*/ 921587 h 1892647"/>
              <a:gd name="connsiteX25" fmla="*/ 2952495 w 3365422"/>
              <a:gd name="connsiteY25" fmla="*/ 865026 h 1892647"/>
              <a:gd name="connsiteX26" fmla="*/ 2895934 w 3365422"/>
              <a:gd name="connsiteY26" fmla="*/ 827319 h 1892647"/>
              <a:gd name="connsiteX27" fmla="*/ 2839374 w 3365422"/>
              <a:gd name="connsiteY27" fmla="*/ 789612 h 1892647"/>
              <a:gd name="connsiteX28" fmla="*/ 2745106 w 3365422"/>
              <a:gd name="connsiteY28" fmla="*/ 751904 h 1892647"/>
              <a:gd name="connsiteX29" fmla="*/ 2716825 w 3365422"/>
              <a:gd name="connsiteY29" fmla="*/ 742478 h 1892647"/>
              <a:gd name="connsiteX30" fmla="*/ 2679118 w 3365422"/>
              <a:gd name="connsiteY30" fmla="*/ 723624 h 1892647"/>
              <a:gd name="connsiteX31" fmla="*/ 2622557 w 3365422"/>
              <a:gd name="connsiteY31" fmla="*/ 704770 h 1892647"/>
              <a:gd name="connsiteX32" fmla="*/ 2556569 w 3365422"/>
              <a:gd name="connsiteY32" fmla="*/ 667063 h 1892647"/>
              <a:gd name="connsiteX33" fmla="*/ 2518862 w 3365422"/>
              <a:gd name="connsiteY33" fmla="*/ 638783 h 1892647"/>
              <a:gd name="connsiteX34" fmla="*/ 2462301 w 3365422"/>
              <a:gd name="connsiteY34" fmla="*/ 619929 h 1892647"/>
              <a:gd name="connsiteX35" fmla="*/ 2405741 w 3365422"/>
              <a:gd name="connsiteY35" fmla="*/ 601075 h 1892647"/>
              <a:gd name="connsiteX36" fmla="*/ 2377460 w 3365422"/>
              <a:gd name="connsiteY36" fmla="*/ 591649 h 1892647"/>
              <a:gd name="connsiteX37" fmla="*/ 2330326 w 3365422"/>
              <a:gd name="connsiteY37" fmla="*/ 582222 h 1892647"/>
              <a:gd name="connsiteX38" fmla="*/ 2302046 w 3365422"/>
              <a:gd name="connsiteY38" fmla="*/ 572795 h 1892647"/>
              <a:gd name="connsiteX39" fmla="*/ 2254912 w 3365422"/>
              <a:gd name="connsiteY39" fmla="*/ 563368 h 1892647"/>
              <a:gd name="connsiteX40" fmla="*/ 2160644 w 3365422"/>
              <a:gd name="connsiteY40" fmla="*/ 535088 h 1892647"/>
              <a:gd name="connsiteX41" fmla="*/ 2104083 w 3365422"/>
              <a:gd name="connsiteY41" fmla="*/ 525661 h 1892647"/>
              <a:gd name="connsiteX42" fmla="*/ 2056949 w 3365422"/>
              <a:gd name="connsiteY42" fmla="*/ 516234 h 1892647"/>
              <a:gd name="connsiteX43" fmla="*/ 2000388 w 3365422"/>
              <a:gd name="connsiteY43" fmla="*/ 506807 h 1892647"/>
              <a:gd name="connsiteX44" fmla="*/ 1972108 w 3365422"/>
              <a:gd name="connsiteY44" fmla="*/ 497381 h 1892647"/>
              <a:gd name="connsiteX45" fmla="*/ 1934400 w 3365422"/>
              <a:gd name="connsiteY45" fmla="*/ 487954 h 1892647"/>
              <a:gd name="connsiteX46" fmla="*/ 1906120 w 3365422"/>
              <a:gd name="connsiteY46" fmla="*/ 478527 h 1892647"/>
              <a:gd name="connsiteX47" fmla="*/ 1792998 w 3365422"/>
              <a:gd name="connsiteY47" fmla="*/ 459673 h 1892647"/>
              <a:gd name="connsiteX48" fmla="*/ 1661023 w 3365422"/>
              <a:gd name="connsiteY48" fmla="*/ 421966 h 1892647"/>
              <a:gd name="connsiteX49" fmla="*/ 1595035 w 3365422"/>
              <a:gd name="connsiteY49" fmla="*/ 412539 h 1892647"/>
              <a:gd name="connsiteX50" fmla="*/ 1547901 w 3365422"/>
              <a:gd name="connsiteY50" fmla="*/ 403113 h 1892647"/>
              <a:gd name="connsiteX51" fmla="*/ 1481914 w 3365422"/>
              <a:gd name="connsiteY51" fmla="*/ 393686 h 1892647"/>
              <a:gd name="connsiteX52" fmla="*/ 1425353 w 3365422"/>
              <a:gd name="connsiteY52" fmla="*/ 384259 h 1892647"/>
              <a:gd name="connsiteX53" fmla="*/ 1359365 w 3365422"/>
              <a:gd name="connsiteY53" fmla="*/ 374832 h 1892647"/>
              <a:gd name="connsiteX54" fmla="*/ 1246244 w 3365422"/>
              <a:gd name="connsiteY54" fmla="*/ 355979 h 1892647"/>
              <a:gd name="connsiteX55" fmla="*/ 1161402 w 3365422"/>
              <a:gd name="connsiteY55" fmla="*/ 337125 h 1892647"/>
              <a:gd name="connsiteX56" fmla="*/ 1067134 w 3365422"/>
              <a:gd name="connsiteY56" fmla="*/ 327698 h 1892647"/>
              <a:gd name="connsiteX57" fmla="*/ 1010574 w 3365422"/>
              <a:gd name="connsiteY57" fmla="*/ 318271 h 1892647"/>
              <a:gd name="connsiteX58" fmla="*/ 925732 w 3365422"/>
              <a:gd name="connsiteY58" fmla="*/ 308845 h 1892647"/>
              <a:gd name="connsiteX59" fmla="*/ 869172 w 3365422"/>
              <a:gd name="connsiteY59" fmla="*/ 299418 h 1892647"/>
              <a:gd name="connsiteX60" fmla="*/ 774903 w 3365422"/>
              <a:gd name="connsiteY60" fmla="*/ 289991 h 1892647"/>
              <a:gd name="connsiteX61" fmla="*/ 614648 w 3365422"/>
              <a:gd name="connsiteY61" fmla="*/ 271137 h 1892647"/>
              <a:gd name="connsiteX62" fmla="*/ 567514 w 3365422"/>
              <a:gd name="connsiteY62" fmla="*/ 261711 h 1892647"/>
              <a:gd name="connsiteX63" fmla="*/ 492099 w 3365422"/>
              <a:gd name="connsiteY63" fmla="*/ 252284 h 1892647"/>
              <a:gd name="connsiteX64" fmla="*/ 331844 w 3365422"/>
              <a:gd name="connsiteY64" fmla="*/ 233430 h 1892647"/>
              <a:gd name="connsiteX65" fmla="*/ 237576 w 3365422"/>
              <a:gd name="connsiteY65" fmla="*/ 224003 h 1892647"/>
              <a:gd name="connsiteX66" fmla="*/ 190442 w 3365422"/>
              <a:gd name="connsiteY66" fmla="*/ 214577 h 1892647"/>
              <a:gd name="connsiteX67" fmla="*/ 133881 w 3365422"/>
              <a:gd name="connsiteY67" fmla="*/ 205150 h 1892647"/>
              <a:gd name="connsiteX68" fmla="*/ 86747 w 3365422"/>
              <a:gd name="connsiteY68" fmla="*/ 186296 h 1892647"/>
              <a:gd name="connsiteX69" fmla="*/ 58466 w 3365422"/>
              <a:gd name="connsiteY69" fmla="*/ 176869 h 1892647"/>
              <a:gd name="connsiteX70" fmla="*/ 20759 w 3365422"/>
              <a:gd name="connsiteY70" fmla="*/ 120308 h 1892647"/>
              <a:gd name="connsiteX71" fmla="*/ 11332 w 3365422"/>
              <a:gd name="connsiteY71" fmla="*/ 82601 h 1892647"/>
              <a:gd name="connsiteX72" fmla="*/ 1906 w 3365422"/>
              <a:gd name="connsiteY72" fmla="*/ 54321 h 1892647"/>
              <a:gd name="connsiteX73" fmla="*/ 52336 w 3365422"/>
              <a:gd name="connsiteY73" fmla="*/ 29761 h 1892647"/>
              <a:gd name="connsiteX74" fmla="*/ 107671 w 3365422"/>
              <a:gd name="connsiteY74" fmla="*/ 677 h 1892647"/>
              <a:gd name="connsiteX75" fmla="*/ 310961 w 3365422"/>
              <a:gd name="connsiteY75" fmla="*/ 6426 h 1892647"/>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50458 w 3365422"/>
              <a:gd name="connsiteY7" fmla="*/ 657636 h 1904909"/>
              <a:gd name="connsiteX8" fmla="*/ 3279982 w 3365422"/>
              <a:gd name="connsiteY8" fmla="*/ 790034 h 1904909"/>
              <a:gd name="connsiteX9" fmla="*/ 3329567 w 3365422"/>
              <a:gd name="connsiteY9" fmla="*/ 921587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065617 w 3365422"/>
              <a:gd name="connsiteY19" fmla="*/ 1704012 h 1904909"/>
              <a:gd name="connsiteX20" fmla="*/ 3075044 w 3365422"/>
              <a:gd name="connsiteY20" fmla="*/ 1581463 h 1904909"/>
              <a:gd name="connsiteX21" fmla="*/ 3093897 w 3365422"/>
              <a:gd name="connsiteY21" fmla="*/ 1242098 h 1904909"/>
              <a:gd name="connsiteX22" fmla="*/ 3075044 w 3365422"/>
              <a:gd name="connsiteY22" fmla="*/ 1053562 h 1904909"/>
              <a:gd name="connsiteX23" fmla="*/ 3065617 w 3365422"/>
              <a:gd name="connsiteY23" fmla="*/ 1025282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50458 w 3365422"/>
              <a:gd name="connsiteY7" fmla="*/ 657636 h 1904909"/>
              <a:gd name="connsiteX8" fmla="*/ 3279982 w 3365422"/>
              <a:gd name="connsiteY8" fmla="*/ 790034 h 1904909"/>
              <a:gd name="connsiteX9" fmla="*/ 3329567 w 3365422"/>
              <a:gd name="connsiteY9" fmla="*/ 921587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075044 w 3365422"/>
              <a:gd name="connsiteY20" fmla="*/ 1581463 h 1904909"/>
              <a:gd name="connsiteX21" fmla="*/ 3093897 w 3365422"/>
              <a:gd name="connsiteY21" fmla="*/ 1242098 h 1904909"/>
              <a:gd name="connsiteX22" fmla="*/ 3075044 w 3365422"/>
              <a:gd name="connsiteY22" fmla="*/ 1053562 h 1904909"/>
              <a:gd name="connsiteX23" fmla="*/ 3065617 w 3365422"/>
              <a:gd name="connsiteY23" fmla="*/ 1025282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79982 w 3365422"/>
              <a:gd name="connsiteY8" fmla="*/ 790034 h 1904909"/>
              <a:gd name="connsiteX9" fmla="*/ 3329567 w 3365422"/>
              <a:gd name="connsiteY9" fmla="*/ 921587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075044 w 3365422"/>
              <a:gd name="connsiteY20" fmla="*/ 1581463 h 1904909"/>
              <a:gd name="connsiteX21" fmla="*/ 3093897 w 3365422"/>
              <a:gd name="connsiteY21" fmla="*/ 1242098 h 1904909"/>
              <a:gd name="connsiteX22" fmla="*/ 3075044 w 3365422"/>
              <a:gd name="connsiteY22" fmla="*/ 1053562 h 1904909"/>
              <a:gd name="connsiteX23" fmla="*/ 3065617 w 3365422"/>
              <a:gd name="connsiteY23" fmla="*/ 1025282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50002 w 3365422"/>
              <a:gd name="connsiteY8" fmla="*/ 816267 h 1904909"/>
              <a:gd name="connsiteX9" fmla="*/ 3329567 w 3365422"/>
              <a:gd name="connsiteY9" fmla="*/ 921587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075044 w 3365422"/>
              <a:gd name="connsiteY20" fmla="*/ 1581463 h 1904909"/>
              <a:gd name="connsiteX21" fmla="*/ 3093897 w 3365422"/>
              <a:gd name="connsiteY21" fmla="*/ 1242098 h 1904909"/>
              <a:gd name="connsiteX22" fmla="*/ 3075044 w 3365422"/>
              <a:gd name="connsiteY22" fmla="*/ 1053562 h 1904909"/>
              <a:gd name="connsiteX23" fmla="*/ 3065617 w 3365422"/>
              <a:gd name="connsiteY23" fmla="*/ 1025282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6188"/>
              <a:gd name="connsiteY0" fmla="*/ 6426 h 1904909"/>
              <a:gd name="connsiteX1" fmla="*/ 959719 w 3366188"/>
              <a:gd name="connsiteY1" fmla="*/ 76134 h 1904909"/>
              <a:gd name="connsiteX2" fmla="*/ 1471261 w 3366188"/>
              <a:gd name="connsiteY2" fmla="*/ 146645 h 1904909"/>
              <a:gd name="connsiteX3" fmla="*/ 1893057 w 3366188"/>
              <a:gd name="connsiteY3" fmla="*/ 216732 h 1904909"/>
              <a:gd name="connsiteX4" fmla="*/ 2339330 w 3366188"/>
              <a:gd name="connsiteY4" fmla="*/ 316665 h 1904909"/>
              <a:gd name="connsiteX5" fmla="*/ 2712725 w 3366188"/>
              <a:gd name="connsiteY5" fmla="*/ 442468 h 1904909"/>
              <a:gd name="connsiteX6" fmla="*/ 2943068 w 3366188"/>
              <a:gd name="connsiteY6" fmla="*/ 544515 h 1904909"/>
              <a:gd name="connsiteX7" fmla="*/ 3131720 w 3366188"/>
              <a:gd name="connsiteY7" fmla="*/ 676374 h 1904909"/>
              <a:gd name="connsiteX8" fmla="*/ 3250002 w 3366188"/>
              <a:gd name="connsiteY8" fmla="*/ 816267 h 1904909"/>
              <a:gd name="connsiteX9" fmla="*/ 3303334 w 3366188"/>
              <a:gd name="connsiteY9" fmla="*/ 936577 h 1904909"/>
              <a:gd name="connsiteX10" fmla="*/ 3357848 w 3366188"/>
              <a:gd name="connsiteY10" fmla="*/ 1066921 h 1904909"/>
              <a:gd name="connsiteX11" fmla="*/ 3364823 w 3366188"/>
              <a:gd name="connsiteY11" fmla="*/ 1229670 h 1904909"/>
              <a:gd name="connsiteX12" fmla="*/ 3345969 w 3366188"/>
              <a:gd name="connsiteY12" fmla="*/ 1396942 h 1904909"/>
              <a:gd name="connsiteX13" fmla="*/ 3311940 w 3366188"/>
              <a:gd name="connsiteY13" fmla="*/ 1581041 h 1904909"/>
              <a:gd name="connsiteX14" fmla="*/ 3263156 w 3366188"/>
              <a:gd name="connsiteY14" fmla="*/ 1731489 h 1904909"/>
              <a:gd name="connsiteX15" fmla="*/ 3216446 w 3366188"/>
              <a:gd name="connsiteY15" fmla="*/ 1845414 h 1904909"/>
              <a:gd name="connsiteX16" fmla="*/ 3116049 w 3366188"/>
              <a:gd name="connsiteY16" fmla="*/ 1904849 h 1904909"/>
              <a:gd name="connsiteX17" fmla="*/ 3018483 w 3366188"/>
              <a:gd name="connsiteY17" fmla="*/ 1854840 h 1904909"/>
              <a:gd name="connsiteX18" fmla="*/ 3046763 w 3366188"/>
              <a:gd name="connsiteY18" fmla="*/ 1760572 h 1904909"/>
              <a:gd name="connsiteX19" fmla="*/ 3110722 w 3366188"/>
              <a:gd name="connsiteY19" fmla="*/ 1650706 h 1904909"/>
              <a:gd name="connsiteX20" fmla="*/ 3075044 w 3366188"/>
              <a:gd name="connsiteY20" fmla="*/ 1581463 h 1904909"/>
              <a:gd name="connsiteX21" fmla="*/ 3093897 w 3366188"/>
              <a:gd name="connsiteY21" fmla="*/ 1242098 h 1904909"/>
              <a:gd name="connsiteX22" fmla="*/ 3075044 w 3366188"/>
              <a:gd name="connsiteY22" fmla="*/ 1053562 h 1904909"/>
              <a:gd name="connsiteX23" fmla="*/ 3065617 w 3366188"/>
              <a:gd name="connsiteY23" fmla="*/ 1025282 h 1904909"/>
              <a:gd name="connsiteX24" fmla="*/ 3009056 w 3366188"/>
              <a:gd name="connsiteY24" fmla="*/ 921587 h 1904909"/>
              <a:gd name="connsiteX25" fmla="*/ 2952495 w 3366188"/>
              <a:gd name="connsiteY25" fmla="*/ 865026 h 1904909"/>
              <a:gd name="connsiteX26" fmla="*/ 2895934 w 3366188"/>
              <a:gd name="connsiteY26" fmla="*/ 827319 h 1904909"/>
              <a:gd name="connsiteX27" fmla="*/ 2839374 w 3366188"/>
              <a:gd name="connsiteY27" fmla="*/ 789612 h 1904909"/>
              <a:gd name="connsiteX28" fmla="*/ 2745106 w 3366188"/>
              <a:gd name="connsiteY28" fmla="*/ 751904 h 1904909"/>
              <a:gd name="connsiteX29" fmla="*/ 2716825 w 3366188"/>
              <a:gd name="connsiteY29" fmla="*/ 742478 h 1904909"/>
              <a:gd name="connsiteX30" fmla="*/ 2679118 w 3366188"/>
              <a:gd name="connsiteY30" fmla="*/ 723624 h 1904909"/>
              <a:gd name="connsiteX31" fmla="*/ 2622557 w 3366188"/>
              <a:gd name="connsiteY31" fmla="*/ 704770 h 1904909"/>
              <a:gd name="connsiteX32" fmla="*/ 2556569 w 3366188"/>
              <a:gd name="connsiteY32" fmla="*/ 667063 h 1904909"/>
              <a:gd name="connsiteX33" fmla="*/ 2518862 w 3366188"/>
              <a:gd name="connsiteY33" fmla="*/ 638783 h 1904909"/>
              <a:gd name="connsiteX34" fmla="*/ 2462301 w 3366188"/>
              <a:gd name="connsiteY34" fmla="*/ 619929 h 1904909"/>
              <a:gd name="connsiteX35" fmla="*/ 2405741 w 3366188"/>
              <a:gd name="connsiteY35" fmla="*/ 601075 h 1904909"/>
              <a:gd name="connsiteX36" fmla="*/ 2377460 w 3366188"/>
              <a:gd name="connsiteY36" fmla="*/ 591649 h 1904909"/>
              <a:gd name="connsiteX37" fmla="*/ 2330326 w 3366188"/>
              <a:gd name="connsiteY37" fmla="*/ 582222 h 1904909"/>
              <a:gd name="connsiteX38" fmla="*/ 2302046 w 3366188"/>
              <a:gd name="connsiteY38" fmla="*/ 572795 h 1904909"/>
              <a:gd name="connsiteX39" fmla="*/ 2254912 w 3366188"/>
              <a:gd name="connsiteY39" fmla="*/ 563368 h 1904909"/>
              <a:gd name="connsiteX40" fmla="*/ 2160644 w 3366188"/>
              <a:gd name="connsiteY40" fmla="*/ 535088 h 1904909"/>
              <a:gd name="connsiteX41" fmla="*/ 2104083 w 3366188"/>
              <a:gd name="connsiteY41" fmla="*/ 525661 h 1904909"/>
              <a:gd name="connsiteX42" fmla="*/ 2056949 w 3366188"/>
              <a:gd name="connsiteY42" fmla="*/ 516234 h 1904909"/>
              <a:gd name="connsiteX43" fmla="*/ 2000388 w 3366188"/>
              <a:gd name="connsiteY43" fmla="*/ 506807 h 1904909"/>
              <a:gd name="connsiteX44" fmla="*/ 1972108 w 3366188"/>
              <a:gd name="connsiteY44" fmla="*/ 497381 h 1904909"/>
              <a:gd name="connsiteX45" fmla="*/ 1934400 w 3366188"/>
              <a:gd name="connsiteY45" fmla="*/ 487954 h 1904909"/>
              <a:gd name="connsiteX46" fmla="*/ 1906120 w 3366188"/>
              <a:gd name="connsiteY46" fmla="*/ 478527 h 1904909"/>
              <a:gd name="connsiteX47" fmla="*/ 1792998 w 3366188"/>
              <a:gd name="connsiteY47" fmla="*/ 459673 h 1904909"/>
              <a:gd name="connsiteX48" fmla="*/ 1661023 w 3366188"/>
              <a:gd name="connsiteY48" fmla="*/ 421966 h 1904909"/>
              <a:gd name="connsiteX49" fmla="*/ 1595035 w 3366188"/>
              <a:gd name="connsiteY49" fmla="*/ 412539 h 1904909"/>
              <a:gd name="connsiteX50" fmla="*/ 1547901 w 3366188"/>
              <a:gd name="connsiteY50" fmla="*/ 403113 h 1904909"/>
              <a:gd name="connsiteX51" fmla="*/ 1481914 w 3366188"/>
              <a:gd name="connsiteY51" fmla="*/ 393686 h 1904909"/>
              <a:gd name="connsiteX52" fmla="*/ 1425353 w 3366188"/>
              <a:gd name="connsiteY52" fmla="*/ 384259 h 1904909"/>
              <a:gd name="connsiteX53" fmla="*/ 1359365 w 3366188"/>
              <a:gd name="connsiteY53" fmla="*/ 374832 h 1904909"/>
              <a:gd name="connsiteX54" fmla="*/ 1246244 w 3366188"/>
              <a:gd name="connsiteY54" fmla="*/ 355979 h 1904909"/>
              <a:gd name="connsiteX55" fmla="*/ 1161402 w 3366188"/>
              <a:gd name="connsiteY55" fmla="*/ 337125 h 1904909"/>
              <a:gd name="connsiteX56" fmla="*/ 1067134 w 3366188"/>
              <a:gd name="connsiteY56" fmla="*/ 327698 h 1904909"/>
              <a:gd name="connsiteX57" fmla="*/ 1010574 w 3366188"/>
              <a:gd name="connsiteY57" fmla="*/ 318271 h 1904909"/>
              <a:gd name="connsiteX58" fmla="*/ 925732 w 3366188"/>
              <a:gd name="connsiteY58" fmla="*/ 308845 h 1904909"/>
              <a:gd name="connsiteX59" fmla="*/ 869172 w 3366188"/>
              <a:gd name="connsiteY59" fmla="*/ 299418 h 1904909"/>
              <a:gd name="connsiteX60" fmla="*/ 774903 w 3366188"/>
              <a:gd name="connsiteY60" fmla="*/ 289991 h 1904909"/>
              <a:gd name="connsiteX61" fmla="*/ 614648 w 3366188"/>
              <a:gd name="connsiteY61" fmla="*/ 271137 h 1904909"/>
              <a:gd name="connsiteX62" fmla="*/ 567514 w 3366188"/>
              <a:gd name="connsiteY62" fmla="*/ 261711 h 1904909"/>
              <a:gd name="connsiteX63" fmla="*/ 492099 w 3366188"/>
              <a:gd name="connsiteY63" fmla="*/ 252284 h 1904909"/>
              <a:gd name="connsiteX64" fmla="*/ 331844 w 3366188"/>
              <a:gd name="connsiteY64" fmla="*/ 233430 h 1904909"/>
              <a:gd name="connsiteX65" fmla="*/ 237576 w 3366188"/>
              <a:gd name="connsiteY65" fmla="*/ 224003 h 1904909"/>
              <a:gd name="connsiteX66" fmla="*/ 190442 w 3366188"/>
              <a:gd name="connsiteY66" fmla="*/ 214577 h 1904909"/>
              <a:gd name="connsiteX67" fmla="*/ 133881 w 3366188"/>
              <a:gd name="connsiteY67" fmla="*/ 205150 h 1904909"/>
              <a:gd name="connsiteX68" fmla="*/ 86747 w 3366188"/>
              <a:gd name="connsiteY68" fmla="*/ 186296 h 1904909"/>
              <a:gd name="connsiteX69" fmla="*/ 58466 w 3366188"/>
              <a:gd name="connsiteY69" fmla="*/ 176869 h 1904909"/>
              <a:gd name="connsiteX70" fmla="*/ 20759 w 3366188"/>
              <a:gd name="connsiteY70" fmla="*/ 120308 h 1904909"/>
              <a:gd name="connsiteX71" fmla="*/ 11332 w 3366188"/>
              <a:gd name="connsiteY71" fmla="*/ 82601 h 1904909"/>
              <a:gd name="connsiteX72" fmla="*/ 1906 w 3366188"/>
              <a:gd name="connsiteY72" fmla="*/ 54321 h 1904909"/>
              <a:gd name="connsiteX73" fmla="*/ 52336 w 3366188"/>
              <a:gd name="connsiteY73" fmla="*/ 29761 h 1904909"/>
              <a:gd name="connsiteX74" fmla="*/ 107671 w 3366188"/>
              <a:gd name="connsiteY74" fmla="*/ 677 h 1904909"/>
              <a:gd name="connsiteX75" fmla="*/ 310961 w 3366188"/>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50002 w 3365422"/>
              <a:gd name="connsiteY8" fmla="*/ 816267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075044 w 3365422"/>
              <a:gd name="connsiteY20" fmla="*/ 1581463 h 1904909"/>
              <a:gd name="connsiteX21" fmla="*/ 3093897 w 3365422"/>
              <a:gd name="connsiteY21" fmla="*/ 1242098 h 1904909"/>
              <a:gd name="connsiteX22" fmla="*/ 3075044 w 3365422"/>
              <a:gd name="connsiteY22" fmla="*/ 1053562 h 1904909"/>
              <a:gd name="connsiteX23" fmla="*/ 3065617 w 3365422"/>
              <a:gd name="connsiteY23" fmla="*/ 1025282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075044 w 3365422"/>
              <a:gd name="connsiteY20" fmla="*/ 1581463 h 1904909"/>
              <a:gd name="connsiteX21" fmla="*/ 3093897 w 3365422"/>
              <a:gd name="connsiteY21" fmla="*/ 1242098 h 1904909"/>
              <a:gd name="connsiteX22" fmla="*/ 3075044 w 3365422"/>
              <a:gd name="connsiteY22" fmla="*/ 1053562 h 1904909"/>
              <a:gd name="connsiteX23" fmla="*/ 3065617 w 3365422"/>
              <a:gd name="connsiteY23" fmla="*/ 1025282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57490 w 3365422"/>
              <a:gd name="connsiteY20" fmla="*/ 1499017 h 1904909"/>
              <a:gd name="connsiteX21" fmla="*/ 3093897 w 3365422"/>
              <a:gd name="connsiteY21" fmla="*/ 1242098 h 1904909"/>
              <a:gd name="connsiteX22" fmla="*/ 3075044 w 3365422"/>
              <a:gd name="connsiteY22" fmla="*/ 1053562 h 1904909"/>
              <a:gd name="connsiteX23" fmla="*/ 3065617 w 3365422"/>
              <a:gd name="connsiteY23" fmla="*/ 1025282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57490 w 3365422"/>
              <a:gd name="connsiteY20" fmla="*/ 1499017 h 1904909"/>
              <a:gd name="connsiteX21" fmla="*/ 3195081 w 3365422"/>
              <a:gd name="connsiteY21" fmla="*/ 1328292 h 1904909"/>
              <a:gd name="connsiteX22" fmla="*/ 3075044 w 3365422"/>
              <a:gd name="connsiteY22" fmla="*/ 1053562 h 1904909"/>
              <a:gd name="connsiteX23" fmla="*/ 3065617 w 3365422"/>
              <a:gd name="connsiteY23" fmla="*/ 1025282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57490 w 3365422"/>
              <a:gd name="connsiteY20" fmla="*/ 1499017 h 1904909"/>
              <a:gd name="connsiteX21" fmla="*/ 3195081 w 3365422"/>
              <a:gd name="connsiteY21" fmla="*/ 1328292 h 1904909"/>
              <a:gd name="connsiteX22" fmla="*/ 3075044 w 3365422"/>
              <a:gd name="connsiteY22" fmla="*/ 1053562 h 1904909"/>
              <a:gd name="connsiteX23" fmla="*/ 3065617 w 3365422"/>
              <a:gd name="connsiteY23" fmla="*/ 1025282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195081 w 3365422"/>
              <a:gd name="connsiteY21" fmla="*/ 1328292 h 1904909"/>
              <a:gd name="connsiteX22" fmla="*/ 3075044 w 3365422"/>
              <a:gd name="connsiteY22" fmla="*/ 1053562 h 1904909"/>
              <a:gd name="connsiteX23" fmla="*/ 3065617 w 3365422"/>
              <a:gd name="connsiteY23" fmla="*/ 1025282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195081 w 3365422"/>
              <a:gd name="connsiteY21" fmla="*/ 1328292 h 1904909"/>
              <a:gd name="connsiteX22" fmla="*/ 3187470 w 3365422"/>
              <a:gd name="connsiteY22" fmla="*/ 1147251 h 1904909"/>
              <a:gd name="connsiteX23" fmla="*/ 3065617 w 3365422"/>
              <a:gd name="connsiteY23" fmla="*/ 1025282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195081 w 3365422"/>
              <a:gd name="connsiteY21" fmla="*/ 1328292 h 1904909"/>
              <a:gd name="connsiteX22" fmla="*/ 3187470 w 3365422"/>
              <a:gd name="connsiteY22" fmla="*/ 1147251 h 1904909"/>
              <a:gd name="connsiteX23" fmla="*/ 3148063 w 3365422"/>
              <a:gd name="connsiteY23" fmla="*/ 1029030 h 1904909"/>
              <a:gd name="connsiteX24" fmla="*/ 3009056 w 3365422"/>
              <a:gd name="connsiteY24" fmla="*/ 921587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195081 w 3365422"/>
              <a:gd name="connsiteY21" fmla="*/ 1328292 h 1904909"/>
              <a:gd name="connsiteX22" fmla="*/ 3187470 w 3365422"/>
              <a:gd name="connsiteY22" fmla="*/ 1147251 h 1904909"/>
              <a:gd name="connsiteX23" fmla="*/ 3148063 w 3365422"/>
              <a:gd name="connsiteY23" fmla="*/ 1029030 h 1904909"/>
              <a:gd name="connsiteX24" fmla="*/ 3054027 w 3365422"/>
              <a:gd name="connsiteY24" fmla="*/ 887859 h 1904909"/>
              <a:gd name="connsiteX25" fmla="*/ 2952495 w 3365422"/>
              <a:gd name="connsiteY25" fmla="*/ 865026 h 1904909"/>
              <a:gd name="connsiteX26" fmla="*/ 2895934 w 3365422"/>
              <a:gd name="connsiteY26" fmla="*/ 827319 h 1904909"/>
              <a:gd name="connsiteX27" fmla="*/ 2839374 w 3365422"/>
              <a:gd name="connsiteY27" fmla="*/ 789612 h 1904909"/>
              <a:gd name="connsiteX28" fmla="*/ 2745106 w 3365422"/>
              <a:gd name="connsiteY28" fmla="*/ 751904 h 1904909"/>
              <a:gd name="connsiteX29" fmla="*/ 2716825 w 3365422"/>
              <a:gd name="connsiteY29" fmla="*/ 742478 h 1904909"/>
              <a:gd name="connsiteX30" fmla="*/ 2679118 w 3365422"/>
              <a:gd name="connsiteY30" fmla="*/ 723624 h 1904909"/>
              <a:gd name="connsiteX31" fmla="*/ 2622557 w 3365422"/>
              <a:gd name="connsiteY31" fmla="*/ 704770 h 1904909"/>
              <a:gd name="connsiteX32" fmla="*/ 2556569 w 3365422"/>
              <a:gd name="connsiteY32" fmla="*/ 667063 h 1904909"/>
              <a:gd name="connsiteX33" fmla="*/ 2518862 w 3365422"/>
              <a:gd name="connsiteY33" fmla="*/ 638783 h 1904909"/>
              <a:gd name="connsiteX34" fmla="*/ 2462301 w 3365422"/>
              <a:gd name="connsiteY34" fmla="*/ 619929 h 1904909"/>
              <a:gd name="connsiteX35" fmla="*/ 2405741 w 3365422"/>
              <a:gd name="connsiteY35" fmla="*/ 601075 h 1904909"/>
              <a:gd name="connsiteX36" fmla="*/ 2377460 w 3365422"/>
              <a:gd name="connsiteY36" fmla="*/ 591649 h 1904909"/>
              <a:gd name="connsiteX37" fmla="*/ 2330326 w 3365422"/>
              <a:gd name="connsiteY37" fmla="*/ 582222 h 1904909"/>
              <a:gd name="connsiteX38" fmla="*/ 2302046 w 3365422"/>
              <a:gd name="connsiteY38" fmla="*/ 572795 h 1904909"/>
              <a:gd name="connsiteX39" fmla="*/ 2254912 w 3365422"/>
              <a:gd name="connsiteY39" fmla="*/ 563368 h 1904909"/>
              <a:gd name="connsiteX40" fmla="*/ 2160644 w 3365422"/>
              <a:gd name="connsiteY40" fmla="*/ 535088 h 1904909"/>
              <a:gd name="connsiteX41" fmla="*/ 2104083 w 3365422"/>
              <a:gd name="connsiteY41" fmla="*/ 525661 h 1904909"/>
              <a:gd name="connsiteX42" fmla="*/ 2056949 w 3365422"/>
              <a:gd name="connsiteY42" fmla="*/ 516234 h 1904909"/>
              <a:gd name="connsiteX43" fmla="*/ 2000388 w 3365422"/>
              <a:gd name="connsiteY43" fmla="*/ 506807 h 1904909"/>
              <a:gd name="connsiteX44" fmla="*/ 1972108 w 3365422"/>
              <a:gd name="connsiteY44" fmla="*/ 497381 h 1904909"/>
              <a:gd name="connsiteX45" fmla="*/ 1934400 w 3365422"/>
              <a:gd name="connsiteY45" fmla="*/ 487954 h 1904909"/>
              <a:gd name="connsiteX46" fmla="*/ 1906120 w 3365422"/>
              <a:gd name="connsiteY46" fmla="*/ 478527 h 1904909"/>
              <a:gd name="connsiteX47" fmla="*/ 1792998 w 3365422"/>
              <a:gd name="connsiteY47" fmla="*/ 459673 h 1904909"/>
              <a:gd name="connsiteX48" fmla="*/ 1661023 w 3365422"/>
              <a:gd name="connsiteY48" fmla="*/ 421966 h 1904909"/>
              <a:gd name="connsiteX49" fmla="*/ 1595035 w 3365422"/>
              <a:gd name="connsiteY49" fmla="*/ 412539 h 1904909"/>
              <a:gd name="connsiteX50" fmla="*/ 1547901 w 3365422"/>
              <a:gd name="connsiteY50" fmla="*/ 403113 h 1904909"/>
              <a:gd name="connsiteX51" fmla="*/ 1481914 w 3365422"/>
              <a:gd name="connsiteY51" fmla="*/ 393686 h 1904909"/>
              <a:gd name="connsiteX52" fmla="*/ 1425353 w 3365422"/>
              <a:gd name="connsiteY52" fmla="*/ 384259 h 1904909"/>
              <a:gd name="connsiteX53" fmla="*/ 1359365 w 3365422"/>
              <a:gd name="connsiteY53" fmla="*/ 374832 h 1904909"/>
              <a:gd name="connsiteX54" fmla="*/ 1246244 w 3365422"/>
              <a:gd name="connsiteY54" fmla="*/ 355979 h 1904909"/>
              <a:gd name="connsiteX55" fmla="*/ 1161402 w 3365422"/>
              <a:gd name="connsiteY55" fmla="*/ 337125 h 1904909"/>
              <a:gd name="connsiteX56" fmla="*/ 1067134 w 3365422"/>
              <a:gd name="connsiteY56" fmla="*/ 327698 h 1904909"/>
              <a:gd name="connsiteX57" fmla="*/ 1010574 w 3365422"/>
              <a:gd name="connsiteY57" fmla="*/ 318271 h 1904909"/>
              <a:gd name="connsiteX58" fmla="*/ 925732 w 3365422"/>
              <a:gd name="connsiteY58" fmla="*/ 308845 h 1904909"/>
              <a:gd name="connsiteX59" fmla="*/ 869172 w 3365422"/>
              <a:gd name="connsiteY59" fmla="*/ 299418 h 1904909"/>
              <a:gd name="connsiteX60" fmla="*/ 774903 w 3365422"/>
              <a:gd name="connsiteY60" fmla="*/ 289991 h 1904909"/>
              <a:gd name="connsiteX61" fmla="*/ 614648 w 3365422"/>
              <a:gd name="connsiteY61" fmla="*/ 271137 h 1904909"/>
              <a:gd name="connsiteX62" fmla="*/ 567514 w 3365422"/>
              <a:gd name="connsiteY62" fmla="*/ 261711 h 1904909"/>
              <a:gd name="connsiteX63" fmla="*/ 492099 w 3365422"/>
              <a:gd name="connsiteY63" fmla="*/ 252284 h 1904909"/>
              <a:gd name="connsiteX64" fmla="*/ 331844 w 3365422"/>
              <a:gd name="connsiteY64" fmla="*/ 233430 h 1904909"/>
              <a:gd name="connsiteX65" fmla="*/ 237576 w 3365422"/>
              <a:gd name="connsiteY65" fmla="*/ 224003 h 1904909"/>
              <a:gd name="connsiteX66" fmla="*/ 190442 w 3365422"/>
              <a:gd name="connsiteY66" fmla="*/ 214577 h 1904909"/>
              <a:gd name="connsiteX67" fmla="*/ 133881 w 3365422"/>
              <a:gd name="connsiteY67" fmla="*/ 205150 h 1904909"/>
              <a:gd name="connsiteX68" fmla="*/ 86747 w 3365422"/>
              <a:gd name="connsiteY68" fmla="*/ 186296 h 1904909"/>
              <a:gd name="connsiteX69" fmla="*/ 58466 w 3365422"/>
              <a:gd name="connsiteY69" fmla="*/ 176869 h 1904909"/>
              <a:gd name="connsiteX70" fmla="*/ 20759 w 3365422"/>
              <a:gd name="connsiteY70" fmla="*/ 120308 h 1904909"/>
              <a:gd name="connsiteX71" fmla="*/ 11332 w 3365422"/>
              <a:gd name="connsiteY71" fmla="*/ 82601 h 1904909"/>
              <a:gd name="connsiteX72" fmla="*/ 1906 w 3365422"/>
              <a:gd name="connsiteY72" fmla="*/ 54321 h 1904909"/>
              <a:gd name="connsiteX73" fmla="*/ 52336 w 3365422"/>
              <a:gd name="connsiteY73" fmla="*/ 29761 h 1904909"/>
              <a:gd name="connsiteX74" fmla="*/ 107671 w 3365422"/>
              <a:gd name="connsiteY74" fmla="*/ 677 h 1904909"/>
              <a:gd name="connsiteX75" fmla="*/ 310961 w 3365422"/>
              <a:gd name="connsiteY7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195081 w 3365422"/>
              <a:gd name="connsiteY21" fmla="*/ 1328292 h 1904909"/>
              <a:gd name="connsiteX22" fmla="*/ 3187470 w 3365422"/>
              <a:gd name="connsiteY22" fmla="*/ 1147251 h 1904909"/>
              <a:gd name="connsiteX23" fmla="*/ 3148063 w 3365422"/>
              <a:gd name="connsiteY23" fmla="*/ 1029030 h 1904909"/>
              <a:gd name="connsiteX24" fmla="*/ 3054027 w 3365422"/>
              <a:gd name="connsiteY24" fmla="*/ 887859 h 1904909"/>
              <a:gd name="connsiteX25" fmla="*/ 2895934 w 3365422"/>
              <a:gd name="connsiteY25" fmla="*/ 827319 h 1904909"/>
              <a:gd name="connsiteX26" fmla="*/ 2839374 w 3365422"/>
              <a:gd name="connsiteY26" fmla="*/ 789612 h 1904909"/>
              <a:gd name="connsiteX27" fmla="*/ 2745106 w 3365422"/>
              <a:gd name="connsiteY27" fmla="*/ 751904 h 1904909"/>
              <a:gd name="connsiteX28" fmla="*/ 2716825 w 3365422"/>
              <a:gd name="connsiteY28" fmla="*/ 742478 h 1904909"/>
              <a:gd name="connsiteX29" fmla="*/ 2679118 w 3365422"/>
              <a:gd name="connsiteY29" fmla="*/ 723624 h 1904909"/>
              <a:gd name="connsiteX30" fmla="*/ 2622557 w 3365422"/>
              <a:gd name="connsiteY30" fmla="*/ 704770 h 1904909"/>
              <a:gd name="connsiteX31" fmla="*/ 2556569 w 3365422"/>
              <a:gd name="connsiteY31" fmla="*/ 667063 h 1904909"/>
              <a:gd name="connsiteX32" fmla="*/ 2518862 w 3365422"/>
              <a:gd name="connsiteY32" fmla="*/ 638783 h 1904909"/>
              <a:gd name="connsiteX33" fmla="*/ 2462301 w 3365422"/>
              <a:gd name="connsiteY33" fmla="*/ 619929 h 1904909"/>
              <a:gd name="connsiteX34" fmla="*/ 2405741 w 3365422"/>
              <a:gd name="connsiteY34" fmla="*/ 601075 h 1904909"/>
              <a:gd name="connsiteX35" fmla="*/ 2377460 w 3365422"/>
              <a:gd name="connsiteY35" fmla="*/ 591649 h 1904909"/>
              <a:gd name="connsiteX36" fmla="*/ 2330326 w 3365422"/>
              <a:gd name="connsiteY36" fmla="*/ 582222 h 1904909"/>
              <a:gd name="connsiteX37" fmla="*/ 2302046 w 3365422"/>
              <a:gd name="connsiteY37" fmla="*/ 572795 h 1904909"/>
              <a:gd name="connsiteX38" fmla="*/ 2254912 w 3365422"/>
              <a:gd name="connsiteY38" fmla="*/ 563368 h 1904909"/>
              <a:gd name="connsiteX39" fmla="*/ 2160644 w 3365422"/>
              <a:gd name="connsiteY39" fmla="*/ 535088 h 1904909"/>
              <a:gd name="connsiteX40" fmla="*/ 2104083 w 3365422"/>
              <a:gd name="connsiteY40" fmla="*/ 525661 h 1904909"/>
              <a:gd name="connsiteX41" fmla="*/ 2056949 w 3365422"/>
              <a:gd name="connsiteY41" fmla="*/ 516234 h 1904909"/>
              <a:gd name="connsiteX42" fmla="*/ 2000388 w 3365422"/>
              <a:gd name="connsiteY42" fmla="*/ 506807 h 1904909"/>
              <a:gd name="connsiteX43" fmla="*/ 1972108 w 3365422"/>
              <a:gd name="connsiteY43" fmla="*/ 497381 h 1904909"/>
              <a:gd name="connsiteX44" fmla="*/ 1934400 w 3365422"/>
              <a:gd name="connsiteY44" fmla="*/ 487954 h 1904909"/>
              <a:gd name="connsiteX45" fmla="*/ 1906120 w 3365422"/>
              <a:gd name="connsiteY45" fmla="*/ 478527 h 1904909"/>
              <a:gd name="connsiteX46" fmla="*/ 1792998 w 3365422"/>
              <a:gd name="connsiteY46" fmla="*/ 459673 h 1904909"/>
              <a:gd name="connsiteX47" fmla="*/ 1661023 w 3365422"/>
              <a:gd name="connsiteY47" fmla="*/ 421966 h 1904909"/>
              <a:gd name="connsiteX48" fmla="*/ 1595035 w 3365422"/>
              <a:gd name="connsiteY48" fmla="*/ 412539 h 1904909"/>
              <a:gd name="connsiteX49" fmla="*/ 1547901 w 3365422"/>
              <a:gd name="connsiteY49" fmla="*/ 403113 h 1904909"/>
              <a:gd name="connsiteX50" fmla="*/ 1481914 w 3365422"/>
              <a:gd name="connsiteY50" fmla="*/ 393686 h 1904909"/>
              <a:gd name="connsiteX51" fmla="*/ 1425353 w 3365422"/>
              <a:gd name="connsiteY51" fmla="*/ 384259 h 1904909"/>
              <a:gd name="connsiteX52" fmla="*/ 1359365 w 3365422"/>
              <a:gd name="connsiteY52" fmla="*/ 374832 h 1904909"/>
              <a:gd name="connsiteX53" fmla="*/ 1246244 w 3365422"/>
              <a:gd name="connsiteY53" fmla="*/ 355979 h 1904909"/>
              <a:gd name="connsiteX54" fmla="*/ 1161402 w 3365422"/>
              <a:gd name="connsiteY54" fmla="*/ 337125 h 1904909"/>
              <a:gd name="connsiteX55" fmla="*/ 1067134 w 3365422"/>
              <a:gd name="connsiteY55" fmla="*/ 327698 h 1904909"/>
              <a:gd name="connsiteX56" fmla="*/ 1010574 w 3365422"/>
              <a:gd name="connsiteY56" fmla="*/ 318271 h 1904909"/>
              <a:gd name="connsiteX57" fmla="*/ 925732 w 3365422"/>
              <a:gd name="connsiteY57" fmla="*/ 308845 h 1904909"/>
              <a:gd name="connsiteX58" fmla="*/ 869172 w 3365422"/>
              <a:gd name="connsiteY58" fmla="*/ 299418 h 1904909"/>
              <a:gd name="connsiteX59" fmla="*/ 774903 w 3365422"/>
              <a:gd name="connsiteY59" fmla="*/ 289991 h 1904909"/>
              <a:gd name="connsiteX60" fmla="*/ 614648 w 3365422"/>
              <a:gd name="connsiteY60" fmla="*/ 271137 h 1904909"/>
              <a:gd name="connsiteX61" fmla="*/ 567514 w 3365422"/>
              <a:gd name="connsiteY61" fmla="*/ 261711 h 1904909"/>
              <a:gd name="connsiteX62" fmla="*/ 492099 w 3365422"/>
              <a:gd name="connsiteY62" fmla="*/ 252284 h 1904909"/>
              <a:gd name="connsiteX63" fmla="*/ 331844 w 3365422"/>
              <a:gd name="connsiteY63" fmla="*/ 233430 h 1904909"/>
              <a:gd name="connsiteX64" fmla="*/ 237576 w 3365422"/>
              <a:gd name="connsiteY64" fmla="*/ 224003 h 1904909"/>
              <a:gd name="connsiteX65" fmla="*/ 190442 w 3365422"/>
              <a:gd name="connsiteY65" fmla="*/ 214577 h 1904909"/>
              <a:gd name="connsiteX66" fmla="*/ 133881 w 3365422"/>
              <a:gd name="connsiteY66" fmla="*/ 205150 h 1904909"/>
              <a:gd name="connsiteX67" fmla="*/ 86747 w 3365422"/>
              <a:gd name="connsiteY67" fmla="*/ 186296 h 1904909"/>
              <a:gd name="connsiteX68" fmla="*/ 58466 w 3365422"/>
              <a:gd name="connsiteY68" fmla="*/ 176869 h 1904909"/>
              <a:gd name="connsiteX69" fmla="*/ 20759 w 3365422"/>
              <a:gd name="connsiteY69" fmla="*/ 120308 h 1904909"/>
              <a:gd name="connsiteX70" fmla="*/ 11332 w 3365422"/>
              <a:gd name="connsiteY70" fmla="*/ 82601 h 1904909"/>
              <a:gd name="connsiteX71" fmla="*/ 1906 w 3365422"/>
              <a:gd name="connsiteY71" fmla="*/ 54321 h 1904909"/>
              <a:gd name="connsiteX72" fmla="*/ 52336 w 3365422"/>
              <a:gd name="connsiteY72" fmla="*/ 29761 h 1904909"/>
              <a:gd name="connsiteX73" fmla="*/ 107671 w 3365422"/>
              <a:gd name="connsiteY73" fmla="*/ 677 h 1904909"/>
              <a:gd name="connsiteX74" fmla="*/ 310961 w 3365422"/>
              <a:gd name="connsiteY74"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195081 w 3365422"/>
              <a:gd name="connsiteY21" fmla="*/ 1328292 h 1904909"/>
              <a:gd name="connsiteX22" fmla="*/ 3187470 w 3365422"/>
              <a:gd name="connsiteY22" fmla="*/ 1147251 h 1904909"/>
              <a:gd name="connsiteX23" fmla="*/ 3148063 w 3365422"/>
              <a:gd name="connsiteY23" fmla="*/ 1029030 h 1904909"/>
              <a:gd name="connsiteX24" fmla="*/ 3054027 w 3365422"/>
              <a:gd name="connsiteY24" fmla="*/ 887859 h 1904909"/>
              <a:gd name="connsiteX25" fmla="*/ 2839374 w 3365422"/>
              <a:gd name="connsiteY25" fmla="*/ 789612 h 1904909"/>
              <a:gd name="connsiteX26" fmla="*/ 2745106 w 3365422"/>
              <a:gd name="connsiteY26" fmla="*/ 751904 h 1904909"/>
              <a:gd name="connsiteX27" fmla="*/ 2716825 w 3365422"/>
              <a:gd name="connsiteY27" fmla="*/ 742478 h 1904909"/>
              <a:gd name="connsiteX28" fmla="*/ 2679118 w 3365422"/>
              <a:gd name="connsiteY28" fmla="*/ 723624 h 1904909"/>
              <a:gd name="connsiteX29" fmla="*/ 2622557 w 3365422"/>
              <a:gd name="connsiteY29" fmla="*/ 704770 h 1904909"/>
              <a:gd name="connsiteX30" fmla="*/ 2556569 w 3365422"/>
              <a:gd name="connsiteY30" fmla="*/ 667063 h 1904909"/>
              <a:gd name="connsiteX31" fmla="*/ 2518862 w 3365422"/>
              <a:gd name="connsiteY31" fmla="*/ 638783 h 1904909"/>
              <a:gd name="connsiteX32" fmla="*/ 2462301 w 3365422"/>
              <a:gd name="connsiteY32" fmla="*/ 619929 h 1904909"/>
              <a:gd name="connsiteX33" fmla="*/ 2405741 w 3365422"/>
              <a:gd name="connsiteY33" fmla="*/ 601075 h 1904909"/>
              <a:gd name="connsiteX34" fmla="*/ 2377460 w 3365422"/>
              <a:gd name="connsiteY34" fmla="*/ 591649 h 1904909"/>
              <a:gd name="connsiteX35" fmla="*/ 2330326 w 3365422"/>
              <a:gd name="connsiteY35" fmla="*/ 582222 h 1904909"/>
              <a:gd name="connsiteX36" fmla="*/ 2302046 w 3365422"/>
              <a:gd name="connsiteY36" fmla="*/ 572795 h 1904909"/>
              <a:gd name="connsiteX37" fmla="*/ 2254912 w 3365422"/>
              <a:gd name="connsiteY37" fmla="*/ 563368 h 1904909"/>
              <a:gd name="connsiteX38" fmla="*/ 2160644 w 3365422"/>
              <a:gd name="connsiteY38" fmla="*/ 535088 h 1904909"/>
              <a:gd name="connsiteX39" fmla="*/ 2104083 w 3365422"/>
              <a:gd name="connsiteY39" fmla="*/ 525661 h 1904909"/>
              <a:gd name="connsiteX40" fmla="*/ 2056949 w 3365422"/>
              <a:gd name="connsiteY40" fmla="*/ 516234 h 1904909"/>
              <a:gd name="connsiteX41" fmla="*/ 2000388 w 3365422"/>
              <a:gd name="connsiteY41" fmla="*/ 506807 h 1904909"/>
              <a:gd name="connsiteX42" fmla="*/ 1972108 w 3365422"/>
              <a:gd name="connsiteY42" fmla="*/ 497381 h 1904909"/>
              <a:gd name="connsiteX43" fmla="*/ 1934400 w 3365422"/>
              <a:gd name="connsiteY43" fmla="*/ 487954 h 1904909"/>
              <a:gd name="connsiteX44" fmla="*/ 1906120 w 3365422"/>
              <a:gd name="connsiteY44" fmla="*/ 478527 h 1904909"/>
              <a:gd name="connsiteX45" fmla="*/ 1792998 w 3365422"/>
              <a:gd name="connsiteY45" fmla="*/ 459673 h 1904909"/>
              <a:gd name="connsiteX46" fmla="*/ 1661023 w 3365422"/>
              <a:gd name="connsiteY46" fmla="*/ 421966 h 1904909"/>
              <a:gd name="connsiteX47" fmla="*/ 1595035 w 3365422"/>
              <a:gd name="connsiteY47" fmla="*/ 412539 h 1904909"/>
              <a:gd name="connsiteX48" fmla="*/ 1547901 w 3365422"/>
              <a:gd name="connsiteY48" fmla="*/ 403113 h 1904909"/>
              <a:gd name="connsiteX49" fmla="*/ 1481914 w 3365422"/>
              <a:gd name="connsiteY49" fmla="*/ 393686 h 1904909"/>
              <a:gd name="connsiteX50" fmla="*/ 1425353 w 3365422"/>
              <a:gd name="connsiteY50" fmla="*/ 384259 h 1904909"/>
              <a:gd name="connsiteX51" fmla="*/ 1359365 w 3365422"/>
              <a:gd name="connsiteY51" fmla="*/ 374832 h 1904909"/>
              <a:gd name="connsiteX52" fmla="*/ 1246244 w 3365422"/>
              <a:gd name="connsiteY52" fmla="*/ 355979 h 1904909"/>
              <a:gd name="connsiteX53" fmla="*/ 1161402 w 3365422"/>
              <a:gd name="connsiteY53" fmla="*/ 337125 h 1904909"/>
              <a:gd name="connsiteX54" fmla="*/ 1067134 w 3365422"/>
              <a:gd name="connsiteY54" fmla="*/ 327698 h 1904909"/>
              <a:gd name="connsiteX55" fmla="*/ 1010574 w 3365422"/>
              <a:gd name="connsiteY55" fmla="*/ 318271 h 1904909"/>
              <a:gd name="connsiteX56" fmla="*/ 925732 w 3365422"/>
              <a:gd name="connsiteY56" fmla="*/ 308845 h 1904909"/>
              <a:gd name="connsiteX57" fmla="*/ 869172 w 3365422"/>
              <a:gd name="connsiteY57" fmla="*/ 299418 h 1904909"/>
              <a:gd name="connsiteX58" fmla="*/ 774903 w 3365422"/>
              <a:gd name="connsiteY58" fmla="*/ 289991 h 1904909"/>
              <a:gd name="connsiteX59" fmla="*/ 614648 w 3365422"/>
              <a:gd name="connsiteY59" fmla="*/ 271137 h 1904909"/>
              <a:gd name="connsiteX60" fmla="*/ 567514 w 3365422"/>
              <a:gd name="connsiteY60" fmla="*/ 261711 h 1904909"/>
              <a:gd name="connsiteX61" fmla="*/ 492099 w 3365422"/>
              <a:gd name="connsiteY61" fmla="*/ 252284 h 1904909"/>
              <a:gd name="connsiteX62" fmla="*/ 331844 w 3365422"/>
              <a:gd name="connsiteY62" fmla="*/ 233430 h 1904909"/>
              <a:gd name="connsiteX63" fmla="*/ 237576 w 3365422"/>
              <a:gd name="connsiteY63" fmla="*/ 224003 h 1904909"/>
              <a:gd name="connsiteX64" fmla="*/ 190442 w 3365422"/>
              <a:gd name="connsiteY64" fmla="*/ 214577 h 1904909"/>
              <a:gd name="connsiteX65" fmla="*/ 133881 w 3365422"/>
              <a:gd name="connsiteY65" fmla="*/ 205150 h 1904909"/>
              <a:gd name="connsiteX66" fmla="*/ 86747 w 3365422"/>
              <a:gd name="connsiteY66" fmla="*/ 186296 h 1904909"/>
              <a:gd name="connsiteX67" fmla="*/ 58466 w 3365422"/>
              <a:gd name="connsiteY67" fmla="*/ 176869 h 1904909"/>
              <a:gd name="connsiteX68" fmla="*/ 20759 w 3365422"/>
              <a:gd name="connsiteY68" fmla="*/ 120308 h 1904909"/>
              <a:gd name="connsiteX69" fmla="*/ 11332 w 3365422"/>
              <a:gd name="connsiteY69" fmla="*/ 82601 h 1904909"/>
              <a:gd name="connsiteX70" fmla="*/ 1906 w 3365422"/>
              <a:gd name="connsiteY70" fmla="*/ 54321 h 1904909"/>
              <a:gd name="connsiteX71" fmla="*/ 52336 w 3365422"/>
              <a:gd name="connsiteY71" fmla="*/ 29761 h 1904909"/>
              <a:gd name="connsiteX72" fmla="*/ 107671 w 3365422"/>
              <a:gd name="connsiteY72" fmla="*/ 677 h 1904909"/>
              <a:gd name="connsiteX73" fmla="*/ 310961 w 3365422"/>
              <a:gd name="connsiteY73"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195081 w 3365422"/>
              <a:gd name="connsiteY21" fmla="*/ 1328292 h 1904909"/>
              <a:gd name="connsiteX22" fmla="*/ 3187470 w 3365422"/>
              <a:gd name="connsiteY22" fmla="*/ 1147251 h 1904909"/>
              <a:gd name="connsiteX23" fmla="*/ 3148063 w 3365422"/>
              <a:gd name="connsiteY23" fmla="*/ 1029030 h 1904909"/>
              <a:gd name="connsiteX24" fmla="*/ 3054027 w 3365422"/>
              <a:gd name="connsiteY24" fmla="*/ 887859 h 1904909"/>
              <a:gd name="connsiteX25" fmla="*/ 2745106 w 3365422"/>
              <a:gd name="connsiteY25" fmla="*/ 751904 h 1904909"/>
              <a:gd name="connsiteX26" fmla="*/ 2716825 w 3365422"/>
              <a:gd name="connsiteY26" fmla="*/ 742478 h 1904909"/>
              <a:gd name="connsiteX27" fmla="*/ 2679118 w 3365422"/>
              <a:gd name="connsiteY27" fmla="*/ 723624 h 1904909"/>
              <a:gd name="connsiteX28" fmla="*/ 2622557 w 3365422"/>
              <a:gd name="connsiteY28" fmla="*/ 704770 h 1904909"/>
              <a:gd name="connsiteX29" fmla="*/ 2556569 w 3365422"/>
              <a:gd name="connsiteY29" fmla="*/ 667063 h 1904909"/>
              <a:gd name="connsiteX30" fmla="*/ 2518862 w 3365422"/>
              <a:gd name="connsiteY30" fmla="*/ 638783 h 1904909"/>
              <a:gd name="connsiteX31" fmla="*/ 2462301 w 3365422"/>
              <a:gd name="connsiteY31" fmla="*/ 619929 h 1904909"/>
              <a:gd name="connsiteX32" fmla="*/ 2405741 w 3365422"/>
              <a:gd name="connsiteY32" fmla="*/ 601075 h 1904909"/>
              <a:gd name="connsiteX33" fmla="*/ 2377460 w 3365422"/>
              <a:gd name="connsiteY33" fmla="*/ 591649 h 1904909"/>
              <a:gd name="connsiteX34" fmla="*/ 2330326 w 3365422"/>
              <a:gd name="connsiteY34" fmla="*/ 582222 h 1904909"/>
              <a:gd name="connsiteX35" fmla="*/ 2302046 w 3365422"/>
              <a:gd name="connsiteY35" fmla="*/ 572795 h 1904909"/>
              <a:gd name="connsiteX36" fmla="*/ 2254912 w 3365422"/>
              <a:gd name="connsiteY36" fmla="*/ 563368 h 1904909"/>
              <a:gd name="connsiteX37" fmla="*/ 2160644 w 3365422"/>
              <a:gd name="connsiteY37" fmla="*/ 535088 h 1904909"/>
              <a:gd name="connsiteX38" fmla="*/ 2104083 w 3365422"/>
              <a:gd name="connsiteY38" fmla="*/ 525661 h 1904909"/>
              <a:gd name="connsiteX39" fmla="*/ 2056949 w 3365422"/>
              <a:gd name="connsiteY39" fmla="*/ 516234 h 1904909"/>
              <a:gd name="connsiteX40" fmla="*/ 2000388 w 3365422"/>
              <a:gd name="connsiteY40" fmla="*/ 506807 h 1904909"/>
              <a:gd name="connsiteX41" fmla="*/ 1972108 w 3365422"/>
              <a:gd name="connsiteY41" fmla="*/ 497381 h 1904909"/>
              <a:gd name="connsiteX42" fmla="*/ 1934400 w 3365422"/>
              <a:gd name="connsiteY42" fmla="*/ 487954 h 1904909"/>
              <a:gd name="connsiteX43" fmla="*/ 1906120 w 3365422"/>
              <a:gd name="connsiteY43" fmla="*/ 478527 h 1904909"/>
              <a:gd name="connsiteX44" fmla="*/ 1792998 w 3365422"/>
              <a:gd name="connsiteY44" fmla="*/ 459673 h 1904909"/>
              <a:gd name="connsiteX45" fmla="*/ 1661023 w 3365422"/>
              <a:gd name="connsiteY45" fmla="*/ 421966 h 1904909"/>
              <a:gd name="connsiteX46" fmla="*/ 1595035 w 3365422"/>
              <a:gd name="connsiteY46" fmla="*/ 412539 h 1904909"/>
              <a:gd name="connsiteX47" fmla="*/ 1547901 w 3365422"/>
              <a:gd name="connsiteY47" fmla="*/ 403113 h 1904909"/>
              <a:gd name="connsiteX48" fmla="*/ 1481914 w 3365422"/>
              <a:gd name="connsiteY48" fmla="*/ 393686 h 1904909"/>
              <a:gd name="connsiteX49" fmla="*/ 1425353 w 3365422"/>
              <a:gd name="connsiteY49" fmla="*/ 384259 h 1904909"/>
              <a:gd name="connsiteX50" fmla="*/ 1359365 w 3365422"/>
              <a:gd name="connsiteY50" fmla="*/ 374832 h 1904909"/>
              <a:gd name="connsiteX51" fmla="*/ 1246244 w 3365422"/>
              <a:gd name="connsiteY51" fmla="*/ 355979 h 1904909"/>
              <a:gd name="connsiteX52" fmla="*/ 1161402 w 3365422"/>
              <a:gd name="connsiteY52" fmla="*/ 337125 h 1904909"/>
              <a:gd name="connsiteX53" fmla="*/ 1067134 w 3365422"/>
              <a:gd name="connsiteY53" fmla="*/ 327698 h 1904909"/>
              <a:gd name="connsiteX54" fmla="*/ 1010574 w 3365422"/>
              <a:gd name="connsiteY54" fmla="*/ 318271 h 1904909"/>
              <a:gd name="connsiteX55" fmla="*/ 925732 w 3365422"/>
              <a:gd name="connsiteY55" fmla="*/ 308845 h 1904909"/>
              <a:gd name="connsiteX56" fmla="*/ 869172 w 3365422"/>
              <a:gd name="connsiteY56" fmla="*/ 299418 h 1904909"/>
              <a:gd name="connsiteX57" fmla="*/ 774903 w 3365422"/>
              <a:gd name="connsiteY57" fmla="*/ 289991 h 1904909"/>
              <a:gd name="connsiteX58" fmla="*/ 614648 w 3365422"/>
              <a:gd name="connsiteY58" fmla="*/ 271137 h 1904909"/>
              <a:gd name="connsiteX59" fmla="*/ 567514 w 3365422"/>
              <a:gd name="connsiteY59" fmla="*/ 261711 h 1904909"/>
              <a:gd name="connsiteX60" fmla="*/ 492099 w 3365422"/>
              <a:gd name="connsiteY60" fmla="*/ 252284 h 1904909"/>
              <a:gd name="connsiteX61" fmla="*/ 331844 w 3365422"/>
              <a:gd name="connsiteY61" fmla="*/ 233430 h 1904909"/>
              <a:gd name="connsiteX62" fmla="*/ 237576 w 3365422"/>
              <a:gd name="connsiteY62" fmla="*/ 224003 h 1904909"/>
              <a:gd name="connsiteX63" fmla="*/ 190442 w 3365422"/>
              <a:gd name="connsiteY63" fmla="*/ 214577 h 1904909"/>
              <a:gd name="connsiteX64" fmla="*/ 133881 w 3365422"/>
              <a:gd name="connsiteY64" fmla="*/ 205150 h 1904909"/>
              <a:gd name="connsiteX65" fmla="*/ 86747 w 3365422"/>
              <a:gd name="connsiteY65" fmla="*/ 186296 h 1904909"/>
              <a:gd name="connsiteX66" fmla="*/ 58466 w 3365422"/>
              <a:gd name="connsiteY66" fmla="*/ 176869 h 1904909"/>
              <a:gd name="connsiteX67" fmla="*/ 20759 w 3365422"/>
              <a:gd name="connsiteY67" fmla="*/ 120308 h 1904909"/>
              <a:gd name="connsiteX68" fmla="*/ 11332 w 3365422"/>
              <a:gd name="connsiteY68" fmla="*/ 82601 h 1904909"/>
              <a:gd name="connsiteX69" fmla="*/ 1906 w 3365422"/>
              <a:gd name="connsiteY69" fmla="*/ 54321 h 1904909"/>
              <a:gd name="connsiteX70" fmla="*/ 52336 w 3365422"/>
              <a:gd name="connsiteY70" fmla="*/ 29761 h 1904909"/>
              <a:gd name="connsiteX71" fmla="*/ 107671 w 3365422"/>
              <a:gd name="connsiteY71" fmla="*/ 677 h 1904909"/>
              <a:gd name="connsiteX72" fmla="*/ 310961 w 3365422"/>
              <a:gd name="connsiteY72"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195081 w 3365422"/>
              <a:gd name="connsiteY21" fmla="*/ 1328292 h 1904909"/>
              <a:gd name="connsiteX22" fmla="*/ 3187470 w 3365422"/>
              <a:gd name="connsiteY22" fmla="*/ 1147251 h 1904909"/>
              <a:gd name="connsiteX23" fmla="*/ 3148063 w 3365422"/>
              <a:gd name="connsiteY23" fmla="*/ 1029030 h 1904909"/>
              <a:gd name="connsiteX24" fmla="*/ 3054027 w 3365422"/>
              <a:gd name="connsiteY24" fmla="*/ 887859 h 1904909"/>
              <a:gd name="connsiteX25" fmla="*/ 2958716 w 3365422"/>
              <a:gd name="connsiteY25" fmla="*/ 759399 h 1904909"/>
              <a:gd name="connsiteX26" fmla="*/ 2716825 w 3365422"/>
              <a:gd name="connsiteY26" fmla="*/ 742478 h 1904909"/>
              <a:gd name="connsiteX27" fmla="*/ 2679118 w 3365422"/>
              <a:gd name="connsiteY27" fmla="*/ 723624 h 1904909"/>
              <a:gd name="connsiteX28" fmla="*/ 2622557 w 3365422"/>
              <a:gd name="connsiteY28" fmla="*/ 704770 h 1904909"/>
              <a:gd name="connsiteX29" fmla="*/ 2556569 w 3365422"/>
              <a:gd name="connsiteY29" fmla="*/ 667063 h 1904909"/>
              <a:gd name="connsiteX30" fmla="*/ 2518862 w 3365422"/>
              <a:gd name="connsiteY30" fmla="*/ 638783 h 1904909"/>
              <a:gd name="connsiteX31" fmla="*/ 2462301 w 3365422"/>
              <a:gd name="connsiteY31" fmla="*/ 619929 h 1904909"/>
              <a:gd name="connsiteX32" fmla="*/ 2405741 w 3365422"/>
              <a:gd name="connsiteY32" fmla="*/ 601075 h 1904909"/>
              <a:gd name="connsiteX33" fmla="*/ 2377460 w 3365422"/>
              <a:gd name="connsiteY33" fmla="*/ 591649 h 1904909"/>
              <a:gd name="connsiteX34" fmla="*/ 2330326 w 3365422"/>
              <a:gd name="connsiteY34" fmla="*/ 582222 h 1904909"/>
              <a:gd name="connsiteX35" fmla="*/ 2302046 w 3365422"/>
              <a:gd name="connsiteY35" fmla="*/ 572795 h 1904909"/>
              <a:gd name="connsiteX36" fmla="*/ 2254912 w 3365422"/>
              <a:gd name="connsiteY36" fmla="*/ 563368 h 1904909"/>
              <a:gd name="connsiteX37" fmla="*/ 2160644 w 3365422"/>
              <a:gd name="connsiteY37" fmla="*/ 535088 h 1904909"/>
              <a:gd name="connsiteX38" fmla="*/ 2104083 w 3365422"/>
              <a:gd name="connsiteY38" fmla="*/ 525661 h 1904909"/>
              <a:gd name="connsiteX39" fmla="*/ 2056949 w 3365422"/>
              <a:gd name="connsiteY39" fmla="*/ 516234 h 1904909"/>
              <a:gd name="connsiteX40" fmla="*/ 2000388 w 3365422"/>
              <a:gd name="connsiteY40" fmla="*/ 506807 h 1904909"/>
              <a:gd name="connsiteX41" fmla="*/ 1972108 w 3365422"/>
              <a:gd name="connsiteY41" fmla="*/ 497381 h 1904909"/>
              <a:gd name="connsiteX42" fmla="*/ 1934400 w 3365422"/>
              <a:gd name="connsiteY42" fmla="*/ 487954 h 1904909"/>
              <a:gd name="connsiteX43" fmla="*/ 1906120 w 3365422"/>
              <a:gd name="connsiteY43" fmla="*/ 478527 h 1904909"/>
              <a:gd name="connsiteX44" fmla="*/ 1792998 w 3365422"/>
              <a:gd name="connsiteY44" fmla="*/ 459673 h 1904909"/>
              <a:gd name="connsiteX45" fmla="*/ 1661023 w 3365422"/>
              <a:gd name="connsiteY45" fmla="*/ 421966 h 1904909"/>
              <a:gd name="connsiteX46" fmla="*/ 1595035 w 3365422"/>
              <a:gd name="connsiteY46" fmla="*/ 412539 h 1904909"/>
              <a:gd name="connsiteX47" fmla="*/ 1547901 w 3365422"/>
              <a:gd name="connsiteY47" fmla="*/ 403113 h 1904909"/>
              <a:gd name="connsiteX48" fmla="*/ 1481914 w 3365422"/>
              <a:gd name="connsiteY48" fmla="*/ 393686 h 1904909"/>
              <a:gd name="connsiteX49" fmla="*/ 1425353 w 3365422"/>
              <a:gd name="connsiteY49" fmla="*/ 384259 h 1904909"/>
              <a:gd name="connsiteX50" fmla="*/ 1359365 w 3365422"/>
              <a:gd name="connsiteY50" fmla="*/ 374832 h 1904909"/>
              <a:gd name="connsiteX51" fmla="*/ 1246244 w 3365422"/>
              <a:gd name="connsiteY51" fmla="*/ 355979 h 1904909"/>
              <a:gd name="connsiteX52" fmla="*/ 1161402 w 3365422"/>
              <a:gd name="connsiteY52" fmla="*/ 337125 h 1904909"/>
              <a:gd name="connsiteX53" fmla="*/ 1067134 w 3365422"/>
              <a:gd name="connsiteY53" fmla="*/ 327698 h 1904909"/>
              <a:gd name="connsiteX54" fmla="*/ 1010574 w 3365422"/>
              <a:gd name="connsiteY54" fmla="*/ 318271 h 1904909"/>
              <a:gd name="connsiteX55" fmla="*/ 925732 w 3365422"/>
              <a:gd name="connsiteY55" fmla="*/ 308845 h 1904909"/>
              <a:gd name="connsiteX56" fmla="*/ 869172 w 3365422"/>
              <a:gd name="connsiteY56" fmla="*/ 299418 h 1904909"/>
              <a:gd name="connsiteX57" fmla="*/ 774903 w 3365422"/>
              <a:gd name="connsiteY57" fmla="*/ 289991 h 1904909"/>
              <a:gd name="connsiteX58" fmla="*/ 614648 w 3365422"/>
              <a:gd name="connsiteY58" fmla="*/ 271137 h 1904909"/>
              <a:gd name="connsiteX59" fmla="*/ 567514 w 3365422"/>
              <a:gd name="connsiteY59" fmla="*/ 261711 h 1904909"/>
              <a:gd name="connsiteX60" fmla="*/ 492099 w 3365422"/>
              <a:gd name="connsiteY60" fmla="*/ 252284 h 1904909"/>
              <a:gd name="connsiteX61" fmla="*/ 331844 w 3365422"/>
              <a:gd name="connsiteY61" fmla="*/ 233430 h 1904909"/>
              <a:gd name="connsiteX62" fmla="*/ 237576 w 3365422"/>
              <a:gd name="connsiteY62" fmla="*/ 224003 h 1904909"/>
              <a:gd name="connsiteX63" fmla="*/ 190442 w 3365422"/>
              <a:gd name="connsiteY63" fmla="*/ 214577 h 1904909"/>
              <a:gd name="connsiteX64" fmla="*/ 133881 w 3365422"/>
              <a:gd name="connsiteY64" fmla="*/ 205150 h 1904909"/>
              <a:gd name="connsiteX65" fmla="*/ 86747 w 3365422"/>
              <a:gd name="connsiteY65" fmla="*/ 186296 h 1904909"/>
              <a:gd name="connsiteX66" fmla="*/ 58466 w 3365422"/>
              <a:gd name="connsiteY66" fmla="*/ 176869 h 1904909"/>
              <a:gd name="connsiteX67" fmla="*/ 20759 w 3365422"/>
              <a:gd name="connsiteY67" fmla="*/ 120308 h 1904909"/>
              <a:gd name="connsiteX68" fmla="*/ 11332 w 3365422"/>
              <a:gd name="connsiteY68" fmla="*/ 82601 h 1904909"/>
              <a:gd name="connsiteX69" fmla="*/ 1906 w 3365422"/>
              <a:gd name="connsiteY69" fmla="*/ 54321 h 1904909"/>
              <a:gd name="connsiteX70" fmla="*/ 52336 w 3365422"/>
              <a:gd name="connsiteY70" fmla="*/ 29761 h 1904909"/>
              <a:gd name="connsiteX71" fmla="*/ 107671 w 3365422"/>
              <a:gd name="connsiteY71" fmla="*/ 677 h 1904909"/>
              <a:gd name="connsiteX72" fmla="*/ 310961 w 3365422"/>
              <a:gd name="connsiteY72"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195081 w 3365422"/>
              <a:gd name="connsiteY21" fmla="*/ 1328292 h 1904909"/>
              <a:gd name="connsiteX22" fmla="*/ 3187470 w 3365422"/>
              <a:gd name="connsiteY22" fmla="*/ 1147251 h 1904909"/>
              <a:gd name="connsiteX23" fmla="*/ 3148063 w 3365422"/>
              <a:gd name="connsiteY23" fmla="*/ 1029030 h 1904909"/>
              <a:gd name="connsiteX24" fmla="*/ 3095249 w 3365422"/>
              <a:gd name="connsiteY24" fmla="*/ 891607 h 1904909"/>
              <a:gd name="connsiteX25" fmla="*/ 2958716 w 3365422"/>
              <a:gd name="connsiteY25" fmla="*/ 759399 h 1904909"/>
              <a:gd name="connsiteX26" fmla="*/ 2716825 w 3365422"/>
              <a:gd name="connsiteY26" fmla="*/ 742478 h 1904909"/>
              <a:gd name="connsiteX27" fmla="*/ 2679118 w 3365422"/>
              <a:gd name="connsiteY27" fmla="*/ 723624 h 1904909"/>
              <a:gd name="connsiteX28" fmla="*/ 2622557 w 3365422"/>
              <a:gd name="connsiteY28" fmla="*/ 704770 h 1904909"/>
              <a:gd name="connsiteX29" fmla="*/ 2556569 w 3365422"/>
              <a:gd name="connsiteY29" fmla="*/ 667063 h 1904909"/>
              <a:gd name="connsiteX30" fmla="*/ 2518862 w 3365422"/>
              <a:gd name="connsiteY30" fmla="*/ 638783 h 1904909"/>
              <a:gd name="connsiteX31" fmla="*/ 2462301 w 3365422"/>
              <a:gd name="connsiteY31" fmla="*/ 619929 h 1904909"/>
              <a:gd name="connsiteX32" fmla="*/ 2405741 w 3365422"/>
              <a:gd name="connsiteY32" fmla="*/ 601075 h 1904909"/>
              <a:gd name="connsiteX33" fmla="*/ 2377460 w 3365422"/>
              <a:gd name="connsiteY33" fmla="*/ 591649 h 1904909"/>
              <a:gd name="connsiteX34" fmla="*/ 2330326 w 3365422"/>
              <a:gd name="connsiteY34" fmla="*/ 582222 h 1904909"/>
              <a:gd name="connsiteX35" fmla="*/ 2302046 w 3365422"/>
              <a:gd name="connsiteY35" fmla="*/ 572795 h 1904909"/>
              <a:gd name="connsiteX36" fmla="*/ 2254912 w 3365422"/>
              <a:gd name="connsiteY36" fmla="*/ 563368 h 1904909"/>
              <a:gd name="connsiteX37" fmla="*/ 2160644 w 3365422"/>
              <a:gd name="connsiteY37" fmla="*/ 535088 h 1904909"/>
              <a:gd name="connsiteX38" fmla="*/ 2104083 w 3365422"/>
              <a:gd name="connsiteY38" fmla="*/ 525661 h 1904909"/>
              <a:gd name="connsiteX39" fmla="*/ 2056949 w 3365422"/>
              <a:gd name="connsiteY39" fmla="*/ 516234 h 1904909"/>
              <a:gd name="connsiteX40" fmla="*/ 2000388 w 3365422"/>
              <a:gd name="connsiteY40" fmla="*/ 506807 h 1904909"/>
              <a:gd name="connsiteX41" fmla="*/ 1972108 w 3365422"/>
              <a:gd name="connsiteY41" fmla="*/ 497381 h 1904909"/>
              <a:gd name="connsiteX42" fmla="*/ 1934400 w 3365422"/>
              <a:gd name="connsiteY42" fmla="*/ 487954 h 1904909"/>
              <a:gd name="connsiteX43" fmla="*/ 1906120 w 3365422"/>
              <a:gd name="connsiteY43" fmla="*/ 478527 h 1904909"/>
              <a:gd name="connsiteX44" fmla="*/ 1792998 w 3365422"/>
              <a:gd name="connsiteY44" fmla="*/ 459673 h 1904909"/>
              <a:gd name="connsiteX45" fmla="*/ 1661023 w 3365422"/>
              <a:gd name="connsiteY45" fmla="*/ 421966 h 1904909"/>
              <a:gd name="connsiteX46" fmla="*/ 1595035 w 3365422"/>
              <a:gd name="connsiteY46" fmla="*/ 412539 h 1904909"/>
              <a:gd name="connsiteX47" fmla="*/ 1547901 w 3365422"/>
              <a:gd name="connsiteY47" fmla="*/ 403113 h 1904909"/>
              <a:gd name="connsiteX48" fmla="*/ 1481914 w 3365422"/>
              <a:gd name="connsiteY48" fmla="*/ 393686 h 1904909"/>
              <a:gd name="connsiteX49" fmla="*/ 1425353 w 3365422"/>
              <a:gd name="connsiteY49" fmla="*/ 384259 h 1904909"/>
              <a:gd name="connsiteX50" fmla="*/ 1359365 w 3365422"/>
              <a:gd name="connsiteY50" fmla="*/ 374832 h 1904909"/>
              <a:gd name="connsiteX51" fmla="*/ 1246244 w 3365422"/>
              <a:gd name="connsiteY51" fmla="*/ 355979 h 1904909"/>
              <a:gd name="connsiteX52" fmla="*/ 1161402 w 3365422"/>
              <a:gd name="connsiteY52" fmla="*/ 337125 h 1904909"/>
              <a:gd name="connsiteX53" fmla="*/ 1067134 w 3365422"/>
              <a:gd name="connsiteY53" fmla="*/ 327698 h 1904909"/>
              <a:gd name="connsiteX54" fmla="*/ 1010574 w 3365422"/>
              <a:gd name="connsiteY54" fmla="*/ 318271 h 1904909"/>
              <a:gd name="connsiteX55" fmla="*/ 925732 w 3365422"/>
              <a:gd name="connsiteY55" fmla="*/ 308845 h 1904909"/>
              <a:gd name="connsiteX56" fmla="*/ 869172 w 3365422"/>
              <a:gd name="connsiteY56" fmla="*/ 299418 h 1904909"/>
              <a:gd name="connsiteX57" fmla="*/ 774903 w 3365422"/>
              <a:gd name="connsiteY57" fmla="*/ 289991 h 1904909"/>
              <a:gd name="connsiteX58" fmla="*/ 614648 w 3365422"/>
              <a:gd name="connsiteY58" fmla="*/ 271137 h 1904909"/>
              <a:gd name="connsiteX59" fmla="*/ 567514 w 3365422"/>
              <a:gd name="connsiteY59" fmla="*/ 261711 h 1904909"/>
              <a:gd name="connsiteX60" fmla="*/ 492099 w 3365422"/>
              <a:gd name="connsiteY60" fmla="*/ 252284 h 1904909"/>
              <a:gd name="connsiteX61" fmla="*/ 331844 w 3365422"/>
              <a:gd name="connsiteY61" fmla="*/ 233430 h 1904909"/>
              <a:gd name="connsiteX62" fmla="*/ 237576 w 3365422"/>
              <a:gd name="connsiteY62" fmla="*/ 224003 h 1904909"/>
              <a:gd name="connsiteX63" fmla="*/ 190442 w 3365422"/>
              <a:gd name="connsiteY63" fmla="*/ 214577 h 1904909"/>
              <a:gd name="connsiteX64" fmla="*/ 133881 w 3365422"/>
              <a:gd name="connsiteY64" fmla="*/ 205150 h 1904909"/>
              <a:gd name="connsiteX65" fmla="*/ 86747 w 3365422"/>
              <a:gd name="connsiteY65" fmla="*/ 186296 h 1904909"/>
              <a:gd name="connsiteX66" fmla="*/ 58466 w 3365422"/>
              <a:gd name="connsiteY66" fmla="*/ 176869 h 1904909"/>
              <a:gd name="connsiteX67" fmla="*/ 20759 w 3365422"/>
              <a:gd name="connsiteY67" fmla="*/ 120308 h 1904909"/>
              <a:gd name="connsiteX68" fmla="*/ 11332 w 3365422"/>
              <a:gd name="connsiteY68" fmla="*/ 82601 h 1904909"/>
              <a:gd name="connsiteX69" fmla="*/ 1906 w 3365422"/>
              <a:gd name="connsiteY69" fmla="*/ 54321 h 1904909"/>
              <a:gd name="connsiteX70" fmla="*/ 52336 w 3365422"/>
              <a:gd name="connsiteY70" fmla="*/ 29761 h 1904909"/>
              <a:gd name="connsiteX71" fmla="*/ 107671 w 3365422"/>
              <a:gd name="connsiteY71" fmla="*/ 677 h 1904909"/>
              <a:gd name="connsiteX72" fmla="*/ 310961 w 3365422"/>
              <a:gd name="connsiteY72"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195081 w 3365422"/>
              <a:gd name="connsiteY21" fmla="*/ 1328292 h 1904909"/>
              <a:gd name="connsiteX22" fmla="*/ 3187470 w 3365422"/>
              <a:gd name="connsiteY22" fmla="*/ 114725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716825 w 3365422"/>
              <a:gd name="connsiteY26" fmla="*/ 742478 h 1904909"/>
              <a:gd name="connsiteX27" fmla="*/ 2679118 w 3365422"/>
              <a:gd name="connsiteY27" fmla="*/ 723624 h 1904909"/>
              <a:gd name="connsiteX28" fmla="*/ 2622557 w 3365422"/>
              <a:gd name="connsiteY28" fmla="*/ 704770 h 1904909"/>
              <a:gd name="connsiteX29" fmla="*/ 2556569 w 3365422"/>
              <a:gd name="connsiteY29" fmla="*/ 667063 h 1904909"/>
              <a:gd name="connsiteX30" fmla="*/ 2518862 w 3365422"/>
              <a:gd name="connsiteY30" fmla="*/ 638783 h 1904909"/>
              <a:gd name="connsiteX31" fmla="*/ 2462301 w 3365422"/>
              <a:gd name="connsiteY31" fmla="*/ 619929 h 1904909"/>
              <a:gd name="connsiteX32" fmla="*/ 2405741 w 3365422"/>
              <a:gd name="connsiteY32" fmla="*/ 601075 h 1904909"/>
              <a:gd name="connsiteX33" fmla="*/ 2377460 w 3365422"/>
              <a:gd name="connsiteY33" fmla="*/ 591649 h 1904909"/>
              <a:gd name="connsiteX34" fmla="*/ 2330326 w 3365422"/>
              <a:gd name="connsiteY34" fmla="*/ 582222 h 1904909"/>
              <a:gd name="connsiteX35" fmla="*/ 2302046 w 3365422"/>
              <a:gd name="connsiteY35" fmla="*/ 572795 h 1904909"/>
              <a:gd name="connsiteX36" fmla="*/ 2254912 w 3365422"/>
              <a:gd name="connsiteY36" fmla="*/ 563368 h 1904909"/>
              <a:gd name="connsiteX37" fmla="*/ 2160644 w 3365422"/>
              <a:gd name="connsiteY37" fmla="*/ 535088 h 1904909"/>
              <a:gd name="connsiteX38" fmla="*/ 2104083 w 3365422"/>
              <a:gd name="connsiteY38" fmla="*/ 525661 h 1904909"/>
              <a:gd name="connsiteX39" fmla="*/ 2056949 w 3365422"/>
              <a:gd name="connsiteY39" fmla="*/ 516234 h 1904909"/>
              <a:gd name="connsiteX40" fmla="*/ 2000388 w 3365422"/>
              <a:gd name="connsiteY40" fmla="*/ 506807 h 1904909"/>
              <a:gd name="connsiteX41" fmla="*/ 1972108 w 3365422"/>
              <a:gd name="connsiteY41" fmla="*/ 497381 h 1904909"/>
              <a:gd name="connsiteX42" fmla="*/ 1934400 w 3365422"/>
              <a:gd name="connsiteY42" fmla="*/ 487954 h 1904909"/>
              <a:gd name="connsiteX43" fmla="*/ 1906120 w 3365422"/>
              <a:gd name="connsiteY43" fmla="*/ 478527 h 1904909"/>
              <a:gd name="connsiteX44" fmla="*/ 1792998 w 3365422"/>
              <a:gd name="connsiteY44" fmla="*/ 459673 h 1904909"/>
              <a:gd name="connsiteX45" fmla="*/ 1661023 w 3365422"/>
              <a:gd name="connsiteY45" fmla="*/ 421966 h 1904909"/>
              <a:gd name="connsiteX46" fmla="*/ 1595035 w 3365422"/>
              <a:gd name="connsiteY46" fmla="*/ 412539 h 1904909"/>
              <a:gd name="connsiteX47" fmla="*/ 1547901 w 3365422"/>
              <a:gd name="connsiteY47" fmla="*/ 403113 h 1904909"/>
              <a:gd name="connsiteX48" fmla="*/ 1481914 w 3365422"/>
              <a:gd name="connsiteY48" fmla="*/ 393686 h 1904909"/>
              <a:gd name="connsiteX49" fmla="*/ 1425353 w 3365422"/>
              <a:gd name="connsiteY49" fmla="*/ 384259 h 1904909"/>
              <a:gd name="connsiteX50" fmla="*/ 1359365 w 3365422"/>
              <a:gd name="connsiteY50" fmla="*/ 374832 h 1904909"/>
              <a:gd name="connsiteX51" fmla="*/ 1246244 w 3365422"/>
              <a:gd name="connsiteY51" fmla="*/ 355979 h 1904909"/>
              <a:gd name="connsiteX52" fmla="*/ 1161402 w 3365422"/>
              <a:gd name="connsiteY52" fmla="*/ 337125 h 1904909"/>
              <a:gd name="connsiteX53" fmla="*/ 1067134 w 3365422"/>
              <a:gd name="connsiteY53" fmla="*/ 327698 h 1904909"/>
              <a:gd name="connsiteX54" fmla="*/ 1010574 w 3365422"/>
              <a:gd name="connsiteY54" fmla="*/ 318271 h 1904909"/>
              <a:gd name="connsiteX55" fmla="*/ 925732 w 3365422"/>
              <a:gd name="connsiteY55" fmla="*/ 308845 h 1904909"/>
              <a:gd name="connsiteX56" fmla="*/ 869172 w 3365422"/>
              <a:gd name="connsiteY56" fmla="*/ 299418 h 1904909"/>
              <a:gd name="connsiteX57" fmla="*/ 774903 w 3365422"/>
              <a:gd name="connsiteY57" fmla="*/ 289991 h 1904909"/>
              <a:gd name="connsiteX58" fmla="*/ 614648 w 3365422"/>
              <a:gd name="connsiteY58" fmla="*/ 271137 h 1904909"/>
              <a:gd name="connsiteX59" fmla="*/ 567514 w 3365422"/>
              <a:gd name="connsiteY59" fmla="*/ 261711 h 1904909"/>
              <a:gd name="connsiteX60" fmla="*/ 492099 w 3365422"/>
              <a:gd name="connsiteY60" fmla="*/ 252284 h 1904909"/>
              <a:gd name="connsiteX61" fmla="*/ 331844 w 3365422"/>
              <a:gd name="connsiteY61" fmla="*/ 233430 h 1904909"/>
              <a:gd name="connsiteX62" fmla="*/ 237576 w 3365422"/>
              <a:gd name="connsiteY62" fmla="*/ 224003 h 1904909"/>
              <a:gd name="connsiteX63" fmla="*/ 190442 w 3365422"/>
              <a:gd name="connsiteY63" fmla="*/ 214577 h 1904909"/>
              <a:gd name="connsiteX64" fmla="*/ 133881 w 3365422"/>
              <a:gd name="connsiteY64" fmla="*/ 205150 h 1904909"/>
              <a:gd name="connsiteX65" fmla="*/ 86747 w 3365422"/>
              <a:gd name="connsiteY65" fmla="*/ 186296 h 1904909"/>
              <a:gd name="connsiteX66" fmla="*/ 58466 w 3365422"/>
              <a:gd name="connsiteY66" fmla="*/ 176869 h 1904909"/>
              <a:gd name="connsiteX67" fmla="*/ 20759 w 3365422"/>
              <a:gd name="connsiteY67" fmla="*/ 120308 h 1904909"/>
              <a:gd name="connsiteX68" fmla="*/ 11332 w 3365422"/>
              <a:gd name="connsiteY68" fmla="*/ 82601 h 1904909"/>
              <a:gd name="connsiteX69" fmla="*/ 1906 w 3365422"/>
              <a:gd name="connsiteY69" fmla="*/ 54321 h 1904909"/>
              <a:gd name="connsiteX70" fmla="*/ 52336 w 3365422"/>
              <a:gd name="connsiteY70" fmla="*/ 29761 h 1904909"/>
              <a:gd name="connsiteX71" fmla="*/ 107671 w 3365422"/>
              <a:gd name="connsiteY71" fmla="*/ 677 h 1904909"/>
              <a:gd name="connsiteX72" fmla="*/ 310961 w 3365422"/>
              <a:gd name="connsiteY72"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195081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716825 w 3365422"/>
              <a:gd name="connsiteY26" fmla="*/ 742478 h 1904909"/>
              <a:gd name="connsiteX27" fmla="*/ 2679118 w 3365422"/>
              <a:gd name="connsiteY27" fmla="*/ 723624 h 1904909"/>
              <a:gd name="connsiteX28" fmla="*/ 2622557 w 3365422"/>
              <a:gd name="connsiteY28" fmla="*/ 704770 h 1904909"/>
              <a:gd name="connsiteX29" fmla="*/ 2556569 w 3365422"/>
              <a:gd name="connsiteY29" fmla="*/ 667063 h 1904909"/>
              <a:gd name="connsiteX30" fmla="*/ 2518862 w 3365422"/>
              <a:gd name="connsiteY30" fmla="*/ 638783 h 1904909"/>
              <a:gd name="connsiteX31" fmla="*/ 2462301 w 3365422"/>
              <a:gd name="connsiteY31" fmla="*/ 619929 h 1904909"/>
              <a:gd name="connsiteX32" fmla="*/ 2405741 w 3365422"/>
              <a:gd name="connsiteY32" fmla="*/ 601075 h 1904909"/>
              <a:gd name="connsiteX33" fmla="*/ 2377460 w 3365422"/>
              <a:gd name="connsiteY33" fmla="*/ 591649 h 1904909"/>
              <a:gd name="connsiteX34" fmla="*/ 2330326 w 3365422"/>
              <a:gd name="connsiteY34" fmla="*/ 582222 h 1904909"/>
              <a:gd name="connsiteX35" fmla="*/ 2302046 w 3365422"/>
              <a:gd name="connsiteY35" fmla="*/ 572795 h 1904909"/>
              <a:gd name="connsiteX36" fmla="*/ 2254912 w 3365422"/>
              <a:gd name="connsiteY36" fmla="*/ 563368 h 1904909"/>
              <a:gd name="connsiteX37" fmla="*/ 2160644 w 3365422"/>
              <a:gd name="connsiteY37" fmla="*/ 535088 h 1904909"/>
              <a:gd name="connsiteX38" fmla="*/ 2104083 w 3365422"/>
              <a:gd name="connsiteY38" fmla="*/ 525661 h 1904909"/>
              <a:gd name="connsiteX39" fmla="*/ 2056949 w 3365422"/>
              <a:gd name="connsiteY39" fmla="*/ 516234 h 1904909"/>
              <a:gd name="connsiteX40" fmla="*/ 2000388 w 3365422"/>
              <a:gd name="connsiteY40" fmla="*/ 506807 h 1904909"/>
              <a:gd name="connsiteX41" fmla="*/ 1972108 w 3365422"/>
              <a:gd name="connsiteY41" fmla="*/ 497381 h 1904909"/>
              <a:gd name="connsiteX42" fmla="*/ 1934400 w 3365422"/>
              <a:gd name="connsiteY42" fmla="*/ 487954 h 1904909"/>
              <a:gd name="connsiteX43" fmla="*/ 1906120 w 3365422"/>
              <a:gd name="connsiteY43" fmla="*/ 478527 h 1904909"/>
              <a:gd name="connsiteX44" fmla="*/ 1792998 w 3365422"/>
              <a:gd name="connsiteY44" fmla="*/ 459673 h 1904909"/>
              <a:gd name="connsiteX45" fmla="*/ 1661023 w 3365422"/>
              <a:gd name="connsiteY45" fmla="*/ 421966 h 1904909"/>
              <a:gd name="connsiteX46" fmla="*/ 1595035 w 3365422"/>
              <a:gd name="connsiteY46" fmla="*/ 412539 h 1904909"/>
              <a:gd name="connsiteX47" fmla="*/ 1547901 w 3365422"/>
              <a:gd name="connsiteY47" fmla="*/ 403113 h 1904909"/>
              <a:gd name="connsiteX48" fmla="*/ 1481914 w 3365422"/>
              <a:gd name="connsiteY48" fmla="*/ 393686 h 1904909"/>
              <a:gd name="connsiteX49" fmla="*/ 1425353 w 3365422"/>
              <a:gd name="connsiteY49" fmla="*/ 384259 h 1904909"/>
              <a:gd name="connsiteX50" fmla="*/ 1359365 w 3365422"/>
              <a:gd name="connsiteY50" fmla="*/ 374832 h 1904909"/>
              <a:gd name="connsiteX51" fmla="*/ 1246244 w 3365422"/>
              <a:gd name="connsiteY51" fmla="*/ 355979 h 1904909"/>
              <a:gd name="connsiteX52" fmla="*/ 1161402 w 3365422"/>
              <a:gd name="connsiteY52" fmla="*/ 337125 h 1904909"/>
              <a:gd name="connsiteX53" fmla="*/ 1067134 w 3365422"/>
              <a:gd name="connsiteY53" fmla="*/ 327698 h 1904909"/>
              <a:gd name="connsiteX54" fmla="*/ 1010574 w 3365422"/>
              <a:gd name="connsiteY54" fmla="*/ 318271 h 1904909"/>
              <a:gd name="connsiteX55" fmla="*/ 925732 w 3365422"/>
              <a:gd name="connsiteY55" fmla="*/ 308845 h 1904909"/>
              <a:gd name="connsiteX56" fmla="*/ 869172 w 3365422"/>
              <a:gd name="connsiteY56" fmla="*/ 299418 h 1904909"/>
              <a:gd name="connsiteX57" fmla="*/ 774903 w 3365422"/>
              <a:gd name="connsiteY57" fmla="*/ 289991 h 1904909"/>
              <a:gd name="connsiteX58" fmla="*/ 614648 w 3365422"/>
              <a:gd name="connsiteY58" fmla="*/ 271137 h 1904909"/>
              <a:gd name="connsiteX59" fmla="*/ 567514 w 3365422"/>
              <a:gd name="connsiteY59" fmla="*/ 261711 h 1904909"/>
              <a:gd name="connsiteX60" fmla="*/ 492099 w 3365422"/>
              <a:gd name="connsiteY60" fmla="*/ 252284 h 1904909"/>
              <a:gd name="connsiteX61" fmla="*/ 331844 w 3365422"/>
              <a:gd name="connsiteY61" fmla="*/ 233430 h 1904909"/>
              <a:gd name="connsiteX62" fmla="*/ 237576 w 3365422"/>
              <a:gd name="connsiteY62" fmla="*/ 224003 h 1904909"/>
              <a:gd name="connsiteX63" fmla="*/ 190442 w 3365422"/>
              <a:gd name="connsiteY63" fmla="*/ 214577 h 1904909"/>
              <a:gd name="connsiteX64" fmla="*/ 133881 w 3365422"/>
              <a:gd name="connsiteY64" fmla="*/ 205150 h 1904909"/>
              <a:gd name="connsiteX65" fmla="*/ 86747 w 3365422"/>
              <a:gd name="connsiteY65" fmla="*/ 186296 h 1904909"/>
              <a:gd name="connsiteX66" fmla="*/ 58466 w 3365422"/>
              <a:gd name="connsiteY66" fmla="*/ 176869 h 1904909"/>
              <a:gd name="connsiteX67" fmla="*/ 20759 w 3365422"/>
              <a:gd name="connsiteY67" fmla="*/ 120308 h 1904909"/>
              <a:gd name="connsiteX68" fmla="*/ 11332 w 3365422"/>
              <a:gd name="connsiteY68" fmla="*/ 82601 h 1904909"/>
              <a:gd name="connsiteX69" fmla="*/ 1906 w 3365422"/>
              <a:gd name="connsiteY69" fmla="*/ 54321 h 1904909"/>
              <a:gd name="connsiteX70" fmla="*/ 52336 w 3365422"/>
              <a:gd name="connsiteY70" fmla="*/ 29761 h 1904909"/>
              <a:gd name="connsiteX71" fmla="*/ 107671 w 3365422"/>
              <a:gd name="connsiteY71" fmla="*/ 677 h 1904909"/>
              <a:gd name="connsiteX72" fmla="*/ 310961 w 3365422"/>
              <a:gd name="connsiteY72"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716825 w 3365422"/>
              <a:gd name="connsiteY26" fmla="*/ 742478 h 1904909"/>
              <a:gd name="connsiteX27" fmla="*/ 2679118 w 3365422"/>
              <a:gd name="connsiteY27" fmla="*/ 723624 h 1904909"/>
              <a:gd name="connsiteX28" fmla="*/ 2622557 w 3365422"/>
              <a:gd name="connsiteY28" fmla="*/ 704770 h 1904909"/>
              <a:gd name="connsiteX29" fmla="*/ 2556569 w 3365422"/>
              <a:gd name="connsiteY29" fmla="*/ 667063 h 1904909"/>
              <a:gd name="connsiteX30" fmla="*/ 2518862 w 3365422"/>
              <a:gd name="connsiteY30" fmla="*/ 638783 h 1904909"/>
              <a:gd name="connsiteX31" fmla="*/ 2462301 w 3365422"/>
              <a:gd name="connsiteY31" fmla="*/ 619929 h 1904909"/>
              <a:gd name="connsiteX32" fmla="*/ 2405741 w 3365422"/>
              <a:gd name="connsiteY32" fmla="*/ 601075 h 1904909"/>
              <a:gd name="connsiteX33" fmla="*/ 2377460 w 3365422"/>
              <a:gd name="connsiteY33" fmla="*/ 591649 h 1904909"/>
              <a:gd name="connsiteX34" fmla="*/ 2330326 w 3365422"/>
              <a:gd name="connsiteY34" fmla="*/ 582222 h 1904909"/>
              <a:gd name="connsiteX35" fmla="*/ 2302046 w 3365422"/>
              <a:gd name="connsiteY35" fmla="*/ 572795 h 1904909"/>
              <a:gd name="connsiteX36" fmla="*/ 2254912 w 3365422"/>
              <a:gd name="connsiteY36" fmla="*/ 563368 h 1904909"/>
              <a:gd name="connsiteX37" fmla="*/ 2160644 w 3365422"/>
              <a:gd name="connsiteY37" fmla="*/ 535088 h 1904909"/>
              <a:gd name="connsiteX38" fmla="*/ 2104083 w 3365422"/>
              <a:gd name="connsiteY38" fmla="*/ 525661 h 1904909"/>
              <a:gd name="connsiteX39" fmla="*/ 2056949 w 3365422"/>
              <a:gd name="connsiteY39" fmla="*/ 516234 h 1904909"/>
              <a:gd name="connsiteX40" fmla="*/ 2000388 w 3365422"/>
              <a:gd name="connsiteY40" fmla="*/ 506807 h 1904909"/>
              <a:gd name="connsiteX41" fmla="*/ 1972108 w 3365422"/>
              <a:gd name="connsiteY41" fmla="*/ 497381 h 1904909"/>
              <a:gd name="connsiteX42" fmla="*/ 1934400 w 3365422"/>
              <a:gd name="connsiteY42" fmla="*/ 487954 h 1904909"/>
              <a:gd name="connsiteX43" fmla="*/ 1906120 w 3365422"/>
              <a:gd name="connsiteY43" fmla="*/ 478527 h 1904909"/>
              <a:gd name="connsiteX44" fmla="*/ 1792998 w 3365422"/>
              <a:gd name="connsiteY44" fmla="*/ 459673 h 1904909"/>
              <a:gd name="connsiteX45" fmla="*/ 1661023 w 3365422"/>
              <a:gd name="connsiteY45" fmla="*/ 421966 h 1904909"/>
              <a:gd name="connsiteX46" fmla="*/ 1595035 w 3365422"/>
              <a:gd name="connsiteY46" fmla="*/ 412539 h 1904909"/>
              <a:gd name="connsiteX47" fmla="*/ 1547901 w 3365422"/>
              <a:gd name="connsiteY47" fmla="*/ 403113 h 1904909"/>
              <a:gd name="connsiteX48" fmla="*/ 1481914 w 3365422"/>
              <a:gd name="connsiteY48" fmla="*/ 393686 h 1904909"/>
              <a:gd name="connsiteX49" fmla="*/ 1425353 w 3365422"/>
              <a:gd name="connsiteY49" fmla="*/ 384259 h 1904909"/>
              <a:gd name="connsiteX50" fmla="*/ 1359365 w 3365422"/>
              <a:gd name="connsiteY50" fmla="*/ 374832 h 1904909"/>
              <a:gd name="connsiteX51" fmla="*/ 1246244 w 3365422"/>
              <a:gd name="connsiteY51" fmla="*/ 355979 h 1904909"/>
              <a:gd name="connsiteX52" fmla="*/ 1161402 w 3365422"/>
              <a:gd name="connsiteY52" fmla="*/ 337125 h 1904909"/>
              <a:gd name="connsiteX53" fmla="*/ 1067134 w 3365422"/>
              <a:gd name="connsiteY53" fmla="*/ 327698 h 1904909"/>
              <a:gd name="connsiteX54" fmla="*/ 1010574 w 3365422"/>
              <a:gd name="connsiteY54" fmla="*/ 318271 h 1904909"/>
              <a:gd name="connsiteX55" fmla="*/ 925732 w 3365422"/>
              <a:gd name="connsiteY55" fmla="*/ 308845 h 1904909"/>
              <a:gd name="connsiteX56" fmla="*/ 869172 w 3365422"/>
              <a:gd name="connsiteY56" fmla="*/ 299418 h 1904909"/>
              <a:gd name="connsiteX57" fmla="*/ 774903 w 3365422"/>
              <a:gd name="connsiteY57" fmla="*/ 289991 h 1904909"/>
              <a:gd name="connsiteX58" fmla="*/ 614648 w 3365422"/>
              <a:gd name="connsiteY58" fmla="*/ 271137 h 1904909"/>
              <a:gd name="connsiteX59" fmla="*/ 567514 w 3365422"/>
              <a:gd name="connsiteY59" fmla="*/ 261711 h 1904909"/>
              <a:gd name="connsiteX60" fmla="*/ 492099 w 3365422"/>
              <a:gd name="connsiteY60" fmla="*/ 252284 h 1904909"/>
              <a:gd name="connsiteX61" fmla="*/ 331844 w 3365422"/>
              <a:gd name="connsiteY61" fmla="*/ 233430 h 1904909"/>
              <a:gd name="connsiteX62" fmla="*/ 237576 w 3365422"/>
              <a:gd name="connsiteY62" fmla="*/ 224003 h 1904909"/>
              <a:gd name="connsiteX63" fmla="*/ 190442 w 3365422"/>
              <a:gd name="connsiteY63" fmla="*/ 214577 h 1904909"/>
              <a:gd name="connsiteX64" fmla="*/ 133881 w 3365422"/>
              <a:gd name="connsiteY64" fmla="*/ 205150 h 1904909"/>
              <a:gd name="connsiteX65" fmla="*/ 86747 w 3365422"/>
              <a:gd name="connsiteY65" fmla="*/ 186296 h 1904909"/>
              <a:gd name="connsiteX66" fmla="*/ 58466 w 3365422"/>
              <a:gd name="connsiteY66" fmla="*/ 176869 h 1904909"/>
              <a:gd name="connsiteX67" fmla="*/ 20759 w 3365422"/>
              <a:gd name="connsiteY67" fmla="*/ 120308 h 1904909"/>
              <a:gd name="connsiteX68" fmla="*/ 11332 w 3365422"/>
              <a:gd name="connsiteY68" fmla="*/ 82601 h 1904909"/>
              <a:gd name="connsiteX69" fmla="*/ 1906 w 3365422"/>
              <a:gd name="connsiteY69" fmla="*/ 54321 h 1904909"/>
              <a:gd name="connsiteX70" fmla="*/ 52336 w 3365422"/>
              <a:gd name="connsiteY70" fmla="*/ 29761 h 1904909"/>
              <a:gd name="connsiteX71" fmla="*/ 107671 w 3365422"/>
              <a:gd name="connsiteY71" fmla="*/ 677 h 1904909"/>
              <a:gd name="connsiteX72" fmla="*/ 310961 w 3365422"/>
              <a:gd name="connsiteY72"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716825 w 3365422"/>
              <a:gd name="connsiteY26" fmla="*/ 742478 h 1904909"/>
              <a:gd name="connsiteX27" fmla="*/ 2679118 w 3365422"/>
              <a:gd name="connsiteY27" fmla="*/ 723624 h 1904909"/>
              <a:gd name="connsiteX28" fmla="*/ 2622557 w 3365422"/>
              <a:gd name="connsiteY28" fmla="*/ 704770 h 1904909"/>
              <a:gd name="connsiteX29" fmla="*/ 2556569 w 3365422"/>
              <a:gd name="connsiteY29" fmla="*/ 667063 h 1904909"/>
              <a:gd name="connsiteX30" fmla="*/ 2518862 w 3365422"/>
              <a:gd name="connsiteY30" fmla="*/ 638783 h 1904909"/>
              <a:gd name="connsiteX31" fmla="*/ 2462301 w 3365422"/>
              <a:gd name="connsiteY31" fmla="*/ 619929 h 1904909"/>
              <a:gd name="connsiteX32" fmla="*/ 2405741 w 3365422"/>
              <a:gd name="connsiteY32" fmla="*/ 601075 h 1904909"/>
              <a:gd name="connsiteX33" fmla="*/ 2377460 w 3365422"/>
              <a:gd name="connsiteY33" fmla="*/ 591649 h 1904909"/>
              <a:gd name="connsiteX34" fmla="*/ 2330326 w 3365422"/>
              <a:gd name="connsiteY34" fmla="*/ 582222 h 1904909"/>
              <a:gd name="connsiteX35" fmla="*/ 2302046 w 3365422"/>
              <a:gd name="connsiteY35" fmla="*/ 572795 h 1904909"/>
              <a:gd name="connsiteX36" fmla="*/ 2254912 w 3365422"/>
              <a:gd name="connsiteY36" fmla="*/ 563368 h 1904909"/>
              <a:gd name="connsiteX37" fmla="*/ 2160644 w 3365422"/>
              <a:gd name="connsiteY37" fmla="*/ 535088 h 1904909"/>
              <a:gd name="connsiteX38" fmla="*/ 2104083 w 3365422"/>
              <a:gd name="connsiteY38" fmla="*/ 525661 h 1904909"/>
              <a:gd name="connsiteX39" fmla="*/ 2056949 w 3365422"/>
              <a:gd name="connsiteY39" fmla="*/ 516234 h 1904909"/>
              <a:gd name="connsiteX40" fmla="*/ 2000388 w 3365422"/>
              <a:gd name="connsiteY40" fmla="*/ 506807 h 1904909"/>
              <a:gd name="connsiteX41" fmla="*/ 1972108 w 3365422"/>
              <a:gd name="connsiteY41" fmla="*/ 497381 h 1904909"/>
              <a:gd name="connsiteX42" fmla="*/ 1934400 w 3365422"/>
              <a:gd name="connsiteY42" fmla="*/ 487954 h 1904909"/>
              <a:gd name="connsiteX43" fmla="*/ 1906120 w 3365422"/>
              <a:gd name="connsiteY43" fmla="*/ 478527 h 1904909"/>
              <a:gd name="connsiteX44" fmla="*/ 1792998 w 3365422"/>
              <a:gd name="connsiteY44" fmla="*/ 459673 h 1904909"/>
              <a:gd name="connsiteX45" fmla="*/ 1661023 w 3365422"/>
              <a:gd name="connsiteY45" fmla="*/ 421966 h 1904909"/>
              <a:gd name="connsiteX46" fmla="*/ 1595035 w 3365422"/>
              <a:gd name="connsiteY46" fmla="*/ 412539 h 1904909"/>
              <a:gd name="connsiteX47" fmla="*/ 1547901 w 3365422"/>
              <a:gd name="connsiteY47" fmla="*/ 403113 h 1904909"/>
              <a:gd name="connsiteX48" fmla="*/ 1481914 w 3365422"/>
              <a:gd name="connsiteY48" fmla="*/ 393686 h 1904909"/>
              <a:gd name="connsiteX49" fmla="*/ 1425353 w 3365422"/>
              <a:gd name="connsiteY49" fmla="*/ 384259 h 1904909"/>
              <a:gd name="connsiteX50" fmla="*/ 1359365 w 3365422"/>
              <a:gd name="connsiteY50" fmla="*/ 374832 h 1904909"/>
              <a:gd name="connsiteX51" fmla="*/ 1246244 w 3365422"/>
              <a:gd name="connsiteY51" fmla="*/ 355979 h 1904909"/>
              <a:gd name="connsiteX52" fmla="*/ 1161402 w 3365422"/>
              <a:gd name="connsiteY52" fmla="*/ 337125 h 1904909"/>
              <a:gd name="connsiteX53" fmla="*/ 1067134 w 3365422"/>
              <a:gd name="connsiteY53" fmla="*/ 327698 h 1904909"/>
              <a:gd name="connsiteX54" fmla="*/ 1010574 w 3365422"/>
              <a:gd name="connsiteY54" fmla="*/ 318271 h 1904909"/>
              <a:gd name="connsiteX55" fmla="*/ 925732 w 3365422"/>
              <a:gd name="connsiteY55" fmla="*/ 308845 h 1904909"/>
              <a:gd name="connsiteX56" fmla="*/ 869172 w 3365422"/>
              <a:gd name="connsiteY56" fmla="*/ 299418 h 1904909"/>
              <a:gd name="connsiteX57" fmla="*/ 774903 w 3365422"/>
              <a:gd name="connsiteY57" fmla="*/ 289991 h 1904909"/>
              <a:gd name="connsiteX58" fmla="*/ 614648 w 3365422"/>
              <a:gd name="connsiteY58" fmla="*/ 271137 h 1904909"/>
              <a:gd name="connsiteX59" fmla="*/ 567514 w 3365422"/>
              <a:gd name="connsiteY59" fmla="*/ 261711 h 1904909"/>
              <a:gd name="connsiteX60" fmla="*/ 492099 w 3365422"/>
              <a:gd name="connsiteY60" fmla="*/ 252284 h 1904909"/>
              <a:gd name="connsiteX61" fmla="*/ 331844 w 3365422"/>
              <a:gd name="connsiteY61" fmla="*/ 233430 h 1904909"/>
              <a:gd name="connsiteX62" fmla="*/ 237576 w 3365422"/>
              <a:gd name="connsiteY62" fmla="*/ 224003 h 1904909"/>
              <a:gd name="connsiteX63" fmla="*/ 190442 w 3365422"/>
              <a:gd name="connsiteY63" fmla="*/ 214577 h 1904909"/>
              <a:gd name="connsiteX64" fmla="*/ 133881 w 3365422"/>
              <a:gd name="connsiteY64" fmla="*/ 205150 h 1904909"/>
              <a:gd name="connsiteX65" fmla="*/ 86747 w 3365422"/>
              <a:gd name="connsiteY65" fmla="*/ 186296 h 1904909"/>
              <a:gd name="connsiteX66" fmla="*/ 58466 w 3365422"/>
              <a:gd name="connsiteY66" fmla="*/ 176869 h 1904909"/>
              <a:gd name="connsiteX67" fmla="*/ 20759 w 3365422"/>
              <a:gd name="connsiteY67" fmla="*/ 120308 h 1904909"/>
              <a:gd name="connsiteX68" fmla="*/ 11332 w 3365422"/>
              <a:gd name="connsiteY68" fmla="*/ 82601 h 1904909"/>
              <a:gd name="connsiteX69" fmla="*/ 1906 w 3365422"/>
              <a:gd name="connsiteY69" fmla="*/ 54321 h 1904909"/>
              <a:gd name="connsiteX70" fmla="*/ 52336 w 3365422"/>
              <a:gd name="connsiteY70" fmla="*/ 29761 h 1904909"/>
              <a:gd name="connsiteX71" fmla="*/ 107671 w 3365422"/>
              <a:gd name="connsiteY71" fmla="*/ 677 h 1904909"/>
              <a:gd name="connsiteX72" fmla="*/ 310961 w 3365422"/>
              <a:gd name="connsiteY72"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716825 w 3365422"/>
              <a:gd name="connsiteY26" fmla="*/ 742478 h 1904909"/>
              <a:gd name="connsiteX27" fmla="*/ 2679118 w 3365422"/>
              <a:gd name="connsiteY27" fmla="*/ 723624 h 1904909"/>
              <a:gd name="connsiteX28" fmla="*/ 2622557 w 3365422"/>
              <a:gd name="connsiteY28" fmla="*/ 704770 h 1904909"/>
              <a:gd name="connsiteX29" fmla="*/ 2556569 w 3365422"/>
              <a:gd name="connsiteY29" fmla="*/ 667063 h 1904909"/>
              <a:gd name="connsiteX30" fmla="*/ 2518862 w 3365422"/>
              <a:gd name="connsiteY30" fmla="*/ 638783 h 1904909"/>
              <a:gd name="connsiteX31" fmla="*/ 2462301 w 3365422"/>
              <a:gd name="connsiteY31" fmla="*/ 619929 h 1904909"/>
              <a:gd name="connsiteX32" fmla="*/ 2405741 w 3365422"/>
              <a:gd name="connsiteY32" fmla="*/ 601075 h 1904909"/>
              <a:gd name="connsiteX33" fmla="*/ 2377460 w 3365422"/>
              <a:gd name="connsiteY33" fmla="*/ 591649 h 1904909"/>
              <a:gd name="connsiteX34" fmla="*/ 2330326 w 3365422"/>
              <a:gd name="connsiteY34" fmla="*/ 582222 h 1904909"/>
              <a:gd name="connsiteX35" fmla="*/ 2302046 w 3365422"/>
              <a:gd name="connsiteY35" fmla="*/ 572795 h 1904909"/>
              <a:gd name="connsiteX36" fmla="*/ 2254912 w 3365422"/>
              <a:gd name="connsiteY36" fmla="*/ 563368 h 1904909"/>
              <a:gd name="connsiteX37" fmla="*/ 2160644 w 3365422"/>
              <a:gd name="connsiteY37" fmla="*/ 535088 h 1904909"/>
              <a:gd name="connsiteX38" fmla="*/ 2104083 w 3365422"/>
              <a:gd name="connsiteY38" fmla="*/ 525661 h 1904909"/>
              <a:gd name="connsiteX39" fmla="*/ 2056949 w 3365422"/>
              <a:gd name="connsiteY39" fmla="*/ 516234 h 1904909"/>
              <a:gd name="connsiteX40" fmla="*/ 2000388 w 3365422"/>
              <a:gd name="connsiteY40" fmla="*/ 506807 h 1904909"/>
              <a:gd name="connsiteX41" fmla="*/ 1972108 w 3365422"/>
              <a:gd name="connsiteY41" fmla="*/ 497381 h 1904909"/>
              <a:gd name="connsiteX42" fmla="*/ 1934400 w 3365422"/>
              <a:gd name="connsiteY42" fmla="*/ 487954 h 1904909"/>
              <a:gd name="connsiteX43" fmla="*/ 1906120 w 3365422"/>
              <a:gd name="connsiteY43" fmla="*/ 478527 h 1904909"/>
              <a:gd name="connsiteX44" fmla="*/ 1792998 w 3365422"/>
              <a:gd name="connsiteY44" fmla="*/ 459673 h 1904909"/>
              <a:gd name="connsiteX45" fmla="*/ 1661023 w 3365422"/>
              <a:gd name="connsiteY45" fmla="*/ 421966 h 1904909"/>
              <a:gd name="connsiteX46" fmla="*/ 1595035 w 3365422"/>
              <a:gd name="connsiteY46" fmla="*/ 412539 h 1904909"/>
              <a:gd name="connsiteX47" fmla="*/ 1547901 w 3365422"/>
              <a:gd name="connsiteY47" fmla="*/ 403113 h 1904909"/>
              <a:gd name="connsiteX48" fmla="*/ 1481914 w 3365422"/>
              <a:gd name="connsiteY48" fmla="*/ 393686 h 1904909"/>
              <a:gd name="connsiteX49" fmla="*/ 1425353 w 3365422"/>
              <a:gd name="connsiteY49" fmla="*/ 384259 h 1904909"/>
              <a:gd name="connsiteX50" fmla="*/ 1359365 w 3365422"/>
              <a:gd name="connsiteY50" fmla="*/ 374832 h 1904909"/>
              <a:gd name="connsiteX51" fmla="*/ 1246244 w 3365422"/>
              <a:gd name="connsiteY51" fmla="*/ 355979 h 1904909"/>
              <a:gd name="connsiteX52" fmla="*/ 1161402 w 3365422"/>
              <a:gd name="connsiteY52" fmla="*/ 337125 h 1904909"/>
              <a:gd name="connsiteX53" fmla="*/ 1067134 w 3365422"/>
              <a:gd name="connsiteY53" fmla="*/ 327698 h 1904909"/>
              <a:gd name="connsiteX54" fmla="*/ 1010574 w 3365422"/>
              <a:gd name="connsiteY54" fmla="*/ 318271 h 1904909"/>
              <a:gd name="connsiteX55" fmla="*/ 925732 w 3365422"/>
              <a:gd name="connsiteY55" fmla="*/ 308845 h 1904909"/>
              <a:gd name="connsiteX56" fmla="*/ 869172 w 3365422"/>
              <a:gd name="connsiteY56" fmla="*/ 299418 h 1904909"/>
              <a:gd name="connsiteX57" fmla="*/ 774903 w 3365422"/>
              <a:gd name="connsiteY57" fmla="*/ 289991 h 1904909"/>
              <a:gd name="connsiteX58" fmla="*/ 614648 w 3365422"/>
              <a:gd name="connsiteY58" fmla="*/ 271137 h 1904909"/>
              <a:gd name="connsiteX59" fmla="*/ 567514 w 3365422"/>
              <a:gd name="connsiteY59" fmla="*/ 261711 h 1904909"/>
              <a:gd name="connsiteX60" fmla="*/ 492099 w 3365422"/>
              <a:gd name="connsiteY60" fmla="*/ 252284 h 1904909"/>
              <a:gd name="connsiteX61" fmla="*/ 331844 w 3365422"/>
              <a:gd name="connsiteY61" fmla="*/ 233430 h 1904909"/>
              <a:gd name="connsiteX62" fmla="*/ 237576 w 3365422"/>
              <a:gd name="connsiteY62" fmla="*/ 224003 h 1904909"/>
              <a:gd name="connsiteX63" fmla="*/ 190442 w 3365422"/>
              <a:gd name="connsiteY63" fmla="*/ 214577 h 1904909"/>
              <a:gd name="connsiteX64" fmla="*/ 133881 w 3365422"/>
              <a:gd name="connsiteY64" fmla="*/ 205150 h 1904909"/>
              <a:gd name="connsiteX65" fmla="*/ 86747 w 3365422"/>
              <a:gd name="connsiteY65" fmla="*/ 186296 h 1904909"/>
              <a:gd name="connsiteX66" fmla="*/ 58466 w 3365422"/>
              <a:gd name="connsiteY66" fmla="*/ 176869 h 1904909"/>
              <a:gd name="connsiteX67" fmla="*/ 20759 w 3365422"/>
              <a:gd name="connsiteY67" fmla="*/ 120308 h 1904909"/>
              <a:gd name="connsiteX68" fmla="*/ 11332 w 3365422"/>
              <a:gd name="connsiteY68" fmla="*/ 82601 h 1904909"/>
              <a:gd name="connsiteX69" fmla="*/ 1906 w 3365422"/>
              <a:gd name="connsiteY69" fmla="*/ 54321 h 1904909"/>
              <a:gd name="connsiteX70" fmla="*/ 52336 w 3365422"/>
              <a:gd name="connsiteY70" fmla="*/ 29761 h 1904909"/>
              <a:gd name="connsiteX71" fmla="*/ 107671 w 3365422"/>
              <a:gd name="connsiteY71" fmla="*/ 677 h 1904909"/>
              <a:gd name="connsiteX72" fmla="*/ 310961 w 3365422"/>
              <a:gd name="connsiteY72"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679118 w 3365422"/>
              <a:gd name="connsiteY26" fmla="*/ 723624 h 1904909"/>
              <a:gd name="connsiteX27" fmla="*/ 2622557 w 3365422"/>
              <a:gd name="connsiteY27" fmla="*/ 704770 h 1904909"/>
              <a:gd name="connsiteX28" fmla="*/ 2556569 w 3365422"/>
              <a:gd name="connsiteY28" fmla="*/ 667063 h 1904909"/>
              <a:gd name="connsiteX29" fmla="*/ 2518862 w 3365422"/>
              <a:gd name="connsiteY29" fmla="*/ 638783 h 1904909"/>
              <a:gd name="connsiteX30" fmla="*/ 2462301 w 3365422"/>
              <a:gd name="connsiteY30" fmla="*/ 619929 h 1904909"/>
              <a:gd name="connsiteX31" fmla="*/ 2405741 w 3365422"/>
              <a:gd name="connsiteY31" fmla="*/ 601075 h 1904909"/>
              <a:gd name="connsiteX32" fmla="*/ 2377460 w 3365422"/>
              <a:gd name="connsiteY32" fmla="*/ 591649 h 1904909"/>
              <a:gd name="connsiteX33" fmla="*/ 2330326 w 3365422"/>
              <a:gd name="connsiteY33" fmla="*/ 582222 h 1904909"/>
              <a:gd name="connsiteX34" fmla="*/ 2302046 w 3365422"/>
              <a:gd name="connsiteY34" fmla="*/ 572795 h 1904909"/>
              <a:gd name="connsiteX35" fmla="*/ 2254912 w 3365422"/>
              <a:gd name="connsiteY35" fmla="*/ 563368 h 1904909"/>
              <a:gd name="connsiteX36" fmla="*/ 2160644 w 3365422"/>
              <a:gd name="connsiteY36" fmla="*/ 535088 h 1904909"/>
              <a:gd name="connsiteX37" fmla="*/ 2104083 w 3365422"/>
              <a:gd name="connsiteY37" fmla="*/ 525661 h 1904909"/>
              <a:gd name="connsiteX38" fmla="*/ 2056949 w 3365422"/>
              <a:gd name="connsiteY38" fmla="*/ 516234 h 1904909"/>
              <a:gd name="connsiteX39" fmla="*/ 2000388 w 3365422"/>
              <a:gd name="connsiteY39" fmla="*/ 506807 h 1904909"/>
              <a:gd name="connsiteX40" fmla="*/ 1972108 w 3365422"/>
              <a:gd name="connsiteY40" fmla="*/ 497381 h 1904909"/>
              <a:gd name="connsiteX41" fmla="*/ 1934400 w 3365422"/>
              <a:gd name="connsiteY41" fmla="*/ 487954 h 1904909"/>
              <a:gd name="connsiteX42" fmla="*/ 1906120 w 3365422"/>
              <a:gd name="connsiteY42" fmla="*/ 478527 h 1904909"/>
              <a:gd name="connsiteX43" fmla="*/ 1792998 w 3365422"/>
              <a:gd name="connsiteY43" fmla="*/ 459673 h 1904909"/>
              <a:gd name="connsiteX44" fmla="*/ 1661023 w 3365422"/>
              <a:gd name="connsiteY44" fmla="*/ 421966 h 1904909"/>
              <a:gd name="connsiteX45" fmla="*/ 1595035 w 3365422"/>
              <a:gd name="connsiteY45" fmla="*/ 412539 h 1904909"/>
              <a:gd name="connsiteX46" fmla="*/ 1547901 w 3365422"/>
              <a:gd name="connsiteY46" fmla="*/ 403113 h 1904909"/>
              <a:gd name="connsiteX47" fmla="*/ 1481914 w 3365422"/>
              <a:gd name="connsiteY47" fmla="*/ 393686 h 1904909"/>
              <a:gd name="connsiteX48" fmla="*/ 1425353 w 3365422"/>
              <a:gd name="connsiteY48" fmla="*/ 384259 h 1904909"/>
              <a:gd name="connsiteX49" fmla="*/ 1359365 w 3365422"/>
              <a:gd name="connsiteY49" fmla="*/ 374832 h 1904909"/>
              <a:gd name="connsiteX50" fmla="*/ 1246244 w 3365422"/>
              <a:gd name="connsiteY50" fmla="*/ 355979 h 1904909"/>
              <a:gd name="connsiteX51" fmla="*/ 1161402 w 3365422"/>
              <a:gd name="connsiteY51" fmla="*/ 337125 h 1904909"/>
              <a:gd name="connsiteX52" fmla="*/ 1067134 w 3365422"/>
              <a:gd name="connsiteY52" fmla="*/ 327698 h 1904909"/>
              <a:gd name="connsiteX53" fmla="*/ 1010574 w 3365422"/>
              <a:gd name="connsiteY53" fmla="*/ 318271 h 1904909"/>
              <a:gd name="connsiteX54" fmla="*/ 925732 w 3365422"/>
              <a:gd name="connsiteY54" fmla="*/ 308845 h 1904909"/>
              <a:gd name="connsiteX55" fmla="*/ 869172 w 3365422"/>
              <a:gd name="connsiteY55" fmla="*/ 299418 h 1904909"/>
              <a:gd name="connsiteX56" fmla="*/ 774903 w 3365422"/>
              <a:gd name="connsiteY56" fmla="*/ 289991 h 1904909"/>
              <a:gd name="connsiteX57" fmla="*/ 614648 w 3365422"/>
              <a:gd name="connsiteY57" fmla="*/ 271137 h 1904909"/>
              <a:gd name="connsiteX58" fmla="*/ 567514 w 3365422"/>
              <a:gd name="connsiteY58" fmla="*/ 261711 h 1904909"/>
              <a:gd name="connsiteX59" fmla="*/ 492099 w 3365422"/>
              <a:gd name="connsiteY59" fmla="*/ 252284 h 1904909"/>
              <a:gd name="connsiteX60" fmla="*/ 331844 w 3365422"/>
              <a:gd name="connsiteY60" fmla="*/ 233430 h 1904909"/>
              <a:gd name="connsiteX61" fmla="*/ 237576 w 3365422"/>
              <a:gd name="connsiteY61" fmla="*/ 224003 h 1904909"/>
              <a:gd name="connsiteX62" fmla="*/ 190442 w 3365422"/>
              <a:gd name="connsiteY62" fmla="*/ 214577 h 1904909"/>
              <a:gd name="connsiteX63" fmla="*/ 133881 w 3365422"/>
              <a:gd name="connsiteY63" fmla="*/ 205150 h 1904909"/>
              <a:gd name="connsiteX64" fmla="*/ 86747 w 3365422"/>
              <a:gd name="connsiteY64" fmla="*/ 186296 h 1904909"/>
              <a:gd name="connsiteX65" fmla="*/ 58466 w 3365422"/>
              <a:gd name="connsiteY65" fmla="*/ 176869 h 1904909"/>
              <a:gd name="connsiteX66" fmla="*/ 20759 w 3365422"/>
              <a:gd name="connsiteY66" fmla="*/ 120308 h 1904909"/>
              <a:gd name="connsiteX67" fmla="*/ 11332 w 3365422"/>
              <a:gd name="connsiteY67" fmla="*/ 82601 h 1904909"/>
              <a:gd name="connsiteX68" fmla="*/ 1906 w 3365422"/>
              <a:gd name="connsiteY68" fmla="*/ 54321 h 1904909"/>
              <a:gd name="connsiteX69" fmla="*/ 52336 w 3365422"/>
              <a:gd name="connsiteY69" fmla="*/ 29761 h 1904909"/>
              <a:gd name="connsiteX70" fmla="*/ 107671 w 3365422"/>
              <a:gd name="connsiteY70" fmla="*/ 677 h 1904909"/>
              <a:gd name="connsiteX71" fmla="*/ 310961 w 3365422"/>
              <a:gd name="connsiteY71"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22557 w 3365422"/>
              <a:gd name="connsiteY27" fmla="*/ 704770 h 1904909"/>
              <a:gd name="connsiteX28" fmla="*/ 2556569 w 3365422"/>
              <a:gd name="connsiteY28" fmla="*/ 667063 h 1904909"/>
              <a:gd name="connsiteX29" fmla="*/ 2518862 w 3365422"/>
              <a:gd name="connsiteY29" fmla="*/ 638783 h 1904909"/>
              <a:gd name="connsiteX30" fmla="*/ 2462301 w 3365422"/>
              <a:gd name="connsiteY30" fmla="*/ 619929 h 1904909"/>
              <a:gd name="connsiteX31" fmla="*/ 2405741 w 3365422"/>
              <a:gd name="connsiteY31" fmla="*/ 601075 h 1904909"/>
              <a:gd name="connsiteX32" fmla="*/ 2377460 w 3365422"/>
              <a:gd name="connsiteY32" fmla="*/ 591649 h 1904909"/>
              <a:gd name="connsiteX33" fmla="*/ 2330326 w 3365422"/>
              <a:gd name="connsiteY33" fmla="*/ 582222 h 1904909"/>
              <a:gd name="connsiteX34" fmla="*/ 2302046 w 3365422"/>
              <a:gd name="connsiteY34" fmla="*/ 572795 h 1904909"/>
              <a:gd name="connsiteX35" fmla="*/ 2254912 w 3365422"/>
              <a:gd name="connsiteY35" fmla="*/ 563368 h 1904909"/>
              <a:gd name="connsiteX36" fmla="*/ 2160644 w 3365422"/>
              <a:gd name="connsiteY36" fmla="*/ 535088 h 1904909"/>
              <a:gd name="connsiteX37" fmla="*/ 2104083 w 3365422"/>
              <a:gd name="connsiteY37" fmla="*/ 525661 h 1904909"/>
              <a:gd name="connsiteX38" fmla="*/ 2056949 w 3365422"/>
              <a:gd name="connsiteY38" fmla="*/ 516234 h 1904909"/>
              <a:gd name="connsiteX39" fmla="*/ 2000388 w 3365422"/>
              <a:gd name="connsiteY39" fmla="*/ 506807 h 1904909"/>
              <a:gd name="connsiteX40" fmla="*/ 1972108 w 3365422"/>
              <a:gd name="connsiteY40" fmla="*/ 497381 h 1904909"/>
              <a:gd name="connsiteX41" fmla="*/ 1934400 w 3365422"/>
              <a:gd name="connsiteY41" fmla="*/ 487954 h 1904909"/>
              <a:gd name="connsiteX42" fmla="*/ 1906120 w 3365422"/>
              <a:gd name="connsiteY42" fmla="*/ 478527 h 1904909"/>
              <a:gd name="connsiteX43" fmla="*/ 1792998 w 3365422"/>
              <a:gd name="connsiteY43" fmla="*/ 459673 h 1904909"/>
              <a:gd name="connsiteX44" fmla="*/ 1661023 w 3365422"/>
              <a:gd name="connsiteY44" fmla="*/ 421966 h 1904909"/>
              <a:gd name="connsiteX45" fmla="*/ 1595035 w 3365422"/>
              <a:gd name="connsiteY45" fmla="*/ 412539 h 1904909"/>
              <a:gd name="connsiteX46" fmla="*/ 1547901 w 3365422"/>
              <a:gd name="connsiteY46" fmla="*/ 403113 h 1904909"/>
              <a:gd name="connsiteX47" fmla="*/ 1481914 w 3365422"/>
              <a:gd name="connsiteY47" fmla="*/ 393686 h 1904909"/>
              <a:gd name="connsiteX48" fmla="*/ 1425353 w 3365422"/>
              <a:gd name="connsiteY48" fmla="*/ 384259 h 1904909"/>
              <a:gd name="connsiteX49" fmla="*/ 1359365 w 3365422"/>
              <a:gd name="connsiteY49" fmla="*/ 374832 h 1904909"/>
              <a:gd name="connsiteX50" fmla="*/ 1246244 w 3365422"/>
              <a:gd name="connsiteY50" fmla="*/ 355979 h 1904909"/>
              <a:gd name="connsiteX51" fmla="*/ 1161402 w 3365422"/>
              <a:gd name="connsiteY51" fmla="*/ 337125 h 1904909"/>
              <a:gd name="connsiteX52" fmla="*/ 1067134 w 3365422"/>
              <a:gd name="connsiteY52" fmla="*/ 327698 h 1904909"/>
              <a:gd name="connsiteX53" fmla="*/ 1010574 w 3365422"/>
              <a:gd name="connsiteY53" fmla="*/ 318271 h 1904909"/>
              <a:gd name="connsiteX54" fmla="*/ 925732 w 3365422"/>
              <a:gd name="connsiteY54" fmla="*/ 308845 h 1904909"/>
              <a:gd name="connsiteX55" fmla="*/ 869172 w 3365422"/>
              <a:gd name="connsiteY55" fmla="*/ 299418 h 1904909"/>
              <a:gd name="connsiteX56" fmla="*/ 774903 w 3365422"/>
              <a:gd name="connsiteY56" fmla="*/ 289991 h 1904909"/>
              <a:gd name="connsiteX57" fmla="*/ 614648 w 3365422"/>
              <a:gd name="connsiteY57" fmla="*/ 271137 h 1904909"/>
              <a:gd name="connsiteX58" fmla="*/ 567514 w 3365422"/>
              <a:gd name="connsiteY58" fmla="*/ 261711 h 1904909"/>
              <a:gd name="connsiteX59" fmla="*/ 492099 w 3365422"/>
              <a:gd name="connsiteY59" fmla="*/ 252284 h 1904909"/>
              <a:gd name="connsiteX60" fmla="*/ 331844 w 3365422"/>
              <a:gd name="connsiteY60" fmla="*/ 233430 h 1904909"/>
              <a:gd name="connsiteX61" fmla="*/ 237576 w 3365422"/>
              <a:gd name="connsiteY61" fmla="*/ 224003 h 1904909"/>
              <a:gd name="connsiteX62" fmla="*/ 190442 w 3365422"/>
              <a:gd name="connsiteY62" fmla="*/ 214577 h 1904909"/>
              <a:gd name="connsiteX63" fmla="*/ 133881 w 3365422"/>
              <a:gd name="connsiteY63" fmla="*/ 205150 h 1904909"/>
              <a:gd name="connsiteX64" fmla="*/ 86747 w 3365422"/>
              <a:gd name="connsiteY64" fmla="*/ 186296 h 1904909"/>
              <a:gd name="connsiteX65" fmla="*/ 58466 w 3365422"/>
              <a:gd name="connsiteY65" fmla="*/ 176869 h 1904909"/>
              <a:gd name="connsiteX66" fmla="*/ 20759 w 3365422"/>
              <a:gd name="connsiteY66" fmla="*/ 120308 h 1904909"/>
              <a:gd name="connsiteX67" fmla="*/ 11332 w 3365422"/>
              <a:gd name="connsiteY67" fmla="*/ 82601 h 1904909"/>
              <a:gd name="connsiteX68" fmla="*/ 1906 w 3365422"/>
              <a:gd name="connsiteY68" fmla="*/ 54321 h 1904909"/>
              <a:gd name="connsiteX69" fmla="*/ 52336 w 3365422"/>
              <a:gd name="connsiteY69" fmla="*/ 29761 h 1904909"/>
              <a:gd name="connsiteX70" fmla="*/ 107671 w 3365422"/>
              <a:gd name="connsiteY70" fmla="*/ 677 h 1904909"/>
              <a:gd name="connsiteX71" fmla="*/ 310961 w 3365422"/>
              <a:gd name="connsiteY71"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22557 w 3365422"/>
              <a:gd name="connsiteY27" fmla="*/ 704770 h 1904909"/>
              <a:gd name="connsiteX28" fmla="*/ 2556569 w 3365422"/>
              <a:gd name="connsiteY28" fmla="*/ 667063 h 1904909"/>
              <a:gd name="connsiteX29" fmla="*/ 2518862 w 3365422"/>
              <a:gd name="connsiteY29" fmla="*/ 638783 h 1904909"/>
              <a:gd name="connsiteX30" fmla="*/ 2405741 w 3365422"/>
              <a:gd name="connsiteY30" fmla="*/ 601075 h 1904909"/>
              <a:gd name="connsiteX31" fmla="*/ 2377460 w 3365422"/>
              <a:gd name="connsiteY31" fmla="*/ 591649 h 1904909"/>
              <a:gd name="connsiteX32" fmla="*/ 2330326 w 3365422"/>
              <a:gd name="connsiteY32" fmla="*/ 582222 h 1904909"/>
              <a:gd name="connsiteX33" fmla="*/ 2302046 w 3365422"/>
              <a:gd name="connsiteY33" fmla="*/ 572795 h 1904909"/>
              <a:gd name="connsiteX34" fmla="*/ 2254912 w 3365422"/>
              <a:gd name="connsiteY34" fmla="*/ 563368 h 1904909"/>
              <a:gd name="connsiteX35" fmla="*/ 2160644 w 3365422"/>
              <a:gd name="connsiteY35" fmla="*/ 535088 h 1904909"/>
              <a:gd name="connsiteX36" fmla="*/ 2104083 w 3365422"/>
              <a:gd name="connsiteY36" fmla="*/ 525661 h 1904909"/>
              <a:gd name="connsiteX37" fmla="*/ 2056949 w 3365422"/>
              <a:gd name="connsiteY37" fmla="*/ 516234 h 1904909"/>
              <a:gd name="connsiteX38" fmla="*/ 2000388 w 3365422"/>
              <a:gd name="connsiteY38" fmla="*/ 506807 h 1904909"/>
              <a:gd name="connsiteX39" fmla="*/ 1972108 w 3365422"/>
              <a:gd name="connsiteY39" fmla="*/ 497381 h 1904909"/>
              <a:gd name="connsiteX40" fmla="*/ 1934400 w 3365422"/>
              <a:gd name="connsiteY40" fmla="*/ 487954 h 1904909"/>
              <a:gd name="connsiteX41" fmla="*/ 1906120 w 3365422"/>
              <a:gd name="connsiteY41" fmla="*/ 478527 h 1904909"/>
              <a:gd name="connsiteX42" fmla="*/ 1792998 w 3365422"/>
              <a:gd name="connsiteY42" fmla="*/ 459673 h 1904909"/>
              <a:gd name="connsiteX43" fmla="*/ 1661023 w 3365422"/>
              <a:gd name="connsiteY43" fmla="*/ 421966 h 1904909"/>
              <a:gd name="connsiteX44" fmla="*/ 1595035 w 3365422"/>
              <a:gd name="connsiteY44" fmla="*/ 412539 h 1904909"/>
              <a:gd name="connsiteX45" fmla="*/ 1547901 w 3365422"/>
              <a:gd name="connsiteY45" fmla="*/ 403113 h 1904909"/>
              <a:gd name="connsiteX46" fmla="*/ 1481914 w 3365422"/>
              <a:gd name="connsiteY46" fmla="*/ 393686 h 1904909"/>
              <a:gd name="connsiteX47" fmla="*/ 1425353 w 3365422"/>
              <a:gd name="connsiteY47" fmla="*/ 384259 h 1904909"/>
              <a:gd name="connsiteX48" fmla="*/ 1359365 w 3365422"/>
              <a:gd name="connsiteY48" fmla="*/ 374832 h 1904909"/>
              <a:gd name="connsiteX49" fmla="*/ 1246244 w 3365422"/>
              <a:gd name="connsiteY49" fmla="*/ 355979 h 1904909"/>
              <a:gd name="connsiteX50" fmla="*/ 1161402 w 3365422"/>
              <a:gd name="connsiteY50" fmla="*/ 337125 h 1904909"/>
              <a:gd name="connsiteX51" fmla="*/ 1067134 w 3365422"/>
              <a:gd name="connsiteY51" fmla="*/ 327698 h 1904909"/>
              <a:gd name="connsiteX52" fmla="*/ 1010574 w 3365422"/>
              <a:gd name="connsiteY52" fmla="*/ 318271 h 1904909"/>
              <a:gd name="connsiteX53" fmla="*/ 925732 w 3365422"/>
              <a:gd name="connsiteY53" fmla="*/ 308845 h 1904909"/>
              <a:gd name="connsiteX54" fmla="*/ 869172 w 3365422"/>
              <a:gd name="connsiteY54" fmla="*/ 299418 h 1904909"/>
              <a:gd name="connsiteX55" fmla="*/ 774903 w 3365422"/>
              <a:gd name="connsiteY55" fmla="*/ 289991 h 1904909"/>
              <a:gd name="connsiteX56" fmla="*/ 614648 w 3365422"/>
              <a:gd name="connsiteY56" fmla="*/ 271137 h 1904909"/>
              <a:gd name="connsiteX57" fmla="*/ 567514 w 3365422"/>
              <a:gd name="connsiteY57" fmla="*/ 261711 h 1904909"/>
              <a:gd name="connsiteX58" fmla="*/ 492099 w 3365422"/>
              <a:gd name="connsiteY58" fmla="*/ 252284 h 1904909"/>
              <a:gd name="connsiteX59" fmla="*/ 331844 w 3365422"/>
              <a:gd name="connsiteY59" fmla="*/ 233430 h 1904909"/>
              <a:gd name="connsiteX60" fmla="*/ 237576 w 3365422"/>
              <a:gd name="connsiteY60" fmla="*/ 224003 h 1904909"/>
              <a:gd name="connsiteX61" fmla="*/ 190442 w 3365422"/>
              <a:gd name="connsiteY61" fmla="*/ 214577 h 1904909"/>
              <a:gd name="connsiteX62" fmla="*/ 133881 w 3365422"/>
              <a:gd name="connsiteY62" fmla="*/ 205150 h 1904909"/>
              <a:gd name="connsiteX63" fmla="*/ 86747 w 3365422"/>
              <a:gd name="connsiteY63" fmla="*/ 186296 h 1904909"/>
              <a:gd name="connsiteX64" fmla="*/ 58466 w 3365422"/>
              <a:gd name="connsiteY64" fmla="*/ 176869 h 1904909"/>
              <a:gd name="connsiteX65" fmla="*/ 20759 w 3365422"/>
              <a:gd name="connsiteY65" fmla="*/ 120308 h 1904909"/>
              <a:gd name="connsiteX66" fmla="*/ 11332 w 3365422"/>
              <a:gd name="connsiteY66" fmla="*/ 82601 h 1904909"/>
              <a:gd name="connsiteX67" fmla="*/ 1906 w 3365422"/>
              <a:gd name="connsiteY67" fmla="*/ 54321 h 1904909"/>
              <a:gd name="connsiteX68" fmla="*/ 52336 w 3365422"/>
              <a:gd name="connsiteY68" fmla="*/ 29761 h 1904909"/>
              <a:gd name="connsiteX69" fmla="*/ 107671 w 3365422"/>
              <a:gd name="connsiteY69" fmla="*/ 677 h 1904909"/>
              <a:gd name="connsiteX70" fmla="*/ 310961 w 3365422"/>
              <a:gd name="connsiteY70"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22557 w 3365422"/>
              <a:gd name="connsiteY27" fmla="*/ 704770 h 1904909"/>
              <a:gd name="connsiteX28" fmla="*/ 2556569 w 3365422"/>
              <a:gd name="connsiteY28" fmla="*/ 667063 h 1904909"/>
              <a:gd name="connsiteX29" fmla="*/ 2405741 w 3365422"/>
              <a:gd name="connsiteY29" fmla="*/ 601075 h 1904909"/>
              <a:gd name="connsiteX30" fmla="*/ 2377460 w 3365422"/>
              <a:gd name="connsiteY30" fmla="*/ 591649 h 1904909"/>
              <a:gd name="connsiteX31" fmla="*/ 2330326 w 3365422"/>
              <a:gd name="connsiteY31" fmla="*/ 582222 h 1904909"/>
              <a:gd name="connsiteX32" fmla="*/ 2302046 w 3365422"/>
              <a:gd name="connsiteY32" fmla="*/ 572795 h 1904909"/>
              <a:gd name="connsiteX33" fmla="*/ 2254912 w 3365422"/>
              <a:gd name="connsiteY33" fmla="*/ 563368 h 1904909"/>
              <a:gd name="connsiteX34" fmla="*/ 2160644 w 3365422"/>
              <a:gd name="connsiteY34" fmla="*/ 535088 h 1904909"/>
              <a:gd name="connsiteX35" fmla="*/ 2104083 w 3365422"/>
              <a:gd name="connsiteY35" fmla="*/ 525661 h 1904909"/>
              <a:gd name="connsiteX36" fmla="*/ 2056949 w 3365422"/>
              <a:gd name="connsiteY36" fmla="*/ 516234 h 1904909"/>
              <a:gd name="connsiteX37" fmla="*/ 2000388 w 3365422"/>
              <a:gd name="connsiteY37" fmla="*/ 506807 h 1904909"/>
              <a:gd name="connsiteX38" fmla="*/ 1972108 w 3365422"/>
              <a:gd name="connsiteY38" fmla="*/ 497381 h 1904909"/>
              <a:gd name="connsiteX39" fmla="*/ 1934400 w 3365422"/>
              <a:gd name="connsiteY39" fmla="*/ 487954 h 1904909"/>
              <a:gd name="connsiteX40" fmla="*/ 1906120 w 3365422"/>
              <a:gd name="connsiteY40" fmla="*/ 478527 h 1904909"/>
              <a:gd name="connsiteX41" fmla="*/ 1792998 w 3365422"/>
              <a:gd name="connsiteY41" fmla="*/ 459673 h 1904909"/>
              <a:gd name="connsiteX42" fmla="*/ 1661023 w 3365422"/>
              <a:gd name="connsiteY42" fmla="*/ 421966 h 1904909"/>
              <a:gd name="connsiteX43" fmla="*/ 1595035 w 3365422"/>
              <a:gd name="connsiteY43" fmla="*/ 412539 h 1904909"/>
              <a:gd name="connsiteX44" fmla="*/ 1547901 w 3365422"/>
              <a:gd name="connsiteY44" fmla="*/ 403113 h 1904909"/>
              <a:gd name="connsiteX45" fmla="*/ 1481914 w 3365422"/>
              <a:gd name="connsiteY45" fmla="*/ 393686 h 1904909"/>
              <a:gd name="connsiteX46" fmla="*/ 1425353 w 3365422"/>
              <a:gd name="connsiteY46" fmla="*/ 384259 h 1904909"/>
              <a:gd name="connsiteX47" fmla="*/ 1359365 w 3365422"/>
              <a:gd name="connsiteY47" fmla="*/ 374832 h 1904909"/>
              <a:gd name="connsiteX48" fmla="*/ 1246244 w 3365422"/>
              <a:gd name="connsiteY48" fmla="*/ 355979 h 1904909"/>
              <a:gd name="connsiteX49" fmla="*/ 1161402 w 3365422"/>
              <a:gd name="connsiteY49" fmla="*/ 337125 h 1904909"/>
              <a:gd name="connsiteX50" fmla="*/ 1067134 w 3365422"/>
              <a:gd name="connsiteY50" fmla="*/ 327698 h 1904909"/>
              <a:gd name="connsiteX51" fmla="*/ 1010574 w 3365422"/>
              <a:gd name="connsiteY51" fmla="*/ 318271 h 1904909"/>
              <a:gd name="connsiteX52" fmla="*/ 925732 w 3365422"/>
              <a:gd name="connsiteY52" fmla="*/ 308845 h 1904909"/>
              <a:gd name="connsiteX53" fmla="*/ 869172 w 3365422"/>
              <a:gd name="connsiteY53" fmla="*/ 299418 h 1904909"/>
              <a:gd name="connsiteX54" fmla="*/ 774903 w 3365422"/>
              <a:gd name="connsiteY54" fmla="*/ 289991 h 1904909"/>
              <a:gd name="connsiteX55" fmla="*/ 614648 w 3365422"/>
              <a:gd name="connsiteY55" fmla="*/ 271137 h 1904909"/>
              <a:gd name="connsiteX56" fmla="*/ 567514 w 3365422"/>
              <a:gd name="connsiteY56" fmla="*/ 261711 h 1904909"/>
              <a:gd name="connsiteX57" fmla="*/ 492099 w 3365422"/>
              <a:gd name="connsiteY57" fmla="*/ 252284 h 1904909"/>
              <a:gd name="connsiteX58" fmla="*/ 331844 w 3365422"/>
              <a:gd name="connsiteY58" fmla="*/ 233430 h 1904909"/>
              <a:gd name="connsiteX59" fmla="*/ 237576 w 3365422"/>
              <a:gd name="connsiteY59" fmla="*/ 224003 h 1904909"/>
              <a:gd name="connsiteX60" fmla="*/ 190442 w 3365422"/>
              <a:gd name="connsiteY60" fmla="*/ 214577 h 1904909"/>
              <a:gd name="connsiteX61" fmla="*/ 133881 w 3365422"/>
              <a:gd name="connsiteY61" fmla="*/ 205150 h 1904909"/>
              <a:gd name="connsiteX62" fmla="*/ 86747 w 3365422"/>
              <a:gd name="connsiteY62" fmla="*/ 186296 h 1904909"/>
              <a:gd name="connsiteX63" fmla="*/ 58466 w 3365422"/>
              <a:gd name="connsiteY63" fmla="*/ 176869 h 1904909"/>
              <a:gd name="connsiteX64" fmla="*/ 20759 w 3365422"/>
              <a:gd name="connsiteY64" fmla="*/ 120308 h 1904909"/>
              <a:gd name="connsiteX65" fmla="*/ 11332 w 3365422"/>
              <a:gd name="connsiteY65" fmla="*/ 82601 h 1904909"/>
              <a:gd name="connsiteX66" fmla="*/ 1906 w 3365422"/>
              <a:gd name="connsiteY66" fmla="*/ 54321 h 1904909"/>
              <a:gd name="connsiteX67" fmla="*/ 52336 w 3365422"/>
              <a:gd name="connsiteY67" fmla="*/ 29761 h 1904909"/>
              <a:gd name="connsiteX68" fmla="*/ 107671 w 3365422"/>
              <a:gd name="connsiteY68" fmla="*/ 677 h 1904909"/>
              <a:gd name="connsiteX69" fmla="*/ 310961 w 3365422"/>
              <a:gd name="connsiteY69"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556569 w 3365422"/>
              <a:gd name="connsiteY27" fmla="*/ 667063 h 1904909"/>
              <a:gd name="connsiteX28" fmla="*/ 2405741 w 3365422"/>
              <a:gd name="connsiteY28" fmla="*/ 601075 h 1904909"/>
              <a:gd name="connsiteX29" fmla="*/ 2377460 w 3365422"/>
              <a:gd name="connsiteY29" fmla="*/ 591649 h 1904909"/>
              <a:gd name="connsiteX30" fmla="*/ 2330326 w 3365422"/>
              <a:gd name="connsiteY30" fmla="*/ 582222 h 1904909"/>
              <a:gd name="connsiteX31" fmla="*/ 2302046 w 3365422"/>
              <a:gd name="connsiteY31" fmla="*/ 572795 h 1904909"/>
              <a:gd name="connsiteX32" fmla="*/ 2254912 w 3365422"/>
              <a:gd name="connsiteY32" fmla="*/ 563368 h 1904909"/>
              <a:gd name="connsiteX33" fmla="*/ 2160644 w 3365422"/>
              <a:gd name="connsiteY33" fmla="*/ 535088 h 1904909"/>
              <a:gd name="connsiteX34" fmla="*/ 2104083 w 3365422"/>
              <a:gd name="connsiteY34" fmla="*/ 525661 h 1904909"/>
              <a:gd name="connsiteX35" fmla="*/ 2056949 w 3365422"/>
              <a:gd name="connsiteY35" fmla="*/ 516234 h 1904909"/>
              <a:gd name="connsiteX36" fmla="*/ 2000388 w 3365422"/>
              <a:gd name="connsiteY36" fmla="*/ 506807 h 1904909"/>
              <a:gd name="connsiteX37" fmla="*/ 1972108 w 3365422"/>
              <a:gd name="connsiteY37" fmla="*/ 497381 h 1904909"/>
              <a:gd name="connsiteX38" fmla="*/ 1934400 w 3365422"/>
              <a:gd name="connsiteY38" fmla="*/ 487954 h 1904909"/>
              <a:gd name="connsiteX39" fmla="*/ 1906120 w 3365422"/>
              <a:gd name="connsiteY39" fmla="*/ 478527 h 1904909"/>
              <a:gd name="connsiteX40" fmla="*/ 1792998 w 3365422"/>
              <a:gd name="connsiteY40" fmla="*/ 459673 h 1904909"/>
              <a:gd name="connsiteX41" fmla="*/ 1661023 w 3365422"/>
              <a:gd name="connsiteY41" fmla="*/ 421966 h 1904909"/>
              <a:gd name="connsiteX42" fmla="*/ 1595035 w 3365422"/>
              <a:gd name="connsiteY42" fmla="*/ 412539 h 1904909"/>
              <a:gd name="connsiteX43" fmla="*/ 1547901 w 3365422"/>
              <a:gd name="connsiteY43" fmla="*/ 403113 h 1904909"/>
              <a:gd name="connsiteX44" fmla="*/ 1481914 w 3365422"/>
              <a:gd name="connsiteY44" fmla="*/ 393686 h 1904909"/>
              <a:gd name="connsiteX45" fmla="*/ 1425353 w 3365422"/>
              <a:gd name="connsiteY45" fmla="*/ 384259 h 1904909"/>
              <a:gd name="connsiteX46" fmla="*/ 1359365 w 3365422"/>
              <a:gd name="connsiteY46" fmla="*/ 374832 h 1904909"/>
              <a:gd name="connsiteX47" fmla="*/ 1246244 w 3365422"/>
              <a:gd name="connsiteY47" fmla="*/ 355979 h 1904909"/>
              <a:gd name="connsiteX48" fmla="*/ 1161402 w 3365422"/>
              <a:gd name="connsiteY48" fmla="*/ 337125 h 1904909"/>
              <a:gd name="connsiteX49" fmla="*/ 1067134 w 3365422"/>
              <a:gd name="connsiteY49" fmla="*/ 327698 h 1904909"/>
              <a:gd name="connsiteX50" fmla="*/ 1010574 w 3365422"/>
              <a:gd name="connsiteY50" fmla="*/ 318271 h 1904909"/>
              <a:gd name="connsiteX51" fmla="*/ 925732 w 3365422"/>
              <a:gd name="connsiteY51" fmla="*/ 308845 h 1904909"/>
              <a:gd name="connsiteX52" fmla="*/ 869172 w 3365422"/>
              <a:gd name="connsiteY52" fmla="*/ 299418 h 1904909"/>
              <a:gd name="connsiteX53" fmla="*/ 774903 w 3365422"/>
              <a:gd name="connsiteY53" fmla="*/ 289991 h 1904909"/>
              <a:gd name="connsiteX54" fmla="*/ 614648 w 3365422"/>
              <a:gd name="connsiteY54" fmla="*/ 271137 h 1904909"/>
              <a:gd name="connsiteX55" fmla="*/ 567514 w 3365422"/>
              <a:gd name="connsiteY55" fmla="*/ 261711 h 1904909"/>
              <a:gd name="connsiteX56" fmla="*/ 492099 w 3365422"/>
              <a:gd name="connsiteY56" fmla="*/ 252284 h 1904909"/>
              <a:gd name="connsiteX57" fmla="*/ 331844 w 3365422"/>
              <a:gd name="connsiteY57" fmla="*/ 233430 h 1904909"/>
              <a:gd name="connsiteX58" fmla="*/ 237576 w 3365422"/>
              <a:gd name="connsiteY58" fmla="*/ 224003 h 1904909"/>
              <a:gd name="connsiteX59" fmla="*/ 190442 w 3365422"/>
              <a:gd name="connsiteY59" fmla="*/ 214577 h 1904909"/>
              <a:gd name="connsiteX60" fmla="*/ 133881 w 3365422"/>
              <a:gd name="connsiteY60" fmla="*/ 205150 h 1904909"/>
              <a:gd name="connsiteX61" fmla="*/ 86747 w 3365422"/>
              <a:gd name="connsiteY61" fmla="*/ 186296 h 1904909"/>
              <a:gd name="connsiteX62" fmla="*/ 58466 w 3365422"/>
              <a:gd name="connsiteY62" fmla="*/ 176869 h 1904909"/>
              <a:gd name="connsiteX63" fmla="*/ 20759 w 3365422"/>
              <a:gd name="connsiteY63" fmla="*/ 120308 h 1904909"/>
              <a:gd name="connsiteX64" fmla="*/ 11332 w 3365422"/>
              <a:gd name="connsiteY64" fmla="*/ 82601 h 1904909"/>
              <a:gd name="connsiteX65" fmla="*/ 1906 w 3365422"/>
              <a:gd name="connsiteY65" fmla="*/ 54321 h 1904909"/>
              <a:gd name="connsiteX66" fmla="*/ 52336 w 3365422"/>
              <a:gd name="connsiteY66" fmla="*/ 29761 h 1904909"/>
              <a:gd name="connsiteX67" fmla="*/ 107671 w 3365422"/>
              <a:gd name="connsiteY67" fmla="*/ 677 h 1904909"/>
              <a:gd name="connsiteX68" fmla="*/ 310961 w 3365422"/>
              <a:gd name="connsiteY68"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405741 w 3365422"/>
              <a:gd name="connsiteY28" fmla="*/ 601075 h 1904909"/>
              <a:gd name="connsiteX29" fmla="*/ 2377460 w 3365422"/>
              <a:gd name="connsiteY29" fmla="*/ 591649 h 1904909"/>
              <a:gd name="connsiteX30" fmla="*/ 2330326 w 3365422"/>
              <a:gd name="connsiteY30" fmla="*/ 582222 h 1904909"/>
              <a:gd name="connsiteX31" fmla="*/ 2302046 w 3365422"/>
              <a:gd name="connsiteY31" fmla="*/ 572795 h 1904909"/>
              <a:gd name="connsiteX32" fmla="*/ 2254912 w 3365422"/>
              <a:gd name="connsiteY32" fmla="*/ 563368 h 1904909"/>
              <a:gd name="connsiteX33" fmla="*/ 2160644 w 3365422"/>
              <a:gd name="connsiteY33" fmla="*/ 535088 h 1904909"/>
              <a:gd name="connsiteX34" fmla="*/ 2104083 w 3365422"/>
              <a:gd name="connsiteY34" fmla="*/ 525661 h 1904909"/>
              <a:gd name="connsiteX35" fmla="*/ 2056949 w 3365422"/>
              <a:gd name="connsiteY35" fmla="*/ 516234 h 1904909"/>
              <a:gd name="connsiteX36" fmla="*/ 2000388 w 3365422"/>
              <a:gd name="connsiteY36" fmla="*/ 506807 h 1904909"/>
              <a:gd name="connsiteX37" fmla="*/ 1972108 w 3365422"/>
              <a:gd name="connsiteY37" fmla="*/ 497381 h 1904909"/>
              <a:gd name="connsiteX38" fmla="*/ 1934400 w 3365422"/>
              <a:gd name="connsiteY38" fmla="*/ 487954 h 1904909"/>
              <a:gd name="connsiteX39" fmla="*/ 1906120 w 3365422"/>
              <a:gd name="connsiteY39" fmla="*/ 478527 h 1904909"/>
              <a:gd name="connsiteX40" fmla="*/ 1792998 w 3365422"/>
              <a:gd name="connsiteY40" fmla="*/ 459673 h 1904909"/>
              <a:gd name="connsiteX41" fmla="*/ 1661023 w 3365422"/>
              <a:gd name="connsiteY41" fmla="*/ 421966 h 1904909"/>
              <a:gd name="connsiteX42" fmla="*/ 1595035 w 3365422"/>
              <a:gd name="connsiteY42" fmla="*/ 412539 h 1904909"/>
              <a:gd name="connsiteX43" fmla="*/ 1547901 w 3365422"/>
              <a:gd name="connsiteY43" fmla="*/ 403113 h 1904909"/>
              <a:gd name="connsiteX44" fmla="*/ 1481914 w 3365422"/>
              <a:gd name="connsiteY44" fmla="*/ 393686 h 1904909"/>
              <a:gd name="connsiteX45" fmla="*/ 1425353 w 3365422"/>
              <a:gd name="connsiteY45" fmla="*/ 384259 h 1904909"/>
              <a:gd name="connsiteX46" fmla="*/ 1359365 w 3365422"/>
              <a:gd name="connsiteY46" fmla="*/ 374832 h 1904909"/>
              <a:gd name="connsiteX47" fmla="*/ 1246244 w 3365422"/>
              <a:gd name="connsiteY47" fmla="*/ 355979 h 1904909"/>
              <a:gd name="connsiteX48" fmla="*/ 1161402 w 3365422"/>
              <a:gd name="connsiteY48" fmla="*/ 337125 h 1904909"/>
              <a:gd name="connsiteX49" fmla="*/ 1067134 w 3365422"/>
              <a:gd name="connsiteY49" fmla="*/ 327698 h 1904909"/>
              <a:gd name="connsiteX50" fmla="*/ 1010574 w 3365422"/>
              <a:gd name="connsiteY50" fmla="*/ 318271 h 1904909"/>
              <a:gd name="connsiteX51" fmla="*/ 925732 w 3365422"/>
              <a:gd name="connsiteY51" fmla="*/ 308845 h 1904909"/>
              <a:gd name="connsiteX52" fmla="*/ 869172 w 3365422"/>
              <a:gd name="connsiteY52" fmla="*/ 299418 h 1904909"/>
              <a:gd name="connsiteX53" fmla="*/ 774903 w 3365422"/>
              <a:gd name="connsiteY53" fmla="*/ 289991 h 1904909"/>
              <a:gd name="connsiteX54" fmla="*/ 614648 w 3365422"/>
              <a:gd name="connsiteY54" fmla="*/ 271137 h 1904909"/>
              <a:gd name="connsiteX55" fmla="*/ 567514 w 3365422"/>
              <a:gd name="connsiteY55" fmla="*/ 261711 h 1904909"/>
              <a:gd name="connsiteX56" fmla="*/ 492099 w 3365422"/>
              <a:gd name="connsiteY56" fmla="*/ 252284 h 1904909"/>
              <a:gd name="connsiteX57" fmla="*/ 331844 w 3365422"/>
              <a:gd name="connsiteY57" fmla="*/ 233430 h 1904909"/>
              <a:gd name="connsiteX58" fmla="*/ 237576 w 3365422"/>
              <a:gd name="connsiteY58" fmla="*/ 224003 h 1904909"/>
              <a:gd name="connsiteX59" fmla="*/ 190442 w 3365422"/>
              <a:gd name="connsiteY59" fmla="*/ 214577 h 1904909"/>
              <a:gd name="connsiteX60" fmla="*/ 133881 w 3365422"/>
              <a:gd name="connsiteY60" fmla="*/ 205150 h 1904909"/>
              <a:gd name="connsiteX61" fmla="*/ 86747 w 3365422"/>
              <a:gd name="connsiteY61" fmla="*/ 186296 h 1904909"/>
              <a:gd name="connsiteX62" fmla="*/ 58466 w 3365422"/>
              <a:gd name="connsiteY62" fmla="*/ 176869 h 1904909"/>
              <a:gd name="connsiteX63" fmla="*/ 20759 w 3365422"/>
              <a:gd name="connsiteY63" fmla="*/ 120308 h 1904909"/>
              <a:gd name="connsiteX64" fmla="*/ 11332 w 3365422"/>
              <a:gd name="connsiteY64" fmla="*/ 82601 h 1904909"/>
              <a:gd name="connsiteX65" fmla="*/ 1906 w 3365422"/>
              <a:gd name="connsiteY65" fmla="*/ 54321 h 1904909"/>
              <a:gd name="connsiteX66" fmla="*/ 52336 w 3365422"/>
              <a:gd name="connsiteY66" fmla="*/ 29761 h 1904909"/>
              <a:gd name="connsiteX67" fmla="*/ 107671 w 3365422"/>
              <a:gd name="connsiteY67" fmla="*/ 677 h 1904909"/>
              <a:gd name="connsiteX68" fmla="*/ 310961 w 3365422"/>
              <a:gd name="connsiteY68"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2377460 w 3365422"/>
              <a:gd name="connsiteY29" fmla="*/ 591649 h 1904909"/>
              <a:gd name="connsiteX30" fmla="*/ 2330326 w 3365422"/>
              <a:gd name="connsiteY30" fmla="*/ 582222 h 1904909"/>
              <a:gd name="connsiteX31" fmla="*/ 2302046 w 3365422"/>
              <a:gd name="connsiteY31" fmla="*/ 572795 h 1904909"/>
              <a:gd name="connsiteX32" fmla="*/ 2254912 w 3365422"/>
              <a:gd name="connsiteY32" fmla="*/ 563368 h 1904909"/>
              <a:gd name="connsiteX33" fmla="*/ 2160644 w 3365422"/>
              <a:gd name="connsiteY33" fmla="*/ 535088 h 1904909"/>
              <a:gd name="connsiteX34" fmla="*/ 2104083 w 3365422"/>
              <a:gd name="connsiteY34" fmla="*/ 525661 h 1904909"/>
              <a:gd name="connsiteX35" fmla="*/ 2056949 w 3365422"/>
              <a:gd name="connsiteY35" fmla="*/ 516234 h 1904909"/>
              <a:gd name="connsiteX36" fmla="*/ 2000388 w 3365422"/>
              <a:gd name="connsiteY36" fmla="*/ 506807 h 1904909"/>
              <a:gd name="connsiteX37" fmla="*/ 1972108 w 3365422"/>
              <a:gd name="connsiteY37" fmla="*/ 497381 h 1904909"/>
              <a:gd name="connsiteX38" fmla="*/ 1934400 w 3365422"/>
              <a:gd name="connsiteY38" fmla="*/ 487954 h 1904909"/>
              <a:gd name="connsiteX39" fmla="*/ 1906120 w 3365422"/>
              <a:gd name="connsiteY39" fmla="*/ 478527 h 1904909"/>
              <a:gd name="connsiteX40" fmla="*/ 1792998 w 3365422"/>
              <a:gd name="connsiteY40" fmla="*/ 459673 h 1904909"/>
              <a:gd name="connsiteX41" fmla="*/ 1661023 w 3365422"/>
              <a:gd name="connsiteY41" fmla="*/ 421966 h 1904909"/>
              <a:gd name="connsiteX42" fmla="*/ 1595035 w 3365422"/>
              <a:gd name="connsiteY42" fmla="*/ 412539 h 1904909"/>
              <a:gd name="connsiteX43" fmla="*/ 1547901 w 3365422"/>
              <a:gd name="connsiteY43" fmla="*/ 403113 h 1904909"/>
              <a:gd name="connsiteX44" fmla="*/ 1481914 w 3365422"/>
              <a:gd name="connsiteY44" fmla="*/ 393686 h 1904909"/>
              <a:gd name="connsiteX45" fmla="*/ 1425353 w 3365422"/>
              <a:gd name="connsiteY45" fmla="*/ 384259 h 1904909"/>
              <a:gd name="connsiteX46" fmla="*/ 1359365 w 3365422"/>
              <a:gd name="connsiteY46" fmla="*/ 374832 h 1904909"/>
              <a:gd name="connsiteX47" fmla="*/ 1246244 w 3365422"/>
              <a:gd name="connsiteY47" fmla="*/ 355979 h 1904909"/>
              <a:gd name="connsiteX48" fmla="*/ 1161402 w 3365422"/>
              <a:gd name="connsiteY48" fmla="*/ 337125 h 1904909"/>
              <a:gd name="connsiteX49" fmla="*/ 1067134 w 3365422"/>
              <a:gd name="connsiteY49" fmla="*/ 327698 h 1904909"/>
              <a:gd name="connsiteX50" fmla="*/ 1010574 w 3365422"/>
              <a:gd name="connsiteY50" fmla="*/ 318271 h 1904909"/>
              <a:gd name="connsiteX51" fmla="*/ 925732 w 3365422"/>
              <a:gd name="connsiteY51" fmla="*/ 308845 h 1904909"/>
              <a:gd name="connsiteX52" fmla="*/ 869172 w 3365422"/>
              <a:gd name="connsiteY52" fmla="*/ 299418 h 1904909"/>
              <a:gd name="connsiteX53" fmla="*/ 774903 w 3365422"/>
              <a:gd name="connsiteY53" fmla="*/ 289991 h 1904909"/>
              <a:gd name="connsiteX54" fmla="*/ 614648 w 3365422"/>
              <a:gd name="connsiteY54" fmla="*/ 271137 h 1904909"/>
              <a:gd name="connsiteX55" fmla="*/ 567514 w 3365422"/>
              <a:gd name="connsiteY55" fmla="*/ 261711 h 1904909"/>
              <a:gd name="connsiteX56" fmla="*/ 492099 w 3365422"/>
              <a:gd name="connsiteY56" fmla="*/ 252284 h 1904909"/>
              <a:gd name="connsiteX57" fmla="*/ 331844 w 3365422"/>
              <a:gd name="connsiteY57" fmla="*/ 233430 h 1904909"/>
              <a:gd name="connsiteX58" fmla="*/ 237576 w 3365422"/>
              <a:gd name="connsiteY58" fmla="*/ 224003 h 1904909"/>
              <a:gd name="connsiteX59" fmla="*/ 190442 w 3365422"/>
              <a:gd name="connsiteY59" fmla="*/ 214577 h 1904909"/>
              <a:gd name="connsiteX60" fmla="*/ 133881 w 3365422"/>
              <a:gd name="connsiteY60" fmla="*/ 205150 h 1904909"/>
              <a:gd name="connsiteX61" fmla="*/ 86747 w 3365422"/>
              <a:gd name="connsiteY61" fmla="*/ 186296 h 1904909"/>
              <a:gd name="connsiteX62" fmla="*/ 58466 w 3365422"/>
              <a:gd name="connsiteY62" fmla="*/ 176869 h 1904909"/>
              <a:gd name="connsiteX63" fmla="*/ 20759 w 3365422"/>
              <a:gd name="connsiteY63" fmla="*/ 120308 h 1904909"/>
              <a:gd name="connsiteX64" fmla="*/ 11332 w 3365422"/>
              <a:gd name="connsiteY64" fmla="*/ 82601 h 1904909"/>
              <a:gd name="connsiteX65" fmla="*/ 1906 w 3365422"/>
              <a:gd name="connsiteY65" fmla="*/ 54321 h 1904909"/>
              <a:gd name="connsiteX66" fmla="*/ 52336 w 3365422"/>
              <a:gd name="connsiteY66" fmla="*/ 29761 h 1904909"/>
              <a:gd name="connsiteX67" fmla="*/ 107671 w 3365422"/>
              <a:gd name="connsiteY67" fmla="*/ 677 h 1904909"/>
              <a:gd name="connsiteX68" fmla="*/ 310961 w 3365422"/>
              <a:gd name="connsiteY68"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2330326 w 3365422"/>
              <a:gd name="connsiteY29" fmla="*/ 582222 h 1904909"/>
              <a:gd name="connsiteX30" fmla="*/ 2302046 w 3365422"/>
              <a:gd name="connsiteY30" fmla="*/ 572795 h 1904909"/>
              <a:gd name="connsiteX31" fmla="*/ 2254912 w 3365422"/>
              <a:gd name="connsiteY31" fmla="*/ 563368 h 1904909"/>
              <a:gd name="connsiteX32" fmla="*/ 2160644 w 3365422"/>
              <a:gd name="connsiteY32" fmla="*/ 535088 h 1904909"/>
              <a:gd name="connsiteX33" fmla="*/ 2104083 w 3365422"/>
              <a:gd name="connsiteY33" fmla="*/ 525661 h 1904909"/>
              <a:gd name="connsiteX34" fmla="*/ 2056949 w 3365422"/>
              <a:gd name="connsiteY34" fmla="*/ 516234 h 1904909"/>
              <a:gd name="connsiteX35" fmla="*/ 2000388 w 3365422"/>
              <a:gd name="connsiteY35" fmla="*/ 506807 h 1904909"/>
              <a:gd name="connsiteX36" fmla="*/ 1972108 w 3365422"/>
              <a:gd name="connsiteY36" fmla="*/ 497381 h 1904909"/>
              <a:gd name="connsiteX37" fmla="*/ 1934400 w 3365422"/>
              <a:gd name="connsiteY37" fmla="*/ 487954 h 1904909"/>
              <a:gd name="connsiteX38" fmla="*/ 1906120 w 3365422"/>
              <a:gd name="connsiteY38" fmla="*/ 478527 h 1904909"/>
              <a:gd name="connsiteX39" fmla="*/ 1792998 w 3365422"/>
              <a:gd name="connsiteY39" fmla="*/ 459673 h 1904909"/>
              <a:gd name="connsiteX40" fmla="*/ 1661023 w 3365422"/>
              <a:gd name="connsiteY40" fmla="*/ 421966 h 1904909"/>
              <a:gd name="connsiteX41" fmla="*/ 1595035 w 3365422"/>
              <a:gd name="connsiteY41" fmla="*/ 412539 h 1904909"/>
              <a:gd name="connsiteX42" fmla="*/ 1547901 w 3365422"/>
              <a:gd name="connsiteY42" fmla="*/ 403113 h 1904909"/>
              <a:gd name="connsiteX43" fmla="*/ 1481914 w 3365422"/>
              <a:gd name="connsiteY43" fmla="*/ 393686 h 1904909"/>
              <a:gd name="connsiteX44" fmla="*/ 1425353 w 3365422"/>
              <a:gd name="connsiteY44" fmla="*/ 384259 h 1904909"/>
              <a:gd name="connsiteX45" fmla="*/ 1359365 w 3365422"/>
              <a:gd name="connsiteY45" fmla="*/ 374832 h 1904909"/>
              <a:gd name="connsiteX46" fmla="*/ 1246244 w 3365422"/>
              <a:gd name="connsiteY46" fmla="*/ 355979 h 1904909"/>
              <a:gd name="connsiteX47" fmla="*/ 1161402 w 3365422"/>
              <a:gd name="connsiteY47" fmla="*/ 337125 h 1904909"/>
              <a:gd name="connsiteX48" fmla="*/ 1067134 w 3365422"/>
              <a:gd name="connsiteY48" fmla="*/ 327698 h 1904909"/>
              <a:gd name="connsiteX49" fmla="*/ 1010574 w 3365422"/>
              <a:gd name="connsiteY49" fmla="*/ 318271 h 1904909"/>
              <a:gd name="connsiteX50" fmla="*/ 925732 w 3365422"/>
              <a:gd name="connsiteY50" fmla="*/ 308845 h 1904909"/>
              <a:gd name="connsiteX51" fmla="*/ 869172 w 3365422"/>
              <a:gd name="connsiteY51" fmla="*/ 299418 h 1904909"/>
              <a:gd name="connsiteX52" fmla="*/ 774903 w 3365422"/>
              <a:gd name="connsiteY52" fmla="*/ 289991 h 1904909"/>
              <a:gd name="connsiteX53" fmla="*/ 614648 w 3365422"/>
              <a:gd name="connsiteY53" fmla="*/ 271137 h 1904909"/>
              <a:gd name="connsiteX54" fmla="*/ 567514 w 3365422"/>
              <a:gd name="connsiteY54" fmla="*/ 261711 h 1904909"/>
              <a:gd name="connsiteX55" fmla="*/ 492099 w 3365422"/>
              <a:gd name="connsiteY55" fmla="*/ 252284 h 1904909"/>
              <a:gd name="connsiteX56" fmla="*/ 331844 w 3365422"/>
              <a:gd name="connsiteY56" fmla="*/ 233430 h 1904909"/>
              <a:gd name="connsiteX57" fmla="*/ 237576 w 3365422"/>
              <a:gd name="connsiteY57" fmla="*/ 224003 h 1904909"/>
              <a:gd name="connsiteX58" fmla="*/ 190442 w 3365422"/>
              <a:gd name="connsiteY58" fmla="*/ 214577 h 1904909"/>
              <a:gd name="connsiteX59" fmla="*/ 133881 w 3365422"/>
              <a:gd name="connsiteY59" fmla="*/ 205150 h 1904909"/>
              <a:gd name="connsiteX60" fmla="*/ 86747 w 3365422"/>
              <a:gd name="connsiteY60" fmla="*/ 186296 h 1904909"/>
              <a:gd name="connsiteX61" fmla="*/ 58466 w 3365422"/>
              <a:gd name="connsiteY61" fmla="*/ 176869 h 1904909"/>
              <a:gd name="connsiteX62" fmla="*/ 20759 w 3365422"/>
              <a:gd name="connsiteY62" fmla="*/ 120308 h 1904909"/>
              <a:gd name="connsiteX63" fmla="*/ 11332 w 3365422"/>
              <a:gd name="connsiteY63" fmla="*/ 82601 h 1904909"/>
              <a:gd name="connsiteX64" fmla="*/ 1906 w 3365422"/>
              <a:gd name="connsiteY64" fmla="*/ 54321 h 1904909"/>
              <a:gd name="connsiteX65" fmla="*/ 52336 w 3365422"/>
              <a:gd name="connsiteY65" fmla="*/ 29761 h 1904909"/>
              <a:gd name="connsiteX66" fmla="*/ 107671 w 3365422"/>
              <a:gd name="connsiteY66" fmla="*/ 677 h 1904909"/>
              <a:gd name="connsiteX67" fmla="*/ 310961 w 3365422"/>
              <a:gd name="connsiteY67"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2330326 w 3365422"/>
              <a:gd name="connsiteY29" fmla="*/ 582222 h 1904909"/>
              <a:gd name="connsiteX30" fmla="*/ 2328009 w 3365422"/>
              <a:gd name="connsiteY30" fmla="*/ 581293 h 1904909"/>
              <a:gd name="connsiteX31" fmla="*/ 2302046 w 3365422"/>
              <a:gd name="connsiteY31" fmla="*/ 572795 h 1904909"/>
              <a:gd name="connsiteX32" fmla="*/ 2254912 w 3365422"/>
              <a:gd name="connsiteY32" fmla="*/ 563368 h 1904909"/>
              <a:gd name="connsiteX33" fmla="*/ 2160644 w 3365422"/>
              <a:gd name="connsiteY33" fmla="*/ 535088 h 1904909"/>
              <a:gd name="connsiteX34" fmla="*/ 2104083 w 3365422"/>
              <a:gd name="connsiteY34" fmla="*/ 525661 h 1904909"/>
              <a:gd name="connsiteX35" fmla="*/ 2056949 w 3365422"/>
              <a:gd name="connsiteY35" fmla="*/ 516234 h 1904909"/>
              <a:gd name="connsiteX36" fmla="*/ 2000388 w 3365422"/>
              <a:gd name="connsiteY36" fmla="*/ 506807 h 1904909"/>
              <a:gd name="connsiteX37" fmla="*/ 1972108 w 3365422"/>
              <a:gd name="connsiteY37" fmla="*/ 497381 h 1904909"/>
              <a:gd name="connsiteX38" fmla="*/ 1934400 w 3365422"/>
              <a:gd name="connsiteY38" fmla="*/ 487954 h 1904909"/>
              <a:gd name="connsiteX39" fmla="*/ 1906120 w 3365422"/>
              <a:gd name="connsiteY39" fmla="*/ 478527 h 1904909"/>
              <a:gd name="connsiteX40" fmla="*/ 1792998 w 3365422"/>
              <a:gd name="connsiteY40" fmla="*/ 459673 h 1904909"/>
              <a:gd name="connsiteX41" fmla="*/ 1661023 w 3365422"/>
              <a:gd name="connsiteY41" fmla="*/ 421966 h 1904909"/>
              <a:gd name="connsiteX42" fmla="*/ 1595035 w 3365422"/>
              <a:gd name="connsiteY42" fmla="*/ 412539 h 1904909"/>
              <a:gd name="connsiteX43" fmla="*/ 1547901 w 3365422"/>
              <a:gd name="connsiteY43" fmla="*/ 403113 h 1904909"/>
              <a:gd name="connsiteX44" fmla="*/ 1481914 w 3365422"/>
              <a:gd name="connsiteY44" fmla="*/ 393686 h 1904909"/>
              <a:gd name="connsiteX45" fmla="*/ 1425353 w 3365422"/>
              <a:gd name="connsiteY45" fmla="*/ 384259 h 1904909"/>
              <a:gd name="connsiteX46" fmla="*/ 1359365 w 3365422"/>
              <a:gd name="connsiteY46" fmla="*/ 374832 h 1904909"/>
              <a:gd name="connsiteX47" fmla="*/ 1246244 w 3365422"/>
              <a:gd name="connsiteY47" fmla="*/ 355979 h 1904909"/>
              <a:gd name="connsiteX48" fmla="*/ 1161402 w 3365422"/>
              <a:gd name="connsiteY48" fmla="*/ 337125 h 1904909"/>
              <a:gd name="connsiteX49" fmla="*/ 1067134 w 3365422"/>
              <a:gd name="connsiteY49" fmla="*/ 327698 h 1904909"/>
              <a:gd name="connsiteX50" fmla="*/ 1010574 w 3365422"/>
              <a:gd name="connsiteY50" fmla="*/ 318271 h 1904909"/>
              <a:gd name="connsiteX51" fmla="*/ 925732 w 3365422"/>
              <a:gd name="connsiteY51" fmla="*/ 308845 h 1904909"/>
              <a:gd name="connsiteX52" fmla="*/ 869172 w 3365422"/>
              <a:gd name="connsiteY52" fmla="*/ 299418 h 1904909"/>
              <a:gd name="connsiteX53" fmla="*/ 774903 w 3365422"/>
              <a:gd name="connsiteY53" fmla="*/ 289991 h 1904909"/>
              <a:gd name="connsiteX54" fmla="*/ 614648 w 3365422"/>
              <a:gd name="connsiteY54" fmla="*/ 271137 h 1904909"/>
              <a:gd name="connsiteX55" fmla="*/ 567514 w 3365422"/>
              <a:gd name="connsiteY55" fmla="*/ 261711 h 1904909"/>
              <a:gd name="connsiteX56" fmla="*/ 492099 w 3365422"/>
              <a:gd name="connsiteY56" fmla="*/ 252284 h 1904909"/>
              <a:gd name="connsiteX57" fmla="*/ 331844 w 3365422"/>
              <a:gd name="connsiteY57" fmla="*/ 233430 h 1904909"/>
              <a:gd name="connsiteX58" fmla="*/ 237576 w 3365422"/>
              <a:gd name="connsiteY58" fmla="*/ 224003 h 1904909"/>
              <a:gd name="connsiteX59" fmla="*/ 190442 w 3365422"/>
              <a:gd name="connsiteY59" fmla="*/ 214577 h 1904909"/>
              <a:gd name="connsiteX60" fmla="*/ 133881 w 3365422"/>
              <a:gd name="connsiteY60" fmla="*/ 205150 h 1904909"/>
              <a:gd name="connsiteX61" fmla="*/ 86747 w 3365422"/>
              <a:gd name="connsiteY61" fmla="*/ 186296 h 1904909"/>
              <a:gd name="connsiteX62" fmla="*/ 58466 w 3365422"/>
              <a:gd name="connsiteY62" fmla="*/ 176869 h 1904909"/>
              <a:gd name="connsiteX63" fmla="*/ 20759 w 3365422"/>
              <a:gd name="connsiteY63" fmla="*/ 120308 h 1904909"/>
              <a:gd name="connsiteX64" fmla="*/ 11332 w 3365422"/>
              <a:gd name="connsiteY64" fmla="*/ 82601 h 1904909"/>
              <a:gd name="connsiteX65" fmla="*/ 1906 w 3365422"/>
              <a:gd name="connsiteY65" fmla="*/ 54321 h 1904909"/>
              <a:gd name="connsiteX66" fmla="*/ 52336 w 3365422"/>
              <a:gd name="connsiteY66" fmla="*/ 29761 h 1904909"/>
              <a:gd name="connsiteX67" fmla="*/ 107671 w 3365422"/>
              <a:gd name="connsiteY67" fmla="*/ 677 h 1904909"/>
              <a:gd name="connsiteX68" fmla="*/ 310961 w 3365422"/>
              <a:gd name="connsiteY68"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2330326 w 3365422"/>
              <a:gd name="connsiteY29" fmla="*/ 582222 h 1904909"/>
              <a:gd name="connsiteX30" fmla="*/ 2328009 w 3365422"/>
              <a:gd name="connsiteY30" fmla="*/ 581293 h 1904909"/>
              <a:gd name="connsiteX31" fmla="*/ 2254912 w 3365422"/>
              <a:gd name="connsiteY31" fmla="*/ 563368 h 1904909"/>
              <a:gd name="connsiteX32" fmla="*/ 2160644 w 3365422"/>
              <a:gd name="connsiteY32" fmla="*/ 535088 h 1904909"/>
              <a:gd name="connsiteX33" fmla="*/ 2104083 w 3365422"/>
              <a:gd name="connsiteY33" fmla="*/ 525661 h 1904909"/>
              <a:gd name="connsiteX34" fmla="*/ 2056949 w 3365422"/>
              <a:gd name="connsiteY34" fmla="*/ 516234 h 1904909"/>
              <a:gd name="connsiteX35" fmla="*/ 2000388 w 3365422"/>
              <a:gd name="connsiteY35" fmla="*/ 506807 h 1904909"/>
              <a:gd name="connsiteX36" fmla="*/ 1972108 w 3365422"/>
              <a:gd name="connsiteY36" fmla="*/ 497381 h 1904909"/>
              <a:gd name="connsiteX37" fmla="*/ 1934400 w 3365422"/>
              <a:gd name="connsiteY37" fmla="*/ 487954 h 1904909"/>
              <a:gd name="connsiteX38" fmla="*/ 1906120 w 3365422"/>
              <a:gd name="connsiteY38" fmla="*/ 478527 h 1904909"/>
              <a:gd name="connsiteX39" fmla="*/ 1792998 w 3365422"/>
              <a:gd name="connsiteY39" fmla="*/ 459673 h 1904909"/>
              <a:gd name="connsiteX40" fmla="*/ 1661023 w 3365422"/>
              <a:gd name="connsiteY40" fmla="*/ 421966 h 1904909"/>
              <a:gd name="connsiteX41" fmla="*/ 1595035 w 3365422"/>
              <a:gd name="connsiteY41" fmla="*/ 412539 h 1904909"/>
              <a:gd name="connsiteX42" fmla="*/ 1547901 w 3365422"/>
              <a:gd name="connsiteY42" fmla="*/ 403113 h 1904909"/>
              <a:gd name="connsiteX43" fmla="*/ 1481914 w 3365422"/>
              <a:gd name="connsiteY43" fmla="*/ 393686 h 1904909"/>
              <a:gd name="connsiteX44" fmla="*/ 1425353 w 3365422"/>
              <a:gd name="connsiteY44" fmla="*/ 384259 h 1904909"/>
              <a:gd name="connsiteX45" fmla="*/ 1359365 w 3365422"/>
              <a:gd name="connsiteY45" fmla="*/ 374832 h 1904909"/>
              <a:gd name="connsiteX46" fmla="*/ 1246244 w 3365422"/>
              <a:gd name="connsiteY46" fmla="*/ 355979 h 1904909"/>
              <a:gd name="connsiteX47" fmla="*/ 1161402 w 3365422"/>
              <a:gd name="connsiteY47" fmla="*/ 337125 h 1904909"/>
              <a:gd name="connsiteX48" fmla="*/ 1067134 w 3365422"/>
              <a:gd name="connsiteY48" fmla="*/ 327698 h 1904909"/>
              <a:gd name="connsiteX49" fmla="*/ 1010574 w 3365422"/>
              <a:gd name="connsiteY49" fmla="*/ 318271 h 1904909"/>
              <a:gd name="connsiteX50" fmla="*/ 925732 w 3365422"/>
              <a:gd name="connsiteY50" fmla="*/ 308845 h 1904909"/>
              <a:gd name="connsiteX51" fmla="*/ 869172 w 3365422"/>
              <a:gd name="connsiteY51" fmla="*/ 299418 h 1904909"/>
              <a:gd name="connsiteX52" fmla="*/ 774903 w 3365422"/>
              <a:gd name="connsiteY52" fmla="*/ 289991 h 1904909"/>
              <a:gd name="connsiteX53" fmla="*/ 614648 w 3365422"/>
              <a:gd name="connsiteY53" fmla="*/ 271137 h 1904909"/>
              <a:gd name="connsiteX54" fmla="*/ 567514 w 3365422"/>
              <a:gd name="connsiteY54" fmla="*/ 261711 h 1904909"/>
              <a:gd name="connsiteX55" fmla="*/ 492099 w 3365422"/>
              <a:gd name="connsiteY55" fmla="*/ 252284 h 1904909"/>
              <a:gd name="connsiteX56" fmla="*/ 331844 w 3365422"/>
              <a:gd name="connsiteY56" fmla="*/ 233430 h 1904909"/>
              <a:gd name="connsiteX57" fmla="*/ 237576 w 3365422"/>
              <a:gd name="connsiteY57" fmla="*/ 224003 h 1904909"/>
              <a:gd name="connsiteX58" fmla="*/ 190442 w 3365422"/>
              <a:gd name="connsiteY58" fmla="*/ 214577 h 1904909"/>
              <a:gd name="connsiteX59" fmla="*/ 133881 w 3365422"/>
              <a:gd name="connsiteY59" fmla="*/ 205150 h 1904909"/>
              <a:gd name="connsiteX60" fmla="*/ 86747 w 3365422"/>
              <a:gd name="connsiteY60" fmla="*/ 186296 h 1904909"/>
              <a:gd name="connsiteX61" fmla="*/ 58466 w 3365422"/>
              <a:gd name="connsiteY61" fmla="*/ 176869 h 1904909"/>
              <a:gd name="connsiteX62" fmla="*/ 20759 w 3365422"/>
              <a:gd name="connsiteY62" fmla="*/ 120308 h 1904909"/>
              <a:gd name="connsiteX63" fmla="*/ 11332 w 3365422"/>
              <a:gd name="connsiteY63" fmla="*/ 82601 h 1904909"/>
              <a:gd name="connsiteX64" fmla="*/ 1906 w 3365422"/>
              <a:gd name="connsiteY64" fmla="*/ 54321 h 1904909"/>
              <a:gd name="connsiteX65" fmla="*/ 52336 w 3365422"/>
              <a:gd name="connsiteY65" fmla="*/ 29761 h 1904909"/>
              <a:gd name="connsiteX66" fmla="*/ 107671 w 3365422"/>
              <a:gd name="connsiteY66" fmla="*/ 677 h 1904909"/>
              <a:gd name="connsiteX67" fmla="*/ 310961 w 3365422"/>
              <a:gd name="connsiteY67"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2330326 w 3365422"/>
              <a:gd name="connsiteY29" fmla="*/ 582222 h 1904909"/>
              <a:gd name="connsiteX30" fmla="*/ 2254912 w 3365422"/>
              <a:gd name="connsiteY30" fmla="*/ 563368 h 1904909"/>
              <a:gd name="connsiteX31" fmla="*/ 2160644 w 3365422"/>
              <a:gd name="connsiteY31" fmla="*/ 535088 h 1904909"/>
              <a:gd name="connsiteX32" fmla="*/ 2104083 w 3365422"/>
              <a:gd name="connsiteY32" fmla="*/ 525661 h 1904909"/>
              <a:gd name="connsiteX33" fmla="*/ 2056949 w 3365422"/>
              <a:gd name="connsiteY33" fmla="*/ 516234 h 1904909"/>
              <a:gd name="connsiteX34" fmla="*/ 2000388 w 3365422"/>
              <a:gd name="connsiteY34" fmla="*/ 506807 h 1904909"/>
              <a:gd name="connsiteX35" fmla="*/ 1972108 w 3365422"/>
              <a:gd name="connsiteY35" fmla="*/ 497381 h 1904909"/>
              <a:gd name="connsiteX36" fmla="*/ 1934400 w 3365422"/>
              <a:gd name="connsiteY36" fmla="*/ 487954 h 1904909"/>
              <a:gd name="connsiteX37" fmla="*/ 1906120 w 3365422"/>
              <a:gd name="connsiteY37" fmla="*/ 478527 h 1904909"/>
              <a:gd name="connsiteX38" fmla="*/ 1792998 w 3365422"/>
              <a:gd name="connsiteY38" fmla="*/ 459673 h 1904909"/>
              <a:gd name="connsiteX39" fmla="*/ 1661023 w 3365422"/>
              <a:gd name="connsiteY39" fmla="*/ 421966 h 1904909"/>
              <a:gd name="connsiteX40" fmla="*/ 1595035 w 3365422"/>
              <a:gd name="connsiteY40" fmla="*/ 412539 h 1904909"/>
              <a:gd name="connsiteX41" fmla="*/ 1547901 w 3365422"/>
              <a:gd name="connsiteY41" fmla="*/ 403113 h 1904909"/>
              <a:gd name="connsiteX42" fmla="*/ 1481914 w 3365422"/>
              <a:gd name="connsiteY42" fmla="*/ 393686 h 1904909"/>
              <a:gd name="connsiteX43" fmla="*/ 1425353 w 3365422"/>
              <a:gd name="connsiteY43" fmla="*/ 384259 h 1904909"/>
              <a:gd name="connsiteX44" fmla="*/ 1359365 w 3365422"/>
              <a:gd name="connsiteY44" fmla="*/ 374832 h 1904909"/>
              <a:gd name="connsiteX45" fmla="*/ 1246244 w 3365422"/>
              <a:gd name="connsiteY45" fmla="*/ 355979 h 1904909"/>
              <a:gd name="connsiteX46" fmla="*/ 1161402 w 3365422"/>
              <a:gd name="connsiteY46" fmla="*/ 337125 h 1904909"/>
              <a:gd name="connsiteX47" fmla="*/ 1067134 w 3365422"/>
              <a:gd name="connsiteY47" fmla="*/ 327698 h 1904909"/>
              <a:gd name="connsiteX48" fmla="*/ 1010574 w 3365422"/>
              <a:gd name="connsiteY48" fmla="*/ 318271 h 1904909"/>
              <a:gd name="connsiteX49" fmla="*/ 925732 w 3365422"/>
              <a:gd name="connsiteY49" fmla="*/ 308845 h 1904909"/>
              <a:gd name="connsiteX50" fmla="*/ 869172 w 3365422"/>
              <a:gd name="connsiteY50" fmla="*/ 299418 h 1904909"/>
              <a:gd name="connsiteX51" fmla="*/ 774903 w 3365422"/>
              <a:gd name="connsiteY51" fmla="*/ 289991 h 1904909"/>
              <a:gd name="connsiteX52" fmla="*/ 614648 w 3365422"/>
              <a:gd name="connsiteY52" fmla="*/ 271137 h 1904909"/>
              <a:gd name="connsiteX53" fmla="*/ 567514 w 3365422"/>
              <a:gd name="connsiteY53" fmla="*/ 261711 h 1904909"/>
              <a:gd name="connsiteX54" fmla="*/ 492099 w 3365422"/>
              <a:gd name="connsiteY54" fmla="*/ 252284 h 1904909"/>
              <a:gd name="connsiteX55" fmla="*/ 331844 w 3365422"/>
              <a:gd name="connsiteY55" fmla="*/ 233430 h 1904909"/>
              <a:gd name="connsiteX56" fmla="*/ 237576 w 3365422"/>
              <a:gd name="connsiteY56" fmla="*/ 224003 h 1904909"/>
              <a:gd name="connsiteX57" fmla="*/ 190442 w 3365422"/>
              <a:gd name="connsiteY57" fmla="*/ 214577 h 1904909"/>
              <a:gd name="connsiteX58" fmla="*/ 133881 w 3365422"/>
              <a:gd name="connsiteY58" fmla="*/ 205150 h 1904909"/>
              <a:gd name="connsiteX59" fmla="*/ 86747 w 3365422"/>
              <a:gd name="connsiteY59" fmla="*/ 186296 h 1904909"/>
              <a:gd name="connsiteX60" fmla="*/ 58466 w 3365422"/>
              <a:gd name="connsiteY60" fmla="*/ 176869 h 1904909"/>
              <a:gd name="connsiteX61" fmla="*/ 20759 w 3365422"/>
              <a:gd name="connsiteY61" fmla="*/ 120308 h 1904909"/>
              <a:gd name="connsiteX62" fmla="*/ 11332 w 3365422"/>
              <a:gd name="connsiteY62" fmla="*/ 82601 h 1904909"/>
              <a:gd name="connsiteX63" fmla="*/ 1906 w 3365422"/>
              <a:gd name="connsiteY63" fmla="*/ 54321 h 1904909"/>
              <a:gd name="connsiteX64" fmla="*/ 52336 w 3365422"/>
              <a:gd name="connsiteY64" fmla="*/ 29761 h 1904909"/>
              <a:gd name="connsiteX65" fmla="*/ 107671 w 3365422"/>
              <a:gd name="connsiteY65" fmla="*/ 677 h 1904909"/>
              <a:gd name="connsiteX66" fmla="*/ 310961 w 3365422"/>
              <a:gd name="connsiteY66"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2330326 w 3365422"/>
              <a:gd name="connsiteY29" fmla="*/ 582222 h 1904909"/>
              <a:gd name="connsiteX30" fmla="*/ 2160644 w 3365422"/>
              <a:gd name="connsiteY30" fmla="*/ 535088 h 1904909"/>
              <a:gd name="connsiteX31" fmla="*/ 2104083 w 3365422"/>
              <a:gd name="connsiteY31" fmla="*/ 525661 h 1904909"/>
              <a:gd name="connsiteX32" fmla="*/ 2056949 w 3365422"/>
              <a:gd name="connsiteY32" fmla="*/ 516234 h 1904909"/>
              <a:gd name="connsiteX33" fmla="*/ 2000388 w 3365422"/>
              <a:gd name="connsiteY33" fmla="*/ 506807 h 1904909"/>
              <a:gd name="connsiteX34" fmla="*/ 1972108 w 3365422"/>
              <a:gd name="connsiteY34" fmla="*/ 497381 h 1904909"/>
              <a:gd name="connsiteX35" fmla="*/ 1934400 w 3365422"/>
              <a:gd name="connsiteY35" fmla="*/ 487954 h 1904909"/>
              <a:gd name="connsiteX36" fmla="*/ 1906120 w 3365422"/>
              <a:gd name="connsiteY36" fmla="*/ 478527 h 1904909"/>
              <a:gd name="connsiteX37" fmla="*/ 1792998 w 3365422"/>
              <a:gd name="connsiteY37" fmla="*/ 459673 h 1904909"/>
              <a:gd name="connsiteX38" fmla="*/ 1661023 w 3365422"/>
              <a:gd name="connsiteY38" fmla="*/ 421966 h 1904909"/>
              <a:gd name="connsiteX39" fmla="*/ 1595035 w 3365422"/>
              <a:gd name="connsiteY39" fmla="*/ 412539 h 1904909"/>
              <a:gd name="connsiteX40" fmla="*/ 1547901 w 3365422"/>
              <a:gd name="connsiteY40" fmla="*/ 403113 h 1904909"/>
              <a:gd name="connsiteX41" fmla="*/ 1481914 w 3365422"/>
              <a:gd name="connsiteY41" fmla="*/ 393686 h 1904909"/>
              <a:gd name="connsiteX42" fmla="*/ 1425353 w 3365422"/>
              <a:gd name="connsiteY42" fmla="*/ 384259 h 1904909"/>
              <a:gd name="connsiteX43" fmla="*/ 1359365 w 3365422"/>
              <a:gd name="connsiteY43" fmla="*/ 374832 h 1904909"/>
              <a:gd name="connsiteX44" fmla="*/ 1246244 w 3365422"/>
              <a:gd name="connsiteY44" fmla="*/ 355979 h 1904909"/>
              <a:gd name="connsiteX45" fmla="*/ 1161402 w 3365422"/>
              <a:gd name="connsiteY45" fmla="*/ 337125 h 1904909"/>
              <a:gd name="connsiteX46" fmla="*/ 1067134 w 3365422"/>
              <a:gd name="connsiteY46" fmla="*/ 327698 h 1904909"/>
              <a:gd name="connsiteX47" fmla="*/ 1010574 w 3365422"/>
              <a:gd name="connsiteY47" fmla="*/ 318271 h 1904909"/>
              <a:gd name="connsiteX48" fmla="*/ 925732 w 3365422"/>
              <a:gd name="connsiteY48" fmla="*/ 308845 h 1904909"/>
              <a:gd name="connsiteX49" fmla="*/ 869172 w 3365422"/>
              <a:gd name="connsiteY49" fmla="*/ 299418 h 1904909"/>
              <a:gd name="connsiteX50" fmla="*/ 774903 w 3365422"/>
              <a:gd name="connsiteY50" fmla="*/ 289991 h 1904909"/>
              <a:gd name="connsiteX51" fmla="*/ 614648 w 3365422"/>
              <a:gd name="connsiteY51" fmla="*/ 271137 h 1904909"/>
              <a:gd name="connsiteX52" fmla="*/ 567514 w 3365422"/>
              <a:gd name="connsiteY52" fmla="*/ 261711 h 1904909"/>
              <a:gd name="connsiteX53" fmla="*/ 492099 w 3365422"/>
              <a:gd name="connsiteY53" fmla="*/ 252284 h 1904909"/>
              <a:gd name="connsiteX54" fmla="*/ 331844 w 3365422"/>
              <a:gd name="connsiteY54" fmla="*/ 233430 h 1904909"/>
              <a:gd name="connsiteX55" fmla="*/ 237576 w 3365422"/>
              <a:gd name="connsiteY55" fmla="*/ 224003 h 1904909"/>
              <a:gd name="connsiteX56" fmla="*/ 190442 w 3365422"/>
              <a:gd name="connsiteY56" fmla="*/ 214577 h 1904909"/>
              <a:gd name="connsiteX57" fmla="*/ 133881 w 3365422"/>
              <a:gd name="connsiteY57" fmla="*/ 205150 h 1904909"/>
              <a:gd name="connsiteX58" fmla="*/ 86747 w 3365422"/>
              <a:gd name="connsiteY58" fmla="*/ 186296 h 1904909"/>
              <a:gd name="connsiteX59" fmla="*/ 58466 w 3365422"/>
              <a:gd name="connsiteY59" fmla="*/ 176869 h 1904909"/>
              <a:gd name="connsiteX60" fmla="*/ 20759 w 3365422"/>
              <a:gd name="connsiteY60" fmla="*/ 120308 h 1904909"/>
              <a:gd name="connsiteX61" fmla="*/ 11332 w 3365422"/>
              <a:gd name="connsiteY61" fmla="*/ 82601 h 1904909"/>
              <a:gd name="connsiteX62" fmla="*/ 1906 w 3365422"/>
              <a:gd name="connsiteY62" fmla="*/ 54321 h 1904909"/>
              <a:gd name="connsiteX63" fmla="*/ 52336 w 3365422"/>
              <a:gd name="connsiteY63" fmla="*/ 29761 h 1904909"/>
              <a:gd name="connsiteX64" fmla="*/ 107671 w 3365422"/>
              <a:gd name="connsiteY64" fmla="*/ 677 h 1904909"/>
              <a:gd name="connsiteX65" fmla="*/ 310961 w 3365422"/>
              <a:gd name="connsiteY6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2160644 w 3365422"/>
              <a:gd name="connsiteY29" fmla="*/ 535088 h 1904909"/>
              <a:gd name="connsiteX30" fmla="*/ 2104083 w 3365422"/>
              <a:gd name="connsiteY30" fmla="*/ 525661 h 1904909"/>
              <a:gd name="connsiteX31" fmla="*/ 2056949 w 3365422"/>
              <a:gd name="connsiteY31" fmla="*/ 516234 h 1904909"/>
              <a:gd name="connsiteX32" fmla="*/ 2000388 w 3365422"/>
              <a:gd name="connsiteY32" fmla="*/ 506807 h 1904909"/>
              <a:gd name="connsiteX33" fmla="*/ 1972108 w 3365422"/>
              <a:gd name="connsiteY33" fmla="*/ 497381 h 1904909"/>
              <a:gd name="connsiteX34" fmla="*/ 1934400 w 3365422"/>
              <a:gd name="connsiteY34" fmla="*/ 487954 h 1904909"/>
              <a:gd name="connsiteX35" fmla="*/ 1906120 w 3365422"/>
              <a:gd name="connsiteY35" fmla="*/ 478527 h 1904909"/>
              <a:gd name="connsiteX36" fmla="*/ 1792998 w 3365422"/>
              <a:gd name="connsiteY36" fmla="*/ 459673 h 1904909"/>
              <a:gd name="connsiteX37" fmla="*/ 1661023 w 3365422"/>
              <a:gd name="connsiteY37" fmla="*/ 421966 h 1904909"/>
              <a:gd name="connsiteX38" fmla="*/ 1595035 w 3365422"/>
              <a:gd name="connsiteY38" fmla="*/ 412539 h 1904909"/>
              <a:gd name="connsiteX39" fmla="*/ 1547901 w 3365422"/>
              <a:gd name="connsiteY39" fmla="*/ 403113 h 1904909"/>
              <a:gd name="connsiteX40" fmla="*/ 1481914 w 3365422"/>
              <a:gd name="connsiteY40" fmla="*/ 393686 h 1904909"/>
              <a:gd name="connsiteX41" fmla="*/ 1425353 w 3365422"/>
              <a:gd name="connsiteY41" fmla="*/ 384259 h 1904909"/>
              <a:gd name="connsiteX42" fmla="*/ 1359365 w 3365422"/>
              <a:gd name="connsiteY42" fmla="*/ 374832 h 1904909"/>
              <a:gd name="connsiteX43" fmla="*/ 1246244 w 3365422"/>
              <a:gd name="connsiteY43" fmla="*/ 355979 h 1904909"/>
              <a:gd name="connsiteX44" fmla="*/ 1161402 w 3365422"/>
              <a:gd name="connsiteY44" fmla="*/ 337125 h 1904909"/>
              <a:gd name="connsiteX45" fmla="*/ 1067134 w 3365422"/>
              <a:gd name="connsiteY45" fmla="*/ 327698 h 1904909"/>
              <a:gd name="connsiteX46" fmla="*/ 1010574 w 3365422"/>
              <a:gd name="connsiteY46" fmla="*/ 318271 h 1904909"/>
              <a:gd name="connsiteX47" fmla="*/ 925732 w 3365422"/>
              <a:gd name="connsiteY47" fmla="*/ 308845 h 1904909"/>
              <a:gd name="connsiteX48" fmla="*/ 869172 w 3365422"/>
              <a:gd name="connsiteY48" fmla="*/ 299418 h 1904909"/>
              <a:gd name="connsiteX49" fmla="*/ 774903 w 3365422"/>
              <a:gd name="connsiteY49" fmla="*/ 289991 h 1904909"/>
              <a:gd name="connsiteX50" fmla="*/ 614648 w 3365422"/>
              <a:gd name="connsiteY50" fmla="*/ 271137 h 1904909"/>
              <a:gd name="connsiteX51" fmla="*/ 567514 w 3365422"/>
              <a:gd name="connsiteY51" fmla="*/ 261711 h 1904909"/>
              <a:gd name="connsiteX52" fmla="*/ 492099 w 3365422"/>
              <a:gd name="connsiteY52" fmla="*/ 252284 h 1904909"/>
              <a:gd name="connsiteX53" fmla="*/ 331844 w 3365422"/>
              <a:gd name="connsiteY53" fmla="*/ 233430 h 1904909"/>
              <a:gd name="connsiteX54" fmla="*/ 237576 w 3365422"/>
              <a:gd name="connsiteY54" fmla="*/ 224003 h 1904909"/>
              <a:gd name="connsiteX55" fmla="*/ 190442 w 3365422"/>
              <a:gd name="connsiteY55" fmla="*/ 214577 h 1904909"/>
              <a:gd name="connsiteX56" fmla="*/ 133881 w 3365422"/>
              <a:gd name="connsiteY56" fmla="*/ 205150 h 1904909"/>
              <a:gd name="connsiteX57" fmla="*/ 86747 w 3365422"/>
              <a:gd name="connsiteY57" fmla="*/ 186296 h 1904909"/>
              <a:gd name="connsiteX58" fmla="*/ 58466 w 3365422"/>
              <a:gd name="connsiteY58" fmla="*/ 176869 h 1904909"/>
              <a:gd name="connsiteX59" fmla="*/ 20759 w 3365422"/>
              <a:gd name="connsiteY59" fmla="*/ 120308 h 1904909"/>
              <a:gd name="connsiteX60" fmla="*/ 11332 w 3365422"/>
              <a:gd name="connsiteY60" fmla="*/ 82601 h 1904909"/>
              <a:gd name="connsiteX61" fmla="*/ 1906 w 3365422"/>
              <a:gd name="connsiteY61" fmla="*/ 54321 h 1904909"/>
              <a:gd name="connsiteX62" fmla="*/ 52336 w 3365422"/>
              <a:gd name="connsiteY62" fmla="*/ 29761 h 1904909"/>
              <a:gd name="connsiteX63" fmla="*/ 107671 w 3365422"/>
              <a:gd name="connsiteY63" fmla="*/ 677 h 1904909"/>
              <a:gd name="connsiteX64" fmla="*/ 310961 w 3365422"/>
              <a:gd name="connsiteY64"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2104083 w 3365422"/>
              <a:gd name="connsiteY29" fmla="*/ 525661 h 1904909"/>
              <a:gd name="connsiteX30" fmla="*/ 2056949 w 3365422"/>
              <a:gd name="connsiteY30" fmla="*/ 516234 h 1904909"/>
              <a:gd name="connsiteX31" fmla="*/ 2000388 w 3365422"/>
              <a:gd name="connsiteY31" fmla="*/ 506807 h 1904909"/>
              <a:gd name="connsiteX32" fmla="*/ 1972108 w 3365422"/>
              <a:gd name="connsiteY32" fmla="*/ 497381 h 1904909"/>
              <a:gd name="connsiteX33" fmla="*/ 1934400 w 3365422"/>
              <a:gd name="connsiteY33" fmla="*/ 487954 h 1904909"/>
              <a:gd name="connsiteX34" fmla="*/ 1906120 w 3365422"/>
              <a:gd name="connsiteY34" fmla="*/ 478527 h 1904909"/>
              <a:gd name="connsiteX35" fmla="*/ 1792998 w 3365422"/>
              <a:gd name="connsiteY35" fmla="*/ 459673 h 1904909"/>
              <a:gd name="connsiteX36" fmla="*/ 1661023 w 3365422"/>
              <a:gd name="connsiteY36" fmla="*/ 421966 h 1904909"/>
              <a:gd name="connsiteX37" fmla="*/ 1595035 w 3365422"/>
              <a:gd name="connsiteY37" fmla="*/ 412539 h 1904909"/>
              <a:gd name="connsiteX38" fmla="*/ 1547901 w 3365422"/>
              <a:gd name="connsiteY38" fmla="*/ 403113 h 1904909"/>
              <a:gd name="connsiteX39" fmla="*/ 1481914 w 3365422"/>
              <a:gd name="connsiteY39" fmla="*/ 393686 h 1904909"/>
              <a:gd name="connsiteX40" fmla="*/ 1425353 w 3365422"/>
              <a:gd name="connsiteY40" fmla="*/ 384259 h 1904909"/>
              <a:gd name="connsiteX41" fmla="*/ 1359365 w 3365422"/>
              <a:gd name="connsiteY41" fmla="*/ 374832 h 1904909"/>
              <a:gd name="connsiteX42" fmla="*/ 1246244 w 3365422"/>
              <a:gd name="connsiteY42" fmla="*/ 355979 h 1904909"/>
              <a:gd name="connsiteX43" fmla="*/ 1161402 w 3365422"/>
              <a:gd name="connsiteY43" fmla="*/ 337125 h 1904909"/>
              <a:gd name="connsiteX44" fmla="*/ 1067134 w 3365422"/>
              <a:gd name="connsiteY44" fmla="*/ 327698 h 1904909"/>
              <a:gd name="connsiteX45" fmla="*/ 1010574 w 3365422"/>
              <a:gd name="connsiteY45" fmla="*/ 318271 h 1904909"/>
              <a:gd name="connsiteX46" fmla="*/ 925732 w 3365422"/>
              <a:gd name="connsiteY46" fmla="*/ 308845 h 1904909"/>
              <a:gd name="connsiteX47" fmla="*/ 869172 w 3365422"/>
              <a:gd name="connsiteY47" fmla="*/ 299418 h 1904909"/>
              <a:gd name="connsiteX48" fmla="*/ 774903 w 3365422"/>
              <a:gd name="connsiteY48" fmla="*/ 289991 h 1904909"/>
              <a:gd name="connsiteX49" fmla="*/ 614648 w 3365422"/>
              <a:gd name="connsiteY49" fmla="*/ 271137 h 1904909"/>
              <a:gd name="connsiteX50" fmla="*/ 567514 w 3365422"/>
              <a:gd name="connsiteY50" fmla="*/ 261711 h 1904909"/>
              <a:gd name="connsiteX51" fmla="*/ 492099 w 3365422"/>
              <a:gd name="connsiteY51" fmla="*/ 252284 h 1904909"/>
              <a:gd name="connsiteX52" fmla="*/ 331844 w 3365422"/>
              <a:gd name="connsiteY52" fmla="*/ 233430 h 1904909"/>
              <a:gd name="connsiteX53" fmla="*/ 237576 w 3365422"/>
              <a:gd name="connsiteY53" fmla="*/ 224003 h 1904909"/>
              <a:gd name="connsiteX54" fmla="*/ 190442 w 3365422"/>
              <a:gd name="connsiteY54" fmla="*/ 214577 h 1904909"/>
              <a:gd name="connsiteX55" fmla="*/ 133881 w 3365422"/>
              <a:gd name="connsiteY55" fmla="*/ 205150 h 1904909"/>
              <a:gd name="connsiteX56" fmla="*/ 86747 w 3365422"/>
              <a:gd name="connsiteY56" fmla="*/ 186296 h 1904909"/>
              <a:gd name="connsiteX57" fmla="*/ 58466 w 3365422"/>
              <a:gd name="connsiteY57" fmla="*/ 176869 h 1904909"/>
              <a:gd name="connsiteX58" fmla="*/ 20759 w 3365422"/>
              <a:gd name="connsiteY58" fmla="*/ 120308 h 1904909"/>
              <a:gd name="connsiteX59" fmla="*/ 11332 w 3365422"/>
              <a:gd name="connsiteY59" fmla="*/ 82601 h 1904909"/>
              <a:gd name="connsiteX60" fmla="*/ 1906 w 3365422"/>
              <a:gd name="connsiteY60" fmla="*/ 54321 h 1904909"/>
              <a:gd name="connsiteX61" fmla="*/ 52336 w 3365422"/>
              <a:gd name="connsiteY61" fmla="*/ 29761 h 1904909"/>
              <a:gd name="connsiteX62" fmla="*/ 107671 w 3365422"/>
              <a:gd name="connsiteY62" fmla="*/ 677 h 1904909"/>
              <a:gd name="connsiteX63" fmla="*/ 310961 w 3365422"/>
              <a:gd name="connsiteY63"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2056949 w 3365422"/>
              <a:gd name="connsiteY29" fmla="*/ 516234 h 1904909"/>
              <a:gd name="connsiteX30" fmla="*/ 2000388 w 3365422"/>
              <a:gd name="connsiteY30" fmla="*/ 506807 h 1904909"/>
              <a:gd name="connsiteX31" fmla="*/ 1972108 w 3365422"/>
              <a:gd name="connsiteY31" fmla="*/ 497381 h 1904909"/>
              <a:gd name="connsiteX32" fmla="*/ 1934400 w 3365422"/>
              <a:gd name="connsiteY32" fmla="*/ 487954 h 1904909"/>
              <a:gd name="connsiteX33" fmla="*/ 1906120 w 3365422"/>
              <a:gd name="connsiteY33" fmla="*/ 478527 h 1904909"/>
              <a:gd name="connsiteX34" fmla="*/ 1792998 w 3365422"/>
              <a:gd name="connsiteY34" fmla="*/ 459673 h 1904909"/>
              <a:gd name="connsiteX35" fmla="*/ 1661023 w 3365422"/>
              <a:gd name="connsiteY35" fmla="*/ 421966 h 1904909"/>
              <a:gd name="connsiteX36" fmla="*/ 1595035 w 3365422"/>
              <a:gd name="connsiteY36" fmla="*/ 412539 h 1904909"/>
              <a:gd name="connsiteX37" fmla="*/ 1547901 w 3365422"/>
              <a:gd name="connsiteY37" fmla="*/ 403113 h 1904909"/>
              <a:gd name="connsiteX38" fmla="*/ 1481914 w 3365422"/>
              <a:gd name="connsiteY38" fmla="*/ 393686 h 1904909"/>
              <a:gd name="connsiteX39" fmla="*/ 1425353 w 3365422"/>
              <a:gd name="connsiteY39" fmla="*/ 384259 h 1904909"/>
              <a:gd name="connsiteX40" fmla="*/ 1359365 w 3365422"/>
              <a:gd name="connsiteY40" fmla="*/ 374832 h 1904909"/>
              <a:gd name="connsiteX41" fmla="*/ 1246244 w 3365422"/>
              <a:gd name="connsiteY41" fmla="*/ 355979 h 1904909"/>
              <a:gd name="connsiteX42" fmla="*/ 1161402 w 3365422"/>
              <a:gd name="connsiteY42" fmla="*/ 337125 h 1904909"/>
              <a:gd name="connsiteX43" fmla="*/ 1067134 w 3365422"/>
              <a:gd name="connsiteY43" fmla="*/ 327698 h 1904909"/>
              <a:gd name="connsiteX44" fmla="*/ 1010574 w 3365422"/>
              <a:gd name="connsiteY44" fmla="*/ 318271 h 1904909"/>
              <a:gd name="connsiteX45" fmla="*/ 925732 w 3365422"/>
              <a:gd name="connsiteY45" fmla="*/ 308845 h 1904909"/>
              <a:gd name="connsiteX46" fmla="*/ 869172 w 3365422"/>
              <a:gd name="connsiteY46" fmla="*/ 299418 h 1904909"/>
              <a:gd name="connsiteX47" fmla="*/ 774903 w 3365422"/>
              <a:gd name="connsiteY47" fmla="*/ 289991 h 1904909"/>
              <a:gd name="connsiteX48" fmla="*/ 614648 w 3365422"/>
              <a:gd name="connsiteY48" fmla="*/ 271137 h 1904909"/>
              <a:gd name="connsiteX49" fmla="*/ 567514 w 3365422"/>
              <a:gd name="connsiteY49" fmla="*/ 261711 h 1904909"/>
              <a:gd name="connsiteX50" fmla="*/ 492099 w 3365422"/>
              <a:gd name="connsiteY50" fmla="*/ 252284 h 1904909"/>
              <a:gd name="connsiteX51" fmla="*/ 331844 w 3365422"/>
              <a:gd name="connsiteY51" fmla="*/ 233430 h 1904909"/>
              <a:gd name="connsiteX52" fmla="*/ 237576 w 3365422"/>
              <a:gd name="connsiteY52" fmla="*/ 224003 h 1904909"/>
              <a:gd name="connsiteX53" fmla="*/ 190442 w 3365422"/>
              <a:gd name="connsiteY53" fmla="*/ 214577 h 1904909"/>
              <a:gd name="connsiteX54" fmla="*/ 133881 w 3365422"/>
              <a:gd name="connsiteY54" fmla="*/ 205150 h 1904909"/>
              <a:gd name="connsiteX55" fmla="*/ 86747 w 3365422"/>
              <a:gd name="connsiteY55" fmla="*/ 186296 h 1904909"/>
              <a:gd name="connsiteX56" fmla="*/ 58466 w 3365422"/>
              <a:gd name="connsiteY56" fmla="*/ 176869 h 1904909"/>
              <a:gd name="connsiteX57" fmla="*/ 20759 w 3365422"/>
              <a:gd name="connsiteY57" fmla="*/ 120308 h 1904909"/>
              <a:gd name="connsiteX58" fmla="*/ 11332 w 3365422"/>
              <a:gd name="connsiteY58" fmla="*/ 82601 h 1904909"/>
              <a:gd name="connsiteX59" fmla="*/ 1906 w 3365422"/>
              <a:gd name="connsiteY59" fmla="*/ 54321 h 1904909"/>
              <a:gd name="connsiteX60" fmla="*/ 52336 w 3365422"/>
              <a:gd name="connsiteY60" fmla="*/ 29761 h 1904909"/>
              <a:gd name="connsiteX61" fmla="*/ 107671 w 3365422"/>
              <a:gd name="connsiteY61" fmla="*/ 677 h 1904909"/>
              <a:gd name="connsiteX62" fmla="*/ 310961 w 3365422"/>
              <a:gd name="connsiteY62"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2000388 w 3365422"/>
              <a:gd name="connsiteY29" fmla="*/ 506807 h 1904909"/>
              <a:gd name="connsiteX30" fmla="*/ 1972108 w 3365422"/>
              <a:gd name="connsiteY30" fmla="*/ 497381 h 1904909"/>
              <a:gd name="connsiteX31" fmla="*/ 1934400 w 3365422"/>
              <a:gd name="connsiteY31" fmla="*/ 487954 h 1904909"/>
              <a:gd name="connsiteX32" fmla="*/ 1906120 w 3365422"/>
              <a:gd name="connsiteY32" fmla="*/ 478527 h 1904909"/>
              <a:gd name="connsiteX33" fmla="*/ 1792998 w 3365422"/>
              <a:gd name="connsiteY33" fmla="*/ 459673 h 1904909"/>
              <a:gd name="connsiteX34" fmla="*/ 1661023 w 3365422"/>
              <a:gd name="connsiteY34" fmla="*/ 421966 h 1904909"/>
              <a:gd name="connsiteX35" fmla="*/ 1595035 w 3365422"/>
              <a:gd name="connsiteY35" fmla="*/ 412539 h 1904909"/>
              <a:gd name="connsiteX36" fmla="*/ 1547901 w 3365422"/>
              <a:gd name="connsiteY36" fmla="*/ 403113 h 1904909"/>
              <a:gd name="connsiteX37" fmla="*/ 1481914 w 3365422"/>
              <a:gd name="connsiteY37" fmla="*/ 393686 h 1904909"/>
              <a:gd name="connsiteX38" fmla="*/ 1425353 w 3365422"/>
              <a:gd name="connsiteY38" fmla="*/ 384259 h 1904909"/>
              <a:gd name="connsiteX39" fmla="*/ 1359365 w 3365422"/>
              <a:gd name="connsiteY39" fmla="*/ 374832 h 1904909"/>
              <a:gd name="connsiteX40" fmla="*/ 1246244 w 3365422"/>
              <a:gd name="connsiteY40" fmla="*/ 355979 h 1904909"/>
              <a:gd name="connsiteX41" fmla="*/ 1161402 w 3365422"/>
              <a:gd name="connsiteY41" fmla="*/ 337125 h 1904909"/>
              <a:gd name="connsiteX42" fmla="*/ 1067134 w 3365422"/>
              <a:gd name="connsiteY42" fmla="*/ 327698 h 1904909"/>
              <a:gd name="connsiteX43" fmla="*/ 1010574 w 3365422"/>
              <a:gd name="connsiteY43" fmla="*/ 318271 h 1904909"/>
              <a:gd name="connsiteX44" fmla="*/ 925732 w 3365422"/>
              <a:gd name="connsiteY44" fmla="*/ 308845 h 1904909"/>
              <a:gd name="connsiteX45" fmla="*/ 869172 w 3365422"/>
              <a:gd name="connsiteY45" fmla="*/ 299418 h 1904909"/>
              <a:gd name="connsiteX46" fmla="*/ 774903 w 3365422"/>
              <a:gd name="connsiteY46" fmla="*/ 289991 h 1904909"/>
              <a:gd name="connsiteX47" fmla="*/ 614648 w 3365422"/>
              <a:gd name="connsiteY47" fmla="*/ 271137 h 1904909"/>
              <a:gd name="connsiteX48" fmla="*/ 567514 w 3365422"/>
              <a:gd name="connsiteY48" fmla="*/ 261711 h 1904909"/>
              <a:gd name="connsiteX49" fmla="*/ 492099 w 3365422"/>
              <a:gd name="connsiteY49" fmla="*/ 252284 h 1904909"/>
              <a:gd name="connsiteX50" fmla="*/ 331844 w 3365422"/>
              <a:gd name="connsiteY50" fmla="*/ 233430 h 1904909"/>
              <a:gd name="connsiteX51" fmla="*/ 237576 w 3365422"/>
              <a:gd name="connsiteY51" fmla="*/ 224003 h 1904909"/>
              <a:gd name="connsiteX52" fmla="*/ 190442 w 3365422"/>
              <a:gd name="connsiteY52" fmla="*/ 214577 h 1904909"/>
              <a:gd name="connsiteX53" fmla="*/ 133881 w 3365422"/>
              <a:gd name="connsiteY53" fmla="*/ 205150 h 1904909"/>
              <a:gd name="connsiteX54" fmla="*/ 86747 w 3365422"/>
              <a:gd name="connsiteY54" fmla="*/ 186296 h 1904909"/>
              <a:gd name="connsiteX55" fmla="*/ 58466 w 3365422"/>
              <a:gd name="connsiteY55" fmla="*/ 176869 h 1904909"/>
              <a:gd name="connsiteX56" fmla="*/ 20759 w 3365422"/>
              <a:gd name="connsiteY56" fmla="*/ 120308 h 1904909"/>
              <a:gd name="connsiteX57" fmla="*/ 11332 w 3365422"/>
              <a:gd name="connsiteY57" fmla="*/ 82601 h 1904909"/>
              <a:gd name="connsiteX58" fmla="*/ 1906 w 3365422"/>
              <a:gd name="connsiteY58" fmla="*/ 54321 h 1904909"/>
              <a:gd name="connsiteX59" fmla="*/ 52336 w 3365422"/>
              <a:gd name="connsiteY59" fmla="*/ 29761 h 1904909"/>
              <a:gd name="connsiteX60" fmla="*/ 107671 w 3365422"/>
              <a:gd name="connsiteY60" fmla="*/ 677 h 1904909"/>
              <a:gd name="connsiteX61" fmla="*/ 310961 w 3365422"/>
              <a:gd name="connsiteY61"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72108 w 3365422"/>
              <a:gd name="connsiteY29" fmla="*/ 497381 h 1904909"/>
              <a:gd name="connsiteX30" fmla="*/ 1934400 w 3365422"/>
              <a:gd name="connsiteY30" fmla="*/ 487954 h 1904909"/>
              <a:gd name="connsiteX31" fmla="*/ 1906120 w 3365422"/>
              <a:gd name="connsiteY31" fmla="*/ 478527 h 1904909"/>
              <a:gd name="connsiteX32" fmla="*/ 1792998 w 3365422"/>
              <a:gd name="connsiteY32" fmla="*/ 459673 h 1904909"/>
              <a:gd name="connsiteX33" fmla="*/ 1661023 w 3365422"/>
              <a:gd name="connsiteY33" fmla="*/ 421966 h 1904909"/>
              <a:gd name="connsiteX34" fmla="*/ 1595035 w 3365422"/>
              <a:gd name="connsiteY34" fmla="*/ 412539 h 1904909"/>
              <a:gd name="connsiteX35" fmla="*/ 1547901 w 3365422"/>
              <a:gd name="connsiteY35" fmla="*/ 403113 h 1904909"/>
              <a:gd name="connsiteX36" fmla="*/ 1481914 w 3365422"/>
              <a:gd name="connsiteY36" fmla="*/ 393686 h 1904909"/>
              <a:gd name="connsiteX37" fmla="*/ 1425353 w 3365422"/>
              <a:gd name="connsiteY37" fmla="*/ 384259 h 1904909"/>
              <a:gd name="connsiteX38" fmla="*/ 1359365 w 3365422"/>
              <a:gd name="connsiteY38" fmla="*/ 374832 h 1904909"/>
              <a:gd name="connsiteX39" fmla="*/ 1246244 w 3365422"/>
              <a:gd name="connsiteY39" fmla="*/ 355979 h 1904909"/>
              <a:gd name="connsiteX40" fmla="*/ 1161402 w 3365422"/>
              <a:gd name="connsiteY40" fmla="*/ 337125 h 1904909"/>
              <a:gd name="connsiteX41" fmla="*/ 1067134 w 3365422"/>
              <a:gd name="connsiteY41" fmla="*/ 327698 h 1904909"/>
              <a:gd name="connsiteX42" fmla="*/ 1010574 w 3365422"/>
              <a:gd name="connsiteY42" fmla="*/ 318271 h 1904909"/>
              <a:gd name="connsiteX43" fmla="*/ 925732 w 3365422"/>
              <a:gd name="connsiteY43" fmla="*/ 308845 h 1904909"/>
              <a:gd name="connsiteX44" fmla="*/ 869172 w 3365422"/>
              <a:gd name="connsiteY44" fmla="*/ 299418 h 1904909"/>
              <a:gd name="connsiteX45" fmla="*/ 774903 w 3365422"/>
              <a:gd name="connsiteY45" fmla="*/ 289991 h 1904909"/>
              <a:gd name="connsiteX46" fmla="*/ 614648 w 3365422"/>
              <a:gd name="connsiteY46" fmla="*/ 271137 h 1904909"/>
              <a:gd name="connsiteX47" fmla="*/ 567514 w 3365422"/>
              <a:gd name="connsiteY47" fmla="*/ 261711 h 1904909"/>
              <a:gd name="connsiteX48" fmla="*/ 492099 w 3365422"/>
              <a:gd name="connsiteY48" fmla="*/ 252284 h 1904909"/>
              <a:gd name="connsiteX49" fmla="*/ 331844 w 3365422"/>
              <a:gd name="connsiteY49" fmla="*/ 233430 h 1904909"/>
              <a:gd name="connsiteX50" fmla="*/ 237576 w 3365422"/>
              <a:gd name="connsiteY50" fmla="*/ 224003 h 1904909"/>
              <a:gd name="connsiteX51" fmla="*/ 190442 w 3365422"/>
              <a:gd name="connsiteY51" fmla="*/ 214577 h 1904909"/>
              <a:gd name="connsiteX52" fmla="*/ 133881 w 3365422"/>
              <a:gd name="connsiteY52" fmla="*/ 205150 h 1904909"/>
              <a:gd name="connsiteX53" fmla="*/ 86747 w 3365422"/>
              <a:gd name="connsiteY53" fmla="*/ 186296 h 1904909"/>
              <a:gd name="connsiteX54" fmla="*/ 58466 w 3365422"/>
              <a:gd name="connsiteY54" fmla="*/ 176869 h 1904909"/>
              <a:gd name="connsiteX55" fmla="*/ 20759 w 3365422"/>
              <a:gd name="connsiteY55" fmla="*/ 120308 h 1904909"/>
              <a:gd name="connsiteX56" fmla="*/ 11332 w 3365422"/>
              <a:gd name="connsiteY56" fmla="*/ 82601 h 1904909"/>
              <a:gd name="connsiteX57" fmla="*/ 1906 w 3365422"/>
              <a:gd name="connsiteY57" fmla="*/ 54321 h 1904909"/>
              <a:gd name="connsiteX58" fmla="*/ 52336 w 3365422"/>
              <a:gd name="connsiteY58" fmla="*/ 29761 h 1904909"/>
              <a:gd name="connsiteX59" fmla="*/ 107671 w 3365422"/>
              <a:gd name="connsiteY59" fmla="*/ 677 h 1904909"/>
              <a:gd name="connsiteX60" fmla="*/ 310961 w 3365422"/>
              <a:gd name="connsiteY60"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34400 w 3365422"/>
              <a:gd name="connsiteY29" fmla="*/ 487954 h 1904909"/>
              <a:gd name="connsiteX30" fmla="*/ 1906120 w 3365422"/>
              <a:gd name="connsiteY30" fmla="*/ 478527 h 1904909"/>
              <a:gd name="connsiteX31" fmla="*/ 1792998 w 3365422"/>
              <a:gd name="connsiteY31" fmla="*/ 459673 h 1904909"/>
              <a:gd name="connsiteX32" fmla="*/ 1661023 w 3365422"/>
              <a:gd name="connsiteY32" fmla="*/ 421966 h 1904909"/>
              <a:gd name="connsiteX33" fmla="*/ 1595035 w 3365422"/>
              <a:gd name="connsiteY33" fmla="*/ 412539 h 1904909"/>
              <a:gd name="connsiteX34" fmla="*/ 1547901 w 3365422"/>
              <a:gd name="connsiteY34" fmla="*/ 403113 h 1904909"/>
              <a:gd name="connsiteX35" fmla="*/ 1481914 w 3365422"/>
              <a:gd name="connsiteY35" fmla="*/ 393686 h 1904909"/>
              <a:gd name="connsiteX36" fmla="*/ 1425353 w 3365422"/>
              <a:gd name="connsiteY36" fmla="*/ 384259 h 1904909"/>
              <a:gd name="connsiteX37" fmla="*/ 1359365 w 3365422"/>
              <a:gd name="connsiteY37" fmla="*/ 374832 h 1904909"/>
              <a:gd name="connsiteX38" fmla="*/ 1246244 w 3365422"/>
              <a:gd name="connsiteY38" fmla="*/ 355979 h 1904909"/>
              <a:gd name="connsiteX39" fmla="*/ 1161402 w 3365422"/>
              <a:gd name="connsiteY39" fmla="*/ 337125 h 1904909"/>
              <a:gd name="connsiteX40" fmla="*/ 1067134 w 3365422"/>
              <a:gd name="connsiteY40" fmla="*/ 327698 h 1904909"/>
              <a:gd name="connsiteX41" fmla="*/ 1010574 w 3365422"/>
              <a:gd name="connsiteY41" fmla="*/ 318271 h 1904909"/>
              <a:gd name="connsiteX42" fmla="*/ 925732 w 3365422"/>
              <a:gd name="connsiteY42" fmla="*/ 308845 h 1904909"/>
              <a:gd name="connsiteX43" fmla="*/ 869172 w 3365422"/>
              <a:gd name="connsiteY43" fmla="*/ 299418 h 1904909"/>
              <a:gd name="connsiteX44" fmla="*/ 774903 w 3365422"/>
              <a:gd name="connsiteY44" fmla="*/ 289991 h 1904909"/>
              <a:gd name="connsiteX45" fmla="*/ 614648 w 3365422"/>
              <a:gd name="connsiteY45" fmla="*/ 271137 h 1904909"/>
              <a:gd name="connsiteX46" fmla="*/ 567514 w 3365422"/>
              <a:gd name="connsiteY46" fmla="*/ 261711 h 1904909"/>
              <a:gd name="connsiteX47" fmla="*/ 492099 w 3365422"/>
              <a:gd name="connsiteY47" fmla="*/ 252284 h 1904909"/>
              <a:gd name="connsiteX48" fmla="*/ 331844 w 3365422"/>
              <a:gd name="connsiteY48" fmla="*/ 233430 h 1904909"/>
              <a:gd name="connsiteX49" fmla="*/ 237576 w 3365422"/>
              <a:gd name="connsiteY49" fmla="*/ 224003 h 1904909"/>
              <a:gd name="connsiteX50" fmla="*/ 190442 w 3365422"/>
              <a:gd name="connsiteY50" fmla="*/ 214577 h 1904909"/>
              <a:gd name="connsiteX51" fmla="*/ 133881 w 3365422"/>
              <a:gd name="connsiteY51" fmla="*/ 205150 h 1904909"/>
              <a:gd name="connsiteX52" fmla="*/ 86747 w 3365422"/>
              <a:gd name="connsiteY52" fmla="*/ 186296 h 1904909"/>
              <a:gd name="connsiteX53" fmla="*/ 58466 w 3365422"/>
              <a:gd name="connsiteY53" fmla="*/ 176869 h 1904909"/>
              <a:gd name="connsiteX54" fmla="*/ 20759 w 3365422"/>
              <a:gd name="connsiteY54" fmla="*/ 120308 h 1904909"/>
              <a:gd name="connsiteX55" fmla="*/ 11332 w 3365422"/>
              <a:gd name="connsiteY55" fmla="*/ 82601 h 1904909"/>
              <a:gd name="connsiteX56" fmla="*/ 1906 w 3365422"/>
              <a:gd name="connsiteY56" fmla="*/ 54321 h 1904909"/>
              <a:gd name="connsiteX57" fmla="*/ 52336 w 3365422"/>
              <a:gd name="connsiteY57" fmla="*/ 29761 h 1904909"/>
              <a:gd name="connsiteX58" fmla="*/ 107671 w 3365422"/>
              <a:gd name="connsiteY58" fmla="*/ 677 h 1904909"/>
              <a:gd name="connsiteX59" fmla="*/ 310961 w 3365422"/>
              <a:gd name="connsiteY59"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6120 w 3365422"/>
              <a:gd name="connsiteY29" fmla="*/ 478527 h 1904909"/>
              <a:gd name="connsiteX30" fmla="*/ 1792998 w 3365422"/>
              <a:gd name="connsiteY30" fmla="*/ 459673 h 1904909"/>
              <a:gd name="connsiteX31" fmla="*/ 1661023 w 3365422"/>
              <a:gd name="connsiteY31" fmla="*/ 421966 h 1904909"/>
              <a:gd name="connsiteX32" fmla="*/ 1595035 w 3365422"/>
              <a:gd name="connsiteY32" fmla="*/ 412539 h 1904909"/>
              <a:gd name="connsiteX33" fmla="*/ 1547901 w 3365422"/>
              <a:gd name="connsiteY33" fmla="*/ 403113 h 1904909"/>
              <a:gd name="connsiteX34" fmla="*/ 1481914 w 3365422"/>
              <a:gd name="connsiteY34" fmla="*/ 393686 h 1904909"/>
              <a:gd name="connsiteX35" fmla="*/ 1425353 w 3365422"/>
              <a:gd name="connsiteY35" fmla="*/ 384259 h 1904909"/>
              <a:gd name="connsiteX36" fmla="*/ 1359365 w 3365422"/>
              <a:gd name="connsiteY36" fmla="*/ 374832 h 1904909"/>
              <a:gd name="connsiteX37" fmla="*/ 1246244 w 3365422"/>
              <a:gd name="connsiteY37" fmla="*/ 355979 h 1904909"/>
              <a:gd name="connsiteX38" fmla="*/ 1161402 w 3365422"/>
              <a:gd name="connsiteY38" fmla="*/ 337125 h 1904909"/>
              <a:gd name="connsiteX39" fmla="*/ 1067134 w 3365422"/>
              <a:gd name="connsiteY39" fmla="*/ 327698 h 1904909"/>
              <a:gd name="connsiteX40" fmla="*/ 1010574 w 3365422"/>
              <a:gd name="connsiteY40" fmla="*/ 318271 h 1904909"/>
              <a:gd name="connsiteX41" fmla="*/ 925732 w 3365422"/>
              <a:gd name="connsiteY41" fmla="*/ 308845 h 1904909"/>
              <a:gd name="connsiteX42" fmla="*/ 869172 w 3365422"/>
              <a:gd name="connsiteY42" fmla="*/ 299418 h 1904909"/>
              <a:gd name="connsiteX43" fmla="*/ 774903 w 3365422"/>
              <a:gd name="connsiteY43" fmla="*/ 289991 h 1904909"/>
              <a:gd name="connsiteX44" fmla="*/ 614648 w 3365422"/>
              <a:gd name="connsiteY44" fmla="*/ 271137 h 1904909"/>
              <a:gd name="connsiteX45" fmla="*/ 567514 w 3365422"/>
              <a:gd name="connsiteY45" fmla="*/ 261711 h 1904909"/>
              <a:gd name="connsiteX46" fmla="*/ 492099 w 3365422"/>
              <a:gd name="connsiteY46" fmla="*/ 252284 h 1904909"/>
              <a:gd name="connsiteX47" fmla="*/ 331844 w 3365422"/>
              <a:gd name="connsiteY47" fmla="*/ 233430 h 1904909"/>
              <a:gd name="connsiteX48" fmla="*/ 237576 w 3365422"/>
              <a:gd name="connsiteY48" fmla="*/ 224003 h 1904909"/>
              <a:gd name="connsiteX49" fmla="*/ 190442 w 3365422"/>
              <a:gd name="connsiteY49" fmla="*/ 214577 h 1904909"/>
              <a:gd name="connsiteX50" fmla="*/ 133881 w 3365422"/>
              <a:gd name="connsiteY50" fmla="*/ 205150 h 1904909"/>
              <a:gd name="connsiteX51" fmla="*/ 86747 w 3365422"/>
              <a:gd name="connsiteY51" fmla="*/ 186296 h 1904909"/>
              <a:gd name="connsiteX52" fmla="*/ 58466 w 3365422"/>
              <a:gd name="connsiteY52" fmla="*/ 176869 h 1904909"/>
              <a:gd name="connsiteX53" fmla="*/ 20759 w 3365422"/>
              <a:gd name="connsiteY53" fmla="*/ 120308 h 1904909"/>
              <a:gd name="connsiteX54" fmla="*/ 11332 w 3365422"/>
              <a:gd name="connsiteY54" fmla="*/ 82601 h 1904909"/>
              <a:gd name="connsiteX55" fmla="*/ 1906 w 3365422"/>
              <a:gd name="connsiteY55" fmla="*/ 54321 h 1904909"/>
              <a:gd name="connsiteX56" fmla="*/ 52336 w 3365422"/>
              <a:gd name="connsiteY56" fmla="*/ 29761 h 1904909"/>
              <a:gd name="connsiteX57" fmla="*/ 107671 w 3365422"/>
              <a:gd name="connsiteY57" fmla="*/ 677 h 1904909"/>
              <a:gd name="connsiteX58" fmla="*/ 310961 w 3365422"/>
              <a:gd name="connsiteY58"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792998 w 3365422"/>
              <a:gd name="connsiteY29" fmla="*/ 459673 h 1904909"/>
              <a:gd name="connsiteX30" fmla="*/ 1661023 w 3365422"/>
              <a:gd name="connsiteY30" fmla="*/ 421966 h 1904909"/>
              <a:gd name="connsiteX31" fmla="*/ 1595035 w 3365422"/>
              <a:gd name="connsiteY31" fmla="*/ 412539 h 1904909"/>
              <a:gd name="connsiteX32" fmla="*/ 1547901 w 3365422"/>
              <a:gd name="connsiteY32" fmla="*/ 403113 h 1904909"/>
              <a:gd name="connsiteX33" fmla="*/ 1481914 w 3365422"/>
              <a:gd name="connsiteY33" fmla="*/ 393686 h 1904909"/>
              <a:gd name="connsiteX34" fmla="*/ 1425353 w 3365422"/>
              <a:gd name="connsiteY34" fmla="*/ 384259 h 1904909"/>
              <a:gd name="connsiteX35" fmla="*/ 1359365 w 3365422"/>
              <a:gd name="connsiteY35" fmla="*/ 374832 h 1904909"/>
              <a:gd name="connsiteX36" fmla="*/ 1246244 w 3365422"/>
              <a:gd name="connsiteY36" fmla="*/ 355979 h 1904909"/>
              <a:gd name="connsiteX37" fmla="*/ 1161402 w 3365422"/>
              <a:gd name="connsiteY37" fmla="*/ 337125 h 1904909"/>
              <a:gd name="connsiteX38" fmla="*/ 1067134 w 3365422"/>
              <a:gd name="connsiteY38" fmla="*/ 327698 h 1904909"/>
              <a:gd name="connsiteX39" fmla="*/ 1010574 w 3365422"/>
              <a:gd name="connsiteY39" fmla="*/ 318271 h 1904909"/>
              <a:gd name="connsiteX40" fmla="*/ 925732 w 3365422"/>
              <a:gd name="connsiteY40" fmla="*/ 308845 h 1904909"/>
              <a:gd name="connsiteX41" fmla="*/ 869172 w 3365422"/>
              <a:gd name="connsiteY41" fmla="*/ 299418 h 1904909"/>
              <a:gd name="connsiteX42" fmla="*/ 774903 w 3365422"/>
              <a:gd name="connsiteY42" fmla="*/ 289991 h 1904909"/>
              <a:gd name="connsiteX43" fmla="*/ 614648 w 3365422"/>
              <a:gd name="connsiteY43" fmla="*/ 271137 h 1904909"/>
              <a:gd name="connsiteX44" fmla="*/ 567514 w 3365422"/>
              <a:gd name="connsiteY44" fmla="*/ 261711 h 1904909"/>
              <a:gd name="connsiteX45" fmla="*/ 492099 w 3365422"/>
              <a:gd name="connsiteY45" fmla="*/ 252284 h 1904909"/>
              <a:gd name="connsiteX46" fmla="*/ 331844 w 3365422"/>
              <a:gd name="connsiteY46" fmla="*/ 233430 h 1904909"/>
              <a:gd name="connsiteX47" fmla="*/ 237576 w 3365422"/>
              <a:gd name="connsiteY47" fmla="*/ 224003 h 1904909"/>
              <a:gd name="connsiteX48" fmla="*/ 190442 w 3365422"/>
              <a:gd name="connsiteY48" fmla="*/ 214577 h 1904909"/>
              <a:gd name="connsiteX49" fmla="*/ 133881 w 3365422"/>
              <a:gd name="connsiteY49" fmla="*/ 205150 h 1904909"/>
              <a:gd name="connsiteX50" fmla="*/ 86747 w 3365422"/>
              <a:gd name="connsiteY50" fmla="*/ 186296 h 1904909"/>
              <a:gd name="connsiteX51" fmla="*/ 58466 w 3365422"/>
              <a:gd name="connsiteY51" fmla="*/ 176869 h 1904909"/>
              <a:gd name="connsiteX52" fmla="*/ 20759 w 3365422"/>
              <a:gd name="connsiteY52" fmla="*/ 120308 h 1904909"/>
              <a:gd name="connsiteX53" fmla="*/ 11332 w 3365422"/>
              <a:gd name="connsiteY53" fmla="*/ 82601 h 1904909"/>
              <a:gd name="connsiteX54" fmla="*/ 1906 w 3365422"/>
              <a:gd name="connsiteY54" fmla="*/ 54321 h 1904909"/>
              <a:gd name="connsiteX55" fmla="*/ 52336 w 3365422"/>
              <a:gd name="connsiteY55" fmla="*/ 29761 h 1904909"/>
              <a:gd name="connsiteX56" fmla="*/ 107671 w 3365422"/>
              <a:gd name="connsiteY56" fmla="*/ 677 h 1904909"/>
              <a:gd name="connsiteX57" fmla="*/ 310961 w 3365422"/>
              <a:gd name="connsiteY57"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661023 w 3365422"/>
              <a:gd name="connsiteY30" fmla="*/ 421966 h 1904909"/>
              <a:gd name="connsiteX31" fmla="*/ 1595035 w 3365422"/>
              <a:gd name="connsiteY31" fmla="*/ 412539 h 1904909"/>
              <a:gd name="connsiteX32" fmla="*/ 1547901 w 3365422"/>
              <a:gd name="connsiteY32" fmla="*/ 403113 h 1904909"/>
              <a:gd name="connsiteX33" fmla="*/ 1481914 w 3365422"/>
              <a:gd name="connsiteY33" fmla="*/ 393686 h 1904909"/>
              <a:gd name="connsiteX34" fmla="*/ 1425353 w 3365422"/>
              <a:gd name="connsiteY34" fmla="*/ 384259 h 1904909"/>
              <a:gd name="connsiteX35" fmla="*/ 1359365 w 3365422"/>
              <a:gd name="connsiteY35" fmla="*/ 374832 h 1904909"/>
              <a:gd name="connsiteX36" fmla="*/ 1246244 w 3365422"/>
              <a:gd name="connsiteY36" fmla="*/ 355979 h 1904909"/>
              <a:gd name="connsiteX37" fmla="*/ 1161402 w 3365422"/>
              <a:gd name="connsiteY37" fmla="*/ 337125 h 1904909"/>
              <a:gd name="connsiteX38" fmla="*/ 1067134 w 3365422"/>
              <a:gd name="connsiteY38" fmla="*/ 327698 h 1904909"/>
              <a:gd name="connsiteX39" fmla="*/ 1010574 w 3365422"/>
              <a:gd name="connsiteY39" fmla="*/ 318271 h 1904909"/>
              <a:gd name="connsiteX40" fmla="*/ 925732 w 3365422"/>
              <a:gd name="connsiteY40" fmla="*/ 308845 h 1904909"/>
              <a:gd name="connsiteX41" fmla="*/ 869172 w 3365422"/>
              <a:gd name="connsiteY41" fmla="*/ 299418 h 1904909"/>
              <a:gd name="connsiteX42" fmla="*/ 774903 w 3365422"/>
              <a:gd name="connsiteY42" fmla="*/ 289991 h 1904909"/>
              <a:gd name="connsiteX43" fmla="*/ 614648 w 3365422"/>
              <a:gd name="connsiteY43" fmla="*/ 271137 h 1904909"/>
              <a:gd name="connsiteX44" fmla="*/ 567514 w 3365422"/>
              <a:gd name="connsiteY44" fmla="*/ 261711 h 1904909"/>
              <a:gd name="connsiteX45" fmla="*/ 492099 w 3365422"/>
              <a:gd name="connsiteY45" fmla="*/ 252284 h 1904909"/>
              <a:gd name="connsiteX46" fmla="*/ 331844 w 3365422"/>
              <a:gd name="connsiteY46" fmla="*/ 233430 h 1904909"/>
              <a:gd name="connsiteX47" fmla="*/ 237576 w 3365422"/>
              <a:gd name="connsiteY47" fmla="*/ 224003 h 1904909"/>
              <a:gd name="connsiteX48" fmla="*/ 190442 w 3365422"/>
              <a:gd name="connsiteY48" fmla="*/ 214577 h 1904909"/>
              <a:gd name="connsiteX49" fmla="*/ 133881 w 3365422"/>
              <a:gd name="connsiteY49" fmla="*/ 205150 h 1904909"/>
              <a:gd name="connsiteX50" fmla="*/ 86747 w 3365422"/>
              <a:gd name="connsiteY50" fmla="*/ 186296 h 1904909"/>
              <a:gd name="connsiteX51" fmla="*/ 58466 w 3365422"/>
              <a:gd name="connsiteY51" fmla="*/ 176869 h 1904909"/>
              <a:gd name="connsiteX52" fmla="*/ 20759 w 3365422"/>
              <a:gd name="connsiteY52" fmla="*/ 120308 h 1904909"/>
              <a:gd name="connsiteX53" fmla="*/ 11332 w 3365422"/>
              <a:gd name="connsiteY53" fmla="*/ 82601 h 1904909"/>
              <a:gd name="connsiteX54" fmla="*/ 1906 w 3365422"/>
              <a:gd name="connsiteY54" fmla="*/ 54321 h 1904909"/>
              <a:gd name="connsiteX55" fmla="*/ 52336 w 3365422"/>
              <a:gd name="connsiteY55" fmla="*/ 29761 h 1904909"/>
              <a:gd name="connsiteX56" fmla="*/ 107671 w 3365422"/>
              <a:gd name="connsiteY56" fmla="*/ 677 h 1904909"/>
              <a:gd name="connsiteX57" fmla="*/ 310961 w 3365422"/>
              <a:gd name="connsiteY57"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595035 w 3365422"/>
              <a:gd name="connsiteY30" fmla="*/ 412539 h 1904909"/>
              <a:gd name="connsiteX31" fmla="*/ 1547901 w 3365422"/>
              <a:gd name="connsiteY31" fmla="*/ 403113 h 1904909"/>
              <a:gd name="connsiteX32" fmla="*/ 1481914 w 3365422"/>
              <a:gd name="connsiteY32" fmla="*/ 393686 h 1904909"/>
              <a:gd name="connsiteX33" fmla="*/ 1425353 w 3365422"/>
              <a:gd name="connsiteY33" fmla="*/ 384259 h 1904909"/>
              <a:gd name="connsiteX34" fmla="*/ 1359365 w 3365422"/>
              <a:gd name="connsiteY34" fmla="*/ 374832 h 1904909"/>
              <a:gd name="connsiteX35" fmla="*/ 1246244 w 3365422"/>
              <a:gd name="connsiteY35" fmla="*/ 355979 h 1904909"/>
              <a:gd name="connsiteX36" fmla="*/ 1161402 w 3365422"/>
              <a:gd name="connsiteY36" fmla="*/ 337125 h 1904909"/>
              <a:gd name="connsiteX37" fmla="*/ 1067134 w 3365422"/>
              <a:gd name="connsiteY37" fmla="*/ 327698 h 1904909"/>
              <a:gd name="connsiteX38" fmla="*/ 1010574 w 3365422"/>
              <a:gd name="connsiteY38" fmla="*/ 318271 h 1904909"/>
              <a:gd name="connsiteX39" fmla="*/ 925732 w 3365422"/>
              <a:gd name="connsiteY39" fmla="*/ 308845 h 1904909"/>
              <a:gd name="connsiteX40" fmla="*/ 869172 w 3365422"/>
              <a:gd name="connsiteY40" fmla="*/ 299418 h 1904909"/>
              <a:gd name="connsiteX41" fmla="*/ 774903 w 3365422"/>
              <a:gd name="connsiteY41" fmla="*/ 289991 h 1904909"/>
              <a:gd name="connsiteX42" fmla="*/ 614648 w 3365422"/>
              <a:gd name="connsiteY42" fmla="*/ 271137 h 1904909"/>
              <a:gd name="connsiteX43" fmla="*/ 567514 w 3365422"/>
              <a:gd name="connsiteY43" fmla="*/ 261711 h 1904909"/>
              <a:gd name="connsiteX44" fmla="*/ 492099 w 3365422"/>
              <a:gd name="connsiteY44" fmla="*/ 252284 h 1904909"/>
              <a:gd name="connsiteX45" fmla="*/ 331844 w 3365422"/>
              <a:gd name="connsiteY45" fmla="*/ 233430 h 1904909"/>
              <a:gd name="connsiteX46" fmla="*/ 237576 w 3365422"/>
              <a:gd name="connsiteY46" fmla="*/ 224003 h 1904909"/>
              <a:gd name="connsiteX47" fmla="*/ 190442 w 3365422"/>
              <a:gd name="connsiteY47" fmla="*/ 214577 h 1904909"/>
              <a:gd name="connsiteX48" fmla="*/ 133881 w 3365422"/>
              <a:gd name="connsiteY48" fmla="*/ 205150 h 1904909"/>
              <a:gd name="connsiteX49" fmla="*/ 86747 w 3365422"/>
              <a:gd name="connsiteY49" fmla="*/ 186296 h 1904909"/>
              <a:gd name="connsiteX50" fmla="*/ 58466 w 3365422"/>
              <a:gd name="connsiteY50" fmla="*/ 176869 h 1904909"/>
              <a:gd name="connsiteX51" fmla="*/ 20759 w 3365422"/>
              <a:gd name="connsiteY51" fmla="*/ 120308 h 1904909"/>
              <a:gd name="connsiteX52" fmla="*/ 11332 w 3365422"/>
              <a:gd name="connsiteY52" fmla="*/ 82601 h 1904909"/>
              <a:gd name="connsiteX53" fmla="*/ 1906 w 3365422"/>
              <a:gd name="connsiteY53" fmla="*/ 54321 h 1904909"/>
              <a:gd name="connsiteX54" fmla="*/ 52336 w 3365422"/>
              <a:gd name="connsiteY54" fmla="*/ 29761 h 1904909"/>
              <a:gd name="connsiteX55" fmla="*/ 107671 w 3365422"/>
              <a:gd name="connsiteY55" fmla="*/ 677 h 1904909"/>
              <a:gd name="connsiteX56" fmla="*/ 310961 w 3365422"/>
              <a:gd name="connsiteY56"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547901 w 3365422"/>
              <a:gd name="connsiteY30" fmla="*/ 403113 h 1904909"/>
              <a:gd name="connsiteX31" fmla="*/ 1481914 w 3365422"/>
              <a:gd name="connsiteY31" fmla="*/ 393686 h 1904909"/>
              <a:gd name="connsiteX32" fmla="*/ 1425353 w 3365422"/>
              <a:gd name="connsiteY32" fmla="*/ 384259 h 1904909"/>
              <a:gd name="connsiteX33" fmla="*/ 1359365 w 3365422"/>
              <a:gd name="connsiteY33" fmla="*/ 374832 h 1904909"/>
              <a:gd name="connsiteX34" fmla="*/ 1246244 w 3365422"/>
              <a:gd name="connsiteY34" fmla="*/ 355979 h 1904909"/>
              <a:gd name="connsiteX35" fmla="*/ 1161402 w 3365422"/>
              <a:gd name="connsiteY35" fmla="*/ 337125 h 1904909"/>
              <a:gd name="connsiteX36" fmla="*/ 1067134 w 3365422"/>
              <a:gd name="connsiteY36" fmla="*/ 327698 h 1904909"/>
              <a:gd name="connsiteX37" fmla="*/ 1010574 w 3365422"/>
              <a:gd name="connsiteY37" fmla="*/ 318271 h 1904909"/>
              <a:gd name="connsiteX38" fmla="*/ 925732 w 3365422"/>
              <a:gd name="connsiteY38" fmla="*/ 308845 h 1904909"/>
              <a:gd name="connsiteX39" fmla="*/ 869172 w 3365422"/>
              <a:gd name="connsiteY39" fmla="*/ 299418 h 1904909"/>
              <a:gd name="connsiteX40" fmla="*/ 774903 w 3365422"/>
              <a:gd name="connsiteY40" fmla="*/ 289991 h 1904909"/>
              <a:gd name="connsiteX41" fmla="*/ 614648 w 3365422"/>
              <a:gd name="connsiteY41" fmla="*/ 271137 h 1904909"/>
              <a:gd name="connsiteX42" fmla="*/ 567514 w 3365422"/>
              <a:gd name="connsiteY42" fmla="*/ 261711 h 1904909"/>
              <a:gd name="connsiteX43" fmla="*/ 492099 w 3365422"/>
              <a:gd name="connsiteY43" fmla="*/ 252284 h 1904909"/>
              <a:gd name="connsiteX44" fmla="*/ 331844 w 3365422"/>
              <a:gd name="connsiteY44" fmla="*/ 233430 h 1904909"/>
              <a:gd name="connsiteX45" fmla="*/ 237576 w 3365422"/>
              <a:gd name="connsiteY45" fmla="*/ 224003 h 1904909"/>
              <a:gd name="connsiteX46" fmla="*/ 190442 w 3365422"/>
              <a:gd name="connsiteY46" fmla="*/ 214577 h 1904909"/>
              <a:gd name="connsiteX47" fmla="*/ 133881 w 3365422"/>
              <a:gd name="connsiteY47" fmla="*/ 205150 h 1904909"/>
              <a:gd name="connsiteX48" fmla="*/ 86747 w 3365422"/>
              <a:gd name="connsiteY48" fmla="*/ 186296 h 1904909"/>
              <a:gd name="connsiteX49" fmla="*/ 58466 w 3365422"/>
              <a:gd name="connsiteY49" fmla="*/ 176869 h 1904909"/>
              <a:gd name="connsiteX50" fmla="*/ 20759 w 3365422"/>
              <a:gd name="connsiteY50" fmla="*/ 120308 h 1904909"/>
              <a:gd name="connsiteX51" fmla="*/ 11332 w 3365422"/>
              <a:gd name="connsiteY51" fmla="*/ 82601 h 1904909"/>
              <a:gd name="connsiteX52" fmla="*/ 1906 w 3365422"/>
              <a:gd name="connsiteY52" fmla="*/ 54321 h 1904909"/>
              <a:gd name="connsiteX53" fmla="*/ 52336 w 3365422"/>
              <a:gd name="connsiteY53" fmla="*/ 29761 h 1904909"/>
              <a:gd name="connsiteX54" fmla="*/ 107671 w 3365422"/>
              <a:gd name="connsiteY54" fmla="*/ 677 h 1904909"/>
              <a:gd name="connsiteX55" fmla="*/ 310961 w 3365422"/>
              <a:gd name="connsiteY5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81914 w 3365422"/>
              <a:gd name="connsiteY30" fmla="*/ 393686 h 1904909"/>
              <a:gd name="connsiteX31" fmla="*/ 1425353 w 3365422"/>
              <a:gd name="connsiteY31" fmla="*/ 384259 h 1904909"/>
              <a:gd name="connsiteX32" fmla="*/ 1359365 w 3365422"/>
              <a:gd name="connsiteY32" fmla="*/ 374832 h 1904909"/>
              <a:gd name="connsiteX33" fmla="*/ 1246244 w 3365422"/>
              <a:gd name="connsiteY33" fmla="*/ 355979 h 1904909"/>
              <a:gd name="connsiteX34" fmla="*/ 1161402 w 3365422"/>
              <a:gd name="connsiteY34" fmla="*/ 337125 h 1904909"/>
              <a:gd name="connsiteX35" fmla="*/ 1067134 w 3365422"/>
              <a:gd name="connsiteY35" fmla="*/ 327698 h 1904909"/>
              <a:gd name="connsiteX36" fmla="*/ 1010574 w 3365422"/>
              <a:gd name="connsiteY36" fmla="*/ 318271 h 1904909"/>
              <a:gd name="connsiteX37" fmla="*/ 925732 w 3365422"/>
              <a:gd name="connsiteY37" fmla="*/ 308845 h 1904909"/>
              <a:gd name="connsiteX38" fmla="*/ 869172 w 3365422"/>
              <a:gd name="connsiteY38" fmla="*/ 299418 h 1904909"/>
              <a:gd name="connsiteX39" fmla="*/ 774903 w 3365422"/>
              <a:gd name="connsiteY39" fmla="*/ 289991 h 1904909"/>
              <a:gd name="connsiteX40" fmla="*/ 614648 w 3365422"/>
              <a:gd name="connsiteY40" fmla="*/ 271137 h 1904909"/>
              <a:gd name="connsiteX41" fmla="*/ 567514 w 3365422"/>
              <a:gd name="connsiteY41" fmla="*/ 261711 h 1904909"/>
              <a:gd name="connsiteX42" fmla="*/ 492099 w 3365422"/>
              <a:gd name="connsiteY42" fmla="*/ 252284 h 1904909"/>
              <a:gd name="connsiteX43" fmla="*/ 331844 w 3365422"/>
              <a:gd name="connsiteY43" fmla="*/ 233430 h 1904909"/>
              <a:gd name="connsiteX44" fmla="*/ 237576 w 3365422"/>
              <a:gd name="connsiteY44" fmla="*/ 224003 h 1904909"/>
              <a:gd name="connsiteX45" fmla="*/ 190442 w 3365422"/>
              <a:gd name="connsiteY45" fmla="*/ 214577 h 1904909"/>
              <a:gd name="connsiteX46" fmla="*/ 133881 w 3365422"/>
              <a:gd name="connsiteY46" fmla="*/ 205150 h 1904909"/>
              <a:gd name="connsiteX47" fmla="*/ 86747 w 3365422"/>
              <a:gd name="connsiteY47" fmla="*/ 186296 h 1904909"/>
              <a:gd name="connsiteX48" fmla="*/ 58466 w 3365422"/>
              <a:gd name="connsiteY48" fmla="*/ 176869 h 1904909"/>
              <a:gd name="connsiteX49" fmla="*/ 20759 w 3365422"/>
              <a:gd name="connsiteY49" fmla="*/ 120308 h 1904909"/>
              <a:gd name="connsiteX50" fmla="*/ 11332 w 3365422"/>
              <a:gd name="connsiteY50" fmla="*/ 82601 h 1904909"/>
              <a:gd name="connsiteX51" fmla="*/ 1906 w 3365422"/>
              <a:gd name="connsiteY51" fmla="*/ 54321 h 1904909"/>
              <a:gd name="connsiteX52" fmla="*/ 52336 w 3365422"/>
              <a:gd name="connsiteY52" fmla="*/ 29761 h 1904909"/>
              <a:gd name="connsiteX53" fmla="*/ 107671 w 3365422"/>
              <a:gd name="connsiteY53" fmla="*/ 677 h 1904909"/>
              <a:gd name="connsiteX54" fmla="*/ 310961 w 3365422"/>
              <a:gd name="connsiteY54"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425353 w 3365422"/>
              <a:gd name="connsiteY31" fmla="*/ 384259 h 1904909"/>
              <a:gd name="connsiteX32" fmla="*/ 1359365 w 3365422"/>
              <a:gd name="connsiteY32" fmla="*/ 374832 h 1904909"/>
              <a:gd name="connsiteX33" fmla="*/ 1246244 w 3365422"/>
              <a:gd name="connsiteY33" fmla="*/ 355979 h 1904909"/>
              <a:gd name="connsiteX34" fmla="*/ 1161402 w 3365422"/>
              <a:gd name="connsiteY34" fmla="*/ 337125 h 1904909"/>
              <a:gd name="connsiteX35" fmla="*/ 1067134 w 3365422"/>
              <a:gd name="connsiteY35" fmla="*/ 327698 h 1904909"/>
              <a:gd name="connsiteX36" fmla="*/ 1010574 w 3365422"/>
              <a:gd name="connsiteY36" fmla="*/ 318271 h 1904909"/>
              <a:gd name="connsiteX37" fmla="*/ 925732 w 3365422"/>
              <a:gd name="connsiteY37" fmla="*/ 308845 h 1904909"/>
              <a:gd name="connsiteX38" fmla="*/ 869172 w 3365422"/>
              <a:gd name="connsiteY38" fmla="*/ 299418 h 1904909"/>
              <a:gd name="connsiteX39" fmla="*/ 774903 w 3365422"/>
              <a:gd name="connsiteY39" fmla="*/ 289991 h 1904909"/>
              <a:gd name="connsiteX40" fmla="*/ 614648 w 3365422"/>
              <a:gd name="connsiteY40" fmla="*/ 271137 h 1904909"/>
              <a:gd name="connsiteX41" fmla="*/ 567514 w 3365422"/>
              <a:gd name="connsiteY41" fmla="*/ 261711 h 1904909"/>
              <a:gd name="connsiteX42" fmla="*/ 492099 w 3365422"/>
              <a:gd name="connsiteY42" fmla="*/ 252284 h 1904909"/>
              <a:gd name="connsiteX43" fmla="*/ 331844 w 3365422"/>
              <a:gd name="connsiteY43" fmla="*/ 233430 h 1904909"/>
              <a:gd name="connsiteX44" fmla="*/ 237576 w 3365422"/>
              <a:gd name="connsiteY44" fmla="*/ 224003 h 1904909"/>
              <a:gd name="connsiteX45" fmla="*/ 190442 w 3365422"/>
              <a:gd name="connsiteY45" fmla="*/ 214577 h 1904909"/>
              <a:gd name="connsiteX46" fmla="*/ 133881 w 3365422"/>
              <a:gd name="connsiteY46" fmla="*/ 205150 h 1904909"/>
              <a:gd name="connsiteX47" fmla="*/ 86747 w 3365422"/>
              <a:gd name="connsiteY47" fmla="*/ 186296 h 1904909"/>
              <a:gd name="connsiteX48" fmla="*/ 58466 w 3365422"/>
              <a:gd name="connsiteY48" fmla="*/ 176869 h 1904909"/>
              <a:gd name="connsiteX49" fmla="*/ 20759 w 3365422"/>
              <a:gd name="connsiteY49" fmla="*/ 120308 h 1904909"/>
              <a:gd name="connsiteX50" fmla="*/ 11332 w 3365422"/>
              <a:gd name="connsiteY50" fmla="*/ 82601 h 1904909"/>
              <a:gd name="connsiteX51" fmla="*/ 1906 w 3365422"/>
              <a:gd name="connsiteY51" fmla="*/ 54321 h 1904909"/>
              <a:gd name="connsiteX52" fmla="*/ 52336 w 3365422"/>
              <a:gd name="connsiteY52" fmla="*/ 29761 h 1904909"/>
              <a:gd name="connsiteX53" fmla="*/ 107671 w 3365422"/>
              <a:gd name="connsiteY53" fmla="*/ 677 h 1904909"/>
              <a:gd name="connsiteX54" fmla="*/ 310961 w 3365422"/>
              <a:gd name="connsiteY54"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359365 w 3365422"/>
              <a:gd name="connsiteY31" fmla="*/ 374832 h 1904909"/>
              <a:gd name="connsiteX32" fmla="*/ 1246244 w 3365422"/>
              <a:gd name="connsiteY32" fmla="*/ 355979 h 1904909"/>
              <a:gd name="connsiteX33" fmla="*/ 1161402 w 3365422"/>
              <a:gd name="connsiteY33" fmla="*/ 337125 h 1904909"/>
              <a:gd name="connsiteX34" fmla="*/ 1067134 w 3365422"/>
              <a:gd name="connsiteY34" fmla="*/ 327698 h 1904909"/>
              <a:gd name="connsiteX35" fmla="*/ 1010574 w 3365422"/>
              <a:gd name="connsiteY35" fmla="*/ 318271 h 1904909"/>
              <a:gd name="connsiteX36" fmla="*/ 925732 w 3365422"/>
              <a:gd name="connsiteY36" fmla="*/ 308845 h 1904909"/>
              <a:gd name="connsiteX37" fmla="*/ 869172 w 3365422"/>
              <a:gd name="connsiteY37" fmla="*/ 299418 h 1904909"/>
              <a:gd name="connsiteX38" fmla="*/ 774903 w 3365422"/>
              <a:gd name="connsiteY38" fmla="*/ 289991 h 1904909"/>
              <a:gd name="connsiteX39" fmla="*/ 614648 w 3365422"/>
              <a:gd name="connsiteY39" fmla="*/ 271137 h 1904909"/>
              <a:gd name="connsiteX40" fmla="*/ 567514 w 3365422"/>
              <a:gd name="connsiteY40" fmla="*/ 261711 h 1904909"/>
              <a:gd name="connsiteX41" fmla="*/ 492099 w 3365422"/>
              <a:gd name="connsiteY41" fmla="*/ 252284 h 1904909"/>
              <a:gd name="connsiteX42" fmla="*/ 331844 w 3365422"/>
              <a:gd name="connsiteY42" fmla="*/ 233430 h 1904909"/>
              <a:gd name="connsiteX43" fmla="*/ 237576 w 3365422"/>
              <a:gd name="connsiteY43" fmla="*/ 224003 h 1904909"/>
              <a:gd name="connsiteX44" fmla="*/ 190442 w 3365422"/>
              <a:gd name="connsiteY44" fmla="*/ 214577 h 1904909"/>
              <a:gd name="connsiteX45" fmla="*/ 133881 w 3365422"/>
              <a:gd name="connsiteY45" fmla="*/ 205150 h 1904909"/>
              <a:gd name="connsiteX46" fmla="*/ 86747 w 3365422"/>
              <a:gd name="connsiteY46" fmla="*/ 186296 h 1904909"/>
              <a:gd name="connsiteX47" fmla="*/ 58466 w 3365422"/>
              <a:gd name="connsiteY47" fmla="*/ 176869 h 1904909"/>
              <a:gd name="connsiteX48" fmla="*/ 20759 w 3365422"/>
              <a:gd name="connsiteY48" fmla="*/ 120308 h 1904909"/>
              <a:gd name="connsiteX49" fmla="*/ 11332 w 3365422"/>
              <a:gd name="connsiteY49" fmla="*/ 82601 h 1904909"/>
              <a:gd name="connsiteX50" fmla="*/ 1906 w 3365422"/>
              <a:gd name="connsiteY50" fmla="*/ 54321 h 1904909"/>
              <a:gd name="connsiteX51" fmla="*/ 52336 w 3365422"/>
              <a:gd name="connsiteY51" fmla="*/ 29761 h 1904909"/>
              <a:gd name="connsiteX52" fmla="*/ 107671 w 3365422"/>
              <a:gd name="connsiteY52" fmla="*/ 677 h 1904909"/>
              <a:gd name="connsiteX53" fmla="*/ 310961 w 3365422"/>
              <a:gd name="connsiteY53"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246244 w 3365422"/>
              <a:gd name="connsiteY31" fmla="*/ 355979 h 1904909"/>
              <a:gd name="connsiteX32" fmla="*/ 1161402 w 3365422"/>
              <a:gd name="connsiteY32" fmla="*/ 337125 h 1904909"/>
              <a:gd name="connsiteX33" fmla="*/ 1067134 w 3365422"/>
              <a:gd name="connsiteY33" fmla="*/ 327698 h 1904909"/>
              <a:gd name="connsiteX34" fmla="*/ 1010574 w 3365422"/>
              <a:gd name="connsiteY34" fmla="*/ 318271 h 1904909"/>
              <a:gd name="connsiteX35" fmla="*/ 925732 w 3365422"/>
              <a:gd name="connsiteY35" fmla="*/ 308845 h 1904909"/>
              <a:gd name="connsiteX36" fmla="*/ 869172 w 3365422"/>
              <a:gd name="connsiteY36" fmla="*/ 299418 h 1904909"/>
              <a:gd name="connsiteX37" fmla="*/ 774903 w 3365422"/>
              <a:gd name="connsiteY37" fmla="*/ 289991 h 1904909"/>
              <a:gd name="connsiteX38" fmla="*/ 614648 w 3365422"/>
              <a:gd name="connsiteY38" fmla="*/ 271137 h 1904909"/>
              <a:gd name="connsiteX39" fmla="*/ 567514 w 3365422"/>
              <a:gd name="connsiteY39" fmla="*/ 261711 h 1904909"/>
              <a:gd name="connsiteX40" fmla="*/ 492099 w 3365422"/>
              <a:gd name="connsiteY40" fmla="*/ 252284 h 1904909"/>
              <a:gd name="connsiteX41" fmla="*/ 331844 w 3365422"/>
              <a:gd name="connsiteY41" fmla="*/ 233430 h 1904909"/>
              <a:gd name="connsiteX42" fmla="*/ 237576 w 3365422"/>
              <a:gd name="connsiteY42" fmla="*/ 224003 h 1904909"/>
              <a:gd name="connsiteX43" fmla="*/ 190442 w 3365422"/>
              <a:gd name="connsiteY43" fmla="*/ 214577 h 1904909"/>
              <a:gd name="connsiteX44" fmla="*/ 133881 w 3365422"/>
              <a:gd name="connsiteY44" fmla="*/ 205150 h 1904909"/>
              <a:gd name="connsiteX45" fmla="*/ 86747 w 3365422"/>
              <a:gd name="connsiteY45" fmla="*/ 186296 h 1904909"/>
              <a:gd name="connsiteX46" fmla="*/ 58466 w 3365422"/>
              <a:gd name="connsiteY46" fmla="*/ 176869 h 1904909"/>
              <a:gd name="connsiteX47" fmla="*/ 20759 w 3365422"/>
              <a:gd name="connsiteY47" fmla="*/ 120308 h 1904909"/>
              <a:gd name="connsiteX48" fmla="*/ 11332 w 3365422"/>
              <a:gd name="connsiteY48" fmla="*/ 82601 h 1904909"/>
              <a:gd name="connsiteX49" fmla="*/ 1906 w 3365422"/>
              <a:gd name="connsiteY49" fmla="*/ 54321 h 1904909"/>
              <a:gd name="connsiteX50" fmla="*/ 52336 w 3365422"/>
              <a:gd name="connsiteY50" fmla="*/ 29761 h 1904909"/>
              <a:gd name="connsiteX51" fmla="*/ 107671 w 3365422"/>
              <a:gd name="connsiteY51" fmla="*/ 677 h 1904909"/>
              <a:gd name="connsiteX52" fmla="*/ 310961 w 3365422"/>
              <a:gd name="connsiteY52"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161402 w 3365422"/>
              <a:gd name="connsiteY31" fmla="*/ 337125 h 1904909"/>
              <a:gd name="connsiteX32" fmla="*/ 1067134 w 3365422"/>
              <a:gd name="connsiteY32" fmla="*/ 327698 h 1904909"/>
              <a:gd name="connsiteX33" fmla="*/ 1010574 w 3365422"/>
              <a:gd name="connsiteY33" fmla="*/ 318271 h 1904909"/>
              <a:gd name="connsiteX34" fmla="*/ 925732 w 3365422"/>
              <a:gd name="connsiteY34" fmla="*/ 308845 h 1904909"/>
              <a:gd name="connsiteX35" fmla="*/ 869172 w 3365422"/>
              <a:gd name="connsiteY35" fmla="*/ 299418 h 1904909"/>
              <a:gd name="connsiteX36" fmla="*/ 774903 w 3365422"/>
              <a:gd name="connsiteY36" fmla="*/ 289991 h 1904909"/>
              <a:gd name="connsiteX37" fmla="*/ 614648 w 3365422"/>
              <a:gd name="connsiteY37" fmla="*/ 271137 h 1904909"/>
              <a:gd name="connsiteX38" fmla="*/ 567514 w 3365422"/>
              <a:gd name="connsiteY38" fmla="*/ 261711 h 1904909"/>
              <a:gd name="connsiteX39" fmla="*/ 492099 w 3365422"/>
              <a:gd name="connsiteY39" fmla="*/ 252284 h 1904909"/>
              <a:gd name="connsiteX40" fmla="*/ 331844 w 3365422"/>
              <a:gd name="connsiteY40" fmla="*/ 233430 h 1904909"/>
              <a:gd name="connsiteX41" fmla="*/ 237576 w 3365422"/>
              <a:gd name="connsiteY41" fmla="*/ 224003 h 1904909"/>
              <a:gd name="connsiteX42" fmla="*/ 190442 w 3365422"/>
              <a:gd name="connsiteY42" fmla="*/ 214577 h 1904909"/>
              <a:gd name="connsiteX43" fmla="*/ 133881 w 3365422"/>
              <a:gd name="connsiteY43" fmla="*/ 205150 h 1904909"/>
              <a:gd name="connsiteX44" fmla="*/ 86747 w 3365422"/>
              <a:gd name="connsiteY44" fmla="*/ 186296 h 1904909"/>
              <a:gd name="connsiteX45" fmla="*/ 58466 w 3365422"/>
              <a:gd name="connsiteY45" fmla="*/ 176869 h 1904909"/>
              <a:gd name="connsiteX46" fmla="*/ 20759 w 3365422"/>
              <a:gd name="connsiteY46" fmla="*/ 120308 h 1904909"/>
              <a:gd name="connsiteX47" fmla="*/ 11332 w 3365422"/>
              <a:gd name="connsiteY47" fmla="*/ 82601 h 1904909"/>
              <a:gd name="connsiteX48" fmla="*/ 1906 w 3365422"/>
              <a:gd name="connsiteY48" fmla="*/ 54321 h 1904909"/>
              <a:gd name="connsiteX49" fmla="*/ 52336 w 3365422"/>
              <a:gd name="connsiteY49" fmla="*/ 29761 h 1904909"/>
              <a:gd name="connsiteX50" fmla="*/ 107671 w 3365422"/>
              <a:gd name="connsiteY50" fmla="*/ 677 h 1904909"/>
              <a:gd name="connsiteX51" fmla="*/ 310961 w 3365422"/>
              <a:gd name="connsiteY51"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67134 w 3365422"/>
              <a:gd name="connsiteY31" fmla="*/ 327698 h 1904909"/>
              <a:gd name="connsiteX32" fmla="*/ 1010574 w 3365422"/>
              <a:gd name="connsiteY32" fmla="*/ 318271 h 1904909"/>
              <a:gd name="connsiteX33" fmla="*/ 925732 w 3365422"/>
              <a:gd name="connsiteY33" fmla="*/ 308845 h 1904909"/>
              <a:gd name="connsiteX34" fmla="*/ 869172 w 3365422"/>
              <a:gd name="connsiteY34" fmla="*/ 299418 h 1904909"/>
              <a:gd name="connsiteX35" fmla="*/ 774903 w 3365422"/>
              <a:gd name="connsiteY35" fmla="*/ 289991 h 1904909"/>
              <a:gd name="connsiteX36" fmla="*/ 614648 w 3365422"/>
              <a:gd name="connsiteY36" fmla="*/ 271137 h 1904909"/>
              <a:gd name="connsiteX37" fmla="*/ 567514 w 3365422"/>
              <a:gd name="connsiteY37" fmla="*/ 261711 h 1904909"/>
              <a:gd name="connsiteX38" fmla="*/ 492099 w 3365422"/>
              <a:gd name="connsiteY38" fmla="*/ 252284 h 1904909"/>
              <a:gd name="connsiteX39" fmla="*/ 331844 w 3365422"/>
              <a:gd name="connsiteY39" fmla="*/ 233430 h 1904909"/>
              <a:gd name="connsiteX40" fmla="*/ 237576 w 3365422"/>
              <a:gd name="connsiteY40" fmla="*/ 224003 h 1904909"/>
              <a:gd name="connsiteX41" fmla="*/ 190442 w 3365422"/>
              <a:gd name="connsiteY41" fmla="*/ 214577 h 1904909"/>
              <a:gd name="connsiteX42" fmla="*/ 133881 w 3365422"/>
              <a:gd name="connsiteY42" fmla="*/ 205150 h 1904909"/>
              <a:gd name="connsiteX43" fmla="*/ 86747 w 3365422"/>
              <a:gd name="connsiteY43" fmla="*/ 186296 h 1904909"/>
              <a:gd name="connsiteX44" fmla="*/ 58466 w 3365422"/>
              <a:gd name="connsiteY44" fmla="*/ 176869 h 1904909"/>
              <a:gd name="connsiteX45" fmla="*/ 20759 w 3365422"/>
              <a:gd name="connsiteY45" fmla="*/ 120308 h 1904909"/>
              <a:gd name="connsiteX46" fmla="*/ 11332 w 3365422"/>
              <a:gd name="connsiteY46" fmla="*/ 82601 h 1904909"/>
              <a:gd name="connsiteX47" fmla="*/ 1906 w 3365422"/>
              <a:gd name="connsiteY47" fmla="*/ 54321 h 1904909"/>
              <a:gd name="connsiteX48" fmla="*/ 52336 w 3365422"/>
              <a:gd name="connsiteY48" fmla="*/ 29761 h 1904909"/>
              <a:gd name="connsiteX49" fmla="*/ 107671 w 3365422"/>
              <a:gd name="connsiteY49" fmla="*/ 677 h 1904909"/>
              <a:gd name="connsiteX50" fmla="*/ 310961 w 3365422"/>
              <a:gd name="connsiteY50"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1010574 w 3365422"/>
              <a:gd name="connsiteY32" fmla="*/ 318271 h 1904909"/>
              <a:gd name="connsiteX33" fmla="*/ 925732 w 3365422"/>
              <a:gd name="connsiteY33" fmla="*/ 308845 h 1904909"/>
              <a:gd name="connsiteX34" fmla="*/ 869172 w 3365422"/>
              <a:gd name="connsiteY34" fmla="*/ 299418 h 1904909"/>
              <a:gd name="connsiteX35" fmla="*/ 774903 w 3365422"/>
              <a:gd name="connsiteY35" fmla="*/ 289991 h 1904909"/>
              <a:gd name="connsiteX36" fmla="*/ 614648 w 3365422"/>
              <a:gd name="connsiteY36" fmla="*/ 271137 h 1904909"/>
              <a:gd name="connsiteX37" fmla="*/ 567514 w 3365422"/>
              <a:gd name="connsiteY37" fmla="*/ 261711 h 1904909"/>
              <a:gd name="connsiteX38" fmla="*/ 492099 w 3365422"/>
              <a:gd name="connsiteY38" fmla="*/ 252284 h 1904909"/>
              <a:gd name="connsiteX39" fmla="*/ 331844 w 3365422"/>
              <a:gd name="connsiteY39" fmla="*/ 233430 h 1904909"/>
              <a:gd name="connsiteX40" fmla="*/ 237576 w 3365422"/>
              <a:gd name="connsiteY40" fmla="*/ 224003 h 1904909"/>
              <a:gd name="connsiteX41" fmla="*/ 190442 w 3365422"/>
              <a:gd name="connsiteY41" fmla="*/ 214577 h 1904909"/>
              <a:gd name="connsiteX42" fmla="*/ 133881 w 3365422"/>
              <a:gd name="connsiteY42" fmla="*/ 205150 h 1904909"/>
              <a:gd name="connsiteX43" fmla="*/ 86747 w 3365422"/>
              <a:gd name="connsiteY43" fmla="*/ 186296 h 1904909"/>
              <a:gd name="connsiteX44" fmla="*/ 58466 w 3365422"/>
              <a:gd name="connsiteY44" fmla="*/ 176869 h 1904909"/>
              <a:gd name="connsiteX45" fmla="*/ 20759 w 3365422"/>
              <a:gd name="connsiteY45" fmla="*/ 120308 h 1904909"/>
              <a:gd name="connsiteX46" fmla="*/ 11332 w 3365422"/>
              <a:gd name="connsiteY46" fmla="*/ 82601 h 1904909"/>
              <a:gd name="connsiteX47" fmla="*/ 1906 w 3365422"/>
              <a:gd name="connsiteY47" fmla="*/ 54321 h 1904909"/>
              <a:gd name="connsiteX48" fmla="*/ 52336 w 3365422"/>
              <a:gd name="connsiteY48" fmla="*/ 29761 h 1904909"/>
              <a:gd name="connsiteX49" fmla="*/ 107671 w 3365422"/>
              <a:gd name="connsiteY49" fmla="*/ 677 h 1904909"/>
              <a:gd name="connsiteX50" fmla="*/ 310961 w 3365422"/>
              <a:gd name="connsiteY50"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925732 w 3365422"/>
              <a:gd name="connsiteY32" fmla="*/ 308845 h 1904909"/>
              <a:gd name="connsiteX33" fmla="*/ 869172 w 3365422"/>
              <a:gd name="connsiteY33" fmla="*/ 299418 h 1904909"/>
              <a:gd name="connsiteX34" fmla="*/ 774903 w 3365422"/>
              <a:gd name="connsiteY34" fmla="*/ 289991 h 1904909"/>
              <a:gd name="connsiteX35" fmla="*/ 614648 w 3365422"/>
              <a:gd name="connsiteY35" fmla="*/ 271137 h 1904909"/>
              <a:gd name="connsiteX36" fmla="*/ 567514 w 3365422"/>
              <a:gd name="connsiteY36" fmla="*/ 261711 h 1904909"/>
              <a:gd name="connsiteX37" fmla="*/ 492099 w 3365422"/>
              <a:gd name="connsiteY37" fmla="*/ 252284 h 1904909"/>
              <a:gd name="connsiteX38" fmla="*/ 331844 w 3365422"/>
              <a:gd name="connsiteY38" fmla="*/ 233430 h 1904909"/>
              <a:gd name="connsiteX39" fmla="*/ 237576 w 3365422"/>
              <a:gd name="connsiteY39" fmla="*/ 224003 h 1904909"/>
              <a:gd name="connsiteX40" fmla="*/ 190442 w 3365422"/>
              <a:gd name="connsiteY40" fmla="*/ 214577 h 1904909"/>
              <a:gd name="connsiteX41" fmla="*/ 133881 w 3365422"/>
              <a:gd name="connsiteY41" fmla="*/ 205150 h 1904909"/>
              <a:gd name="connsiteX42" fmla="*/ 86747 w 3365422"/>
              <a:gd name="connsiteY42" fmla="*/ 186296 h 1904909"/>
              <a:gd name="connsiteX43" fmla="*/ 58466 w 3365422"/>
              <a:gd name="connsiteY43" fmla="*/ 176869 h 1904909"/>
              <a:gd name="connsiteX44" fmla="*/ 20759 w 3365422"/>
              <a:gd name="connsiteY44" fmla="*/ 120308 h 1904909"/>
              <a:gd name="connsiteX45" fmla="*/ 11332 w 3365422"/>
              <a:gd name="connsiteY45" fmla="*/ 82601 h 1904909"/>
              <a:gd name="connsiteX46" fmla="*/ 1906 w 3365422"/>
              <a:gd name="connsiteY46" fmla="*/ 54321 h 1904909"/>
              <a:gd name="connsiteX47" fmla="*/ 52336 w 3365422"/>
              <a:gd name="connsiteY47" fmla="*/ 29761 h 1904909"/>
              <a:gd name="connsiteX48" fmla="*/ 107671 w 3365422"/>
              <a:gd name="connsiteY48" fmla="*/ 677 h 1904909"/>
              <a:gd name="connsiteX49" fmla="*/ 310961 w 3365422"/>
              <a:gd name="connsiteY49"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869172 w 3365422"/>
              <a:gd name="connsiteY32" fmla="*/ 299418 h 1904909"/>
              <a:gd name="connsiteX33" fmla="*/ 774903 w 3365422"/>
              <a:gd name="connsiteY33" fmla="*/ 289991 h 1904909"/>
              <a:gd name="connsiteX34" fmla="*/ 614648 w 3365422"/>
              <a:gd name="connsiteY34" fmla="*/ 271137 h 1904909"/>
              <a:gd name="connsiteX35" fmla="*/ 567514 w 3365422"/>
              <a:gd name="connsiteY35" fmla="*/ 261711 h 1904909"/>
              <a:gd name="connsiteX36" fmla="*/ 492099 w 3365422"/>
              <a:gd name="connsiteY36" fmla="*/ 252284 h 1904909"/>
              <a:gd name="connsiteX37" fmla="*/ 331844 w 3365422"/>
              <a:gd name="connsiteY37" fmla="*/ 233430 h 1904909"/>
              <a:gd name="connsiteX38" fmla="*/ 237576 w 3365422"/>
              <a:gd name="connsiteY38" fmla="*/ 224003 h 1904909"/>
              <a:gd name="connsiteX39" fmla="*/ 190442 w 3365422"/>
              <a:gd name="connsiteY39" fmla="*/ 214577 h 1904909"/>
              <a:gd name="connsiteX40" fmla="*/ 133881 w 3365422"/>
              <a:gd name="connsiteY40" fmla="*/ 205150 h 1904909"/>
              <a:gd name="connsiteX41" fmla="*/ 86747 w 3365422"/>
              <a:gd name="connsiteY41" fmla="*/ 186296 h 1904909"/>
              <a:gd name="connsiteX42" fmla="*/ 58466 w 3365422"/>
              <a:gd name="connsiteY42" fmla="*/ 176869 h 1904909"/>
              <a:gd name="connsiteX43" fmla="*/ 20759 w 3365422"/>
              <a:gd name="connsiteY43" fmla="*/ 120308 h 1904909"/>
              <a:gd name="connsiteX44" fmla="*/ 11332 w 3365422"/>
              <a:gd name="connsiteY44" fmla="*/ 82601 h 1904909"/>
              <a:gd name="connsiteX45" fmla="*/ 1906 w 3365422"/>
              <a:gd name="connsiteY45" fmla="*/ 54321 h 1904909"/>
              <a:gd name="connsiteX46" fmla="*/ 52336 w 3365422"/>
              <a:gd name="connsiteY46" fmla="*/ 29761 h 1904909"/>
              <a:gd name="connsiteX47" fmla="*/ 107671 w 3365422"/>
              <a:gd name="connsiteY47" fmla="*/ 677 h 1904909"/>
              <a:gd name="connsiteX48" fmla="*/ 310961 w 3365422"/>
              <a:gd name="connsiteY48"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774903 w 3365422"/>
              <a:gd name="connsiteY32" fmla="*/ 289991 h 1904909"/>
              <a:gd name="connsiteX33" fmla="*/ 614648 w 3365422"/>
              <a:gd name="connsiteY33" fmla="*/ 271137 h 1904909"/>
              <a:gd name="connsiteX34" fmla="*/ 567514 w 3365422"/>
              <a:gd name="connsiteY34" fmla="*/ 261711 h 1904909"/>
              <a:gd name="connsiteX35" fmla="*/ 492099 w 3365422"/>
              <a:gd name="connsiteY35" fmla="*/ 252284 h 1904909"/>
              <a:gd name="connsiteX36" fmla="*/ 331844 w 3365422"/>
              <a:gd name="connsiteY36" fmla="*/ 233430 h 1904909"/>
              <a:gd name="connsiteX37" fmla="*/ 237576 w 3365422"/>
              <a:gd name="connsiteY37" fmla="*/ 224003 h 1904909"/>
              <a:gd name="connsiteX38" fmla="*/ 190442 w 3365422"/>
              <a:gd name="connsiteY38" fmla="*/ 214577 h 1904909"/>
              <a:gd name="connsiteX39" fmla="*/ 133881 w 3365422"/>
              <a:gd name="connsiteY39" fmla="*/ 205150 h 1904909"/>
              <a:gd name="connsiteX40" fmla="*/ 86747 w 3365422"/>
              <a:gd name="connsiteY40" fmla="*/ 186296 h 1904909"/>
              <a:gd name="connsiteX41" fmla="*/ 58466 w 3365422"/>
              <a:gd name="connsiteY41" fmla="*/ 176869 h 1904909"/>
              <a:gd name="connsiteX42" fmla="*/ 20759 w 3365422"/>
              <a:gd name="connsiteY42" fmla="*/ 120308 h 1904909"/>
              <a:gd name="connsiteX43" fmla="*/ 11332 w 3365422"/>
              <a:gd name="connsiteY43" fmla="*/ 82601 h 1904909"/>
              <a:gd name="connsiteX44" fmla="*/ 1906 w 3365422"/>
              <a:gd name="connsiteY44" fmla="*/ 54321 h 1904909"/>
              <a:gd name="connsiteX45" fmla="*/ 52336 w 3365422"/>
              <a:gd name="connsiteY45" fmla="*/ 29761 h 1904909"/>
              <a:gd name="connsiteX46" fmla="*/ 107671 w 3365422"/>
              <a:gd name="connsiteY46" fmla="*/ 677 h 1904909"/>
              <a:gd name="connsiteX47" fmla="*/ 310961 w 3365422"/>
              <a:gd name="connsiteY47"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614648 w 3365422"/>
              <a:gd name="connsiteY32" fmla="*/ 271137 h 1904909"/>
              <a:gd name="connsiteX33" fmla="*/ 567514 w 3365422"/>
              <a:gd name="connsiteY33" fmla="*/ 261711 h 1904909"/>
              <a:gd name="connsiteX34" fmla="*/ 492099 w 3365422"/>
              <a:gd name="connsiteY34" fmla="*/ 252284 h 1904909"/>
              <a:gd name="connsiteX35" fmla="*/ 331844 w 3365422"/>
              <a:gd name="connsiteY35" fmla="*/ 233430 h 1904909"/>
              <a:gd name="connsiteX36" fmla="*/ 237576 w 3365422"/>
              <a:gd name="connsiteY36" fmla="*/ 224003 h 1904909"/>
              <a:gd name="connsiteX37" fmla="*/ 190442 w 3365422"/>
              <a:gd name="connsiteY37" fmla="*/ 214577 h 1904909"/>
              <a:gd name="connsiteX38" fmla="*/ 133881 w 3365422"/>
              <a:gd name="connsiteY38" fmla="*/ 205150 h 1904909"/>
              <a:gd name="connsiteX39" fmla="*/ 86747 w 3365422"/>
              <a:gd name="connsiteY39" fmla="*/ 186296 h 1904909"/>
              <a:gd name="connsiteX40" fmla="*/ 58466 w 3365422"/>
              <a:gd name="connsiteY40" fmla="*/ 176869 h 1904909"/>
              <a:gd name="connsiteX41" fmla="*/ 20759 w 3365422"/>
              <a:gd name="connsiteY41" fmla="*/ 120308 h 1904909"/>
              <a:gd name="connsiteX42" fmla="*/ 11332 w 3365422"/>
              <a:gd name="connsiteY42" fmla="*/ 82601 h 1904909"/>
              <a:gd name="connsiteX43" fmla="*/ 1906 w 3365422"/>
              <a:gd name="connsiteY43" fmla="*/ 54321 h 1904909"/>
              <a:gd name="connsiteX44" fmla="*/ 52336 w 3365422"/>
              <a:gd name="connsiteY44" fmla="*/ 29761 h 1904909"/>
              <a:gd name="connsiteX45" fmla="*/ 107671 w 3365422"/>
              <a:gd name="connsiteY45" fmla="*/ 677 h 1904909"/>
              <a:gd name="connsiteX46" fmla="*/ 310961 w 3365422"/>
              <a:gd name="connsiteY46"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697094 w 3365422"/>
              <a:gd name="connsiteY32" fmla="*/ 226166 h 1904909"/>
              <a:gd name="connsiteX33" fmla="*/ 567514 w 3365422"/>
              <a:gd name="connsiteY33" fmla="*/ 261711 h 1904909"/>
              <a:gd name="connsiteX34" fmla="*/ 492099 w 3365422"/>
              <a:gd name="connsiteY34" fmla="*/ 252284 h 1904909"/>
              <a:gd name="connsiteX35" fmla="*/ 331844 w 3365422"/>
              <a:gd name="connsiteY35" fmla="*/ 233430 h 1904909"/>
              <a:gd name="connsiteX36" fmla="*/ 237576 w 3365422"/>
              <a:gd name="connsiteY36" fmla="*/ 224003 h 1904909"/>
              <a:gd name="connsiteX37" fmla="*/ 190442 w 3365422"/>
              <a:gd name="connsiteY37" fmla="*/ 214577 h 1904909"/>
              <a:gd name="connsiteX38" fmla="*/ 133881 w 3365422"/>
              <a:gd name="connsiteY38" fmla="*/ 205150 h 1904909"/>
              <a:gd name="connsiteX39" fmla="*/ 86747 w 3365422"/>
              <a:gd name="connsiteY39" fmla="*/ 186296 h 1904909"/>
              <a:gd name="connsiteX40" fmla="*/ 58466 w 3365422"/>
              <a:gd name="connsiteY40" fmla="*/ 176869 h 1904909"/>
              <a:gd name="connsiteX41" fmla="*/ 20759 w 3365422"/>
              <a:gd name="connsiteY41" fmla="*/ 120308 h 1904909"/>
              <a:gd name="connsiteX42" fmla="*/ 11332 w 3365422"/>
              <a:gd name="connsiteY42" fmla="*/ 82601 h 1904909"/>
              <a:gd name="connsiteX43" fmla="*/ 1906 w 3365422"/>
              <a:gd name="connsiteY43" fmla="*/ 54321 h 1904909"/>
              <a:gd name="connsiteX44" fmla="*/ 52336 w 3365422"/>
              <a:gd name="connsiteY44" fmla="*/ 29761 h 1904909"/>
              <a:gd name="connsiteX45" fmla="*/ 107671 w 3365422"/>
              <a:gd name="connsiteY45" fmla="*/ 677 h 1904909"/>
              <a:gd name="connsiteX46" fmla="*/ 310961 w 3365422"/>
              <a:gd name="connsiteY46"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697094 w 3365422"/>
              <a:gd name="connsiteY32" fmla="*/ 226166 h 1904909"/>
              <a:gd name="connsiteX33" fmla="*/ 492099 w 3365422"/>
              <a:gd name="connsiteY33" fmla="*/ 252284 h 1904909"/>
              <a:gd name="connsiteX34" fmla="*/ 331844 w 3365422"/>
              <a:gd name="connsiteY34" fmla="*/ 233430 h 1904909"/>
              <a:gd name="connsiteX35" fmla="*/ 237576 w 3365422"/>
              <a:gd name="connsiteY35" fmla="*/ 224003 h 1904909"/>
              <a:gd name="connsiteX36" fmla="*/ 190442 w 3365422"/>
              <a:gd name="connsiteY36" fmla="*/ 214577 h 1904909"/>
              <a:gd name="connsiteX37" fmla="*/ 133881 w 3365422"/>
              <a:gd name="connsiteY37" fmla="*/ 205150 h 1904909"/>
              <a:gd name="connsiteX38" fmla="*/ 86747 w 3365422"/>
              <a:gd name="connsiteY38" fmla="*/ 186296 h 1904909"/>
              <a:gd name="connsiteX39" fmla="*/ 58466 w 3365422"/>
              <a:gd name="connsiteY39" fmla="*/ 176869 h 1904909"/>
              <a:gd name="connsiteX40" fmla="*/ 20759 w 3365422"/>
              <a:gd name="connsiteY40" fmla="*/ 120308 h 1904909"/>
              <a:gd name="connsiteX41" fmla="*/ 11332 w 3365422"/>
              <a:gd name="connsiteY41" fmla="*/ 82601 h 1904909"/>
              <a:gd name="connsiteX42" fmla="*/ 1906 w 3365422"/>
              <a:gd name="connsiteY42" fmla="*/ 54321 h 1904909"/>
              <a:gd name="connsiteX43" fmla="*/ 52336 w 3365422"/>
              <a:gd name="connsiteY43" fmla="*/ 29761 h 1904909"/>
              <a:gd name="connsiteX44" fmla="*/ 107671 w 3365422"/>
              <a:gd name="connsiteY44" fmla="*/ 677 h 1904909"/>
              <a:gd name="connsiteX45" fmla="*/ 310961 w 3365422"/>
              <a:gd name="connsiteY45"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697094 w 3365422"/>
              <a:gd name="connsiteY32" fmla="*/ 226166 h 1904909"/>
              <a:gd name="connsiteX33" fmla="*/ 331844 w 3365422"/>
              <a:gd name="connsiteY33" fmla="*/ 233430 h 1904909"/>
              <a:gd name="connsiteX34" fmla="*/ 237576 w 3365422"/>
              <a:gd name="connsiteY34" fmla="*/ 224003 h 1904909"/>
              <a:gd name="connsiteX35" fmla="*/ 190442 w 3365422"/>
              <a:gd name="connsiteY35" fmla="*/ 214577 h 1904909"/>
              <a:gd name="connsiteX36" fmla="*/ 133881 w 3365422"/>
              <a:gd name="connsiteY36" fmla="*/ 205150 h 1904909"/>
              <a:gd name="connsiteX37" fmla="*/ 86747 w 3365422"/>
              <a:gd name="connsiteY37" fmla="*/ 186296 h 1904909"/>
              <a:gd name="connsiteX38" fmla="*/ 58466 w 3365422"/>
              <a:gd name="connsiteY38" fmla="*/ 176869 h 1904909"/>
              <a:gd name="connsiteX39" fmla="*/ 20759 w 3365422"/>
              <a:gd name="connsiteY39" fmla="*/ 120308 h 1904909"/>
              <a:gd name="connsiteX40" fmla="*/ 11332 w 3365422"/>
              <a:gd name="connsiteY40" fmla="*/ 82601 h 1904909"/>
              <a:gd name="connsiteX41" fmla="*/ 1906 w 3365422"/>
              <a:gd name="connsiteY41" fmla="*/ 54321 h 1904909"/>
              <a:gd name="connsiteX42" fmla="*/ 52336 w 3365422"/>
              <a:gd name="connsiteY42" fmla="*/ 29761 h 1904909"/>
              <a:gd name="connsiteX43" fmla="*/ 107671 w 3365422"/>
              <a:gd name="connsiteY43" fmla="*/ 677 h 1904909"/>
              <a:gd name="connsiteX44" fmla="*/ 310961 w 3365422"/>
              <a:gd name="connsiteY44"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697094 w 3365422"/>
              <a:gd name="connsiteY32" fmla="*/ 226166 h 1904909"/>
              <a:gd name="connsiteX33" fmla="*/ 350582 w 3365422"/>
              <a:gd name="connsiteY33" fmla="*/ 192207 h 1904909"/>
              <a:gd name="connsiteX34" fmla="*/ 237576 w 3365422"/>
              <a:gd name="connsiteY34" fmla="*/ 224003 h 1904909"/>
              <a:gd name="connsiteX35" fmla="*/ 190442 w 3365422"/>
              <a:gd name="connsiteY35" fmla="*/ 214577 h 1904909"/>
              <a:gd name="connsiteX36" fmla="*/ 133881 w 3365422"/>
              <a:gd name="connsiteY36" fmla="*/ 205150 h 1904909"/>
              <a:gd name="connsiteX37" fmla="*/ 86747 w 3365422"/>
              <a:gd name="connsiteY37" fmla="*/ 186296 h 1904909"/>
              <a:gd name="connsiteX38" fmla="*/ 58466 w 3365422"/>
              <a:gd name="connsiteY38" fmla="*/ 176869 h 1904909"/>
              <a:gd name="connsiteX39" fmla="*/ 20759 w 3365422"/>
              <a:gd name="connsiteY39" fmla="*/ 120308 h 1904909"/>
              <a:gd name="connsiteX40" fmla="*/ 11332 w 3365422"/>
              <a:gd name="connsiteY40" fmla="*/ 82601 h 1904909"/>
              <a:gd name="connsiteX41" fmla="*/ 1906 w 3365422"/>
              <a:gd name="connsiteY41" fmla="*/ 54321 h 1904909"/>
              <a:gd name="connsiteX42" fmla="*/ 52336 w 3365422"/>
              <a:gd name="connsiteY42" fmla="*/ 29761 h 1904909"/>
              <a:gd name="connsiteX43" fmla="*/ 107671 w 3365422"/>
              <a:gd name="connsiteY43" fmla="*/ 677 h 1904909"/>
              <a:gd name="connsiteX44" fmla="*/ 310961 w 3365422"/>
              <a:gd name="connsiteY44"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697094 w 3365422"/>
              <a:gd name="connsiteY32" fmla="*/ 226166 h 1904909"/>
              <a:gd name="connsiteX33" fmla="*/ 350582 w 3365422"/>
              <a:gd name="connsiteY33" fmla="*/ 192207 h 1904909"/>
              <a:gd name="connsiteX34" fmla="*/ 190442 w 3365422"/>
              <a:gd name="connsiteY34" fmla="*/ 214577 h 1904909"/>
              <a:gd name="connsiteX35" fmla="*/ 133881 w 3365422"/>
              <a:gd name="connsiteY35" fmla="*/ 205150 h 1904909"/>
              <a:gd name="connsiteX36" fmla="*/ 86747 w 3365422"/>
              <a:gd name="connsiteY36" fmla="*/ 186296 h 1904909"/>
              <a:gd name="connsiteX37" fmla="*/ 58466 w 3365422"/>
              <a:gd name="connsiteY37" fmla="*/ 176869 h 1904909"/>
              <a:gd name="connsiteX38" fmla="*/ 20759 w 3365422"/>
              <a:gd name="connsiteY38" fmla="*/ 120308 h 1904909"/>
              <a:gd name="connsiteX39" fmla="*/ 11332 w 3365422"/>
              <a:gd name="connsiteY39" fmla="*/ 82601 h 1904909"/>
              <a:gd name="connsiteX40" fmla="*/ 1906 w 3365422"/>
              <a:gd name="connsiteY40" fmla="*/ 54321 h 1904909"/>
              <a:gd name="connsiteX41" fmla="*/ 52336 w 3365422"/>
              <a:gd name="connsiteY41" fmla="*/ 29761 h 1904909"/>
              <a:gd name="connsiteX42" fmla="*/ 107671 w 3365422"/>
              <a:gd name="connsiteY42" fmla="*/ 677 h 1904909"/>
              <a:gd name="connsiteX43" fmla="*/ 310961 w 3365422"/>
              <a:gd name="connsiteY43"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697094 w 3365422"/>
              <a:gd name="connsiteY32" fmla="*/ 226166 h 1904909"/>
              <a:gd name="connsiteX33" fmla="*/ 350582 w 3365422"/>
              <a:gd name="connsiteY33" fmla="*/ 192207 h 1904909"/>
              <a:gd name="connsiteX34" fmla="*/ 186695 w 3365422"/>
              <a:gd name="connsiteY34" fmla="*/ 177102 h 1904909"/>
              <a:gd name="connsiteX35" fmla="*/ 133881 w 3365422"/>
              <a:gd name="connsiteY35" fmla="*/ 205150 h 1904909"/>
              <a:gd name="connsiteX36" fmla="*/ 86747 w 3365422"/>
              <a:gd name="connsiteY36" fmla="*/ 186296 h 1904909"/>
              <a:gd name="connsiteX37" fmla="*/ 58466 w 3365422"/>
              <a:gd name="connsiteY37" fmla="*/ 176869 h 1904909"/>
              <a:gd name="connsiteX38" fmla="*/ 20759 w 3365422"/>
              <a:gd name="connsiteY38" fmla="*/ 120308 h 1904909"/>
              <a:gd name="connsiteX39" fmla="*/ 11332 w 3365422"/>
              <a:gd name="connsiteY39" fmla="*/ 82601 h 1904909"/>
              <a:gd name="connsiteX40" fmla="*/ 1906 w 3365422"/>
              <a:gd name="connsiteY40" fmla="*/ 54321 h 1904909"/>
              <a:gd name="connsiteX41" fmla="*/ 52336 w 3365422"/>
              <a:gd name="connsiteY41" fmla="*/ 29761 h 1904909"/>
              <a:gd name="connsiteX42" fmla="*/ 107671 w 3365422"/>
              <a:gd name="connsiteY42" fmla="*/ 677 h 1904909"/>
              <a:gd name="connsiteX43" fmla="*/ 310961 w 3365422"/>
              <a:gd name="connsiteY43"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697094 w 3365422"/>
              <a:gd name="connsiteY32" fmla="*/ 226166 h 1904909"/>
              <a:gd name="connsiteX33" fmla="*/ 350582 w 3365422"/>
              <a:gd name="connsiteY33" fmla="*/ 192207 h 1904909"/>
              <a:gd name="connsiteX34" fmla="*/ 186695 w 3365422"/>
              <a:gd name="connsiteY34" fmla="*/ 177102 h 1904909"/>
              <a:gd name="connsiteX35" fmla="*/ 86747 w 3365422"/>
              <a:gd name="connsiteY35" fmla="*/ 186296 h 1904909"/>
              <a:gd name="connsiteX36" fmla="*/ 58466 w 3365422"/>
              <a:gd name="connsiteY36" fmla="*/ 176869 h 1904909"/>
              <a:gd name="connsiteX37" fmla="*/ 20759 w 3365422"/>
              <a:gd name="connsiteY37" fmla="*/ 120308 h 1904909"/>
              <a:gd name="connsiteX38" fmla="*/ 11332 w 3365422"/>
              <a:gd name="connsiteY38" fmla="*/ 82601 h 1904909"/>
              <a:gd name="connsiteX39" fmla="*/ 1906 w 3365422"/>
              <a:gd name="connsiteY39" fmla="*/ 54321 h 1904909"/>
              <a:gd name="connsiteX40" fmla="*/ 52336 w 3365422"/>
              <a:gd name="connsiteY40" fmla="*/ 29761 h 1904909"/>
              <a:gd name="connsiteX41" fmla="*/ 107671 w 3365422"/>
              <a:gd name="connsiteY41" fmla="*/ 677 h 1904909"/>
              <a:gd name="connsiteX42" fmla="*/ 310961 w 3365422"/>
              <a:gd name="connsiteY42"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697094 w 3365422"/>
              <a:gd name="connsiteY32" fmla="*/ 226166 h 1904909"/>
              <a:gd name="connsiteX33" fmla="*/ 350582 w 3365422"/>
              <a:gd name="connsiteY33" fmla="*/ 192207 h 1904909"/>
              <a:gd name="connsiteX34" fmla="*/ 186695 w 3365422"/>
              <a:gd name="connsiteY34" fmla="*/ 177102 h 1904909"/>
              <a:gd name="connsiteX35" fmla="*/ 58466 w 3365422"/>
              <a:gd name="connsiteY35" fmla="*/ 176869 h 1904909"/>
              <a:gd name="connsiteX36" fmla="*/ 20759 w 3365422"/>
              <a:gd name="connsiteY36" fmla="*/ 120308 h 1904909"/>
              <a:gd name="connsiteX37" fmla="*/ 11332 w 3365422"/>
              <a:gd name="connsiteY37" fmla="*/ 82601 h 1904909"/>
              <a:gd name="connsiteX38" fmla="*/ 1906 w 3365422"/>
              <a:gd name="connsiteY38" fmla="*/ 54321 h 1904909"/>
              <a:gd name="connsiteX39" fmla="*/ 52336 w 3365422"/>
              <a:gd name="connsiteY39" fmla="*/ 29761 h 1904909"/>
              <a:gd name="connsiteX40" fmla="*/ 107671 w 3365422"/>
              <a:gd name="connsiteY40" fmla="*/ 677 h 1904909"/>
              <a:gd name="connsiteX41" fmla="*/ 310961 w 3365422"/>
              <a:gd name="connsiteY41" fmla="*/ 6426 h 1904909"/>
              <a:gd name="connsiteX0" fmla="*/ 310961 w 3365422"/>
              <a:gd name="connsiteY0" fmla="*/ 6426 h 1904909"/>
              <a:gd name="connsiteX1" fmla="*/ 959719 w 3365422"/>
              <a:gd name="connsiteY1" fmla="*/ 76134 h 1904909"/>
              <a:gd name="connsiteX2" fmla="*/ 1471261 w 3365422"/>
              <a:gd name="connsiteY2" fmla="*/ 146645 h 1904909"/>
              <a:gd name="connsiteX3" fmla="*/ 1893057 w 3365422"/>
              <a:gd name="connsiteY3" fmla="*/ 216732 h 1904909"/>
              <a:gd name="connsiteX4" fmla="*/ 2339330 w 3365422"/>
              <a:gd name="connsiteY4" fmla="*/ 316665 h 1904909"/>
              <a:gd name="connsiteX5" fmla="*/ 2712725 w 3365422"/>
              <a:gd name="connsiteY5" fmla="*/ 442468 h 1904909"/>
              <a:gd name="connsiteX6" fmla="*/ 2943068 w 3365422"/>
              <a:gd name="connsiteY6" fmla="*/ 544515 h 1904909"/>
              <a:gd name="connsiteX7" fmla="*/ 3131720 w 3365422"/>
              <a:gd name="connsiteY7" fmla="*/ 676374 h 1904909"/>
              <a:gd name="connsiteX8" fmla="*/ 3261245 w 3365422"/>
              <a:gd name="connsiteY8" fmla="*/ 808772 h 1904909"/>
              <a:gd name="connsiteX9" fmla="*/ 3329567 w 3365422"/>
              <a:gd name="connsiteY9" fmla="*/ 932830 h 1904909"/>
              <a:gd name="connsiteX10" fmla="*/ 3357848 w 3365422"/>
              <a:gd name="connsiteY10" fmla="*/ 1066921 h 1904909"/>
              <a:gd name="connsiteX11" fmla="*/ 3364823 w 3365422"/>
              <a:gd name="connsiteY11" fmla="*/ 1229670 h 1904909"/>
              <a:gd name="connsiteX12" fmla="*/ 3345969 w 3365422"/>
              <a:gd name="connsiteY12" fmla="*/ 1396942 h 1904909"/>
              <a:gd name="connsiteX13" fmla="*/ 3311940 w 3365422"/>
              <a:gd name="connsiteY13" fmla="*/ 1581041 h 1904909"/>
              <a:gd name="connsiteX14" fmla="*/ 3263156 w 3365422"/>
              <a:gd name="connsiteY14" fmla="*/ 1731489 h 1904909"/>
              <a:gd name="connsiteX15" fmla="*/ 3216446 w 3365422"/>
              <a:gd name="connsiteY15" fmla="*/ 1845414 h 1904909"/>
              <a:gd name="connsiteX16" fmla="*/ 3116049 w 3365422"/>
              <a:gd name="connsiteY16" fmla="*/ 1904849 h 1904909"/>
              <a:gd name="connsiteX17" fmla="*/ 3018483 w 3365422"/>
              <a:gd name="connsiteY17" fmla="*/ 1854840 h 1904909"/>
              <a:gd name="connsiteX18" fmla="*/ 3046763 w 3365422"/>
              <a:gd name="connsiteY18" fmla="*/ 1760572 h 1904909"/>
              <a:gd name="connsiteX19" fmla="*/ 3110722 w 3365422"/>
              <a:gd name="connsiteY19" fmla="*/ 1650706 h 1904909"/>
              <a:gd name="connsiteX20" fmla="*/ 3161238 w 3365422"/>
              <a:gd name="connsiteY20" fmla="*/ 1517755 h 1904909"/>
              <a:gd name="connsiteX21" fmla="*/ 3213818 w 3365422"/>
              <a:gd name="connsiteY21" fmla="*/ 1328292 h 1904909"/>
              <a:gd name="connsiteX22" fmla="*/ 3209955 w 3365422"/>
              <a:gd name="connsiteY22" fmla="*/ 1162241 h 1904909"/>
              <a:gd name="connsiteX23" fmla="*/ 3170548 w 3365422"/>
              <a:gd name="connsiteY23" fmla="*/ 1025283 h 1904909"/>
              <a:gd name="connsiteX24" fmla="*/ 3095249 w 3365422"/>
              <a:gd name="connsiteY24" fmla="*/ 891607 h 1904909"/>
              <a:gd name="connsiteX25" fmla="*/ 2958716 w 3365422"/>
              <a:gd name="connsiteY25" fmla="*/ 759399 h 1904909"/>
              <a:gd name="connsiteX26" fmla="*/ 2832767 w 3365422"/>
              <a:gd name="connsiteY26" fmla="*/ 693643 h 1904909"/>
              <a:gd name="connsiteX27" fmla="*/ 2639015 w 3365422"/>
              <a:gd name="connsiteY27" fmla="*/ 618345 h 1904909"/>
              <a:gd name="connsiteX28" fmla="*/ 2278325 w 3365422"/>
              <a:gd name="connsiteY28" fmla="*/ 492396 h 1904909"/>
              <a:gd name="connsiteX29" fmla="*/ 1909172 w 3365422"/>
              <a:gd name="connsiteY29" fmla="*/ 410955 h 1904909"/>
              <a:gd name="connsiteX30" fmla="*/ 1470672 w 3365422"/>
              <a:gd name="connsiteY30" fmla="*/ 333725 h 1904909"/>
              <a:gd name="connsiteX31" fmla="*/ 1093367 w 3365422"/>
              <a:gd name="connsiteY31" fmla="*/ 275232 h 1904909"/>
              <a:gd name="connsiteX32" fmla="*/ 697094 w 3365422"/>
              <a:gd name="connsiteY32" fmla="*/ 226166 h 1904909"/>
              <a:gd name="connsiteX33" fmla="*/ 350582 w 3365422"/>
              <a:gd name="connsiteY33" fmla="*/ 192207 h 1904909"/>
              <a:gd name="connsiteX34" fmla="*/ 186695 w 3365422"/>
              <a:gd name="connsiteY34" fmla="*/ 177102 h 1904909"/>
              <a:gd name="connsiteX35" fmla="*/ 77204 w 3365422"/>
              <a:gd name="connsiteY35" fmla="*/ 128151 h 1904909"/>
              <a:gd name="connsiteX36" fmla="*/ 20759 w 3365422"/>
              <a:gd name="connsiteY36" fmla="*/ 120308 h 1904909"/>
              <a:gd name="connsiteX37" fmla="*/ 11332 w 3365422"/>
              <a:gd name="connsiteY37" fmla="*/ 82601 h 1904909"/>
              <a:gd name="connsiteX38" fmla="*/ 1906 w 3365422"/>
              <a:gd name="connsiteY38" fmla="*/ 54321 h 1904909"/>
              <a:gd name="connsiteX39" fmla="*/ 52336 w 3365422"/>
              <a:gd name="connsiteY39" fmla="*/ 29761 h 1904909"/>
              <a:gd name="connsiteX40" fmla="*/ 107671 w 3365422"/>
              <a:gd name="connsiteY40" fmla="*/ 677 h 1904909"/>
              <a:gd name="connsiteX41" fmla="*/ 310961 w 3365422"/>
              <a:gd name="connsiteY41" fmla="*/ 6426 h 1904909"/>
              <a:gd name="connsiteX0" fmla="*/ 312437 w 3366898"/>
              <a:gd name="connsiteY0" fmla="*/ 6426 h 1904909"/>
              <a:gd name="connsiteX1" fmla="*/ 961195 w 3366898"/>
              <a:gd name="connsiteY1" fmla="*/ 76134 h 1904909"/>
              <a:gd name="connsiteX2" fmla="*/ 1472737 w 3366898"/>
              <a:gd name="connsiteY2" fmla="*/ 146645 h 1904909"/>
              <a:gd name="connsiteX3" fmla="*/ 1894533 w 3366898"/>
              <a:gd name="connsiteY3" fmla="*/ 216732 h 1904909"/>
              <a:gd name="connsiteX4" fmla="*/ 2340806 w 3366898"/>
              <a:gd name="connsiteY4" fmla="*/ 316665 h 1904909"/>
              <a:gd name="connsiteX5" fmla="*/ 2714201 w 3366898"/>
              <a:gd name="connsiteY5" fmla="*/ 442468 h 1904909"/>
              <a:gd name="connsiteX6" fmla="*/ 2944544 w 3366898"/>
              <a:gd name="connsiteY6" fmla="*/ 544515 h 1904909"/>
              <a:gd name="connsiteX7" fmla="*/ 3133196 w 3366898"/>
              <a:gd name="connsiteY7" fmla="*/ 676374 h 1904909"/>
              <a:gd name="connsiteX8" fmla="*/ 3262721 w 3366898"/>
              <a:gd name="connsiteY8" fmla="*/ 808772 h 1904909"/>
              <a:gd name="connsiteX9" fmla="*/ 3331043 w 3366898"/>
              <a:gd name="connsiteY9" fmla="*/ 932830 h 1904909"/>
              <a:gd name="connsiteX10" fmla="*/ 3359324 w 3366898"/>
              <a:gd name="connsiteY10" fmla="*/ 1066921 h 1904909"/>
              <a:gd name="connsiteX11" fmla="*/ 3366299 w 3366898"/>
              <a:gd name="connsiteY11" fmla="*/ 1229670 h 1904909"/>
              <a:gd name="connsiteX12" fmla="*/ 3347445 w 3366898"/>
              <a:gd name="connsiteY12" fmla="*/ 1396942 h 1904909"/>
              <a:gd name="connsiteX13" fmla="*/ 3313416 w 3366898"/>
              <a:gd name="connsiteY13" fmla="*/ 1581041 h 1904909"/>
              <a:gd name="connsiteX14" fmla="*/ 3264632 w 3366898"/>
              <a:gd name="connsiteY14" fmla="*/ 1731489 h 1904909"/>
              <a:gd name="connsiteX15" fmla="*/ 3217922 w 3366898"/>
              <a:gd name="connsiteY15" fmla="*/ 1845414 h 1904909"/>
              <a:gd name="connsiteX16" fmla="*/ 3117525 w 3366898"/>
              <a:gd name="connsiteY16" fmla="*/ 1904849 h 1904909"/>
              <a:gd name="connsiteX17" fmla="*/ 3019959 w 3366898"/>
              <a:gd name="connsiteY17" fmla="*/ 1854840 h 1904909"/>
              <a:gd name="connsiteX18" fmla="*/ 3048239 w 3366898"/>
              <a:gd name="connsiteY18" fmla="*/ 1760572 h 1904909"/>
              <a:gd name="connsiteX19" fmla="*/ 3112198 w 3366898"/>
              <a:gd name="connsiteY19" fmla="*/ 1650706 h 1904909"/>
              <a:gd name="connsiteX20" fmla="*/ 3162714 w 3366898"/>
              <a:gd name="connsiteY20" fmla="*/ 1517755 h 1904909"/>
              <a:gd name="connsiteX21" fmla="*/ 3215294 w 3366898"/>
              <a:gd name="connsiteY21" fmla="*/ 1328292 h 1904909"/>
              <a:gd name="connsiteX22" fmla="*/ 3211431 w 3366898"/>
              <a:gd name="connsiteY22" fmla="*/ 1162241 h 1904909"/>
              <a:gd name="connsiteX23" fmla="*/ 3172024 w 3366898"/>
              <a:gd name="connsiteY23" fmla="*/ 1025283 h 1904909"/>
              <a:gd name="connsiteX24" fmla="*/ 3096725 w 3366898"/>
              <a:gd name="connsiteY24" fmla="*/ 891607 h 1904909"/>
              <a:gd name="connsiteX25" fmla="*/ 2960192 w 3366898"/>
              <a:gd name="connsiteY25" fmla="*/ 759399 h 1904909"/>
              <a:gd name="connsiteX26" fmla="*/ 2834243 w 3366898"/>
              <a:gd name="connsiteY26" fmla="*/ 693643 h 1904909"/>
              <a:gd name="connsiteX27" fmla="*/ 2640491 w 3366898"/>
              <a:gd name="connsiteY27" fmla="*/ 618345 h 1904909"/>
              <a:gd name="connsiteX28" fmla="*/ 2279801 w 3366898"/>
              <a:gd name="connsiteY28" fmla="*/ 492396 h 1904909"/>
              <a:gd name="connsiteX29" fmla="*/ 1910648 w 3366898"/>
              <a:gd name="connsiteY29" fmla="*/ 410955 h 1904909"/>
              <a:gd name="connsiteX30" fmla="*/ 1472148 w 3366898"/>
              <a:gd name="connsiteY30" fmla="*/ 333725 h 1904909"/>
              <a:gd name="connsiteX31" fmla="*/ 1094843 w 3366898"/>
              <a:gd name="connsiteY31" fmla="*/ 275232 h 1904909"/>
              <a:gd name="connsiteX32" fmla="*/ 698570 w 3366898"/>
              <a:gd name="connsiteY32" fmla="*/ 226166 h 1904909"/>
              <a:gd name="connsiteX33" fmla="*/ 352058 w 3366898"/>
              <a:gd name="connsiteY33" fmla="*/ 192207 h 1904909"/>
              <a:gd name="connsiteX34" fmla="*/ 188171 w 3366898"/>
              <a:gd name="connsiteY34" fmla="*/ 177102 h 1904909"/>
              <a:gd name="connsiteX35" fmla="*/ 78680 w 3366898"/>
              <a:gd name="connsiteY35" fmla="*/ 128151 h 1904909"/>
              <a:gd name="connsiteX36" fmla="*/ 12808 w 3366898"/>
              <a:gd name="connsiteY36" fmla="*/ 82601 h 1904909"/>
              <a:gd name="connsiteX37" fmla="*/ 3382 w 3366898"/>
              <a:gd name="connsiteY37" fmla="*/ 54321 h 1904909"/>
              <a:gd name="connsiteX38" fmla="*/ 53812 w 3366898"/>
              <a:gd name="connsiteY38" fmla="*/ 29761 h 1904909"/>
              <a:gd name="connsiteX39" fmla="*/ 109147 w 3366898"/>
              <a:gd name="connsiteY39" fmla="*/ 677 h 1904909"/>
              <a:gd name="connsiteX40" fmla="*/ 312437 w 3366898"/>
              <a:gd name="connsiteY40" fmla="*/ 6426 h 1904909"/>
              <a:gd name="connsiteX0" fmla="*/ 300029 w 3354490"/>
              <a:gd name="connsiteY0" fmla="*/ 6426 h 1904909"/>
              <a:gd name="connsiteX1" fmla="*/ 948787 w 3354490"/>
              <a:gd name="connsiteY1" fmla="*/ 76134 h 1904909"/>
              <a:gd name="connsiteX2" fmla="*/ 1460329 w 3354490"/>
              <a:gd name="connsiteY2" fmla="*/ 146645 h 1904909"/>
              <a:gd name="connsiteX3" fmla="*/ 1882125 w 3354490"/>
              <a:gd name="connsiteY3" fmla="*/ 216732 h 1904909"/>
              <a:gd name="connsiteX4" fmla="*/ 2328398 w 3354490"/>
              <a:gd name="connsiteY4" fmla="*/ 316665 h 1904909"/>
              <a:gd name="connsiteX5" fmla="*/ 2701793 w 3354490"/>
              <a:gd name="connsiteY5" fmla="*/ 442468 h 1904909"/>
              <a:gd name="connsiteX6" fmla="*/ 2932136 w 3354490"/>
              <a:gd name="connsiteY6" fmla="*/ 544515 h 1904909"/>
              <a:gd name="connsiteX7" fmla="*/ 3120788 w 3354490"/>
              <a:gd name="connsiteY7" fmla="*/ 676374 h 1904909"/>
              <a:gd name="connsiteX8" fmla="*/ 3250313 w 3354490"/>
              <a:gd name="connsiteY8" fmla="*/ 808772 h 1904909"/>
              <a:gd name="connsiteX9" fmla="*/ 3318635 w 3354490"/>
              <a:gd name="connsiteY9" fmla="*/ 932830 h 1904909"/>
              <a:gd name="connsiteX10" fmla="*/ 3346916 w 3354490"/>
              <a:gd name="connsiteY10" fmla="*/ 1066921 h 1904909"/>
              <a:gd name="connsiteX11" fmla="*/ 3353891 w 3354490"/>
              <a:gd name="connsiteY11" fmla="*/ 1229670 h 1904909"/>
              <a:gd name="connsiteX12" fmla="*/ 3335037 w 3354490"/>
              <a:gd name="connsiteY12" fmla="*/ 1396942 h 1904909"/>
              <a:gd name="connsiteX13" fmla="*/ 3301008 w 3354490"/>
              <a:gd name="connsiteY13" fmla="*/ 1581041 h 1904909"/>
              <a:gd name="connsiteX14" fmla="*/ 3252224 w 3354490"/>
              <a:gd name="connsiteY14" fmla="*/ 1731489 h 1904909"/>
              <a:gd name="connsiteX15" fmla="*/ 3205514 w 3354490"/>
              <a:gd name="connsiteY15" fmla="*/ 1845414 h 1904909"/>
              <a:gd name="connsiteX16" fmla="*/ 3105117 w 3354490"/>
              <a:gd name="connsiteY16" fmla="*/ 1904849 h 1904909"/>
              <a:gd name="connsiteX17" fmla="*/ 3007551 w 3354490"/>
              <a:gd name="connsiteY17" fmla="*/ 1854840 h 1904909"/>
              <a:gd name="connsiteX18" fmla="*/ 3035831 w 3354490"/>
              <a:gd name="connsiteY18" fmla="*/ 1760572 h 1904909"/>
              <a:gd name="connsiteX19" fmla="*/ 3099790 w 3354490"/>
              <a:gd name="connsiteY19" fmla="*/ 1650706 h 1904909"/>
              <a:gd name="connsiteX20" fmla="*/ 3150306 w 3354490"/>
              <a:gd name="connsiteY20" fmla="*/ 1517755 h 1904909"/>
              <a:gd name="connsiteX21" fmla="*/ 3202886 w 3354490"/>
              <a:gd name="connsiteY21" fmla="*/ 1328292 h 1904909"/>
              <a:gd name="connsiteX22" fmla="*/ 3199023 w 3354490"/>
              <a:gd name="connsiteY22" fmla="*/ 1162241 h 1904909"/>
              <a:gd name="connsiteX23" fmla="*/ 3159616 w 3354490"/>
              <a:gd name="connsiteY23" fmla="*/ 1025283 h 1904909"/>
              <a:gd name="connsiteX24" fmla="*/ 3084317 w 3354490"/>
              <a:gd name="connsiteY24" fmla="*/ 891607 h 1904909"/>
              <a:gd name="connsiteX25" fmla="*/ 2947784 w 3354490"/>
              <a:gd name="connsiteY25" fmla="*/ 759399 h 1904909"/>
              <a:gd name="connsiteX26" fmla="*/ 2821835 w 3354490"/>
              <a:gd name="connsiteY26" fmla="*/ 693643 h 1904909"/>
              <a:gd name="connsiteX27" fmla="*/ 2628083 w 3354490"/>
              <a:gd name="connsiteY27" fmla="*/ 618345 h 1904909"/>
              <a:gd name="connsiteX28" fmla="*/ 2267393 w 3354490"/>
              <a:gd name="connsiteY28" fmla="*/ 492396 h 1904909"/>
              <a:gd name="connsiteX29" fmla="*/ 1898240 w 3354490"/>
              <a:gd name="connsiteY29" fmla="*/ 410955 h 1904909"/>
              <a:gd name="connsiteX30" fmla="*/ 1459740 w 3354490"/>
              <a:gd name="connsiteY30" fmla="*/ 333725 h 1904909"/>
              <a:gd name="connsiteX31" fmla="*/ 1082435 w 3354490"/>
              <a:gd name="connsiteY31" fmla="*/ 275232 h 1904909"/>
              <a:gd name="connsiteX32" fmla="*/ 686162 w 3354490"/>
              <a:gd name="connsiteY32" fmla="*/ 226166 h 1904909"/>
              <a:gd name="connsiteX33" fmla="*/ 339650 w 3354490"/>
              <a:gd name="connsiteY33" fmla="*/ 192207 h 1904909"/>
              <a:gd name="connsiteX34" fmla="*/ 175763 w 3354490"/>
              <a:gd name="connsiteY34" fmla="*/ 177102 h 1904909"/>
              <a:gd name="connsiteX35" fmla="*/ 66272 w 3354490"/>
              <a:gd name="connsiteY35" fmla="*/ 128151 h 1904909"/>
              <a:gd name="connsiteX36" fmla="*/ 400 w 3354490"/>
              <a:gd name="connsiteY36" fmla="*/ 82601 h 1904909"/>
              <a:gd name="connsiteX37" fmla="*/ 41404 w 3354490"/>
              <a:gd name="connsiteY37" fmla="*/ 29761 h 1904909"/>
              <a:gd name="connsiteX38" fmla="*/ 96739 w 3354490"/>
              <a:gd name="connsiteY38" fmla="*/ 677 h 1904909"/>
              <a:gd name="connsiteX39" fmla="*/ 300029 w 3354490"/>
              <a:gd name="connsiteY39" fmla="*/ 6426 h 1904909"/>
              <a:gd name="connsiteX0" fmla="*/ 265637 w 3320098"/>
              <a:gd name="connsiteY0" fmla="*/ 6426 h 1904909"/>
              <a:gd name="connsiteX1" fmla="*/ 914395 w 3320098"/>
              <a:gd name="connsiteY1" fmla="*/ 76134 h 1904909"/>
              <a:gd name="connsiteX2" fmla="*/ 1425937 w 3320098"/>
              <a:gd name="connsiteY2" fmla="*/ 146645 h 1904909"/>
              <a:gd name="connsiteX3" fmla="*/ 1847733 w 3320098"/>
              <a:gd name="connsiteY3" fmla="*/ 216732 h 1904909"/>
              <a:gd name="connsiteX4" fmla="*/ 2294006 w 3320098"/>
              <a:gd name="connsiteY4" fmla="*/ 316665 h 1904909"/>
              <a:gd name="connsiteX5" fmla="*/ 2667401 w 3320098"/>
              <a:gd name="connsiteY5" fmla="*/ 442468 h 1904909"/>
              <a:gd name="connsiteX6" fmla="*/ 2897744 w 3320098"/>
              <a:gd name="connsiteY6" fmla="*/ 544515 h 1904909"/>
              <a:gd name="connsiteX7" fmla="*/ 3086396 w 3320098"/>
              <a:gd name="connsiteY7" fmla="*/ 676374 h 1904909"/>
              <a:gd name="connsiteX8" fmla="*/ 3215921 w 3320098"/>
              <a:gd name="connsiteY8" fmla="*/ 808772 h 1904909"/>
              <a:gd name="connsiteX9" fmla="*/ 3284243 w 3320098"/>
              <a:gd name="connsiteY9" fmla="*/ 932830 h 1904909"/>
              <a:gd name="connsiteX10" fmla="*/ 3312524 w 3320098"/>
              <a:gd name="connsiteY10" fmla="*/ 1066921 h 1904909"/>
              <a:gd name="connsiteX11" fmla="*/ 3319499 w 3320098"/>
              <a:gd name="connsiteY11" fmla="*/ 1229670 h 1904909"/>
              <a:gd name="connsiteX12" fmla="*/ 3300645 w 3320098"/>
              <a:gd name="connsiteY12" fmla="*/ 1396942 h 1904909"/>
              <a:gd name="connsiteX13" fmla="*/ 3266616 w 3320098"/>
              <a:gd name="connsiteY13" fmla="*/ 1581041 h 1904909"/>
              <a:gd name="connsiteX14" fmla="*/ 3217832 w 3320098"/>
              <a:gd name="connsiteY14" fmla="*/ 1731489 h 1904909"/>
              <a:gd name="connsiteX15" fmla="*/ 3171122 w 3320098"/>
              <a:gd name="connsiteY15" fmla="*/ 1845414 h 1904909"/>
              <a:gd name="connsiteX16" fmla="*/ 3070725 w 3320098"/>
              <a:gd name="connsiteY16" fmla="*/ 1904849 h 1904909"/>
              <a:gd name="connsiteX17" fmla="*/ 2973159 w 3320098"/>
              <a:gd name="connsiteY17" fmla="*/ 1854840 h 1904909"/>
              <a:gd name="connsiteX18" fmla="*/ 3001439 w 3320098"/>
              <a:gd name="connsiteY18" fmla="*/ 1760572 h 1904909"/>
              <a:gd name="connsiteX19" fmla="*/ 3065398 w 3320098"/>
              <a:gd name="connsiteY19" fmla="*/ 1650706 h 1904909"/>
              <a:gd name="connsiteX20" fmla="*/ 3115914 w 3320098"/>
              <a:gd name="connsiteY20" fmla="*/ 1517755 h 1904909"/>
              <a:gd name="connsiteX21" fmla="*/ 3168494 w 3320098"/>
              <a:gd name="connsiteY21" fmla="*/ 1328292 h 1904909"/>
              <a:gd name="connsiteX22" fmla="*/ 3164631 w 3320098"/>
              <a:gd name="connsiteY22" fmla="*/ 1162241 h 1904909"/>
              <a:gd name="connsiteX23" fmla="*/ 3125224 w 3320098"/>
              <a:gd name="connsiteY23" fmla="*/ 1025283 h 1904909"/>
              <a:gd name="connsiteX24" fmla="*/ 3049925 w 3320098"/>
              <a:gd name="connsiteY24" fmla="*/ 891607 h 1904909"/>
              <a:gd name="connsiteX25" fmla="*/ 2913392 w 3320098"/>
              <a:gd name="connsiteY25" fmla="*/ 759399 h 1904909"/>
              <a:gd name="connsiteX26" fmla="*/ 2787443 w 3320098"/>
              <a:gd name="connsiteY26" fmla="*/ 693643 h 1904909"/>
              <a:gd name="connsiteX27" fmla="*/ 2593691 w 3320098"/>
              <a:gd name="connsiteY27" fmla="*/ 618345 h 1904909"/>
              <a:gd name="connsiteX28" fmla="*/ 2233001 w 3320098"/>
              <a:gd name="connsiteY28" fmla="*/ 492396 h 1904909"/>
              <a:gd name="connsiteX29" fmla="*/ 1863848 w 3320098"/>
              <a:gd name="connsiteY29" fmla="*/ 410955 h 1904909"/>
              <a:gd name="connsiteX30" fmla="*/ 1425348 w 3320098"/>
              <a:gd name="connsiteY30" fmla="*/ 333725 h 1904909"/>
              <a:gd name="connsiteX31" fmla="*/ 1048043 w 3320098"/>
              <a:gd name="connsiteY31" fmla="*/ 275232 h 1904909"/>
              <a:gd name="connsiteX32" fmla="*/ 651770 w 3320098"/>
              <a:gd name="connsiteY32" fmla="*/ 226166 h 1904909"/>
              <a:gd name="connsiteX33" fmla="*/ 305258 w 3320098"/>
              <a:gd name="connsiteY33" fmla="*/ 192207 h 1904909"/>
              <a:gd name="connsiteX34" fmla="*/ 141371 w 3320098"/>
              <a:gd name="connsiteY34" fmla="*/ 177102 h 1904909"/>
              <a:gd name="connsiteX35" fmla="*/ 31880 w 3320098"/>
              <a:gd name="connsiteY35" fmla="*/ 128151 h 1904909"/>
              <a:gd name="connsiteX36" fmla="*/ 3483 w 3320098"/>
              <a:gd name="connsiteY36" fmla="*/ 82601 h 1904909"/>
              <a:gd name="connsiteX37" fmla="*/ 7012 w 3320098"/>
              <a:gd name="connsiteY37" fmla="*/ 29761 h 1904909"/>
              <a:gd name="connsiteX38" fmla="*/ 62347 w 3320098"/>
              <a:gd name="connsiteY38" fmla="*/ 677 h 1904909"/>
              <a:gd name="connsiteX39" fmla="*/ 265637 w 3320098"/>
              <a:gd name="connsiteY39" fmla="*/ 6426 h 1904909"/>
              <a:gd name="connsiteX0" fmla="*/ 265637 w 3320098"/>
              <a:gd name="connsiteY0" fmla="*/ 6426 h 1904909"/>
              <a:gd name="connsiteX1" fmla="*/ 914395 w 3320098"/>
              <a:gd name="connsiteY1" fmla="*/ 76134 h 1904909"/>
              <a:gd name="connsiteX2" fmla="*/ 1425937 w 3320098"/>
              <a:gd name="connsiteY2" fmla="*/ 146645 h 1904909"/>
              <a:gd name="connsiteX3" fmla="*/ 1847733 w 3320098"/>
              <a:gd name="connsiteY3" fmla="*/ 216732 h 1904909"/>
              <a:gd name="connsiteX4" fmla="*/ 2294006 w 3320098"/>
              <a:gd name="connsiteY4" fmla="*/ 316665 h 1904909"/>
              <a:gd name="connsiteX5" fmla="*/ 2667401 w 3320098"/>
              <a:gd name="connsiteY5" fmla="*/ 442468 h 1904909"/>
              <a:gd name="connsiteX6" fmla="*/ 2897744 w 3320098"/>
              <a:gd name="connsiteY6" fmla="*/ 544515 h 1904909"/>
              <a:gd name="connsiteX7" fmla="*/ 3086396 w 3320098"/>
              <a:gd name="connsiteY7" fmla="*/ 676374 h 1904909"/>
              <a:gd name="connsiteX8" fmla="*/ 3215921 w 3320098"/>
              <a:gd name="connsiteY8" fmla="*/ 808772 h 1904909"/>
              <a:gd name="connsiteX9" fmla="*/ 3284243 w 3320098"/>
              <a:gd name="connsiteY9" fmla="*/ 932830 h 1904909"/>
              <a:gd name="connsiteX10" fmla="*/ 3312524 w 3320098"/>
              <a:gd name="connsiteY10" fmla="*/ 1066921 h 1904909"/>
              <a:gd name="connsiteX11" fmla="*/ 3319499 w 3320098"/>
              <a:gd name="connsiteY11" fmla="*/ 1229670 h 1904909"/>
              <a:gd name="connsiteX12" fmla="*/ 3300645 w 3320098"/>
              <a:gd name="connsiteY12" fmla="*/ 1396942 h 1904909"/>
              <a:gd name="connsiteX13" fmla="*/ 3266616 w 3320098"/>
              <a:gd name="connsiteY13" fmla="*/ 1581041 h 1904909"/>
              <a:gd name="connsiteX14" fmla="*/ 3217832 w 3320098"/>
              <a:gd name="connsiteY14" fmla="*/ 1731489 h 1904909"/>
              <a:gd name="connsiteX15" fmla="*/ 3171122 w 3320098"/>
              <a:gd name="connsiteY15" fmla="*/ 1845414 h 1904909"/>
              <a:gd name="connsiteX16" fmla="*/ 3070725 w 3320098"/>
              <a:gd name="connsiteY16" fmla="*/ 1904849 h 1904909"/>
              <a:gd name="connsiteX17" fmla="*/ 2973159 w 3320098"/>
              <a:gd name="connsiteY17" fmla="*/ 1854840 h 1904909"/>
              <a:gd name="connsiteX18" fmla="*/ 3001439 w 3320098"/>
              <a:gd name="connsiteY18" fmla="*/ 1760572 h 1904909"/>
              <a:gd name="connsiteX19" fmla="*/ 3065398 w 3320098"/>
              <a:gd name="connsiteY19" fmla="*/ 1650706 h 1904909"/>
              <a:gd name="connsiteX20" fmla="*/ 3115914 w 3320098"/>
              <a:gd name="connsiteY20" fmla="*/ 1517755 h 1904909"/>
              <a:gd name="connsiteX21" fmla="*/ 3168494 w 3320098"/>
              <a:gd name="connsiteY21" fmla="*/ 1328292 h 1904909"/>
              <a:gd name="connsiteX22" fmla="*/ 3164631 w 3320098"/>
              <a:gd name="connsiteY22" fmla="*/ 1162241 h 1904909"/>
              <a:gd name="connsiteX23" fmla="*/ 3125224 w 3320098"/>
              <a:gd name="connsiteY23" fmla="*/ 1025283 h 1904909"/>
              <a:gd name="connsiteX24" fmla="*/ 3049925 w 3320098"/>
              <a:gd name="connsiteY24" fmla="*/ 891607 h 1904909"/>
              <a:gd name="connsiteX25" fmla="*/ 2913392 w 3320098"/>
              <a:gd name="connsiteY25" fmla="*/ 759399 h 1904909"/>
              <a:gd name="connsiteX26" fmla="*/ 2787443 w 3320098"/>
              <a:gd name="connsiteY26" fmla="*/ 693643 h 1904909"/>
              <a:gd name="connsiteX27" fmla="*/ 2593691 w 3320098"/>
              <a:gd name="connsiteY27" fmla="*/ 618345 h 1904909"/>
              <a:gd name="connsiteX28" fmla="*/ 2233001 w 3320098"/>
              <a:gd name="connsiteY28" fmla="*/ 492396 h 1904909"/>
              <a:gd name="connsiteX29" fmla="*/ 1863848 w 3320098"/>
              <a:gd name="connsiteY29" fmla="*/ 410955 h 1904909"/>
              <a:gd name="connsiteX30" fmla="*/ 1425348 w 3320098"/>
              <a:gd name="connsiteY30" fmla="*/ 333725 h 1904909"/>
              <a:gd name="connsiteX31" fmla="*/ 1048043 w 3320098"/>
              <a:gd name="connsiteY31" fmla="*/ 275232 h 1904909"/>
              <a:gd name="connsiteX32" fmla="*/ 651770 w 3320098"/>
              <a:gd name="connsiteY32" fmla="*/ 226166 h 1904909"/>
              <a:gd name="connsiteX33" fmla="*/ 305258 w 3320098"/>
              <a:gd name="connsiteY33" fmla="*/ 192207 h 1904909"/>
              <a:gd name="connsiteX34" fmla="*/ 156361 w 3320098"/>
              <a:gd name="connsiteY34" fmla="*/ 154617 h 1904909"/>
              <a:gd name="connsiteX35" fmla="*/ 31880 w 3320098"/>
              <a:gd name="connsiteY35" fmla="*/ 128151 h 1904909"/>
              <a:gd name="connsiteX36" fmla="*/ 3483 w 3320098"/>
              <a:gd name="connsiteY36" fmla="*/ 82601 h 1904909"/>
              <a:gd name="connsiteX37" fmla="*/ 7012 w 3320098"/>
              <a:gd name="connsiteY37" fmla="*/ 29761 h 1904909"/>
              <a:gd name="connsiteX38" fmla="*/ 62347 w 3320098"/>
              <a:gd name="connsiteY38" fmla="*/ 677 h 1904909"/>
              <a:gd name="connsiteX39" fmla="*/ 265637 w 3320098"/>
              <a:gd name="connsiteY39" fmla="*/ 6426 h 1904909"/>
              <a:gd name="connsiteX0" fmla="*/ 265637 w 3320098"/>
              <a:gd name="connsiteY0" fmla="*/ 6426 h 1904909"/>
              <a:gd name="connsiteX1" fmla="*/ 914395 w 3320098"/>
              <a:gd name="connsiteY1" fmla="*/ 76134 h 1904909"/>
              <a:gd name="connsiteX2" fmla="*/ 1425937 w 3320098"/>
              <a:gd name="connsiteY2" fmla="*/ 146645 h 1904909"/>
              <a:gd name="connsiteX3" fmla="*/ 1847733 w 3320098"/>
              <a:gd name="connsiteY3" fmla="*/ 216732 h 1904909"/>
              <a:gd name="connsiteX4" fmla="*/ 2294006 w 3320098"/>
              <a:gd name="connsiteY4" fmla="*/ 316665 h 1904909"/>
              <a:gd name="connsiteX5" fmla="*/ 2667401 w 3320098"/>
              <a:gd name="connsiteY5" fmla="*/ 442468 h 1904909"/>
              <a:gd name="connsiteX6" fmla="*/ 2897744 w 3320098"/>
              <a:gd name="connsiteY6" fmla="*/ 544515 h 1904909"/>
              <a:gd name="connsiteX7" fmla="*/ 3086396 w 3320098"/>
              <a:gd name="connsiteY7" fmla="*/ 676374 h 1904909"/>
              <a:gd name="connsiteX8" fmla="*/ 3215921 w 3320098"/>
              <a:gd name="connsiteY8" fmla="*/ 808772 h 1904909"/>
              <a:gd name="connsiteX9" fmla="*/ 3284243 w 3320098"/>
              <a:gd name="connsiteY9" fmla="*/ 932830 h 1904909"/>
              <a:gd name="connsiteX10" fmla="*/ 3312524 w 3320098"/>
              <a:gd name="connsiteY10" fmla="*/ 1066921 h 1904909"/>
              <a:gd name="connsiteX11" fmla="*/ 3319499 w 3320098"/>
              <a:gd name="connsiteY11" fmla="*/ 1229670 h 1904909"/>
              <a:gd name="connsiteX12" fmla="*/ 3300645 w 3320098"/>
              <a:gd name="connsiteY12" fmla="*/ 1396942 h 1904909"/>
              <a:gd name="connsiteX13" fmla="*/ 3266616 w 3320098"/>
              <a:gd name="connsiteY13" fmla="*/ 1581041 h 1904909"/>
              <a:gd name="connsiteX14" fmla="*/ 3217832 w 3320098"/>
              <a:gd name="connsiteY14" fmla="*/ 1731489 h 1904909"/>
              <a:gd name="connsiteX15" fmla="*/ 3171122 w 3320098"/>
              <a:gd name="connsiteY15" fmla="*/ 1845414 h 1904909"/>
              <a:gd name="connsiteX16" fmla="*/ 3070725 w 3320098"/>
              <a:gd name="connsiteY16" fmla="*/ 1904849 h 1904909"/>
              <a:gd name="connsiteX17" fmla="*/ 2973159 w 3320098"/>
              <a:gd name="connsiteY17" fmla="*/ 1854840 h 1904909"/>
              <a:gd name="connsiteX18" fmla="*/ 3001439 w 3320098"/>
              <a:gd name="connsiteY18" fmla="*/ 1760572 h 1904909"/>
              <a:gd name="connsiteX19" fmla="*/ 3065398 w 3320098"/>
              <a:gd name="connsiteY19" fmla="*/ 1650706 h 1904909"/>
              <a:gd name="connsiteX20" fmla="*/ 3115914 w 3320098"/>
              <a:gd name="connsiteY20" fmla="*/ 1517755 h 1904909"/>
              <a:gd name="connsiteX21" fmla="*/ 3168494 w 3320098"/>
              <a:gd name="connsiteY21" fmla="*/ 1328292 h 1904909"/>
              <a:gd name="connsiteX22" fmla="*/ 3164631 w 3320098"/>
              <a:gd name="connsiteY22" fmla="*/ 1162241 h 1904909"/>
              <a:gd name="connsiteX23" fmla="*/ 3125224 w 3320098"/>
              <a:gd name="connsiteY23" fmla="*/ 1025283 h 1904909"/>
              <a:gd name="connsiteX24" fmla="*/ 3049925 w 3320098"/>
              <a:gd name="connsiteY24" fmla="*/ 891607 h 1904909"/>
              <a:gd name="connsiteX25" fmla="*/ 2913392 w 3320098"/>
              <a:gd name="connsiteY25" fmla="*/ 759399 h 1904909"/>
              <a:gd name="connsiteX26" fmla="*/ 2787443 w 3320098"/>
              <a:gd name="connsiteY26" fmla="*/ 693643 h 1904909"/>
              <a:gd name="connsiteX27" fmla="*/ 2593691 w 3320098"/>
              <a:gd name="connsiteY27" fmla="*/ 618345 h 1904909"/>
              <a:gd name="connsiteX28" fmla="*/ 2233001 w 3320098"/>
              <a:gd name="connsiteY28" fmla="*/ 492396 h 1904909"/>
              <a:gd name="connsiteX29" fmla="*/ 1863848 w 3320098"/>
              <a:gd name="connsiteY29" fmla="*/ 410955 h 1904909"/>
              <a:gd name="connsiteX30" fmla="*/ 1425348 w 3320098"/>
              <a:gd name="connsiteY30" fmla="*/ 333725 h 1904909"/>
              <a:gd name="connsiteX31" fmla="*/ 1048043 w 3320098"/>
              <a:gd name="connsiteY31" fmla="*/ 275232 h 1904909"/>
              <a:gd name="connsiteX32" fmla="*/ 651770 w 3320098"/>
              <a:gd name="connsiteY32" fmla="*/ 226166 h 1904909"/>
              <a:gd name="connsiteX33" fmla="*/ 350229 w 3320098"/>
              <a:gd name="connsiteY33" fmla="*/ 177217 h 1904909"/>
              <a:gd name="connsiteX34" fmla="*/ 156361 w 3320098"/>
              <a:gd name="connsiteY34" fmla="*/ 154617 h 1904909"/>
              <a:gd name="connsiteX35" fmla="*/ 31880 w 3320098"/>
              <a:gd name="connsiteY35" fmla="*/ 128151 h 1904909"/>
              <a:gd name="connsiteX36" fmla="*/ 3483 w 3320098"/>
              <a:gd name="connsiteY36" fmla="*/ 82601 h 1904909"/>
              <a:gd name="connsiteX37" fmla="*/ 7012 w 3320098"/>
              <a:gd name="connsiteY37" fmla="*/ 29761 h 1904909"/>
              <a:gd name="connsiteX38" fmla="*/ 62347 w 3320098"/>
              <a:gd name="connsiteY38" fmla="*/ 677 h 1904909"/>
              <a:gd name="connsiteX39" fmla="*/ 265637 w 3320098"/>
              <a:gd name="connsiteY39" fmla="*/ 6426 h 1904909"/>
              <a:gd name="connsiteX0" fmla="*/ 265637 w 3328759"/>
              <a:gd name="connsiteY0" fmla="*/ 6426 h 1904909"/>
              <a:gd name="connsiteX1" fmla="*/ 914395 w 3328759"/>
              <a:gd name="connsiteY1" fmla="*/ 76134 h 1904909"/>
              <a:gd name="connsiteX2" fmla="*/ 1425937 w 3328759"/>
              <a:gd name="connsiteY2" fmla="*/ 146645 h 1904909"/>
              <a:gd name="connsiteX3" fmla="*/ 1847733 w 3328759"/>
              <a:gd name="connsiteY3" fmla="*/ 216732 h 1904909"/>
              <a:gd name="connsiteX4" fmla="*/ 2294006 w 3328759"/>
              <a:gd name="connsiteY4" fmla="*/ 316665 h 1904909"/>
              <a:gd name="connsiteX5" fmla="*/ 2667401 w 3328759"/>
              <a:gd name="connsiteY5" fmla="*/ 442468 h 1904909"/>
              <a:gd name="connsiteX6" fmla="*/ 2897744 w 3328759"/>
              <a:gd name="connsiteY6" fmla="*/ 544515 h 1904909"/>
              <a:gd name="connsiteX7" fmla="*/ 3086396 w 3328759"/>
              <a:gd name="connsiteY7" fmla="*/ 676374 h 1904909"/>
              <a:gd name="connsiteX8" fmla="*/ 3215921 w 3328759"/>
              <a:gd name="connsiteY8" fmla="*/ 808772 h 1904909"/>
              <a:gd name="connsiteX9" fmla="*/ 3284243 w 3328759"/>
              <a:gd name="connsiteY9" fmla="*/ 932830 h 1904909"/>
              <a:gd name="connsiteX10" fmla="*/ 3312524 w 3328759"/>
              <a:gd name="connsiteY10" fmla="*/ 1066921 h 1904909"/>
              <a:gd name="connsiteX11" fmla="*/ 3319499 w 3328759"/>
              <a:gd name="connsiteY11" fmla="*/ 1229670 h 1904909"/>
              <a:gd name="connsiteX12" fmla="*/ 3326878 w 3328759"/>
              <a:gd name="connsiteY12" fmla="*/ 1396942 h 1904909"/>
              <a:gd name="connsiteX13" fmla="*/ 3266616 w 3328759"/>
              <a:gd name="connsiteY13" fmla="*/ 1581041 h 1904909"/>
              <a:gd name="connsiteX14" fmla="*/ 3217832 w 3328759"/>
              <a:gd name="connsiteY14" fmla="*/ 1731489 h 1904909"/>
              <a:gd name="connsiteX15" fmla="*/ 3171122 w 3328759"/>
              <a:gd name="connsiteY15" fmla="*/ 1845414 h 1904909"/>
              <a:gd name="connsiteX16" fmla="*/ 3070725 w 3328759"/>
              <a:gd name="connsiteY16" fmla="*/ 1904849 h 1904909"/>
              <a:gd name="connsiteX17" fmla="*/ 2973159 w 3328759"/>
              <a:gd name="connsiteY17" fmla="*/ 1854840 h 1904909"/>
              <a:gd name="connsiteX18" fmla="*/ 3001439 w 3328759"/>
              <a:gd name="connsiteY18" fmla="*/ 1760572 h 1904909"/>
              <a:gd name="connsiteX19" fmla="*/ 3065398 w 3328759"/>
              <a:gd name="connsiteY19" fmla="*/ 1650706 h 1904909"/>
              <a:gd name="connsiteX20" fmla="*/ 3115914 w 3328759"/>
              <a:gd name="connsiteY20" fmla="*/ 1517755 h 1904909"/>
              <a:gd name="connsiteX21" fmla="*/ 3168494 w 3328759"/>
              <a:gd name="connsiteY21" fmla="*/ 1328292 h 1904909"/>
              <a:gd name="connsiteX22" fmla="*/ 3164631 w 3328759"/>
              <a:gd name="connsiteY22" fmla="*/ 1162241 h 1904909"/>
              <a:gd name="connsiteX23" fmla="*/ 3125224 w 3328759"/>
              <a:gd name="connsiteY23" fmla="*/ 1025283 h 1904909"/>
              <a:gd name="connsiteX24" fmla="*/ 3049925 w 3328759"/>
              <a:gd name="connsiteY24" fmla="*/ 891607 h 1904909"/>
              <a:gd name="connsiteX25" fmla="*/ 2913392 w 3328759"/>
              <a:gd name="connsiteY25" fmla="*/ 759399 h 1904909"/>
              <a:gd name="connsiteX26" fmla="*/ 2787443 w 3328759"/>
              <a:gd name="connsiteY26" fmla="*/ 693643 h 1904909"/>
              <a:gd name="connsiteX27" fmla="*/ 2593691 w 3328759"/>
              <a:gd name="connsiteY27" fmla="*/ 618345 h 1904909"/>
              <a:gd name="connsiteX28" fmla="*/ 2233001 w 3328759"/>
              <a:gd name="connsiteY28" fmla="*/ 492396 h 1904909"/>
              <a:gd name="connsiteX29" fmla="*/ 1863848 w 3328759"/>
              <a:gd name="connsiteY29" fmla="*/ 410955 h 1904909"/>
              <a:gd name="connsiteX30" fmla="*/ 1425348 w 3328759"/>
              <a:gd name="connsiteY30" fmla="*/ 333725 h 1904909"/>
              <a:gd name="connsiteX31" fmla="*/ 1048043 w 3328759"/>
              <a:gd name="connsiteY31" fmla="*/ 275232 h 1904909"/>
              <a:gd name="connsiteX32" fmla="*/ 651770 w 3328759"/>
              <a:gd name="connsiteY32" fmla="*/ 226166 h 1904909"/>
              <a:gd name="connsiteX33" fmla="*/ 350229 w 3328759"/>
              <a:gd name="connsiteY33" fmla="*/ 177217 h 1904909"/>
              <a:gd name="connsiteX34" fmla="*/ 156361 w 3328759"/>
              <a:gd name="connsiteY34" fmla="*/ 154617 h 1904909"/>
              <a:gd name="connsiteX35" fmla="*/ 31880 w 3328759"/>
              <a:gd name="connsiteY35" fmla="*/ 128151 h 1904909"/>
              <a:gd name="connsiteX36" fmla="*/ 3483 w 3328759"/>
              <a:gd name="connsiteY36" fmla="*/ 82601 h 1904909"/>
              <a:gd name="connsiteX37" fmla="*/ 7012 w 3328759"/>
              <a:gd name="connsiteY37" fmla="*/ 29761 h 1904909"/>
              <a:gd name="connsiteX38" fmla="*/ 62347 w 3328759"/>
              <a:gd name="connsiteY38" fmla="*/ 677 h 1904909"/>
              <a:gd name="connsiteX39" fmla="*/ 265637 w 3328759"/>
              <a:gd name="connsiteY39" fmla="*/ 6426 h 1904909"/>
              <a:gd name="connsiteX0" fmla="*/ 265637 w 3328759"/>
              <a:gd name="connsiteY0" fmla="*/ 6426 h 1904909"/>
              <a:gd name="connsiteX1" fmla="*/ 914395 w 3328759"/>
              <a:gd name="connsiteY1" fmla="*/ 76134 h 1904909"/>
              <a:gd name="connsiteX2" fmla="*/ 1425937 w 3328759"/>
              <a:gd name="connsiteY2" fmla="*/ 146645 h 1904909"/>
              <a:gd name="connsiteX3" fmla="*/ 1847733 w 3328759"/>
              <a:gd name="connsiteY3" fmla="*/ 216732 h 1904909"/>
              <a:gd name="connsiteX4" fmla="*/ 2294006 w 3328759"/>
              <a:gd name="connsiteY4" fmla="*/ 316665 h 1904909"/>
              <a:gd name="connsiteX5" fmla="*/ 2667401 w 3328759"/>
              <a:gd name="connsiteY5" fmla="*/ 442468 h 1904909"/>
              <a:gd name="connsiteX6" fmla="*/ 2897744 w 3328759"/>
              <a:gd name="connsiteY6" fmla="*/ 544515 h 1904909"/>
              <a:gd name="connsiteX7" fmla="*/ 3086396 w 3328759"/>
              <a:gd name="connsiteY7" fmla="*/ 676374 h 1904909"/>
              <a:gd name="connsiteX8" fmla="*/ 3215921 w 3328759"/>
              <a:gd name="connsiteY8" fmla="*/ 808772 h 1904909"/>
              <a:gd name="connsiteX9" fmla="*/ 3284243 w 3328759"/>
              <a:gd name="connsiteY9" fmla="*/ 932830 h 1904909"/>
              <a:gd name="connsiteX10" fmla="*/ 3312524 w 3328759"/>
              <a:gd name="connsiteY10" fmla="*/ 1066921 h 1904909"/>
              <a:gd name="connsiteX11" fmla="*/ 3319499 w 3328759"/>
              <a:gd name="connsiteY11" fmla="*/ 1229670 h 1904909"/>
              <a:gd name="connsiteX12" fmla="*/ 3326878 w 3328759"/>
              <a:gd name="connsiteY12" fmla="*/ 1396942 h 1904909"/>
              <a:gd name="connsiteX13" fmla="*/ 3281607 w 3328759"/>
              <a:gd name="connsiteY13" fmla="*/ 1584789 h 1904909"/>
              <a:gd name="connsiteX14" fmla="*/ 3217832 w 3328759"/>
              <a:gd name="connsiteY14" fmla="*/ 1731489 h 1904909"/>
              <a:gd name="connsiteX15" fmla="*/ 3171122 w 3328759"/>
              <a:gd name="connsiteY15" fmla="*/ 1845414 h 1904909"/>
              <a:gd name="connsiteX16" fmla="*/ 3070725 w 3328759"/>
              <a:gd name="connsiteY16" fmla="*/ 1904849 h 1904909"/>
              <a:gd name="connsiteX17" fmla="*/ 2973159 w 3328759"/>
              <a:gd name="connsiteY17" fmla="*/ 1854840 h 1904909"/>
              <a:gd name="connsiteX18" fmla="*/ 3001439 w 3328759"/>
              <a:gd name="connsiteY18" fmla="*/ 1760572 h 1904909"/>
              <a:gd name="connsiteX19" fmla="*/ 3065398 w 3328759"/>
              <a:gd name="connsiteY19" fmla="*/ 1650706 h 1904909"/>
              <a:gd name="connsiteX20" fmla="*/ 3115914 w 3328759"/>
              <a:gd name="connsiteY20" fmla="*/ 1517755 h 1904909"/>
              <a:gd name="connsiteX21" fmla="*/ 3168494 w 3328759"/>
              <a:gd name="connsiteY21" fmla="*/ 1328292 h 1904909"/>
              <a:gd name="connsiteX22" fmla="*/ 3164631 w 3328759"/>
              <a:gd name="connsiteY22" fmla="*/ 1162241 h 1904909"/>
              <a:gd name="connsiteX23" fmla="*/ 3125224 w 3328759"/>
              <a:gd name="connsiteY23" fmla="*/ 1025283 h 1904909"/>
              <a:gd name="connsiteX24" fmla="*/ 3049925 w 3328759"/>
              <a:gd name="connsiteY24" fmla="*/ 891607 h 1904909"/>
              <a:gd name="connsiteX25" fmla="*/ 2913392 w 3328759"/>
              <a:gd name="connsiteY25" fmla="*/ 759399 h 1904909"/>
              <a:gd name="connsiteX26" fmla="*/ 2787443 w 3328759"/>
              <a:gd name="connsiteY26" fmla="*/ 693643 h 1904909"/>
              <a:gd name="connsiteX27" fmla="*/ 2593691 w 3328759"/>
              <a:gd name="connsiteY27" fmla="*/ 618345 h 1904909"/>
              <a:gd name="connsiteX28" fmla="*/ 2233001 w 3328759"/>
              <a:gd name="connsiteY28" fmla="*/ 492396 h 1904909"/>
              <a:gd name="connsiteX29" fmla="*/ 1863848 w 3328759"/>
              <a:gd name="connsiteY29" fmla="*/ 410955 h 1904909"/>
              <a:gd name="connsiteX30" fmla="*/ 1425348 w 3328759"/>
              <a:gd name="connsiteY30" fmla="*/ 333725 h 1904909"/>
              <a:gd name="connsiteX31" fmla="*/ 1048043 w 3328759"/>
              <a:gd name="connsiteY31" fmla="*/ 275232 h 1904909"/>
              <a:gd name="connsiteX32" fmla="*/ 651770 w 3328759"/>
              <a:gd name="connsiteY32" fmla="*/ 226166 h 1904909"/>
              <a:gd name="connsiteX33" fmla="*/ 350229 w 3328759"/>
              <a:gd name="connsiteY33" fmla="*/ 177217 h 1904909"/>
              <a:gd name="connsiteX34" fmla="*/ 156361 w 3328759"/>
              <a:gd name="connsiteY34" fmla="*/ 154617 h 1904909"/>
              <a:gd name="connsiteX35" fmla="*/ 31880 w 3328759"/>
              <a:gd name="connsiteY35" fmla="*/ 128151 h 1904909"/>
              <a:gd name="connsiteX36" fmla="*/ 3483 w 3328759"/>
              <a:gd name="connsiteY36" fmla="*/ 82601 h 1904909"/>
              <a:gd name="connsiteX37" fmla="*/ 7012 w 3328759"/>
              <a:gd name="connsiteY37" fmla="*/ 29761 h 1904909"/>
              <a:gd name="connsiteX38" fmla="*/ 62347 w 3328759"/>
              <a:gd name="connsiteY38" fmla="*/ 677 h 1904909"/>
              <a:gd name="connsiteX39" fmla="*/ 265637 w 3328759"/>
              <a:gd name="connsiteY39" fmla="*/ 6426 h 1904909"/>
              <a:gd name="connsiteX0" fmla="*/ 265637 w 3328759"/>
              <a:gd name="connsiteY0" fmla="*/ 6426 h 1904909"/>
              <a:gd name="connsiteX1" fmla="*/ 914395 w 3328759"/>
              <a:gd name="connsiteY1" fmla="*/ 76134 h 1904909"/>
              <a:gd name="connsiteX2" fmla="*/ 1425937 w 3328759"/>
              <a:gd name="connsiteY2" fmla="*/ 146645 h 1904909"/>
              <a:gd name="connsiteX3" fmla="*/ 1847733 w 3328759"/>
              <a:gd name="connsiteY3" fmla="*/ 216732 h 1904909"/>
              <a:gd name="connsiteX4" fmla="*/ 2294006 w 3328759"/>
              <a:gd name="connsiteY4" fmla="*/ 316665 h 1904909"/>
              <a:gd name="connsiteX5" fmla="*/ 2667401 w 3328759"/>
              <a:gd name="connsiteY5" fmla="*/ 442468 h 1904909"/>
              <a:gd name="connsiteX6" fmla="*/ 2897744 w 3328759"/>
              <a:gd name="connsiteY6" fmla="*/ 544515 h 1904909"/>
              <a:gd name="connsiteX7" fmla="*/ 3086396 w 3328759"/>
              <a:gd name="connsiteY7" fmla="*/ 676374 h 1904909"/>
              <a:gd name="connsiteX8" fmla="*/ 3215921 w 3328759"/>
              <a:gd name="connsiteY8" fmla="*/ 808772 h 1904909"/>
              <a:gd name="connsiteX9" fmla="*/ 3284243 w 3328759"/>
              <a:gd name="connsiteY9" fmla="*/ 932830 h 1904909"/>
              <a:gd name="connsiteX10" fmla="*/ 3312524 w 3328759"/>
              <a:gd name="connsiteY10" fmla="*/ 1066921 h 1904909"/>
              <a:gd name="connsiteX11" fmla="*/ 3319499 w 3328759"/>
              <a:gd name="connsiteY11" fmla="*/ 1229670 h 1904909"/>
              <a:gd name="connsiteX12" fmla="*/ 3326878 w 3328759"/>
              <a:gd name="connsiteY12" fmla="*/ 1396942 h 1904909"/>
              <a:gd name="connsiteX13" fmla="*/ 3281607 w 3328759"/>
              <a:gd name="connsiteY13" fmla="*/ 1584789 h 1904909"/>
              <a:gd name="connsiteX14" fmla="*/ 3217832 w 3328759"/>
              <a:gd name="connsiteY14" fmla="*/ 1731489 h 1904909"/>
              <a:gd name="connsiteX15" fmla="*/ 3171122 w 3328759"/>
              <a:gd name="connsiteY15" fmla="*/ 1845414 h 1904909"/>
              <a:gd name="connsiteX16" fmla="*/ 3070725 w 3328759"/>
              <a:gd name="connsiteY16" fmla="*/ 1904849 h 1904909"/>
              <a:gd name="connsiteX17" fmla="*/ 2973159 w 3328759"/>
              <a:gd name="connsiteY17" fmla="*/ 1854840 h 1904909"/>
              <a:gd name="connsiteX18" fmla="*/ 3001439 w 3328759"/>
              <a:gd name="connsiteY18" fmla="*/ 1760572 h 1904909"/>
              <a:gd name="connsiteX19" fmla="*/ 3065398 w 3328759"/>
              <a:gd name="connsiteY19" fmla="*/ 1650706 h 1904909"/>
              <a:gd name="connsiteX20" fmla="*/ 3115914 w 3328759"/>
              <a:gd name="connsiteY20" fmla="*/ 1517755 h 1904909"/>
              <a:gd name="connsiteX21" fmla="*/ 3168494 w 3328759"/>
              <a:gd name="connsiteY21" fmla="*/ 1328292 h 1904909"/>
              <a:gd name="connsiteX22" fmla="*/ 3164631 w 3328759"/>
              <a:gd name="connsiteY22" fmla="*/ 1162241 h 1904909"/>
              <a:gd name="connsiteX23" fmla="*/ 3125224 w 3328759"/>
              <a:gd name="connsiteY23" fmla="*/ 1025283 h 1904909"/>
              <a:gd name="connsiteX24" fmla="*/ 3049925 w 3328759"/>
              <a:gd name="connsiteY24" fmla="*/ 891607 h 1904909"/>
              <a:gd name="connsiteX25" fmla="*/ 2913392 w 3328759"/>
              <a:gd name="connsiteY25" fmla="*/ 759399 h 1904909"/>
              <a:gd name="connsiteX26" fmla="*/ 2787443 w 3328759"/>
              <a:gd name="connsiteY26" fmla="*/ 693643 h 1904909"/>
              <a:gd name="connsiteX27" fmla="*/ 2593691 w 3328759"/>
              <a:gd name="connsiteY27" fmla="*/ 618345 h 1904909"/>
              <a:gd name="connsiteX28" fmla="*/ 2233001 w 3328759"/>
              <a:gd name="connsiteY28" fmla="*/ 492396 h 1904909"/>
              <a:gd name="connsiteX29" fmla="*/ 1863848 w 3328759"/>
              <a:gd name="connsiteY29" fmla="*/ 410955 h 1904909"/>
              <a:gd name="connsiteX30" fmla="*/ 1425348 w 3328759"/>
              <a:gd name="connsiteY30" fmla="*/ 333725 h 1904909"/>
              <a:gd name="connsiteX31" fmla="*/ 1048043 w 3328759"/>
              <a:gd name="connsiteY31" fmla="*/ 275232 h 1904909"/>
              <a:gd name="connsiteX32" fmla="*/ 651770 w 3328759"/>
              <a:gd name="connsiteY32" fmla="*/ 226166 h 1904909"/>
              <a:gd name="connsiteX33" fmla="*/ 350229 w 3328759"/>
              <a:gd name="connsiteY33" fmla="*/ 177217 h 1904909"/>
              <a:gd name="connsiteX34" fmla="*/ 156361 w 3328759"/>
              <a:gd name="connsiteY34" fmla="*/ 154617 h 1904909"/>
              <a:gd name="connsiteX35" fmla="*/ 31880 w 3328759"/>
              <a:gd name="connsiteY35" fmla="*/ 128151 h 1904909"/>
              <a:gd name="connsiteX36" fmla="*/ 3483 w 3328759"/>
              <a:gd name="connsiteY36" fmla="*/ 82601 h 1904909"/>
              <a:gd name="connsiteX37" fmla="*/ 7012 w 3328759"/>
              <a:gd name="connsiteY37" fmla="*/ 29761 h 1904909"/>
              <a:gd name="connsiteX38" fmla="*/ 62347 w 3328759"/>
              <a:gd name="connsiteY38" fmla="*/ 677 h 1904909"/>
              <a:gd name="connsiteX39" fmla="*/ 265637 w 3328759"/>
              <a:gd name="connsiteY39" fmla="*/ 6426 h 1904909"/>
              <a:gd name="connsiteX0" fmla="*/ 265637 w 3328759"/>
              <a:gd name="connsiteY0" fmla="*/ 6426 h 1904909"/>
              <a:gd name="connsiteX1" fmla="*/ 914395 w 3328759"/>
              <a:gd name="connsiteY1" fmla="*/ 76134 h 1904909"/>
              <a:gd name="connsiteX2" fmla="*/ 1425937 w 3328759"/>
              <a:gd name="connsiteY2" fmla="*/ 146645 h 1904909"/>
              <a:gd name="connsiteX3" fmla="*/ 1847733 w 3328759"/>
              <a:gd name="connsiteY3" fmla="*/ 216732 h 1904909"/>
              <a:gd name="connsiteX4" fmla="*/ 2294006 w 3328759"/>
              <a:gd name="connsiteY4" fmla="*/ 316665 h 1904909"/>
              <a:gd name="connsiteX5" fmla="*/ 2667401 w 3328759"/>
              <a:gd name="connsiteY5" fmla="*/ 442468 h 1904909"/>
              <a:gd name="connsiteX6" fmla="*/ 2897744 w 3328759"/>
              <a:gd name="connsiteY6" fmla="*/ 544515 h 1904909"/>
              <a:gd name="connsiteX7" fmla="*/ 3086396 w 3328759"/>
              <a:gd name="connsiteY7" fmla="*/ 676374 h 1904909"/>
              <a:gd name="connsiteX8" fmla="*/ 3215921 w 3328759"/>
              <a:gd name="connsiteY8" fmla="*/ 808772 h 1904909"/>
              <a:gd name="connsiteX9" fmla="*/ 3284243 w 3328759"/>
              <a:gd name="connsiteY9" fmla="*/ 932830 h 1904909"/>
              <a:gd name="connsiteX10" fmla="*/ 3312524 w 3328759"/>
              <a:gd name="connsiteY10" fmla="*/ 1066921 h 1904909"/>
              <a:gd name="connsiteX11" fmla="*/ 3319499 w 3328759"/>
              <a:gd name="connsiteY11" fmla="*/ 1229670 h 1904909"/>
              <a:gd name="connsiteX12" fmla="*/ 3326878 w 3328759"/>
              <a:gd name="connsiteY12" fmla="*/ 1396942 h 1904909"/>
              <a:gd name="connsiteX13" fmla="*/ 3281607 w 3328759"/>
              <a:gd name="connsiteY13" fmla="*/ 1584789 h 1904909"/>
              <a:gd name="connsiteX14" fmla="*/ 3217832 w 3328759"/>
              <a:gd name="connsiteY14" fmla="*/ 1731489 h 1904909"/>
              <a:gd name="connsiteX15" fmla="*/ 3171122 w 3328759"/>
              <a:gd name="connsiteY15" fmla="*/ 1845414 h 1904909"/>
              <a:gd name="connsiteX16" fmla="*/ 3070725 w 3328759"/>
              <a:gd name="connsiteY16" fmla="*/ 1904849 h 1904909"/>
              <a:gd name="connsiteX17" fmla="*/ 2973159 w 3328759"/>
              <a:gd name="connsiteY17" fmla="*/ 1854840 h 1904909"/>
              <a:gd name="connsiteX18" fmla="*/ 3001439 w 3328759"/>
              <a:gd name="connsiteY18" fmla="*/ 1760572 h 1904909"/>
              <a:gd name="connsiteX19" fmla="*/ 3065398 w 3328759"/>
              <a:gd name="connsiteY19" fmla="*/ 1650706 h 1904909"/>
              <a:gd name="connsiteX20" fmla="*/ 3115914 w 3328759"/>
              <a:gd name="connsiteY20" fmla="*/ 1517755 h 1904909"/>
              <a:gd name="connsiteX21" fmla="*/ 3168494 w 3328759"/>
              <a:gd name="connsiteY21" fmla="*/ 1328292 h 1904909"/>
              <a:gd name="connsiteX22" fmla="*/ 3164631 w 3328759"/>
              <a:gd name="connsiteY22" fmla="*/ 1162241 h 1904909"/>
              <a:gd name="connsiteX23" fmla="*/ 3125224 w 3328759"/>
              <a:gd name="connsiteY23" fmla="*/ 1025283 h 1904909"/>
              <a:gd name="connsiteX24" fmla="*/ 3049925 w 3328759"/>
              <a:gd name="connsiteY24" fmla="*/ 891607 h 1904909"/>
              <a:gd name="connsiteX25" fmla="*/ 2913392 w 3328759"/>
              <a:gd name="connsiteY25" fmla="*/ 759399 h 1904909"/>
              <a:gd name="connsiteX26" fmla="*/ 2787443 w 3328759"/>
              <a:gd name="connsiteY26" fmla="*/ 693643 h 1904909"/>
              <a:gd name="connsiteX27" fmla="*/ 2593691 w 3328759"/>
              <a:gd name="connsiteY27" fmla="*/ 618345 h 1904909"/>
              <a:gd name="connsiteX28" fmla="*/ 2233001 w 3328759"/>
              <a:gd name="connsiteY28" fmla="*/ 492396 h 1904909"/>
              <a:gd name="connsiteX29" fmla="*/ 1863848 w 3328759"/>
              <a:gd name="connsiteY29" fmla="*/ 410955 h 1904909"/>
              <a:gd name="connsiteX30" fmla="*/ 1425348 w 3328759"/>
              <a:gd name="connsiteY30" fmla="*/ 333725 h 1904909"/>
              <a:gd name="connsiteX31" fmla="*/ 1048043 w 3328759"/>
              <a:gd name="connsiteY31" fmla="*/ 275232 h 1904909"/>
              <a:gd name="connsiteX32" fmla="*/ 651770 w 3328759"/>
              <a:gd name="connsiteY32" fmla="*/ 226166 h 1904909"/>
              <a:gd name="connsiteX33" fmla="*/ 350229 w 3328759"/>
              <a:gd name="connsiteY33" fmla="*/ 177217 h 1904909"/>
              <a:gd name="connsiteX34" fmla="*/ 156361 w 3328759"/>
              <a:gd name="connsiteY34" fmla="*/ 154617 h 1904909"/>
              <a:gd name="connsiteX35" fmla="*/ 31880 w 3328759"/>
              <a:gd name="connsiteY35" fmla="*/ 128151 h 1904909"/>
              <a:gd name="connsiteX36" fmla="*/ 3483 w 3328759"/>
              <a:gd name="connsiteY36" fmla="*/ 82601 h 1904909"/>
              <a:gd name="connsiteX37" fmla="*/ 7012 w 3328759"/>
              <a:gd name="connsiteY37" fmla="*/ 29761 h 1904909"/>
              <a:gd name="connsiteX38" fmla="*/ 62347 w 3328759"/>
              <a:gd name="connsiteY38" fmla="*/ 677 h 1904909"/>
              <a:gd name="connsiteX39" fmla="*/ 265637 w 3328759"/>
              <a:gd name="connsiteY39" fmla="*/ 6426 h 1904909"/>
              <a:gd name="connsiteX0" fmla="*/ 265637 w 3335221"/>
              <a:gd name="connsiteY0" fmla="*/ 6426 h 1904909"/>
              <a:gd name="connsiteX1" fmla="*/ 914395 w 3335221"/>
              <a:gd name="connsiteY1" fmla="*/ 76134 h 1904909"/>
              <a:gd name="connsiteX2" fmla="*/ 1425937 w 3335221"/>
              <a:gd name="connsiteY2" fmla="*/ 146645 h 1904909"/>
              <a:gd name="connsiteX3" fmla="*/ 1847733 w 3335221"/>
              <a:gd name="connsiteY3" fmla="*/ 216732 h 1904909"/>
              <a:gd name="connsiteX4" fmla="*/ 2294006 w 3335221"/>
              <a:gd name="connsiteY4" fmla="*/ 316665 h 1904909"/>
              <a:gd name="connsiteX5" fmla="*/ 2667401 w 3335221"/>
              <a:gd name="connsiteY5" fmla="*/ 442468 h 1904909"/>
              <a:gd name="connsiteX6" fmla="*/ 2897744 w 3335221"/>
              <a:gd name="connsiteY6" fmla="*/ 544515 h 1904909"/>
              <a:gd name="connsiteX7" fmla="*/ 3086396 w 3335221"/>
              <a:gd name="connsiteY7" fmla="*/ 676374 h 1904909"/>
              <a:gd name="connsiteX8" fmla="*/ 3215921 w 3335221"/>
              <a:gd name="connsiteY8" fmla="*/ 808772 h 1904909"/>
              <a:gd name="connsiteX9" fmla="*/ 3284243 w 3335221"/>
              <a:gd name="connsiteY9" fmla="*/ 932830 h 1904909"/>
              <a:gd name="connsiteX10" fmla="*/ 3312524 w 3335221"/>
              <a:gd name="connsiteY10" fmla="*/ 1066921 h 1904909"/>
              <a:gd name="connsiteX11" fmla="*/ 3334490 w 3335221"/>
              <a:gd name="connsiteY11" fmla="*/ 1222175 h 1904909"/>
              <a:gd name="connsiteX12" fmla="*/ 3326878 w 3335221"/>
              <a:gd name="connsiteY12" fmla="*/ 1396942 h 1904909"/>
              <a:gd name="connsiteX13" fmla="*/ 3281607 w 3335221"/>
              <a:gd name="connsiteY13" fmla="*/ 1584789 h 1904909"/>
              <a:gd name="connsiteX14" fmla="*/ 3217832 w 3335221"/>
              <a:gd name="connsiteY14" fmla="*/ 1731489 h 1904909"/>
              <a:gd name="connsiteX15" fmla="*/ 3171122 w 3335221"/>
              <a:gd name="connsiteY15" fmla="*/ 1845414 h 1904909"/>
              <a:gd name="connsiteX16" fmla="*/ 3070725 w 3335221"/>
              <a:gd name="connsiteY16" fmla="*/ 1904849 h 1904909"/>
              <a:gd name="connsiteX17" fmla="*/ 2973159 w 3335221"/>
              <a:gd name="connsiteY17" fmla="*/ 1854840 h 1904909"/>
              <a:gd name="connsiteX18" fmla="*/ 3001439 w 3335221"/>
              <a:gd name="connsiteY18" fmla="*/ 1760572 h 1904909"/>
              <a:gd name="connsiteX19" fmla="*/ 3065398 w 3335221"/>
              <a:gd name="connsiteY19" fmla="*/ 1650706 h 1904909"/>
              <a:gd name="connsiteX20" fmla="*/ 3115914 w 3335221"/>
              <a:gd name="connsiteY20" fmla="*/ 1517755 h 1904909"/>
              <a:gd name="connsiteX21" fmla="*/ 3168494 w 3335221"/>
              <a:gd name="connsiteY21" fmla="*/ 1328292 h 1904909"/>
              <a:gd name="connsiteX22" fmla="*/ 3164631 w 3335221"/>
              <a:gd name="connsiteY22" fmla="*/ 1162241 h 1904909"/>
              <a:gd name="connsiteX23" fmla="*/ 3125224 w 3335221"/>
              <a:gd name="connsiteY23" fmla="*/ 1025283 h 1904909"/>
              <a:gd name="connsiteX24" fmla="*/ 3049925 w 3335221"/>
              <a:gd name="connsiteY24" fmla="*/ 891607 h 1904909"/>
              <a:gd name="connsiteX25" fmla="*/ 2913392 w 3335221"/>
              <a:gd name="connsiteY25" fmla="*/ 759399 h 1904909"/>
              <a:gd name="connsiteX26" fmla="*/ 2787443 w 3335221"/>
              <a:gd name="connsiteY26" fmla="*/ 693643 h 1904909"/>
              <a:gd name="connsiteX27" fmla="*/ 2593691 w 3335221"/>
              <a:gd name="connsiteY27" fmla="*/ 618345 h 1904909"/>
              <a:gd name="connsiteX28" fmla="*/ 2233001 w 3335221"/>
              <a:gd name="connsiteY28" fmla="*/ 492396 h 1904909"/>
              <a:gd name="connsiteX29" fmla="*/ 1863848 w 3335221"/>
              <a:gd name="connsiteY29" fmla="*/ 410955 h 1904909"/>
              <a:gd name="connsiteX30" fmla="*/ 1425348 w 3335221"/>
              <a:gd name="connsiteY30" fmla="*/ 333725 h 1904909"/>
              <a:gd name="connsiteX31" fmla="*/ 1048043 w 3335221"/>
              <a:gd name="connsiteY31" fmla="*/ 275232 h 1904909"/>
              <a:gd name="connsiteX32" fmla="*/ 651770 w 3335221"/>
              <a:gd name="connsiteY32" fmla="*/ 226166 h 1904909"/>
              <a:gd name="connsiteX33" fmla="*/ 350229 w 3335221"/>
              <a:gd name="connsiteY33" fmla="*/ 177217 h 1904909"/>
              <a:gd name="connsiteX34" fmla="*/ 156361 w 3335221"/>
              <a:gd name="connsiteY34" fmla="*/ 154617 h 1904909"/>
              <a:gd name="connsiteX35" fmla="*/ 31880 w 3335221"/>
              <a:gd name="connsiteY35" fmla="*/ 128151 h 1904909"/>
              <a:gd name="connsiteX36" fmla="*/ 3483 w 3335221"/>
              <a:gd name="connsiteY36" fmla="*/ 82601 h 1904909"/>
              <a:gd name="connsiteX37" fmla="*/ 7012 w 3335221"/>
              <a:gd name="connsiteY37" fmla="*/ 29761 h 1904909"/>
              <a:gd name="connsiteX38" fmla="*/ 62347 w 3335221"/>
              <a:gd name="connsiteY38" fmla="*/ 677 h 1904909"/>
              <a:gd name="connsiteX39" fmla="*/ 265637 w 3335221"/>
              <a:gd name="connsiteY39" fmla="*/ 6426 h 190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335221" h="1904909">
                <a:moveTo>
                  <a:pt x="265637" y="6426"/>
                </a:moveTo>
                <a:lnTo>
                  <a:pt x="914395" y="76134"/>
                </a:lnTo>
                <a:cubicBezTo>
                  <a:pt x="1109829" y="107021"/>
                  <a:pt x="1270381" y="123212"/>
                  <a:pt x="1425937" y="146645"/>
                </a:cubicBezTo>
                <a:cubicBezTo>
                  <a:pt x="1581493" y="170078"/>
                  <a:pt x="1703055" y="188395"/>
                  <a:pt x="1847733" y="216732"/>
                </a:cubicBezTo>
                <a:cubicBezTo>
                  <a:pt x="1992411" y="245069"/>
                  <a:pt x="2157395" y="279042"/>
                  <a:pt x="2294006" y="316665"/>
                </a:cubicBezTo>
                <a:cubicBezTo>
                  <a:pt x="2430617" y="354288"/>
                  <a:pt x="2566778" y="404493"/>
                  <a:pt x="2667401" y="442468"/>
                </a:cubicBezTo>
                <a:cubicBezTo>
                  <a:pt x="2768024" y="480443"/>
                  <a:pt x="2827912" y="505531"/>
                  <a:pt x="2897744" y="544515"/>
                </a:cubicBezTo>
                <a:cubicBezTo>
                  <a:pt x="2967576" y="583499"/>
                  <a:pt x="3042404" y="648094"/>
                  <a:pt x="3086396" y="676374"/>
                </a:cubicBezTo>
                <a:cubicBezTo>
                  <a:pt x="3139815" y="712510"/>
                  <a:pt x="3192354" y="780492"/>
                  <a:pt x="3215921" y="808772"/>
                </a:cubicBezTo>
                <a:cubicBezTo>
                  <a:pt x="3245772" y="852764"/>
                  <a:pt x="3268143" y="889805"/>
                  <a:pt x="3284243" y="932830"/>
                </a:cubicBezTo>
                <a:cubicBezTo>
                  <a:pt x="3300343" y="975855"/>
                  <a:pt x="3304150" y="1018697"/>
                  <a:pt x="3312524" y="1066921"/>
                </a:cubicBezTo>
                <a:cubicBezTo>
                  <a:pt x="3320898" y="1115145"/>
                  <a:pt x="3332098" y="1167172"/>
                  <a:pt x="3334490" y="1222175"/>
                </a:cubicBezTo>
                <a:cubicBezTo>
                  <a:pt x="3336882" y="1277178"/>
                  <a:pt x="3333162" y="1378088"/>
                  <a:pt x="3326878" y="1396942"/>
                </a:cubicBezTo>
                <a:cubicBezTo>
                  <a:pt x="3311788" y="1459558"/>
                  <a:pt x="3330425" y="1443475"/>
                  <a:pt x="3281607" y="1584789"/>
                </a:cubicBezTo>
                <a:cubicBezTo>
                  <a:pt x="3214953" y="1783781"/>
                  <a:pt x="3236246" y="1688051"/>
                  <a:pt x="3217832" y="1731489"/>
                </a:cubicBezTo>
                <a:cubicBezTo>
                  <a:pt x="3199418" y="1774927"/>
                  <a:pt x="3189975" y="1810849"/>
                  <a:pt x="3171122" y="1845414"/>
                </a:cubicBezTo>
                <a:cubicBezTo>
                  <a:pt x="3123988" y="1861125"/>
                  <a:pt x="3103719" y="1903278"/>
                  <a:pt x="3070725" y="1904849"/>
                </a:cubicBezTo>
                <a:cubicBezTo>
                  <a:pt x="3037731" y="1906420"/>
                  <a:pt x="2977873" y="1876836"/>
                  <a:pt x="2973159" y="1854840"/>
                </a:cubicBezTo>
                <a:cubicBezTo>
                  <a:pt x="2993842" y="1710063"/>
                  <a:pt x="2986066" y="1794594"/>
                  <a:pt x="3001439" y="1760572"/>
                </a:cubicBezTo>
                <a:cubicBezTo>
                  <a:pt x="3016812" y="1726550"/>
                  <a:pt x="3046319" y="1691175"/>
                  <a:pt x="3065398" y="1650706"/>
                </a:cubicBezTo>
                <a:cubicBezTo>
                  <a:pt x="3084477" y="1610237"/>
                  <a:pt x="3098731" y="1571491"/>
                  <a:pt x="3115914" y="1517755"/>
                </a:cubicBezTo>
                <a:cubicBezTo>
                  <a:pt x="3133097" y="1464019"/>
                  <a:pt x="3145259" y="1462450"/>
                  <a:pt x="3168494" y="1328292"/>
                </a:cubicBezTo>
                <a:cubicBezTo>
                  <a:pt x="3181749" y="1246067"/>
                  <a:pt x="3171843" y="1212743"/>
                  <a:pt x="3164631" y="1162241"/>
                </a:cubicBezTo>
                <a:cubicBezTo>
                  <a:pt x="3157419" y="1111740"/>
                  <a:pt x="3144342" y="1070389"/>
                  <a:pt x="3125224" y="1025283"/>
                </a:cubicBezTo>
                <a:cubicBezTo>
                  <a:pt x="3106106" y="980177"/>
                  <a:pt x="3085230" y="935921"/>
                  <a:pt x="3049925" y="891607"/>
                </a:cubicBezTo>
                <a:cubicBezTo>
                  <a:pt x="3014620" y="847293"/>
                  <a:pt x="2957139" y="792393"/>
                  <a:pt x="2913392" y="759399"/>
                </a:cubicBezTo>
                <a:cubicBezTo>
                  <a:pt x="2869645" y="726405"/>
                  <a:pt x="2840726" y="717152"/>
                  <a:pt x="2787443" y="693643"/>
                </a:cubicBezTo>
                <a:cubicBezTo>
                  <a:pt x="2734160" y="670134"/>
                  <a:pt x="2686098" y="651886"/>
                  <a:pt x="2593691" y="618345"/>
                </a:cubicBezTo>
                <a:cubicBezTo>
                  <a:pt x="2501284" y="584804"/>
                  <a:pt x="2262853" y="504965"/>
                  <a:pt x="2233001" y="492396"/>
                </a:cubicBezTo>
                <a:cubicBezTo>
                  <a:pt x="2091998" y="465951"/>
                  <a:pt x="1998457" y="437400"/>
                  <a:pt x="1863848" y="410955"/>
                </a:cubicBezTo>
                <a:cubicBezTo>
                  <a:pt x="1729239" y="384510"/>
                  <a:pt x="1561316" y="356346"/>
                  <a:pt x="1425348" y="333725"/>
                </a:cubicBezTo>
                <a:cubicBezTo>
                  <a:pt x="1289380" y="311104"/>
                  <a:pt x="1176973" y="293158"/>
                  <a:pt x="1048043" y="275232"/>
                </a:cubicBezTo>
                <a:cubicBezTo>
                  <a:pt x="919113" y="257306"/>
                  <a:pt x="768072" y="242502"/>
                  <a:pt x="651770" y="226166"/>
                </a:cubicBezTo>
                <a:cubicBezTo>
                  <a:pt x="535468" y="209830"/>
                  <a:pt x="432797" y="189142"/>
                  <a:pt x="350229" y="177217"/>
                </a:cubicBezTo>
                <a:cubicBezTo>
                  <a:pt x="267661" y="165292"/>
                  <a:pt x="209419" y="162795"/>
                  <a:pt x="156361" y="154617"/>
                </a:cubicBezTo>
                <a:cubicBezTo>
                  <a:pt x="103303" y="146439"/>
                  <a:pt x="57360" y="140154"/>
                  <a:pt x="31880" y="128151"/>
                </a:cubicBezTo>
                <a:cubicBezTo>
                  <a:pt x="6400" y="116148"/>
                  <a:pt x="7628" y="98999"/>
                  <a:pt x="3483" y="82601"/>
                </a:cubicBezTo>
                <a:cubicBezTo>
                  <a:pt x="-662" y="66203"/>
                  <a:pt x="-2799" y="43415"/>
                  <a:pt x="7012" y="29761"/>
                </a:cubicBezTo>
                <a:cubicBezTo>
                  <a:pt x="16823" y="16107"/>
                  <a:pt x="19243" y="4566"/>
                  <a:pt x="62347" y="677"/>
                </a:cubicBezTo>
                <a:cubicBezTo>
                  <a:pt x="105451" y="-3212"/>
                  <a:pt x="242070" y="11139"/>
                  <a:pt x="265637" y="6426"/>
                </a:cubicBezTo>
                <a:close/>
              </a:path>
            </a:pathLst>
          </a:custGeom>
          <a:noFill/>
          <a:ln w="12700">
            <a:solidFill>
              <a:srgbClr val="00C1D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350"/>
          </a:p>
        </p:txBody>
      </p:sp>
    </p:spTree>
    <p:extLst>
      <p:ext uri="{BB962C8B-B14F-4D97-AF65-F5344CB8AC3E}">
        <p14:creationId xmlns:p14="http://schemas.microsoft.com/office/powerpoint/2010/main" val="35173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0B4BCC5-B20C-E30F-712A-62ACC9EC60F5}"/>
              </a:ext>
            </a:extLst>
          </p:cNvPr>
          <p:cNvSpPr>
            <a:spLocks noGrp="1"/>
          </p:cNvSpPr>
          <p:nvPr>
            <p:ph type="title"/>
          </p:nvPr>
        </p:nvSpPr>
        <p:spPr/>
        <p:txBody>
          <a:bodyPr/>
          <a:lstStyle/>
          <a:p>
            <a:r>
              <a:rPr lang="en-GB" dirty="0"/>
              <a:t>Rule Checking tool</a:t>
            </a:r>
          </a:p>
        </p:txBody>
      </p:sp>
      <p:sp>
        <p:nvSpPr>
          <p:cNvPr id="9" name="Text Placeholder 8">
            <a:extLst>
              <a:ext uri="{FF2B5EF4-FFF2-40B4-BE49-F238E27FC236}">
                <a16:creationId xmlns:a16="http://schemas.microsoft.com/office/drawing/2014/main" id="{50A1316D-B7C4-4AA1-8E79-B655B0E30CB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F27110CF-9ACB-3E87-6AFD-CD53B9C1C582}"/>
              </a:ext>
            </a:extLst>
          </p:cNvPr>
          <p:cNvSpPr>
            <a:spLocks noGrp="1"/>
          </p:cNvSpPr>
          <p:nvPr>
            <p:ph type="sldNum" sz="quarter" idx="4294967295"/>
          </p:nvPr>
        </p:nvSpPr>
        <p:spPr>
          <a:xfrm>
            <a:off x="8729663" y="0"/>
            <a:ext cx="414337" cy="374650"/>
          </a:xfrm>
        </p:spPr>
        <p:txBody>
          <a:bodyPr/>
          <a:lstStyle/>
          <a:p>
            <a:fld id="{41FD0BAD-EDB4-BF48-B5DA-A7E15AE1BBA8}" type="slidenum">
              <a:rPr lang="en-US" smtClean="0"/>
              <a:pPr/>
              <a:t>9</a:t>
            </a:fld>
            <a:endParaRPr lang="en-US" dirty="0"/>
          </a:p>
        </p:txBody>
      </p:sp>
    </p:spTree>
    <p:extLst>
      <p:ext uri="{BB962C8B-B14F-4D97-AF65-F5344CB8AC3E}">
        <p14:creationId xmlns:p14="http://schemas.microsoft.com/office/powerpoint/2010/main" val="976754791"/>
      </p:ext>
    </p:extLst>
  </p:cSld>
  <p:clrMapOvr>
    <a:masterClrMapping/>
  </p:clrMapOvr>
</p:sld>
</file>

<file path=ppt/theme/theme1.xml><?xml version="1.0" encoding="utf-8"?>
<a:theme xmlns:a="http://schemas.openxmlformats.org/drawingml/2006/main" name="Chalme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19050" cmpd="sng"/>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dirty="0" smtClean="0">
            <a:latin typeface="Poppins" pitchFamily="2" charset="77"/>
            <a:cs typeface="Poppins" pitchFamily="2" charset="77"/>
          </a:defRPr>
        </a:defPPr>
      </a:lstStyle>
    </a:txDef>
  </a:objectDefaults>
  <a:extraClrSchemeLst/>
  <a:extLst>
    <a:ext uri="{05A4C25C-085E-4340-85A3-A5531E510DB2}">
      <thm15:themeFamily xmlns:thm15="http://schemas.microsoft.com/office/thememl/2012/main" name="Presentation2" id="{F0F8B87D-3082-EA42-94EA-6F92FB434DFC}" vid="{5F80CF4A-30B7-994B-80C2-D724B850D9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Chalmes-GU</Template>
  <TotalTime>5671</TotalTime>
  <Words>1175</Words>
  <Application>Microsoft Macintosh PowerPoint</Application>
  <PresentationFormat>On-screen Show (16:9)</PresentationFormat>
  <Paragraphs>161</Paragraphs>
  <Slides>29</Slides>
  <Notes>0</Notes>
  <HiddenSlides>13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Consolas</vt:lpstr>
      <vt:lpstr>Poppins</vt:lpstr>
      <vt:lpstr>Poppins Medium</vt:lpstr>
      <vt:lpstr>Poppins Regular</vt:lpstr>
      <vt:lpstr>Poppins SemiBold</vt:lpstr>
      <vt:lpstr>Chalmes-GU</vt:lpstr>
      <vt:lpstr>Rule Checking Tool Evaluation</vt:lpstr>
      <vt:lpstr>Timetable</vt:lpstr>
      <vt:lpstr>Dataflow Diagrams </vt:lpstr>
      <vt:lpstr>Components</vt:lpstr>
      <vt:lpstr>Example DFD</vt:lpstr>
      <vt:lpstr>(Automatic) Extraction of DFDs</vt:lpstr>
      <vt:lpstr>Traceability</vt:lpstr>
      <vt:lpstr>Example Traceability</vt:lpstr>
      <vt:lpstr>Rule Checking tool</vt:lpstr>
      <vt:lpstr>Tool overview</vt:lpstr>
      <vt:lpstr>Tool output</vt:lpstr>
      <vt:lpstr>Language components</vt:lpstr>
      <vt:lpstr>Example Output</vt:lpstr>
      <vt:lpstr>process for today</vt:lpstr>
      <vt:lpstr>Evaluation process</vt:lpstr>
      <vt:lpstr>Timetable</vt:lpstr>
      <vt:lpstr>Paper Example</vt:lpstr>
      <vt:lpstr>Paper Example</vt:lpstr>
      <vt:lpstr>Paper Example</vt:lpstr>
      <vt:lpstr>Paper Example</vt:lpstr>
      <vt:lpstr>Paper Example</vt:lpstr>
      <vt:lpstr>DFD Extraction implementation</vt:lpstr>
      <vt:lpstr>How to run (you won’t have to)</vt:lpstr>
      <vt:lpstr>Evidence</vt:lpstr>
      <vt:lpstr>Model parsing</vt:lpstr>
      <vt:lpstr>Overview</vt:lpstr>
      <vt:lpstr>Process</vt:lpstr>
      <vt:lpstr>Discovery phase</vt:lpstr>
      <vt:lpstr>Analysis phase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 Framework evaluation</dc:title>
  <dc:creator>Simon Schneider</dc:creator>
  <cp:lastModifiedBy>Simon Schneider</cp:lastModifiedBy>
  <cp:revision>63</cp:revision>
  <dcterms:created xsi:type="dcterms:W3CDTF">2023-04-17T13:15:46Z</dcterms:created>
  <dcterms:modified xsi:type="dcterms:W3CDTF">2023-04-24T10:55:45Z</dcterms:modified>
</cp:coreProperties>
</file>