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8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46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02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39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3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3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8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1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0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3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6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7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FE0C69-C31E-4D4F-AED6-6C9C77EEDEF3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DCF83D-6E8D-47D4-A3F3-EFDD4BB99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99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nus04/Trabalho_Modelagem_Un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RAH5B1KtDUsdhN4bPFCKDy/Prototipa%C3%A7%C3%A3o-CRM?type=design&amp;node-id=0%3A1&amp;t=yilszLbi4C1KbclV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AF84-D8A6-4DB8-8276-3A7AEC20F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863600"/>
            <a:ext cx="8001000" cy="948267"/>
          </a:xfrm>
        </p:spPr>
        <p:txBody>
          <a:bodyPr/>
          <a:lstStyle/>
          <a:p>
            <a:pPr algn="l"/>
            <a:r>
              <a:rPr lang="pt-BR" dirty="0"/>
              <a:t>Sistema de gestão CRM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135EE-EC78-4F8E-8629-1D6DDD6C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05000"/>
            <a:ext cx="6400800" cy="1176867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Trabalho de Modelagem de Software na qual modelamos um sistema de gerenciamento de vendas para pequenos comércios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928E0E2-1F53-4EF6-A6FF-9D7DF58AD469}"/>
              </a:ext>
            </a:extLst>
          </p:cNvPr>
          <p:cNvSpPr txBox="1">
            <a:spLocks/>
          </p:cNvSpPr>
          <p:nvPr/>
        </p:nvSpPr>
        <p:spPr>
          <a:xfrm>
            <a:off x="684212" y="3429000"/>
            <a:ext cx="11212224" cy="247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Aluno: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Igor de Melo Alves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Professores:</a:t>
            </a:r>
          </a:p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Edyene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Oliveira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Diego Augusto Barros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Repositório GitHub: 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hlinkClick r:id="rId2"/>
              </a:rPr>
              <a:t>https://github.com/dominus04/Trabalho_Modelagem_Una 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4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Script para geração do banco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FDFC4-1D65-47B9-B4BD-5A0C768C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10353762" cy="5760000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crm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crm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login_usuario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hash_senha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`cargo`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login_usuario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id_cargo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descricao_cargo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Pessoa_Fisica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`nome`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data_nascimento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`telefone`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`sexo`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id_sexo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`sexo`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Endereco_Pessoa_Fisica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id_endereco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tipo_logradouro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`logradouro`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`numero`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`cep`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`cidade`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`estado`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id_endereco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Endereco_Pessoa_Juridica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id_endereco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id_pessoa_juridica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24358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Script para geração do banco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FDFC4-1D65-47B9-B4BD-5A0C768C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10353762" cy="5760000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tipo_logradouro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`logradouro`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`numero`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`cep`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`cidade`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`estado`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id_endereco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id_pessoa_juridica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Estado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sigla_estado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nome_estado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Pessoa_Juridica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cnpj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razao_social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nome_fantasia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Sociedade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cnpj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Venda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numero_venda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data_venda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`desconto`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xml_nota_saida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`vendedor`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cliente_juridico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`cliente`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Produtos_Vendidos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`produto`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cod_produto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valor_custo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valor_venda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`lote`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unidade_medida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"Unidade"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74624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Script para geração do banco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FDFC4-1D65-47B9-B4BD-5A0C768C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10353762" cy="5760000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ipi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icms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categoria_produto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Categoria_Produto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id_categoria_produto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`categoria`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Estoque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id_estoque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`quantidade`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`produto`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id_conta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numero_conta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agencia_conta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numero_banco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saldo_banco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Receita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valor_receita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`conta`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Despesa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valor_despesa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`conta`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Status_Receita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id_status_receita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</p:txBody>
      </p:sp>
    </p:spTree>
    <p:extLst>
      <p:ext uri="{BB962C8B-B14F-4D97-AF65-F5344CB8AC3E}">
        <p14:creationId xmlns:p14="http://schemas.microsoft.com/office/powerpoint/2010/main" val="294812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Script para geração do banco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FDFC4-1D65-47B9-B4BD-5A0C768C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10353762" cy="5760000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descricao_status_receita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Status_Despesa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id_status_despesa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descricao_status_despesa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Categoria_Receita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id_categoria_receita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descricao_categoria_receita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pt-BR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Categoria_Despesa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id_categoria_despesa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descricao_categoria_despesa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`cargo`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`Cargo`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id_cargo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`sexo`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id_sexo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Endereco_Pessoa_Fisica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Endereco_Pessoa_Fisica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`estado`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`Estado`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sigla_estado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Endereco_Pessoa_Juridica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id_pessoa_juridica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Pessoa_Juridica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cnpj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380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Script para geração do banco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FDFC4-1D65-47B9-B4BD-5A0C768C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10353762" cy="5760000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Endereco_Pessoa_Juridica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`estado`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`Estado`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sigla_estado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`Sociedade`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cnpj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Pessoa_Juridica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cnpj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`Sociedade`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`vendedor`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cliente_juridico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Pessoa_Juridica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cnpj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`cliente`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Pessoa_Fisica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Produtos_Vendidos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numero_venda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Produtos_Vendidos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`produto`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`Produto`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cod_produto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`Produto`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categoria_produto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Categoria_Produto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id_categoria_produto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`Estoque`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`produto`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`Produto`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cod_produto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`Receita`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`Venda`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numero_venda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`Receita`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id_status_receita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`Receita`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id_categoria_receita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`Receita`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`conta`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`Conta`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id_conta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`Despesa`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id_usuario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`Despesa`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id_status_despesa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`Despesa`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Categoria_Despesa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id_categoria_despesa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`Despesa`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`conta`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`Conta`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id_conta</a:t>
            </a:r>
            <a:r>
              <a:rPr lang="pt-BR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br>
              <a:rPr lang="pt-BR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pt-BR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3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Prototipação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BE111F-18A5-4732-BAB3-08BB5DBC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9246036" cy="5291666"/>
          </a:xfrm>
          <a:prstGeom prst="rect">
            <a:avLst/>
          </a:prstGeom>
          <a:noFill/>
        </p:spPr>
        <p:txBody>
          <a:bodyPr anchor="t">
            <a:noAutofit/>
          </a:bodyPr>
          <a:lstStyle/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pt-BR" sz="11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https://www.figma.com/file/RAH5B1KtDUsdhN4bPFCKDy/Prototipa%C3%A7%C3%A3o-CRM?type=design&amp;node-id=0%3A1&amp;t=yilszLbi4C1KbclV-1</a:t>
            </a:r>
            <a:endParaRPr lang="pt-BR" sz="11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Requisitos Funcionais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BCB5B-A843-43EA-AD29-CDA2D848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6480000" cy="5291666"/>
          </a:xfrm>
          <a:prstGeom prst="rect">
            <a:avLst/>
          </a:prstGeom>
          <a:noFill/>
        </p:spPr>
        <p:txBody>
          <a:bodyPr anchor="t">
            <a:noAutofit/>
          </a:bodyPr>
          <a:lstStyle/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[RF001] Adicionar, remover e editar produtos; ( Gerenciar produtos)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[RF002] Cadastrar funcionários, usuários e clientes; (Gerenciar Funcionários, usuários e clientes.)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[RF003] Cadastrar, editar, remover e acompanhar histórico de vendas (Gerenciar histórico de vendas)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[RF004] O histórico de venda deverá ser cadastrado automaticamente, porém deve existir uma forma de cadastrá-lo manualmente caso necessário.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[RF005] Adicionar e remover produtos do estoque e sinalizar baixo estoque com a cor vermelha (2 produtos ou menos); (Gerenciar produtos no estoque)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[RF006] Cadastrar e calcular de impostos e taxas relacionadas a produtos (Gerenciar impostos relacionados às vendas)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[RF007] Cadastrar despesas variáveis e fixas; (Gerenciar despesas)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[RF008] Ao finalizar a venda a nota fiscal para CNPJ ou cupom fiscal para CPF deve ser emitida automaticamente.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[RF009] Importar XML das notas fiscais de entrada e adicionar itens ao estoque automaticamente.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[RF010] Fazer controle do fluxo de caixa, bem como do saldo em contas.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[RF011] Exibir todos os dados e itens sinalizados anteriormente.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[RF012] Permitir geração de relatório de materiais em estoque.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[RF013] Permitir geração de relatório financeiro do balanço, fluxo de caixa, valores gastos com impostos e taxas e DRE detalhado.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[RF014] Sinalizar finalização de cadastros;</a:t>
            </a:r>
          </a:p>
        </p:txBody>
      </p:sp>
    </p:spTree>
    <p:extLst>
      <p:ext uri="{BB962C8B-B14F-4D97-AF65-F5344CB8AC3E}">
        <p14:creationId xmlns:p14="http://schemas.microsoft.com/office/powerpoint/2010/main" val="11315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Requisitos Não Funcionais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BCB5B-A843-43EA-AD29-CDA2D848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6480000" cy="3056466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[RFN001] O sistema deverá seguir padrões de segurança para evitar fraude.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[RFN002] Não poderá ser possível o acesso direto ao sistema, tendo obrigatoriedade de login para acesso.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[RFN003] O sistema deverá contar com sistema de aprovação pelo administrador para mudanças no setor financeiros, alterações de preços e aprovações de compra.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[RFN004] O sistema deve manter integralmente a legalidade no âmbito financeiro, seguindo rigidamente todas as recomendações e decisões governamentais sobre contabilidade financeira.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[RFN005] O sistema deverá ser criado no ambiente web, propiciando o acesso por meio de diversos dispositivos.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[RFN006] O sistema deverá seguir a LGPD para guardar informações pessoais de usuários.</a:t>
            </a:r>
          </a:p>
          <a:p>
            <a:r>
              <a:rPr lang="pt-BR" sz="11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[RFN007] O sistema deverá ser responsivo para facilitar o acesso mobile.</a:t>
            </a:r>
          </a:p>
        </p:txBody>
      </p:sp>
    </p:spTree>
    <p:extLst>
      <p:ext uri="{BB962C8B-B14F-4D97-AF65-F5344CB8AC3E}">
        <p14:creationId xmlns:p14="http://schemas.microsoft.com/office/powerpoint/2010/main" val="40136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Casos de uso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AA08A27-7F50-4A64-9BCF-F5669602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915277" cy="5760000"/>
          </a:xfrm>
        </p:spPr>
      </p:pic>
    </p:spTree>
    <p:extLst>
      <p:ext uri="{BB962C8B-B14F-4D97-AF65-F5344CB8AC3E}">
        <p14:creationId xmlns:p14="http://schemas.microsoft.com/office/powerpoint/2010/main" val="365569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Diagrama de atividade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AA08A27-7F50-4A64-9BCF-F5669602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720000"/>
            <a:ext cx="7379620" cy="5760000"/>
          </a:xfrm>
        </p:spPr>
      </p:pic>
    </p:spTree>
    <p:extLst>
      <p:ext uri="{BB962C8B-B14F-4D97-AF65-F5344CB8AC3E}">
        <p14:creationId xmlns:p14="http://schemas.microsoft.com/office/powerpoint/2010/main" val="30588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Diagrama de sequência do cadastro de clientes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AA08A27-7F50-4A64-9BCF-F5669602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720000"/>
            <a:ext cx="6539381" cy="5760000"/>
          </a:xfrm>
        </p:spPr>
      </p:pic>
    </p:spTree>
    <p:extLst>
      <p:ext uri="{BB962C8B-B14F-4D97-AF65-F5344CB8AC3E}">
        <p14:creationId xmlns:p14="http://schemas.microsoft.com/office/powerpoint/2010/main" val="320415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Diagrama de classes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AA08A27-7F50-4A64-9BCF-F5669602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720000"/>
            <a:ext cx="9933786" cy="5760000"/>
          </a:xfrm>
        </p:spPr>
      </p:pic>
    </p:spTree>
    <p:extLst>
      <p:ext uri="{BB962C8B-B14F-4D97-AF65-F5344CB8AC3E}">
        <p14:creationId xmlns:p14="http://schemas.microsoft.com/office/powerpoint/2010/main" val="212511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Diagrama conceitual do banco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AA08A27-7F50-4A64-9BCF-F5669602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720000"/>
            <a:ext cx="8660261" cy="5760000"/>
          </a:xfrm>
        </p:spPr>
      </p:pic>
    </p:spTree>
    <p:extLst>
      <p:ext uri="{BB962C8B-B14F-4D97-AF65-F5344CB8AC3E}">
        <p14:creationId xmlns:p14="http://schemas.microsoft.com/office/powerpoint/2010/main" val="13491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5B22-02AF-4DE0-8148-4266B31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3269"/>
            <a:ext cx="8534400" cy="150706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Diagrama físico do banco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AA08A27-7F50-4A64-9BCF-F5669602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720000"/>
            <a:ext cx="8582562" cy="5760000"/>
          </a:xfrm>
        </p:spPr>
      </p:pic>
    </p:spTree>
    <p:extLst>
      <p:ext uri="{BB962C8B-B14F-4D97-AF65-F5344CB8AC3E}">
        <p14:creationId xmlns:p14="http://schemas.microsoft.com/office/powerpoint/2010/main" val="204095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125</TotalTime>
  <Words>2489</Words>
  <Application>Microsoft Office PowerPoint</Application>
  <PresentationFormat>Widescreen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Calisto MT</vt:lpstr>
      <vt:lpstr>Consolas</vt:lpstr>
      <vt:lpstr>Wingdings 2</vt:lpstr>
      <vt:lpstr>Wingdings 3</vt:lpstr>
      <vt:lpstr>Ardósia</vt:lpstr>
      <vt:lpstr>Sistema de gestão CRM</vt:lpstr>
      <vt:lpstr>Requisitos Funcionais do Sistema</vt:lpstr>
      <vt:lpstr>Requisitos Não Funcionais do Sistema</vt:lpstr>
      <vt:lpstr>Casos de uso</vt:lpstr>
      <vt:lpstr>Diagrama de atividade</vt:lpstr>
      <vt:lpstr>Diagrama de sequência do cadastro de clientes</vt:lpstr>
      <vt:lpstr>Diagrama de classes</vt:lpstr>
      <vt:lpstr>Diagrama conceitual do banco de dados</vt:lpstr>
      <vt:lpstr>Diagrama físico do banco de dados</vt:lpstr>
      <vt:lpstr>Script para geração do banco de dados</vt:lpstr>
      <vt:lpstr>Script para geração do banco de dados</vt:lpstr>
      <vt:lpstr>Script para geração do banco de dados</vt:lpstr>
      <vt:lpstr>Script para geração do banco de dados</vt:lpstr>
      <vt:lpstr>Script para geração do banco de dados</vt:lpstr>
      <vt:lpstr>Prototipação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crm</dc:title>
  <dc:creator>Dominus04</dc:creator>
  <cp:lastModifiedBy>Dominus04</cp:lastModifiedBy>
  <cp:revision>7</cp:revision>
  <dcterms:created xsi:type="dcterms:W3CDTF">2023-06-16T22:06:05Z</dcterms:created>
  <dcterms:modified xsi:type="dcterms:W3CDTF">2023-06-17T00:11:08Z</dcterms:modified>
</cp:coreProperties>
</file>