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412" r:id="rId7"/>
    <p:sldId id="413" r:id="rId8"/>
    <p:sldId id="415" r:id="rId9"/>
    <p:sldId id="419" r:id="rId10"/>
    <p:sldId id="414" r:id="rId11"/>
    <p:sldId id="418" r:id="rId12"/>
    <p:sldId id="417" r:id="rId13"/>
    <p:sldId id="398" r:id="rId14"/>
    <p:sldId id="4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8027" autoAdjust="0"/>
  </p:normalViewPr>
  <p:slideViewPr>
    <p:cSldViewPr snapToGrid="0">
      <p:cViewPr varScale="1">
        <p:scale>
          <a:sx n="140" d="100"/>
          <a:sy n="140" d="100"/>
        </p:scale>
        <p:origin x="109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Marcel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4B5AC-A2B1-C986-71FC-B849B1ED8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908A11-9F73-C22A-07E1-03EB34072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5052D-466B-C06F-CB02-06A9A221A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2776-90FD-6DF2-E9E9-1D4E6C93A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7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Domi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99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2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Marcel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41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Marcel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85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Marcel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55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Domi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Domi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0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457" y="411479"/>
            <a:ext cx="8250847" cy="3291840"/>
          </a:xfrm>
        </p:spPr>
        <p:txBody>
          <a:bodyPr/>
          <a:lstStyle/>
          <a:p>
            <a:r>
              <a:rPr lang="en-US" sz="8000" dirty="0"/>
              <a:t>ERP Projekt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AC5F0-63F4-0403-9D6C-929FEA146B29}"/>
              </a:ext>
            </a:extLst>
          </p:cNvPr>
          <p:cNvSpPr txBox="1"/>
          <p:nvPr/>
        </p:nvSpPr>
        <p:spPr>
          <a:xfrm>
            <a:off x="5658677" y="4187687"/>
            <a:ext cx="348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Dominic Rohner &amp; Marcel </a:t>
            </a:r>
            <a:r>
              <a:rPr lang="en-GB" dirty="0" err="1">
                <a:solidFill>
                  <a:schemeClr val="bg1"/>
                </a:solidFill>
                <a:latin typeface="+mj-lt"/>
              </a:rPr>
              <a:t>Borter</a:t>
            </a:r>
            <a:endParaRPr lang="en-CH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0D6DA-81B1-EE63-C3F3-26CE436E3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680D4-73FA-B5CB-33CE-E2F91C3F9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C280-1083-A6D2-9A63-55324CE9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Merci!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AEE21-0875-EC53-7010-330126177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036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GB" dirty="0" err="1"/>
              <a:t>Situationsanalyse</a:t>
            </a:r>
            <a:r>
              <a:rPr lang="en-GB" dirty="0"/>
              <a:t> &amp; </a:t>
            </a:r>
            <a:r>
              <a:rPr lang="en-GB" dirty="0" err="1"/>
              <a:t>Zielsetzung</a:t>
            </a:r>
            <a:endParaRPr lang="en-GB" dirty="0"/>
          </a:p>
          <a:p>
            <a:r>
              <a:rPr lang="en-GB" dirty="0" err="1"/>
              <a:t>Planung</a:t>
            </a:r>
            <a:endParaRPr lang="en-GB" dirty="0"/>
          </a:p>
          <a:p>
            <a:r>
              <a:rPr lang="en-GB" dirty="0" err="1"/>
              <a:t>Datenbank</a:t>
            </a:r>
            <a:r>
              <a:rPr lang="en-GB" dirty="0"/>
              <a:t> Design</a:t>
            </a:r>
          </a:p>
          <a:p>
            <a:r>
              <a:rPr lang="en-GB" dirty="0" err="1"/>
              <a:t>Lösungsansatz</a:t>
            </a:r>
            <a:endParaRPr lang="en-GB" dirty="0"/>
          </a:p>
          <a:p>
            <a:r>
              <a:rPr lang="en-GB" dirty="0" err="1"/>
              <a:t>Fazit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BBA2-87E4-F70D-EDB7-B1F0E82A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Situationsanalyse</a:t>
            </a:r>
            <a:r>
              <a:rPr lang="en-GB" dirty="0"/>
              <a:t> &amp; </a:t>
            </a:r>
            <a:r>
              <a:rPr lang="en-GB" dirty="0" err="1"/>
              <a:t>Zielsetzung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2940A14-4030-D4B2-C627-88EE99373EC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de-DE" dirty="0"/>
              <a:t>KMUs benötigen ERP-Funktionen (SAP oder Oracle zu teuer)</a:t>
            </a:r>
          </a:p>
          <a:p>
            <a:r>
              <a:rPr lang="de-DE" dirty="0"/>
              <a:t>Ziel: Erstellung </a:t>
            </a:r>
            <a:r>
              <a:rPr lang="de-DE" dirty="0" err="1"/>
              <a:t>ERPForAll</a:t>
            </a:r>
            <a:endParaRPr lang="de-DE" dirty="0"/>
          </a:p>
          <a:p>
            <a:r>
              <a:rPr lang="de-CH" dirty="0"/>
              <a:t>Drei Module:</a:t>
            </a:r>
          </a:p>
          <a:p>
            <a:pPr lvl="1"/>
            <a:r>
              <a:rPr lang="de-CH" dirty="0"/>
              <a:t>Finanzmodul</a:t>
            </a:r>
          </a:p>
          <a:p>
            <a:pPr lvl="1"/>
            <a:r>
              <a:rPr lang="de-CH" dirty="0"/>
              <a:t>Lagermodul</a:t>
            </a:r>
          </a:p>
          <a:p>
            <a:pPr lvl="1"/>
            <a:r>
              <a:rPr lang="de-CH" dirty="0"/>
              <a:t>Einkaufsmodul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61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00BC-737B-6F9A-E623-1FB3DA229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AC1C-80A1-0BAC-D7FB-3D05B34F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Planung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59D4D4D-DCDD-6796-D4E0-6FA99F89CBC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de-DE" dirty="0"/>
              <a:t>Erstellung eines detaillierten </a:t>
            </a:r>
            <a:r>
              <a:rPr lang="de-DE" dirty="0" err="1"/>
              <a:t>Projektplang</a:t>
            </a:r>
            <a:endParaRPr lang="de-DE" dirty="0"/>
          </a:p>
          <a:p>
            <a:r>
              <a:rPr lang="de-CH" dirty="0"/>
              <a:t>Arbeitsschritte:</a:t>
            </a:r>
          </a:p>
          <a:p>
            <a:pPr lvl="1"/>
            <a:r>
              <a:rPr lang="de-CH" dirty="0"/>
              <a:t>Erstellung von Diagrammen</a:t>
            </a:r>
          </a:p>
          <a:p>
            <a:pPr lvl="1"/>
            <a:r>
              <a:rPr lang="de-CH" dirty="0"/>
              <a:t>Anforderungsanalyse</a:t>
            </a:r>
          </a:p>
          <a:p>
            <a:pPr lvl="1"/>
            <a:r>
              <a:rPr lang="de-CH" dirty="0"/>
              <a:t>Erstellen der Testfälle </a:t>
            </a:r>
            <a:r>
              <a:rPr lang="de-CH" sz="2000" i="1" dirty="0"/>
              <a:t>(Effektive Zeit &lt;)</a:t>
            </a:r>
            <a:endParaRPr lang="de-CH" sz="2000" dirty="0"/>
          </a:p>
          <a:p>
            <a:pPr lvl="1"/>
            <a:r>
              <a:rPr lang="de-CH" dirty="0"/>
              <a:t>Entwicklung der Applikation </a:t>
            </a:r>
            <a:r>
              <a:rPr lang="de-CH" sz="2000" i="1" dirty="0"/>
              <a:t>(Effektive Zeit &gt;)</a:t>
            </a:r>
            <a:endParaRPr lang="de-CH" i="1" dirty="0"/>
          </a:p>
          <a:p>
            <a:pPr lvl="1"/>
            <a:r>
              <a:rPr lang="de-CH" dirty="0"/>
              <a:t>Testphase </a:t>
            </a:r>
          </a:p>
          <a:p>
            <a:pPr lvl="1"/>
            <a:r>
              <a:rPr lang="de-CH" dirty="0"/>
              <a:t>Dokumentation</a:t>
            </a:r>
          </a:p>
          <a:p>
            <a:pPr lvl="1"/>
            <a:r>
              <a:rPr lang="de-CH" dirty="0"/>
              <a:t>Präsentation</a:t>
            </a:r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1984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601A-FAD8-9774-B6EE-ECE3FD64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ERM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914F5-B875-3AA0-FE26-224CCC5B2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74" y="545985"/>
            <a:ext cx="8716924" cy="54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0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C5A79-788E-47CA-8631-E1A93620F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92BD-6720-1B20-044B-81633D94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Datenbank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BB586-51B4-2788-06EA-016570A09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683" y="0"/>
            <a:ext cx="7572477" cy="68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F06AA-CDDA-8083-0274-EEF5F8865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BDF4-3E9D-321B-BA8F-85CBC734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Lösungsansatz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21E1CF-4ACB-8E7E-152F-F30F719415A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de-CH" dirty="0"/>
              <a:t>Entwicklung UI mit Windows Forms</a:t>
            </a:r>
          </a:p>
          <a:p>
            <a:r>
              <a:rPr lang="de-CH" dirty="0"/>
              <a:t>Einrichten Datenbankzugriff inkl. Helper Funktionen</a:t>
            </a:r>
          </a:p>
          <a:p>
            <a:r>
              <a:rPr lang="de-CH" dirty="0"/>
              <a:t>Erstellung Klassen</a:t>
            </a:r>
          </a:p>
          <a:p>
            <a:r>
              <a:rPr lang="de-CH" dirty="0"/>
              <a:t>Erstellung Funktionen für SQL </a:t>
            </a:r>
            <a:r>
              <a:rPr lang="de-CH" dirty="0" err="1"/>
              <a:t>Queries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284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7F88-1B8B-BA03-FC8D-B373F18D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39098EC-791E-F87C-6C15-4763D4D7648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F428D-09D1-63A5-1B68-FF629A55E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384" y="299586"/>
            <a:ext cx="6067231" cy="625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9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F04F-A9BC-E217-3845-BB7780AC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Fazit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8C486B8-1567-4697-CBFA-B83FC1EBAD6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GB" dirty="0" err="1"/>
              <a:t>Erstellen</a:t>
            </a:r>
            <a:r>
              <a:rPr lang="en-GB" dirty="0"/>
              <a:t> der </a:t>
            </a:r>
            <a:r>
              <a:rPr lang="en-GB" dirty="0" err="1"/>
              <a:t>Diagramme</a:t>
            </a:r>
            <a:r>
              <a:rPr lang="en-GB" dirty="0"/>
              <a:t> </a:t>
            </a:r>
            <a:r>
              <a:rPr lang="en-GB" dirty="0" err="1"/>
              <a:t>erleichtert</a:t>
            </a:r>
            <a:r>
              <a:rPr lang="en-GB" dirty="0"/>
              <a:t> </a:t>
            </a:r>
            <a:r>
              <a:rPr lang="en-GB" dirty="0" err="1"/>
              <a:t>Programmierung</a:t>
            </a:r>
            <a:endParaRPr lang="en-GB" dirty="0"/>
          </a:p>
          <a:p>
            <a:r>
              <a:rPr lang="en-GB" dirty="0"/>
              <a:t>Mehr Zeit </a:t>
            </a:r>
            <a:r>
              <a:rPr lang="en-GB" dirty="0" err="1"/>
              <a:t>einplanen</a:t>
            </a:r>
            <a:r>
              <a:rPr lang="en-GB" dirty="0"/>
              <a:t> für </a:t>
            </a:r>
            <a:r>
              <a:rPr lang="en-GB" dirty="0" err="1"/>
              <a:t>Programmierung</a:t>
            </a:r>
            <a:endParaRPr lang="en-GB" dirty="0"/>
          </a:p>
          <a:p>
            <a:r>
              <a:rPr lang="en-GB" dirty="0" err="1"/>
              <a:t>Erfordert</a:t>
            </a:r>
            <a:r>
              <a:rPr lang="en-GB" dirty="0"/>
              <a:t> </a:t>
            </a:r>
            <a:r>
              <a:rPr lang="en-GB" dirty="0" err="1"/>
              <a:t>gute</a:t>
            </a:r>
            <a:r>
              <a:rPr lang="en-GB" dirty="0"/>
              <a:t> </a:t>
            </a:r>
            <a:r>
              <a:rPr lang="en-GB" dirty="0" err="1"/>
              <a:t>Absprache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Team</a:t>
            </a:r>
          </a:p>
          <a:p>
            <a:r>
              <a:rPr lang="en-GB" dirty="0"/>
              <a:t>Gutes Projekt um </a:t>
            </a:r>
            <a:r>
              <a:rPr lang="en-GB" dirty="0" err="1"/>
              <a:t>Erfahrungen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C# und </a:t>
            </a:r>
            <a:r>
              <a:rPr lang="en-GB" dirty="0" err="1"/>
              <a:t>Datenbankzugriffen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sammeln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121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0</TotalTime>
  <Words>140</Words>
  <Application>Microsoft Office PowerPoint</Application>
  <PresentationFormat>Widescreen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ERP Projekt</vt:lpstr>
      <vt:lpstr>Agenda</vt:lpstr>
      <vt:lpstr>Situationsanalyse &amp; Zielsetzung</vt:lpstr>
      <vt:lpstr>Planung</vt:lpstr>
      <vt:lpstr>ERM</vt:lpstr>
      <vt:lpstr>Datenbank</vt:lpstr>
      <vt:lpstr>Lösungsansatz</vt:lpstr>
      <vt:lpstr>Demo</vt:lpstr>
      <vt:lpstr>Fazit</vt:lpstr>
      <vt:lpstr>Fragen?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Dominic Rohner</dc:creator>
  <cp:lastModifiedBy>Dominic Rohner</cp:lastModifiedBy>
  <cp:revision>25</cp:revision>
  <dcterms:created xsi:type="dcterms:W3CDTF">2025-02-27T16:09:47Z</dcterms:created>
  <dcterms:modified xsi:type="dcterms:W3CDTF">2025-09-18T08:14:20Z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