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412" r:id="rId7"/>
    <p:sldId id="413" r:id="rId8"/>
    <p:sldId id="414" r:id="rId9"/>
    <p:sldId id="415" r:id="rId10"/>
    <p:sldId id="417" r:id="rId11"/>
    <p:sldId id="398" r:id="rId12"/>
    <p:sldId id="4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4B5AC-A2B1-C986-71FC-B849B1ED8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08A11-9F73-C22A-07E1-03EB34072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5052D-466B-C06F-CB02-06A9A221A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2776-90FD-6DF2-E9E9-1D4E6C93A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843" y="411479"/>
            <a:ext cx="8178461" cy="3291840"/>
          </a:xfrm>
        </p:spPr>
        <p:txBody>
          <a:bodyPr/>
          <a:lstStyle/>
          <a:p>
            <a:r>
              <a:rPr lang="en-US" dirty="0" err="1"/>
              <a:t>Wissensmanagement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AC5F0-63F4-0403-9D6C-929FEA146B29}"/>
              </a:ext>
            </a:extLst>
          </p:cNvPr>
          <p:cNvSpPr txBox="1"/>
          <p:nvPr/>
        </p:nvSpPr>
        <p:spPr>
          <a:xfrm>
            <a:off x="5658677" y="4187687"/>
            <a:ext cx="348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Dominic Rohner &amp; Marcel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Borter</a:t>
            </a:r>
            <a:endParaRPr lang="en-CH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GB" dirty="0" err="1"/>
              <a:t>Situationsanalyse</a:t>
            </a:r>
            <a:r>
              <a:rPr lang="en-GB" dirty="0"/>
              <a:t> &amp; </a:t>
            </a:r>
            <a:r>
              <a:rPr lang="en-GB" dirty="0" err="1"/>
              <a:t>Zielsetzung</a:t>
            </a:r>
            <a:endParaRPr lang="en-GB" dirty="0"/>
          </a:p>
          <a:p>
            <a:r>
              <a:rPr lang="en-GB" dirty="0" err="1"/>
              <a:t>Planung</a:t>
            </a:r>
            <a:endParaRPr lang="en-GB" dirty="0"/>
          </a:p>
          <a:p>
            <a:r>
              <a:rPr lang="en-GB" dirty="0" err="1"/>
              <a:t>Lösungsansatz</a:t>
            </a:r>
            <a:endParaRPr lang="en-GB" dirty="0"/>
          </a:p>
          <a:p>
            <a:r>
              <a:rPr lang="en-GB" dirty="0"/>
              <a:t>Tests</a:t>
            </a:r>
          </a:p>
          <a:p>
            <a:r>
              <a:rPr lang="en-GB" dirty="0"/>
              <a:t>Lessons Learned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BBA2-87E4-F70D-EDB7-B1F0E82A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Situationsanalyse</a:t>
            </a:r>
            <a:r>
              <a:rPr lang="en-GB" dirty="0"/>
              <a:t> &amp; </a:t>
            </a:r>
            <a:r>
              <a:rPr lang="en-GB" dirty="0" err="1"/>
              <a:t>Zielsetzung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940A14-4030-D4B2-C627-88EE99373EC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DE" dirty="0"/>
              <a:t>IT-Firma Xarelto möchte Wissensmanagementsystem einführen</a:t>
            </a:r>
          </a:p>
          <a:p>
            <a:r>
              <a:rPr lang="de-DE" dirty="0"/>
              <a:t>Ziel: Effizienzsteigerung und besserer Wissensaustausch</a:t>
            </a:r>
          </a:p>
          <a:p>
            <a:r>
              <a:rPr lang="de-CH" dirty="0"/>
              <a:t>Hauptfunktionen:</a:t>
            </a:r>
          </a:p>
          <a:p>
            <a:pPr lvl="1"/>
            <a:r>
              <a:rPr lang="de-CH" dirty="0"/>
              <a:t>Neue Projekte erstellen</a:t>
            </a:r>
          </a:p>
          <a:p>
            <a:pPr lvl="1"/>
            <a:r>
              <a:rPr lang="de-CH" dirty="0"/>
              <a:t>Informationen hinzufügen</a:t>
            </a:r>
          </a:p>
          <a:p>
            <a:pPr lvl="1"/>
            <a:r>
              <a:rPr lang="de-CH" dirty="0"/>
              <a:t>Tags zu Informationen hinzufügen</a:t>
            </a:r>
          </a:p>
          <a:p>
            <a:pPr lvl="1"/>
            <a:r>
              <a:rPr lang="de-CH" dirty="0"/>
              <a:t>Kommentare zu Informationen hinzufügen</a:t>
            </a:r>
          </a:p>
          <a:p>
            <a:pPr lvl="1"/>
            <a:r>
              <a:rPr lang="de-CH" dirty="0"/>
              <a:t>Suchfunktion </a:t>
            </a:r>
          </a:p>
          <a:p>
            <a:pPr lvl="1"/>
            <a:endParaRPr lang="de-DE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4161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00BC-737B-6F9A-E623-1FB3DA229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AC1C-80A1-0BAC-D7FB-3D05B34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Planung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59D4D4D-DCDD-6796-D4E0-6FA99F89CBC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DE" dirty="0"/>
              <a:t>Erstellung eines detaillierten Projektplans mit Zeitschätzung</a:t>
            </a:r>
          </a:p>
          <a:p>
            <a:r>
              <a:rPr lang="de-CH" dirty="0"/>
              <a:t>Arbeitsschritte:</a:t>
            </a:r>
          </a:p>
          <a:p>
            <a:pPr lvl="1"/>
            <a:r>
              <a:rPr lang="de-CH" dirty="0"/>
              <a:t>Erstellung von Diagrammen nach roten Faden</a:t>
            </a:r>
          </a:p>
          <a:p>
            <a:pPr lvl="1"/>
            <a:r>
              <a:rPr lang="de-CH" dirty="0"/>
              <a:t>Erstellen der Testfälle</a:t>
            </a:r>
          </a:p>
          <a:p>
            <a:pPr lvl="1"/>
            <a:r>
              <a:rPr lang="de-CH" dirty="0"/>
              <a:t>Entwicklung der Applikation (&gt;)</a:t>
            </a:r>
          </a:p>
          <a:p>
            <a:pPr lvl="1"/>
            <a:r>
              <a:rPr lang="de-CH" dirty="0"/>
              <a:t>Testphase (&gt;)</a:t>
            </a:r>
          </a:p>
          <a:p>
            <a:pPr lvl="1"/>
            <a:r>
              <a:rPr lang="de-CH" dirty="0"/>
              <a:t>Dokumentation &amp; Präsentation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198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F06AA-CDDA-8083-0274-EEF5F8865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DF4-3E9D-321B-BA8F-85CBC734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Lösungsansatz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21E1CF-4ACB-8E7E-152F-F30F719415A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CH" dirty="0"/>
              <a:t>Entwicklung mit Windows Forms.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1A94B-CBB4-40F6-E725-9290FA36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30" y="485753"/>
            <a:ext cx="6450483" cy="6062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C06AC9-4229-2021-7C4B-DB180727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072" y="485751"/>
            <a:ext cx="6459611" cy="6062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19B97-4981-8F1F-4B07-289C3636F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546" y="523649"/>
            <a:ext cx="6427279" cy="60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601A-FAD8-9774-B6EE-ECE3FD64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B90E927-E978-B595-1752-497D596A9E7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GB" dirty="0"/>
              <a:t>11 Tests</a:t>
            </a:r>
          </a:p>
          <a:p>
            <a:r>
              <a:rPr lang="en-GB" dirty="0" err="1"/>
              <a:t>Erfolgreich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3C6B2-564F-7ACD-2C4E-9B004327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4083832"/>
            <a:ext cx="11930743" cy="15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0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F04F-A9BC-E217-3845-BB7780AC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8C486B8-1567-4697-CBFA-B83FC1EBAD6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GB" dirty="0" err="1"/>
              <a:t>Erstellen</a:t>
            </a:r>
            <a:r>
              <a:rPr lang="en-GB" dirty="0"/>
              <a:t> der </a:t>
            </a:r>
            <a:r>
              <a:rPr lang="en-GB" dirty="0" err="1"/>
              <a:t>Diagramme</a:t>
            </a:r>
            <a:r>
              <a:rPr lang="en-GB" dirty="0"/>
              <a:t> </a:t>
            </a:r>
            <a:r>
              <a:rPr lang="en-GB" dirty="0" err="1"/>
              <a:t>erleichtert</a:t>
            </a:r>
            <a:r>
              <a:rPr lang="en-GB" dirty="0"/>
              <a:t> </a:t>
            </a:r>
            <a:r>
              <a:rPr lang="en-GB" dirty="0" err="1"/>
              <a:t>Programmierung</a:t>
            </a:r>
            <a:endParaRPr lang="en-GB" dirty="0"/>
          </a:p>
          <a:p>
            <a:r>
              <a:rPr lang="en-GB" dirty="0" err="1"/>
              <a:t>Klassendefinition</a:t>
            </a:r>
            <a:r>
              <a:rPr lang="en-GB" dirty="0"/>
              <a:t>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sorgfältig</a:t>
            </a:r>
            <a:r>
              <a:rPr lang="en-GB" dirty="0"/>
              <a:t> </a:t>
            </a:r>
            <a:r>
              <a:rPr lang="en-GB" dirty="0" err="1"/>
              <a:t>gemacht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r>
              <a:rPr lang="en-GB" dirty="0" err="1"/>
              <a:t>Definieren</a:t>
            </a:r>
            <a:r>
              <a:rPr lang="en-GB" dirty="0"/>
              <a:t> der </a:t>
            </a:r>
            <a:r>
              <a:rPr lang="en-GB" dirty="0" err="1"/>
              <a:t>Begriffe</a:t>
            </a:r>
            <a:r>
              <a:rPr lang="en-GB" dirty="0"/>
              <a:t>/</a:t>
            </a:r>
            <a:r>
              <a:rPr lang="en-GB" dirty="0" err="1"/>
              <a:t>Sprache</a:t>
            </a:r>
            <a:endParaRPr lang="en-GB" dirty="0"/>
          </a:p>
          <a:p>
            <a:r>
              <a:rPr lang="en-GB" dirty="0"/>
              <a:t>Mehr Zeit </a:t>
            </a:r>
            <a:r>
              <a:rPr lang="en-GB" dirty="0" err="1"/>
              <a:t>einplanen</a:t>
            </a:r>
            <a:r>
              <a:rPr lang="en-GB" dirty="0"/>
              <a:t> für </a:t>
            </a:r>
            <a:r>
              <a:rPr lang="en-GB" dirty="0" err="1"/>
              <a:t>Programmierung</a:t>
            </a:r>
            <a:r>
              <a:rPr lang="en-GB" dirty="0"/>
              <a:t> und Tests</a:t>
            </a:r>
          </a:p>
        </p:txBody>
      </p:sp>
    </p:spTree>
    <p:extLst>
      <p:ext uri="{BB962C8B-B14F-4D97-AF65-F5344CB8AC3E}">
        <p14:creationId xmlns:p14="http://schemas.microsoft.com/office/powerpoint/2010/main" val="17131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0D6DA-81B1-EE63-C3F3-26CE436E3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680D4-73FA-B5CB-33CE-E2F91C3F9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C280-1083-A6D2-9A63-55324CE9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Merci!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AEE21-0875-EC53-7010-330126177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03616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114</Words>
  <Application>Microsoft Office PowerPoint</Application>
  <PresentationFormat>Widescreen</PresentationFormat>
  <Paragraphs>42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Custom</vt:lpstr>
      <vt:lpstr>Wissensmanagement</vt:lpstr>
      <vt:lpstr>Agenda</vt:lpstr>
      <vt:lpstr>Situationsanalyse &amp; Zielsetzung</vt:lpstr>
      <vt:lpstr>Planung</vt:lpstr>
      <vt:lpstr>Lösungsansatz</vt:lpstr>
      <vt:lpstr>Tests</vt:lpstr>
      <vt:lpstr>Lessons Learned</vt:lpstr>
      <vt:lpstr>Fragen?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Dominic Rohner</dc:creator>
  <cp:lastModifiedBy>Dominic Rohner</cp:lastModifiedBy>
  <cp:revision>7</cp:revision>
  <dcterms:created xsi:type="dcterms:W3CDTF">2025-02-27T16:09:47Z</dcterms:created>
  <dcterms:modified xsi:type="dcterms:W3CDTF">2025-03-03T18:47:37Z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