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94E0-F5F1-48D7-ABA8-041320CD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5019C-5724-45C7-AEC0-4D5B762F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310D-EF5E-400E-A0E9-F575CE0D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E4CA-472F-4BB4-9EF2-2602E3F6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9FDD-8C8E-4B93-8F28-7BE97CC6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3CA5-CCE0-4E4F-B7C4-2E694C4A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A1D5A-7C63-4EB6-9295-F486F928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E342-C713-4652-873D-948D38F4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3CA8-7AA3-4F41-881C-22454029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2DA9-0C3A-4AAB-93BE-117C1D80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A9B93-289D-42F2-83C4-616917912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2F302-CB46-4106-B501-3A0D06A4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E704-01C2-412B-8729-0DD297F5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2093-E210-4FCB-A7DC-3DA2EDD5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CEC3-33E4-4AED-A52B-F8F3FE18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86DA-D4A7-4141-B385-3946BEB9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6EE4-B87E-4F7C-BBCB-7FF3C51C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62DE-0D00-47F1-959A-1C934F19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9698-D43E-403F-9F81-EEE5529C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43FA-F14C-4759-BD34-E3CBAB86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9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F763-AEC2-4613-9E9E-3C83B09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2073-D407-4A8F-8579-0E4BB0056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03EA-DCD8-4BB4-BCCF-BFA49A01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D3EA-2FC0-4E9B-BD24-AB2D9712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FE97-8E32-4C4D-8C00-59008F7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B569-A7BC-4913-9E8A-8A436B6F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E0D3-D92E-4FD7-BC8F-3C52687AF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BC490-7391-4F33-ADEF-A1ABB136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F24C-B73A-4F10-A7E1-986A2D15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ECE01-D77E-4391-9331-FD4602B7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2CD9-D71D-4FCF-A1E6-116B1AE3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A57F-528D-45FC-B2CD-94B96960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F9DA-EF6F-43C3-A1DE-454F551C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27315-B752-4A24-B975-F93B31B6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9715F-792D-4CEC-8767-460614E7B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5AE55-611F-4965-BE56-2607BF330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FA72-5BC2-4B9D-878D-16D79D99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82E46-C454-4773-AAFB-66493E96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7C66D-D173-422D-87D2-D9480BBE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4496-67A6-4AA3-B4DE-EFA77766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C6A90-F4EA-4FC2-9AFE-EE8136D8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8D679-834F-4F93-AAE2-B3008E1B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8C595-6216-450D-A40A-D68518EA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2001-514E-4F98-BA9D-2AAE5411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AF691-0C06-4DE4-980E-D6F1E228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B8CDF-ED12-45D4-BF15-22422371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428C-C5B9-4D74-B518-DA2B31C4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9E37-800E-4FCE-B366-E0FEEC31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7B0B-C7A5-4614-8F75-F9F56F5A9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64C2-5CA8-4D25-AC0E-515F5F34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AF7D-3027-47D8-B01B-E937C56F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4B484-1DEB-4F82-8500-CF96844D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6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24DF-5121-470C-8DE0-E37A1962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C4C43-1F41-45D8-9813-4B2C558D5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243B5-1BE1-4B56-AFCC-8617EB28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FF9A-93DF-4D0D-B97A-280BBFCE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E171-14F2-4E02-A6E0-BAC57992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9D31E-D37D-4895-BF46-9AC78FE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BDDEB-34DA-4BE0-8273-5FE8568F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0659-8152-429C-AE70-8032B9BA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EB5A-C06D-43FE-9C43-B39E05910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4EF6-3C52-41FA-A4E4-EDEDCFE3069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6847-5184-4068-8527-E5AAAEE85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CC11-1450-4F29-979D-D438F6CBC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62B1-419E-41A3-8CC3-6FB11420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F20B-38B5-42DA-8063-527A68E30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Interview Question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8D9A7-A04B-4561-A721-4ABFCBDC4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vs Value</a:t>
            </a:r>
          </a:p>
          <a:p>
            <a:r>
              <a:rPr lang="en-US" dirty="0"/>
              <a:t>Prototypes</a:t>
            </a:r>
          </a:p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29131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C90D-371E-42DD-B18A-E72EF403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D727-CA8B-4F0A-A91E-56EE490B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JavaScript Does a ton under the hood (</a:t>
            </a:r>
            <a:r>
              <a:rPr lang="en-US" sz="2400" dirty="0" err="1"/>
              <a:t>Transpiler</a:t>
            </a:r>
            <a:r>
              <a:rPr lang="en-US" sz="2400" dirty="0"/>
              <a:t>) that we can’t see.</a:t>
            </a:r>
          </a:p>
          <a:p>
            <a:r>
              <a:rPr lang="en-US" sz="2400" dirty="0"/>
              <a:t>When Assigning Variables, Primitive Data types are assigned by VALUE.</a:t>
            </a:r>
          </a:p>
          <a:p>
            <a:pPr lvl="1"/>
            <a:r>
              <a:rPr lang="en-US" sz="2000" dirty="0"/>
              <a:t>Primitive Data types in JS are String, Number, Boolean, Null, </a:t>
            </a:r>
            <a:r>
              <a:rPr lang="en-US" sz="2000" dirty="0" err="1"/>
              <a:t>NaN</a:t>
            </a:r>
            <a:r>
              <a:rPr lang="en-US" sz="2000" dirty="0"/>
              <a:t>, and Undefined.</a:t>
            </a:r>
          </a:p>
          <a:p>
            <a:pPr lvl="2"/>
            <a:r>
              <a:rPr lang="en-US" sz="1200" dirty="0"/>
              <a:t>If a = 2 and b = 2</a:t>
            </a:r>
            <a:r>
              <a:rPr lang="en-US" sz="1200" b="1" dirty="0"/>
              <a:t>, a===b // True     ||      </a:t>
            </a:r>
            <a:r>
              <a:rPr lang="en-US" sz="1200" dirty="0"/>
              <a:t>If a =2 and b = a, </a:t>
            </a:r>
            <a:r>
              <a:rPr lang="en-US" sz="1200" b="1" dirty="0"/>
              <a:t>a===b // True</a:t>
            </a:r>
          </a:p>
          <a:p>
            <a:pPr lvl="2"/>
            <a:r>
              <a:rPr lang="en-US" sz="1200" dirty="0"/>
              <a:t>If a = “hello” and b = “hello”, </a:t>
            </a:r>
            <a:r>
              <a:rPr lang="en-US" sz="1200" b="1" dirty="0"/>
              <a:t>a===b // True     </a:t>
            </a:r>
            <a:r>
              <a:rPr lang="en-US" sz="1200" dirty="0"/>
              <a:t>||     if a = “hello” and b=a , </a:t>
            </a:r>
            <a:r>
              <a:rPr lang="en-US" sz="1200" b="1" dirty="0"/>
              <a:t>a===b // True</a:t>
            </a:r>
          </a:p>
          <a:p>
            <a:pPr lvl="2"/>
            <a:r>
              <a:rPr lang="en-US" sz="1200" dirty="0"/>
              <a:t>If a = true and b = true, </a:t>
            </a:r>
            <a:r>
              <a:rPr lang="en-US" sz="1200" b="1" dirty="0"/>
              <a:t>a === b //True     ||     </a:t>
            </a:r>
            <a:r>
              <a:rPr lang="en-US" sz="1200" dirty="0"/>
              <a:t>If a =true and b = a, </a:t>
            </a:r>
            <a:r>
              <a:rPr lang="en-US" sz="1200" b="1" dirty="0"/>
              <a:t>a===b // True</a:t>
            </a:r>
          </a:p>
          <a:p>
            <a:endParaRPr lang="en-US" sz="2000" dirty="0"/>
          </a:p>
          <a:p>
            <a:r>
              <a:rPr lang="en-US" sz="2000" dirty="0"/>
              <a:t>When Assigning Non-Primitive Data, Variables are Stored by Reference!</a:t>
            </a:r>
          </a:p>
          <a:p>
            <a:pPr lvl="1"/>
            <a:r>
              <a:rPr lang="en-US" sz="1600" dirty="0"/>
              <a:t>Even if Array or object is identical, its not the EXACT SAME data structure, so it will not trigger equality</a:t>
            </a:r>
          </a:p>
          <a:p>
            <a:pPr lvl="2"/>
            <a:r>
              <a:rPr lang="en-US" sz="1200" dirty="0"/>
              <a:t>If a = {name: ”scott”}, and b = {name: ”scott}, </a:t>
            </a:r>
            <a:r>
              <a:rPr lang="en-US" sz="1200" b="1" dirty="0"/>
              <a:t>a===b // False   </a:t>
            </a:r>
            <a:r>
              <a:rPr lang="en-US" sz="1200" dirty="0"/>
              <a:t>|| if a = {name: ”scott”} and b =a, </a:t>
            </a:r>
            <a:r>
              <a:rPr lang="en-US" sz="1200" b="1" dirty="0"/>
              <a:t>a===b // True</a:t>
            </a:r>
          </a:p>
          <a:p>
            <a:pPr lvl="2"/>
            <a:r>
              <a:rPr lang="en-US" sz="1200" dirty="0"/>
              <a:t>If a = [1,2] and b = [1,2] a===b </a:t>
            </a:r>
            <a:r>
              <a:rPr lang="en-US" sz="1200" b="1" dirty="0"/>
              <a:t>// False   </a:t>
            </a:r>
            <a:r>
              <a:rPr lang="en-US" sz="1200" dirty="0"/>
              <a:t>|| if a = [1,2] and b =a, </a:t>
            </a:r>
            <a:r>
              <a:rPr lang="en-US" sz="1200" b="1" dirty="0"/>
              <a:t>a===b // False</a:t>
            </a:r>
          </a:p>
          <a:p>
            <a:pPr lvl="2"/>
            <a:endParaRPr lang="en-US" sz="1200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26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EB30-F779-4843-B01C-EBE0DCE7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BDF4-8426-47C3-B70F-B4025619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prototype is simply an object that is attached to every object and function that is declared in JavaScript</a:t>
            </a:r>
          </a:p>
          <a:p>
            <a:r>
              <a:rPr lang="en-US" sz="2400" dirty="0"/>
              <a:t>Prototypes are how Pre-defined Methods are used, and how user defined methods are inherited from classes.</a:t>
            </a:r>
          </a:p>
          <a:p>
            <a:r>
              <a:rPr lang="en-US" sz="2400" dirty="0"/>
              <a:t>Prototypes can be inherited or can be manually written into.</a:t>
            </a:r>
          </a:p>
        </p:txBody>
      </p:sp>
    </p:spTree>
    <p:extLst>
      <p:ext uri="{BB962C8B-B14F-4D97-AF65-F5344CB8AC3E}">
        <p14:creationId xmlns:p14="http://schemas.microsoft.com/office/powerpoint/2010/main" val="35817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9490-36A7-496A-9CD3-F49EA0DF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LinkedList, an intro to Recursive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B14A-08E8-4C77-A0DA-5E52A9A7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LinkedList is simply a large object, made up of smaller “Link” Objects</a:t>
            </a:r>
          </a:p>
          <a:p>
            <a:r>
              <a:rPr lang="en-US" sz="2400" dirty="0"/>
              <a:t>A “Link” is an object with a data property, and a Next property</a:t>
            </a:r>
          </a:p>
          <a:p>
            <a:pPr lvl="1"/>
            <a:r>
              <a:rPr lang="en-US" sz="2000" dirty="0"/>
              <a:t>The data property is typically an Integer</a:t>
            </a:r>
          </a:p>
          <a:p>
            <a:pPr lvl="1"/>
            <a:r>
              <a:rPr lang="en-US" sz="2000" dirty="0"/>
              <a:t>The next property is either null, or a new “Link”</a:t>
            </a:r>
          </a:p>
          <a:p>
            <a:pPr lvl="2"/>
            <a:r>
              <a:rPr lang="en-US" sz="1600" dirty="0"/>
              <a:t>Const </a:t>
            </a:r>
            <a:r>
              <a:rPr lang="en-US" sz="1600" b="1" dirty="0"/>
              <a:t>link = {data:4, next : null} </a:t>
            </a:r>
            <a:r>
              <a:rPr lang="en-US" sz="1600" dirty="0"/>
              <a:t>// A linked list with 1 link</a:t>
            </a:r>
          </a:p>
          <a:p>
            <a:pPr lvl="2"/>
            <a:r>
              <a:rPr lang="en-US" sz="1600" dirty="0"/>
              <a:t>Const </a:t>
            </a:r>
            <a:r>
              <a:rPr lang="en-US" sz="1600" b="1" dirty="0"/>
              <a:t>link = {data:4, next: {data:5, next  :null} </a:t>
            </a:r>
            <a:r>
              <a:rPr lang="en-US" sz="1600" dirty="0"/>
              <a:t>// A linked list with 2 links</a:t>
            </a:r>
          </a:p>
          <a:p>
            <a:r>
              <a:rPr lang="en-US" sz="2400" dirty="0"/>
              <a:t>Its important to understand how to traverse, find, and sort values.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7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429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Common Interview Question </vt:lpstr>
      <vt:lpstr>Reference Vs Value</vt:lpstr>
      <vt:lpstr>Prototypes</vt:lpstr>
      <vt:lpstr>LinkedList, an intro to Recursive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Interview Question</dc:title>
  <dc:creator>scott willis</dc:creator>
  <cp:lastModifiedBy>scott willis</cp:lastModifiedBy>
  <cp:revision>8</cp:revision>
  <dcterms:created xsi:type="dcterms:W3CDTF">2020-08-18T23:05:37Z</dcterms:created>
  <dcterms:modified xsi:type="dcterms:W3CDTF">2020-08-19T03:32:09Z</dcterms:modified>
</cp:coreProperties>
</file>