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9E7-252D-4FCA-8A3F-4F9E585B843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E4D-49C0-456B-8FF2-E5DD0A090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26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9E7-252D-4FCA-8A3F-4F9E585B843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E4D-49C0-456B-8FF2-E5DD0A090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0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9E7-252D-4FCA-8A3F-4F9E585B843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E4D-49C0-456B-8FF2-E5DD0A090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13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9E7-252D-4FCA-8A3F-4F9E585B843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E4D-49C0-456B-8FF2-E5DD0A090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8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9E7-252D-4FCA-8A3F-4F9E585B843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E4D-49C0-456B-8FF2-E5DD0A090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1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9E7-252D-4FCA-8A3F-4F9E585B843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E4D-49C0-456B-8FF2-E5DD0A090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3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9E7-252D-4FCA-8A3F-4F9E585B843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E4D-49C0-456B-8FF2-E5DD0A090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75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9E7-252D-4FCA-8A3F-4F9E585B843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E4D-49C0-456B-8FF2-E5DD0A090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96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9E7-252D-4FCA-8A3F-4F9E585B843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E4D-49C0-456B-8FF2-E5DD0A090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9E7-252D-4FCA-8A3F-4F9E585B843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E4D-49C0-456B-8FF2-E5DD0A090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67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A9E7-252D-4FCA-8A3F-4F9E585B843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FE4D-49C0-456B-8FF2-E5DD0A090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7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A9E7-252D-4FCA-8A3F-4F9E585B8437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FE4D-49C0-456B-8FF2-E5DD0A0906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95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7" y="527494"/>
            <a:ext cx="2710870" cy="1805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-26129" y="2506717"/>
            <a:ext cx="348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Implementação do sistema gerenciador no estabelecimento do cliente.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Premium Vector | Warehouse inventory and delivery workers modern flat style  vector illustration isolated on whit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35" y="394137"/>
            <a:ext cx="2112580" cy="2112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 para a direita 6"/>
          <p:cNvSpPr/>
          <p:nvPr/>
        </p:nvSpPr>
        <p:spPr>
          <a:xfrm>
            <a:off x="3484180" y="1165803"/>
            <a:ext cx="1292772" cy="5291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503934" y="2690649"/>
            <a:ext cx="348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sistema começará a administrar o estoque do estabelecimento.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7814694" y="1165803"/>
            <a:ext cx="1292772" cy="5291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80" y="3976806"/>
            <a:ext cx="2143428" cy="2143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aixaDeTexto 14"/>
          <p:cNvSpPr txBox="1"/>
          <p:nvPr/>
        </p:nvSpPr>
        <p:spPr>
          <a:xfrm>
            <a:off x="3071397" y="4509911"/>
            <a:ext cx="3484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dono do estabelecimento será notificado quando for necessária a manutenção do estoque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eta dobrada 8"/>
          <p:cNvSpPr/>
          <p:nvPr/>
        </p:nvSpPr>
        <p:spPr>
          <a:xfrm rot="10800000">
            <a:off x="9590840" y="3976806"/>
            <a:ext cx="1195656" cy="1174044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653" y="527494"/>
            <a:ext cx="2423985" cy="2052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CaixaDeTexto 17"/>
          <p:cNvSpPr txBox="1"/>
          <p:nvPr/>
        </p:nvSpPr>
        <p:spPr>
          <a:xfrm>
            <a:off x="8890554" y="2690649"/>
            <a:ext cx="3422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Dados serão enviados ao Banco de Dados e sincronizados com o sistema.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60526" y="6120234"/>
            <a:ext cx="11371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25633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/>
          <p:cNvSpPr/>
          <p:nvPr/>
        </p:nvSpPr>
        <p:spPr>
          <a:xfrm>
            <a:off x="6521668" y="472966"/>
            <a:ext cx="4918841" cy="29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09449" y="3468414"/>
            <a:ext cx="4918841" cy="2995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Computer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94" y="4523749"/>
            <a:ext cx="2912496" cy="19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160868" y="5044965"/>
            <a:ext cx="210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Intel Core i5 com 8Gb de </a:t>
            </a:r>
            <a:r>
              <a:rPr lang="pt-BR" dirty="0" smtClean="0"/>
              <a:t>RAM e servidor/aplicação.</a:t>
            </a:r>
          </a:p>
        </p:txBody>
      </p:sp>
      <p:pic>
        <p:nvPicPr>
          <p:cNvPr id="2052" name="Picture 4" descr="Router icon Royalty Free Vector Image - VectorStoc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2" b="7561"/>
          <a:stretch/>
        </p:blipFill>
        <p:spPr bwMode="auto">
          <a:xfrm>
            <a:off x="2618931" y="3507351"/>
            <a:ext cx="1099876" cy="11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718807" y="387447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Banda 100Mb</a:t>
            </a:r>
            <a:endParaRPr lang="pt-BR" dirty="0"/>
          </a:p>
        </p:txBody>
      </p:sp>
      <p:pic>
        <p:nvPicPr>
          <p:cNvPr id="2054" name="Picture 6" descr="Antenna Royalty Free Vector Image - VectorStoc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7" b="7960"/>
          <a:stretch/>
        </p:blipFill>
        <p:spPr bwMode="auto">
          <a:xfrm>
            <a:off x="2715794" y="1178601"/>
            <a:ext cx="885166" cy="100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ta dupla | Ícone Grat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08874" y="2464025"/>
            <a:ext cx="719990" cy="7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Seta dupla | Ícone Grat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19674" y="937473"/>
            <a:ext cx="1483280" cy="14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ree vector nuage / cloud - cloud PNG image with transparent background |  TOP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64" y="644819"/>
            <a:ext cx="1844820" cy="18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Database icon Royalty Free Vector Image - VectorStock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" b="8073"/>
          <a:stretch/>
        </p:blipFill>
        <p:spPr bwMode="auto">
          <a:xfrm>
            <a:off x="8415939" y="598775"/>
            <a:ext cx="1358534" cy="135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/>
          <p:cNvSpPr txBox="1"/>
          <p:nvPr/>
        </p:nvSpPr>
        <p:spPr>
          <a:xfrm>
            <a:off x="9695812" y="1100262"/>
            <a:ext cx="15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BD SQL Server</a:t>
            </a:r>
            <a:endParaRPr lang="pt-BR" dirty="0"/>
          </a:p>
        </p:txBody>
      </p:sp>
      <p:pic>
        <p:nvPicPr>
          <p:cNvPr id="2070" name="Picture 22" descr="Line Data Server Vector Design - Stock Vector , #affiliate, #Server, #Data,  #Line, #Stock #AD | Vector design, Design, Vector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" b="19265"/>
          <a:stretch/>
        </p:blipFill>
        <p:spPr bwMode="auto">
          <a:xfrm>
            <a:off x="8306261" y="2077349"/>
            <a:ext cx="1560378" cy="127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aixaDeTexto 49"/>
          <p:cNvSpPr txBox="1"/>
          <p:nvPr/>
        </p:nvSpPr>
        <p:spPr>
          <a:xfrm>
            <a:off x="9503897" y="2421495"/>
            <a:ext cx="200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Servidor/Aplicação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6777520" y="1437425"/>
            <a:ext cx="15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Internet/</a:t>
            </a:r>
            <a:r>
              <a:rPr lang="pt-BR" dirty="0" err="1" smtClean="0"/>
              <a:t>Cloud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10871910" y="5968295"/>
            <a:ext cx="11371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pt-B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LD</a:t>
            </a:r>
          </a:p>
        </p:txBody>
      </p:sp>
    </p:spTree>
    <p:extLst>
      <p:ext uri="{BB962C8B-B14F-4D97-AF65-F5344CB8AC3E}">
        <p14:creationId xmlns:p14="http://schemas.microsoft.com/office/powerpoint/2010/main" val="37601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DOMKE SALLES</dc:creator>
  <cp:lastModifiedBy>FELIPE DOMKE SALLES</cp:lastModifiedBy>
  <cp:revision>14</cp:revision>
  <dcterms:created xsi:type="dcterms:W3CDTF">2021-03-23T22:22:54Z</dcterms:created>
  <dcterms:modified xsi:type="dcterms:W3CDTF">2021-03-24T00:31:01Z</dcterms:modified>
</cp:coreProperties>
</file>