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DOMKE SALLES" initials="FDS" lastIdx="1" clrIdx="0">
    <p:extLst>
      <p:ext uri="{19B8F6BF-5375-455C-9EA6-DF929625EA0E}">
        <p15:presenceInfo xmlns:p15="http://schemas.microsoft.com/office/powerpoint/2012/main" userId="FELIPE DOMKE SAL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45:21.70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58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6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73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31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04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2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5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4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47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5454-7714-4C08-B4F2-CEBE59FE91CC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9AC-0F49-4E28-A5A0-2D5E58C78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2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/>
          <p:cNvSpPr/>
          <p:nvPr/>
        </p:nvSpPr>
        <p:spPr>
          <a:xfrm>
            <a:off x="4305300" y="0"/>
            <a:ext cx="3924300" cy="36385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Banco de dados Ícone - Download Grátis, PNG e Veto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07" y="736389"/>
            <a:ext cx="1080294" cy="10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tena Parabólica ícones em vetor livre criados por Freepik | Antena  parabólica, Anten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1121" y="2713981"/>
            <a:ext cx="1231498" cy="123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 que é e como usar o MySQL? | Artigos | TechTu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99" y="1875805"/>
            <a:ext cx="1495822" cy="8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5 – Wikipédia, a enciclopédia liv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90" y="864433"/>
            <a:ext cx="940618" cy="9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uncionalidades do JavaScript Moderno | by Marco Bruno | CollabCode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1" y="2195653"/>
            <a:ext cx="92192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276953" y="3285275"/>
            <a:ext cx="123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 Mbps – 3G, 4G, 5G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19545" y="4083627"/>
            <a:ext cx="4686300" cy="267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114309" y="4083627"/>
            <a:ext cx="4686300" cy="267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8" descr="Antena Parabólica ícones em vetor livre criados por Freepik | Antena  parabólica, Anten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18" y="2713980"/>
            <a:ext cx="1370045" cy="123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8537864" y="3591178"/>
            <a:ext cx="123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</a:t>
            </a:r>
            <a:r>
              <a:rPr lang="pt-BR" dirty="0" err="1" smtClean="0"/>
              <a:t>mbps</a:t>
            </a:r>
            <a:endParaRPr lang="pt-BR" dirty="0"/>
          </a:p>
        </p:txBody>
      </p:sp>
      <p:pic>
        <p:nvPicPr>
          <p:cNvPr id="1046" name="Picture 22" descr="sinal de símbolo de ícone de computador 648365 - Download Vetores Gratis,  Desenhos de Vetor, Modelos e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25" y="5089260"/>
            <a:ext cx="1381016" cy="13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otificação ícones em vetor livre criados por Freepik | Logotipo do  youtube, Logotipo, Vetor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4170520"/>
            <a:ext cx="1915491" cy="100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9365319" y="5180292"/>
            <a:ext cx="1530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Notificações dos pedidos feitos chegam.</a:t>
            </a:r>
            <a:endParaRPr lang="pt-BR" sz="1400" dirty="0"/>
          </a:p>
        </p:txBody>
      </p:sp>
      <p:pic>
        <p:nvPicPr>
          <p:cNvPr id="24" name="Picture 22" descr="sinal de símbolo de ícone de computador 648365 - Download Vetores Gratis,  Desenhos de Vetor, Modelos e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87" y="4268021"/>
            <a:ext cx="1381016" cy="13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hrome 85 chega repleto de novidades; confira as principais - TecMund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87" y="5833431"/>
            <a:ext cx="1614616" cy="60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eta para cima 19"/>
          <p:cNvSpPr/>
          <p:nvPr/>
        </p:nvSpPr>
        <p:spPr>
          <a:xfrm rot="2492669">
            <a:off x="3915763" y="3105759"/>
            <a:ext cx="734408" cy="8334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cima 29"/>
          <p:cNvSpPr/>
          <p:nvPr/>
        </p:nvSpPr>
        <p:spPr>
          <a:xfrm rot="8560000">
            <a:off x="7565320" y="3104370"/>
            <a:ext cx="734408" cy="8334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4" name="Picture 30" descr="Pin de claudia em Instagram icons | Bolo vetor, Logotipo bolo, Bolos e doce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444" y="3606881"/>
            <a:ext cx="953492" cy="9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ns Pemium | Vetores, fotos de arquivo e PSD grát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8" y="3881225"/>
            <a:ext cx="1104845" cy="11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3659100" y="4522960"/>
            <a:ext cx="1530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Desktop i3 – 4GB RAM com acesso ao navegador e internet.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183763" y="5279705"/>
            <a:ext cx="818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Desktop i7 – 8GB RAM.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7156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DOMKE SALLES</dc:creator>
  <cp:lastModifiedBy>FELIPE DOMKE SALLES</cp:lastModifiedBy>
  <cp:revision>4</cp:revision>
  <dcterms:created xsi:type="dcterms:W3CDTF">2021-04-14T17:49:16Z</dcterms:created>
  <dcterms:modified xsi:type="dcterms:W3CDTF">2021-04-14T18:12:04Z</dcterms:modified>
</cp:coreProperties>
</file>