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94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8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0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3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8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4.jpeg"/><Relationship Id="rId15" Type="http://schemas.openxmlformats.org/officeDocument/2006/relationships/image" Target="../media/image20.jpeg"/><Relationship Id="rId10" Type="http://schemas.openxmlformats.org/officeDocument/2006/relationships/image" Target="../media/image15.png"/><Relationship Id="rId4" Type="http://schemas.openxmlformats.org/officeDocument/2006/relationships/image" Target="../media/image2.jpe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DB7ACD4-F293-417D-A2BB-52E1778CD559}"/>
              </a:ext>
            </a:extLst>
          </p:cNvPr>
          <p:cNvSpPr txBox="1"/>
          <p:nvPr/>
        </p:nvSpPr>
        <p:spPr>
          <a:xfrm>
            <a:off x="-34432" y="-8202"/>
            <a:ext cx="123994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HLD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051079-9467-4417-AB7C-914DDC5A89E6}"/>
              </a:ext>
            </a:extLst>
          </p:cNvPr>
          <p:cNvSpPr txBox="1"/>
          <p:nvPr/>
        </p:nvSpPr>
        <p:spPr>
          <a:xfrm>
            <a:off x="1071129" y="2075030"/>
            <a:ext cx="255846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</a:rPr>
              <a:t>Sensor de luminosidade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(LDR)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1896E9-6A5F-4F91-82D5-9E129E37A975}"/>
              </a:ext>
            </a:extLst>
          </p:cNvPr>
          <p:cNvSpPr/>
          <p:nvPr/>
        </p:nvSpPr>
        <p:spPr>
          <a:xfrm>
            <a:off x="1141339" y="413140"/>
            <a:ext cx="2418049" cy="161182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8" name="Picture 4" descr="SunRobotics LDR Photoresistor Light Sensitive Resistor Light Dependent  Resistor 10mm 5 pcs: Amazon.in: Industrial &amp; Scientific">
            <a:extLst>
              <a:ext uri="{FF2B5EF4-FFF2-40B4-BE49-F238E27FC236}">
                <a16:creationId xmlns:a16="http://schemas.microsoft.com/office/drawing/2014/main" id="{9CAFA581-7316-469D-8015-8A5647CA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89" y="545660"/>
            <a:ext cx="2168550" cy="134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EB9E0BBF-88FD-4411-A76B-26E4B4B2D5EC}"/>
              </a:ext>
            </a:extLst>
          </p:cNvPr>
          <p:cNvSpPr/>
          <p:nvPr/>
        </p:nvSpPr>
        <p:spPr>
          <a:xfrm>
            <a:off x="4557736" y="439077"/>
            <a:ext cx="2013770" cy="1585887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30" name="Picture 6" descr="Rua dos Ourives e outras ruas apagadas -... - Mapas Antigos do Rio |  Facebook">
            <a:extLst>
              <a:ext uri="{FF2B5EF4-FFF2-40B4-BE49-F238E27FC236}">
                <a16:creationId xmlns:a16="http://schemas.microsoft.com/office/drawing/2014/main" id="{70C8B427-9B42-4F88-9211-655C030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91" y="545660"/>
            <a:ext cx="1821298" cy="134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915B33E4-5534-43E5-9EF5-81FBA6BC775C}"/>
              </a:ext>
            </a:extLst>
          </p:cNvPr>
          <p:cNvSpPr txBox="1"/>
          <p:nvPr/>
        </p:nvSpPr>
        <p:spPr>
          <a:xfrm>
            <a:off x="4304019" y="1986991"/>
            <a:ext cx="290354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  <a:cs typeface="Arial" panose="020B0604020202020204" pitchFamily="34" charset="0"/>
              </a:rPr>
              <a:t>Monitoramento de luminosidade de Ruas, Avenidas, Rodovias e estradas.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8E6B5AD-087E-4C7A-BCE1-DAEEDB9A81D0}"/>
              </a:ext>
            </a:extLst>
          </p:cNvPr>
          <p:cNvSpPr/>
          <p:nvPr/>
        </p:nvSpPr>
        <p:spPr>
          <a:xfrm>
            <a:off x="7683108" y="393265"/>
            <a:ext cx="1857922" cy="180676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32" name="Picture 8" descr="Arduino UNO R3 + Cabo USB">
            <a:extLst>
              <a:ext uri="{FF2B5EF4-FFF2-40B4-BE49-F238E27FC236}">
                <a16:creationId xmlns:a16="http://schemas.microsoft.com/office/drawing/2014/main" id="{233063D4-97F2-438D-A0E7-B3AE0FE2C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147" y="493254"/>
            <a:ext cx="1595844" cy="1595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5B12A078-30DB-4C84-9CD4-9C0A07FADCA1}"/>
              </a:ext>
            </a:extLst>
          </p:cNvPr>
          <p:cNvSpPr txBox="1"/>
          <p:nvPr/>
        </p:nvSpPr>
        <p:spPr>
          <a:xfrm>
            <a:off x="7483489" y="2215616"/>
            <a:ext cx="242252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</a:rPr>
              <a:t>Captura de dados a partir das 18h da noite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DF09C54-F3CE-4133-A180-6A07D0073562}"/>
              </a:ext>
            </a:extLst>
          </p:cNvPr>
          <p:cNvSpPr/>
          <p:nvPr/>
        </p:nvSpPr>
        <p:spPr>
          <a:xfrm>
            <a:off x="9256542" y="2834593"/>
            <a:ext cx="2588455" cy="15615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34" name="Picture 10" descr="Banco de dados - Conceito, tipos e características">
            <a:extLst>
              <a:ext uri="{FF2B5EF4-FFF2-40B4-BE49-F238E27FC236}">
                <a16:creationId xmlns:a16="http://schemas.microsoft.com/office/drawing/2014/main" id="{71CEE1E6-8A6C-4A7E-B31A-6CBAB2F1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083" y="2903869"/>
            <a:ext cx="2373278" cy="140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10BAE476-F9E9-4CCB-A263-44E066F9BD97}"/>
              </a:ext>
            </a:extLst>
          </p:cNvPr>
          <p:cNvSpPr txBox="1"/>
          <p:nvPr/>
        </p:nvSpPr>
        <p:spPr>
          <a:xfrm>
            <a:off x="9095812" y="4427273"/>
            <a:ext cx="290354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</a:rPr>
              <a:t>Dados enviados para banco de dados da LUMOS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6E426EA-2476-40BA-AE71-D4ACA4239CBB}"/>
              </a:ext>
            </a:extLst>
          </p:cNvPr>
          <p:cNvSpPr txBox="1"/>
          <p:nvPr/>
        </p:nvSpPr>
        <p:spPr>
          <a:xfrm>
            <a:off x="5312619" y="5964325"/>
            <a:ext cx="382496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</a:rPr>
              <a:t>LUMOS em constante sincronização com o Banco de Dados 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1480CA30-E225-47B6-8BD1-7CBC25BF2C27}"/>
              </a:ext>
            </a:extLst>
          </p:cNvPr>
          <p:cNvSpPr/>
          <p:nvPr/>
        </p:nvSpPr>
        <p:spPr>
          <a:xfrm>
            <a:off x="3710578" y="1083212"/>
            <a:ext cx="723655" cy="323557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D5F78B94-5171-4CE1-BDE4-6BC0E91FCF67}"/>
              </a:ext>
            </a:extLst>
          </p:cNvPr>
          <p:cNvSpPr/>
          <p:nvPr/>
        </p:nvSpPr>
        <p:spPr>
          <a:xfrm>
            <a:off x="6779323" y="1083211"/>
            <a:ext cx="723655" cy="323557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Seta: Dobrada 54">
            <a:extLst>
              <a:ext uri="{FF2B5EF4-FFF2-40B4-BE49-F238E27FC236}">
                <a16:creationId xmlns:a16="http://schemas.microsoft.com/office/drawing/2014/main" id="{BFF9E57E-2074-48A8-BE0C-2C86F46152F4}"/>
              </a:ext>
            </a:extLst>
          </p:cNvPr>
          <p:cNvSpPr/>
          <p:nvPr/>
        </p:nvSpPr>
        <p:spPr>
          <a:xfrm rot="5400000">
            <a:off x="9940424" y="1191439"/>
            <a:ext cx="1096296" cy="952059"/>
          </a:xfrm>
          <a:prstGeom prst="bentArrow">
            <a:avLst>
              <a:gd name="adj1" fmla="val 23522"/>
              <a:gd name="adj2" fmla="val 32388"/>
              <a:gd name="adj3" fmla="val 25000"/>
              <a:gd name="adj4" fmla="val 4227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B651C527-C0DC-4BAD-A5D0-41E46079B9A8}"/>
              </a:ext>
            </a:extLst>
          </p:cNvPr>
          <p:cNvSpPr/>
          <p:nvPr/>
        </p:nvSpPr>
        <p:spPr>
          <a:xfrm>
            <a:off x="5663353" y="4057418"/>
            <a:ext cx="2903544" cy="191671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36" name="Picture 12" descr="MOSSORÓ-RN – Página: 2 – Lumos Juridico">
            <a:extLst>
              <a:ext uri="{FF2B5EF4-FFF2-40B4-BE49-F238E27FC236}">
                <a16:creationId xmlns:a16="http://schemas.microsoft.com/office/drawing/2014/main" id="{D77BC035-4409-497C-A9F9-B1EFE7D20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42" y="4143907"/>
            <a:ext cx="2674158" cy="17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E4AB332-45C1-46A5-97AD-01AF59122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99127">
            <a:off x="6151614" y="4677805"/>
            <a:ext cx="473060" cy="5083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BF63389-C9B6-48DF-A837-5BE5EDD54C0C}"/>
              </a:ext>
            </a:extLst>
          </p:cNvPr>
          <p:cNvSpPr/>
          <p:nvPr/>
        </p:nvSpPr>
        <p:spPr>
          <a:xfrm>
            <a:off x="1575331" y="4072064"/>
            <a:ext cx="2760600" cy="191671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40" name="Picture 16" descr="Uber Flash: opção de envios de itens pelo app chega a todo País |  Mercado&amp;Consumo">
            <a:extLst>
              <a:ext uri="{FF2B5EF4-FFF2-40B4-BE49-F238E27FC236}">
                <a16:creationId xmlns:a16="http://schemas.microsoft.com/office/drawing/2014/main" id="{C813008C-04CA-415B-988D-C610FCAE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30" y="4129839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15D56D42-74DA-410B-AAF4-6E33DEE903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878526">
            <a:off x="3060324" y="4620718"/>
            <a:ext cx="406736" cy="782761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E1921659-EAE5-491C-BC04-C2FB01F26917}"/>
              </a:ext>
            </a:extLst>
          </p:cNvPr>
          <p:cNvSpPr txBox="1"/>
          <p:nvPr/>
        </p:nvSpPr>
        <p:spPr>
          <a:xfrm>
            <a:off x="882701" y="5968789"/>
            <a:ext cx="427330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</a:rPr>
              <a:t>Aplicativo informa para o motorista qual o local mais seguro para se transitar</a:t>
            </a:r>
          </a:p>
        </p:txBody>
      </p:sp>
      <p:sp>
        <p:nvSpPr>
          <p:cNvPr id="73" name="Seta: para a Direita 72">
            <a:extLst>
              <a:ext uri="{FF2B5EF4-FFF2-40B4-BE49-F238E27FC236}">
                <a16:creationId xmlns:a16="http://schemas.microsoft.com/office/drawing/2014/main" id="{3C79A501-2B71-4A7E-969C-8DAB07D9848E}"/>
              </a:ext>
            </a:extLst>
          </p:cNvPr>
          <p:cNvSpPr/>
          <p:nvPr/>
        </p:nvSpPr>
        <p:spPr>
          <a:xfrm rot="10800000">
            <a:off x="4588964" y="5045752"/>
            <a:ext cx="723655" cy="323557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4" name="Seta: Dobrada 73">
            <a:extLst>
              <a:ext uri="{FF2B5EF4-FFF2-40B4-BE49-F238E27FC236}">
                <a16:creationId xmlns:a16="http://schemas.microsoft.com/office/drawing/2014/main" id="{FDC1989C-9151-45DA-8953-873B5FA40D4A}"/>
              </a:ext>
            </a:extLst>
          </p:cNvPr>
          <p:cNvSpPr/>
          <p:nvPr/>
        </p:nvSpPr>
        <p:spPr>
          <a:xfrm rot="10800000">
            <a:off x="9369083" y="5030423"/>
            <a:ext cx="1474107" cy="687644"/>
          </a:xfrm>
          <a:prstGeom prst="bentArrow">
            <a:avLst>
              <a:gd name="adj1" fmla="val 23522"/>
              <a:gd name="adj2" fmla="val 32388"/>
              <a:gd name="adj3" fmla="val 25000"/>
              <a:gd name="adj4" fmla="val 4227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42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id="{CE0FEBDF-395B-4D6D-84D1-F606FEEC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526" y="2149759"/>
            <a:ext cx="375346" cy="375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id="{E7623DAE-980A-4728-A3C8-EADD5023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257" y="6022988"/>
            <a:ext cx="375346" cy="375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37C8D5-5B18-41D8-839D-CCE1CA2537A0}"/>
              </a:ext>
            </a:extLst>
          </p:cNvPr>
          <p:cNvSpPr txBox="1"/>
          <p:nvPr/>
        </p:nvSpPr>
        <p:spPr>
          <a:xfrm>
            <a:off x="0" y="0"/>
            <a:ext cx="123994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LLD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407AE0-85F0-4931-A58F-6775117B3F87}"/>
              </a:ext>
            </a:extLst>
          </p:cNvPr>
          <p:cNvSpPr/>
          <p:nvPr/>
        </p:nvSpPr>
        <p:spPr>
          <a:xfrm>
            <a:off x="2303004" y="138245"/>
            <a:ext cx="3587262" cy="246335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pic>
        <p:nvPicPr>
          <p:cNvPr id="3" name="Picture 4" descr="SunRobotics LDR Photoresistor Light Sensitive Resistor Light Dependent  Resistor 10mm 5 pcs: Amazon.in: Industrial &amp; Scientific">
            <a:extLst>
              <a:ext uri="{FF2B5EF4-FFF2-40B4-BE49-F238E27FC236}">
                <a16:creationId xmlns:a16="http://schemas.microsoft.com/office/drawing/2014/main" id="{FF9BD4EA-97D7-47F2-9AC5-CE204F278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83" y="1060472"/>
            <a:ext cx="743604" cy="4618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CACCD78-51E1-48E5-AB7E-F36E5B12A9D7}"/>
              </a:ext>
            </a:extLst>
          </p:cNvPr>
          <p:cNvSpPr txBox="1"/>
          <p:nvPr/>
        </p:nvSpPr>
        <p:spPr>
          <a:xfrm>
            <a:off x="2605728" y="157659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LDR</a:t>
            </a:r>
          </a:p>
        </p:txBody>
      </p:sp>
      <p:pic>
        <p:nvPicPr>
          <p:cNvPr id="5" name="Picture 8" descr="Arduino UNO R3 + Cabo USB">
            <a:extLst>
              <a:ext uri="{FF2B5EF4-FFF2-40B4-BE49-F238E27FC236}">
                <a16:creationId xmlns:a16="http://schemas.microsoft.com/office/drawing/2014/main" id="{961563A9-68DD-4A7E-9132-2716E170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90" y="486229"/>
            <a:ext cx="584266" cy="5842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E22F7F-30DD-414E-98AB-ED45DD84D333}"/>
              </a:ext>
            </a:extLst>
          </p:cNvPr>
          <p:cNvSpPr txBox="1"/>
          <p:nvPr/>
        </p:nvSpPr>
        <p:spPr>
          <a:xfrm>
            <a:off x="3523391" y="138245"/>
            <a:ext cx="9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Arduino</a:t>
            </a:r>
          </a:p>
        </p:txBody>
      </p:sp>
      <p:pic>
        <p:nvPicPr>
          <p:cNvPr id="1026" name="Picture 2" descr="Esp8266 esp07 ESP 07 módulo transmissor sem fio, com antena compatível com  placa adaptadora 3.3v/5v para arduino|transceiver module|transceiver  antennatransceiver arduino - AliExpress">
            <a:extLst>
              <a:ext uri="{FF2B5EF4-FFF2-40B4-BE49-F238E27FC236}">
                <a16:creationId xmlns:a16="http://schemas.microsoft.com/office/drawing/2014/main" id="{5BD95F9C-DBA6-4816-95FD-97E41363F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84" y="1485786"/>
            <a:ext cx="490097" cy="4900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FA823DC-CEA1-4220-887C-E18F4EF863E6}"/>
              </a:ext>
            </a:extLst>
          </p:cNvPr>
          <p:cNvSpPr txBox="1"/>
          <p:nvPr/>
        </p:nvSpPr>
        <p:spPr>
          <a:xfrm>
            <a:off x="3549256" y="1975883"/>
            <a:ext cx="1632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Modulo WIFI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3E62D057-C1C7-4164-9579-84BB1F853579}"/>
              </a:ext>
            </a:extLst>
          </p:cNvPr>
          <p:cNvSpPr/>
          <p:nvPr/>
        </p:nvSpPr>
        <p:spPr>
          <a:xfrm rot="19883661">
            <a:off x="3409705" y="996120"/>
            <a:ext cx="279103" cy="22088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3B6EDEF-1641-47E1-B1BA-647EF854B5FD}"/>
              </a:ext>
            </a:extLst>
          </p:cNvPr>
          <p:cNvSpPr/>
          <p:nvPr/>
        </p:nvSpPr>
        <p:spPr>
          <a:xfrm rot="4897892">
            <a:off x="3957084" y="1162966"/>
            <a:ext cx="279103" cy="22088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pic>
        <p:nvPicPr>
          <p:cNvPr id="14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id="{CFBEFF12-1B7E-45B2-8E28-9ABEE683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97" y="934335"/>
            <a:ext cx="375346" cy="375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D74BE6-FCF5-4294-8F49-D2F35E4EFB31}"/>
              </a:ext>
            </a:extLst>
          </p:cNvPr>
          <p:cNvSpPr txBox="1"/>
          <p:nvPr/>
        </p:nvSpPr>
        <p:spPr>
          <a:xfrm>
            <a:off x="4740179" y="595781"/>
            <a:ext cx="7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4/5 G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E465E88-E6C4-4E7D-927C-E36D5C1D688A}"/>
              </a:ext>
            </a:extLst>
          </p:cNvPr>
          <p:cNvSpPr/>
          <p:nvPr/>
        </p:nvSpPr>
        <p:spPr>
          <a:xfrm rot="18891062">
            <a:off x="4600626" y="1355620"/>
            <a:ext cx="279103" cy="22088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0BEC632-4BEE-49FB-B4F7-B2EB4C7EE100}"/>
              </a:ext>
            </a:extLst>
          </p:cNvPr>
          <p:cNvSpPr/>
          <p:nvPr/>
        </p:nvSpPr>
        <p:spPr>
          <a:xfrm>
            <a:off x="7392620" y="2179354"/>
            <a:ext cx="4072166" cy="273882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pic>
        <p:nvPicPr>
          <p:cNvPr id="1030" name="Picture 6" descr="Notebook: Encontre Promoções e o Menor Preço No Zoom">
            <a:extLst>
              <a:ext uri="{FF2B5EF4-FFF2-40B4-BE49-F238E27FC236}">
                <a16:creationId xmlns:a16="http://schemas.microsoft.com/office/drawing/2014/main" id="{FBD2FBA1-64E5-45AF-9D3A-FE574115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015" y="3868829"/>
            <a:ext cx="603812" cy="6038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12BF64E-8718-40C5-834D-834D97AC62B7}"/>
              </a:ext>
            </a:extLst>
          </p:cNvPr>
          <p:cNvSpPr txBox="1"/>
          <p:nvPr/>
        </p:nvSpPr>
        <p:spPr>
          <a:xfrm>
            <a:off x="10185087" y="3648101"/>
            <a:ext cx="1312439" cy="84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Notebook</a:t>
            </a:r>
          </a:p>
          <a:p>
            <a:r>
              <a:rPr lang="pt-BR" sz="1600" b="1" dirty="0">
                <a:solidFill>
                  <a:schemeClr val="bg2"/>
                </a:solidFill>
              </a:rPr>
              <a:t>8 RAM</a:t>
            </a:r>
          </a:p>
          <a:p>
            <a:r>
              <a:rPr lang="pt-BR" sz="1600" b="1" dirty="0">
                <a:solidFill>
                  <a:schemeClr val="bg2"/>
                </a:solidFill>
              </a:rPr>
              <a:t>I5 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16C2802-CF56-4700-A0A3-300C7637ED2A}"/>
              </a:ext>
            </a:extLst>
          </p:cNvPr>
          <p:cNvSpPr/>
          <p:nvPr/>
        </p:nvSpPr>
        <p:spPr>
          <a:xfrm rot="1387151">
            <a:off x="6033042" y="1921126"/>
            <a:ext cx="1492394" cy="462676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pic>
        <p:nvPicPr>
          <p:cNvPr id="1032" name="Picture 8" descr="Center., dados, servidores. Apartamento, centro, servidores, desenho,  icon., dados, style., rede. | CanStock">
            <a:extLst>
              <a:ext uri="{FF2B5EF4-FFF2-40B4-BE49-F238E27FC236}">
                <a16:creationId xmlns:a16="http://schemas.microsoft.com/office/drawing/2014/main" id="{15AC7EE5-1005-4240-89DD-02A172B59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761" y="3837401"/>
            <a:ext cx="603812" cy="592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1A502AD-6DB6-4F98-892F-817DF91E75AE}"/>
              </a:ext>
            </a:extLst>
          </p:cNvPr>
          <p:cNvSpPr txBox="1"/>
          <p:nvPr/>
        </p:nvSpPr>
        <p:spPr>
          <a:xfrm>
            <a:off x="9389714" y="3092518"/>
            <a:ext cx="147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API Node JS</a:t>
            </a:r>
          </a:p>
        </p:txBody>
      </p:sp>
      <p:pic>
        <p:nvPicPr>
          <p:cNvPr id="29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id="{5CB19055-94AB-4C1A-A476-C188B0B1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491" y="1285418"/>
            <a:ext cx="603844" cy="603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Azure – TahTec Soluções">
            <a:extLst>
              <a:ext uri="{FF2B5EF4-FFF2-40B4-BE49-F238E27FC236}">
                <a16:creationId xmlns:a16="http://schemas.microsoft.com/office/drawing/2014/main" id="{E4B01D88-ADB8-4C11-AFA1-A578D056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183" y="2596817"/>
            <a:ext cx="796246" cy="4147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3794E9D8-5FDB-4103-8BA7-49E5F93AE307}"/>
              </a:ext>
            </a:extLst>
          </p:cNvPr>
          <p:cNvSpPr txBox="1"/>
          <p:nvPr/>
        </p:nvSpPr>
        <p:spPr>
          <a:xfrm>
            <a:off x="8157174" y="3004090"/>
            <a:ext cx="89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Azure/Nuvem</a:t>
            </a:r>
          </a:p>
        </p:txBody>
      </p:sp>
      <p:pic>
        <p:nvPicPr>
          <p:cNvPr id="1038" name="Picture 14" descr="Node.js – Wikipédia, a enciclopédia livre">
            <a:extLst>
              <a:ext uri="{FF2B5EF4-FFF2-40B4-BE49-F238E27FC236}">
                <a16:creationId xmlns:a16="http://schemas.microsoft.com/office/drawing/2014/main" id="{12DEDFED-859C-413D-ABD5-7DCCC6D6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5" y="2624643"/>
            <a:ext cx="796247" cy="4855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F237C028-A372-4A08-BBF7-60A0FA4A6AC1}"/>
              </a:ext>
            </a:extLst>
          </p:cNvPr>
          <p:cNvSpPr txBox="1"/>
          <p:nvPr/>
        </p:nvSpPr>
        <p:spPr>
          <a:xfrm>
            <a:off x="8266366" y="4415058"/>
            <a:ext cx="104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Servidor</a:t>
            </a: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C5A08035-6DF3-4966-AE7A-9661FFD3406E}"/>
              </a:ext>
            </a:extLst>
          </p:cNvPr>
          <p:cNvSpPr/>
          <p:nvPr/>
        </p:nvSpPr>
        <p:spPr>
          <a:xfrm>
            <a:off x="9159767" y="2787086"/>
            <a:ext cx="315094" cy="17680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0F2106BB-9D89-4A33-8020-4F5A1BF1FE0C}"/>
              </a:ext>
            </a:extLst>
          </p:cNvPr>
          <p:cNvSpPr/>
          <p:nvPr/>
        </p:nvSpPr>
        <p:spPr>
          <a:xfrm rot="5400000">
            <a:off x="9969495" y="3511424"/>
            <a:ext cx="315094" cy="17680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E5D2B1B3-84D2-4120-BA28-4C09A12D5653}"/>
              </a:ext>
            </a:extLst>
          </p:cNvPr>
          <p:cNvSpPr/>
          <p:nvPr/>
        </p:nvSpPr>
        <p:spPr>
          <a:xfrm rot="10800000">
            <a:off x="9139569" y="4058766"/>
            <a:ext cx="315094" cy="17680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B027329-7531-43DE-8462-258E88176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83410" y="3466357"/>
            <a:ext cx="320868" cy="3385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" name="Seta: para a Direita 51">
            <a:extLst>
              <a:ext uri="{FF2B5EF4-FFF2-40B4-BE49-F238E27FC236}">
                <a16:creationId xmlns:a16="http://schemas.microsoft.com/office/drawing/2014/main" id="{6331E262-D795-41C6-8CC4-490F9719751A}"/>
              </a:ext>
            </a:extLst>
          </p:cNvPr>
          <p:cNvSpPr/>
          <p:nvPr/>
        </p:nvSpPr>
        <p:spPr>
          <a:xfrm rot="10193487">
            <a:off x="6176437" y="4522274"/>
            <a:ext cx="1492394" cy="462676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6DC30C2-C0B3-4D31-B641-7E1F1DA50EE4}"/>
              </a:ext>
            </a:extLst>
          </p:cNvPr>
          <p:cNvSpPr/>
          <p:nvPr/>
        </p:nvSpPr>
        <p:spPr>
          <a:xfrm>
            <a:off x="1820328" y="3566336"/>
            <a:ext cx="4072166" cy="273882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ADFBDD2-2B30-46FA-861F-207D78E43D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9296" y="4918066"/>
            <a:ext cx="492323" cy="7486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0" name="Picture 16" descr="Cinco bons motivos para amar o seu Android | Listas | TechTudo">
            <a:extLst>
              <a:ext uri="{FF2B5EF4-FFF2-40B4-BE49-F238E27FC236}">
                <a16:creationId xmlns:a16="http://schemas.microsoft.com/office/drawing/2014/main" id="{EB00BEBE-2CE8-4AE6-9E26-E1818DE7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32" y="3902826"/>
            <a:ext cx="556427" cy="5564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oogle descobre falhas de segurança no iOS, e Apple ainda não resolveu  totalmente o problema">
            <a:extLst>
              <a:ext uri="{FF2B5EF4-FFF2-40B4-BE49-F238E27FC236}">
                <a16:creationId xmlns:a16="http://schemas.microsoft.com/office/drawing/2014/main" id="{9E6FA433-4052-4646-8AEE-1F4FDD877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016" y="4763695"/>
            <a:ext cx="614481" cy="3441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n-localização-png-3 - Feira dos Importados de Brasília - Sia - A Loja  Virtual">
            <a:extLst>
              <a:ext uri="{FF2B5EF4-FFF2-40B4-BE49-F238E27FC236}">
                <a16:creationId xmlns:a16="http://schemas.microsoft.com/office/drawing/2014/main" id="{6F8DBA96-042C-4023-BDF3-7AED70CB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25" y="5530094"/>
            <a:ext cx="514623" cy="514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id="{69DD60F2-E08B-4A6A-B8CA-7B09CA43F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899" y="4271580"/>
            <a:ext cx="375346" cy="375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8FD01760-1E91-426B-A438-CAFB737C4564}"/>
              </a:ext>
            </a:extLst>
          </p:cNvPr>
          <p:cNvSpPr txBox="1"/>
          <p:nvPr/>
        </p:nvSpPr>
        <p:spPr>
          <a:xfrm>
            <a:off x="4759281" y="3933026"/>
            <a:ext cx="7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4/5 G</a:t>
            </a:r>
          </a:p>
        </p:txBody>
      </p:sp>
      <p:pic>
        <p:nvPicPr>
          <p:cNvPr id="1046" name="Picture 22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0E6AD798-2023-4F27-A891-95B029C6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747" y="5439550"/>
            <a:ext cx="514623" cy="514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D356123-F126-4E47-8245-6CCA72C0234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47827" y="3705985"/>
            <a:ext cx="1037716" cy="5920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4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id="{EECC7160-BE75-445B-A066-5E32D86B8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135" y="3811214"/>
            <a:ext cx="603844" cy="603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0439FC17-28BC-47E1-A263-376718DA5387}"/>
              </a:ext>
            </a:extLst>
          </p:cNvPr>
          <p:cNvSpPr txBox="1"/>
          <p:nvPr/>
        </p:nvSpPr>
        <p:spPr>
          <a:xfrm>
            <a:off x="8663270" y="5077390"/>
            <a:ext cx="1790322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2"/>
                </a:solidFill>
              </a:rPr>
              <a:t>Servidores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23ABBD-22BB-4039-983C-569B51C6F80E}"/>
              </a:ext>
            </a:extLst>
          </p:cNvPr>
          <p:cNvSpPr txBox="1"/>
          <p:nvPr/>
        </p:nvSpPr>
        <p:spPr>
          <a:xfrm>
            <a:off x="3297358" y="2658214"/>
            <a:ext cx="1790322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2"/>
                </a:solidFill>
              </a:rPr>
              <a:t>Hardware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D0EC34A-3BA1-40BC-8F1C-2D41A924E522}"/>
              </a:ext>
            </a:extLst>
          </p:cNvPr>
          <p:cNvSpPr txBox="1"/>
          <p:nvPr/>
        </p:nvSpPr>
        <p:spPr>
          <a:xfrm>
            <a:off x="3243424" y="6329335"/>
            <a:ext cx="1270431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2"/>
                </a:solidFill>
              </a:rPr>
              <a:t>Cliente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FAEDF40-2CA3-4A58-992D-78C2C95634A7}"/>
              </a:ext>
            </a:extLst>
          </p:cNvPr>
          <p:cNvSpPr txBox="1"/>
          <p:nvPr/>
        </p:nvSpPr>
        <p:spPr>
          <a:xfrm>
            <a:off x="2819141" y="4729377"/>
            <a:ext cx="211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Interação usuário</a:t>
            </a:r>
          </a:p>
        </p:txBody>
      </p:sp>
    </p:spTree>
    <p:extLst>
      <p:ext uri="{BB962C8B-B14F-4D97-AF65-F5344CB8AC3E}">
        <p14:creationId xmlns:p14="http://schemas.microsoft.com/office/powerpoint/2010/main" val="56246770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Goudy Old Style</vt:lpstr>
      <vt:lpstr>Wingdings</vt:lpstr>
      <vt:lpstr>FrostyVTI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GARCEZ HERMANN .</dc:creator>
  <cp:lastModifiedBy>RODRIGO GARCEZ HERMANN .</cp:lastModifiedBy>
  <cp:revision>19</cp:revision>
  <dcterms:created xsi:type="dcterms:W3CDTF">2021-03-22T22:55:26Z</dcterms:created>
  <dcterms:modified xsi:type="dcterms:W3CDTF">2021-03-23T19:58:46Z</dcterms:modified>
</cp:coreProperties>
</file>