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94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3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051079-9467-4417-AB7C-914DDC5A89E6}"/>
              </a:ext>
            </a:extLst>
          </p:cNvPr>
          <p:cNvSpPr txBox="1"/>
          <p:nvPr/>
        </p:nvSpPr>
        <p:spPr>
          <a:xfrm>
            <a:off x="1239941" y="2229775"/>
            <a:ext cx="255846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Sensor de luminosidade</a:t>
            </a:r>
          </a:p>
          <a:p>
            <a:pPr algn="ctr"/>
            <a:r>
              <a:rPr lang="pt-BR" sz="1600" b="1" dirty="0"/>
              <a:t>(LDR)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1896E9-6A5F-4F91-82D5-9E129E37A975}"/>
              </a:ext>
            </a:extLst>
          </p:cNvPr>
          <p:cNvSpPr/>
          <p:nvPr/>
        </p:nvSpPr>
        <p:spPr>
          <a:xfrm>
            <a:off x="1310151" y="567885"/>
            <a:ext cx="2418049" cy="16118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unRobotics LDR Photoresistor Light Sensitive Resistor Light Dependent  Resistor 10mm 5 pcs: Amazon.in: Industrial &amp; Scientific">
            <a:extLst>
              <a:ext uri="{FF2B5EF4-FFF2-40B4-BE49-F238E27FC236}">
                <a16:creationId xmlns:a16="http://schemas.microsoft.com/office/drawing/2014/main" id="{9CAFA581-7316-469D-8015-8A5647C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01" y="700405"/>
            <a:ext cx="2168550" cy="13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B9E0BBF-88FD-4411-A76B-26E4B4B2D5EC}"/>
              </a:ext>
            </a:extLst>
          </p:cNvPr>
          <p:cNvSpPr/>
          <p:nvPr/>
        </p:nvSpPr>
        <p:spPr>
          <a:xfrm>
            <a:off x="4726548" y="593822"/>
            <a:ext cx="2013770" cy="15858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Rua dos Ourives e outras ruas apagadas -... - Mapas Antigos do Rio |  Facebook">
            <a:extLst>
              <a:ext uri="{FF2B5EF4-FFF2-40B4-BE49-F238E27FC236}">
                <a16:creationId xmlns:a16="http://schemas.microsoft.com/office/drawing/2014/main" id="{70C8B427-9B42-4F88-9211-655C030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3" y="700405"/>
            <a:ext cx="1821298" cy="134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915B33E4-5534-43E5-9EF5-81FBA6BC775C}"/>
              </a:ext>
            </a:extLst>
          </p:cNvPr>
          <p:cNvSpPr txBox="1"/>
          <p:nvPr/>
        </p:nvSpPr>
        <p:spPr>
          <a:xfrm>
            <a:off x="4826003" y="2211985"/>
            <a:ext cx="2123678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400" b="1" dirty="0">
                <a:cs typeface="Arial" panose="020B0604020202020204" pitchFamily="34" charset="0"/>
              </a:rPr>
              <a:t>Monitoramento de luminosidade de Ruas, Avenidas, Rodovias e estradas.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E6B5AD-087E-4C7A-BCE1-DAEEDB9A81D0}"/>
              </a:ext>
            </a:extLst>
          </p:cNvPr>
          <p:cNvSpPr/>
          <p:nvPr/>
        </p:nvSpPr>
        <p:spPr>
          <a:xfrm>
            <a:off x="7851920" y="548010"/>
            <a:ext cx="1857922" cy="18067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Arduino UNO R3 + Cabo USB">
            <a:extLst>
              <a:ext uri="{FF2B5EF4-FFF2-40B4-BE49-F238E27FC236}">
                <a16:creationId xmlns:a16="http://schemas.microsoft.com/office/drawing/2014/main" id="{233063D4-97F2-438D-A0E7-B3AE0FE2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959" y="647999"/>
            <a:ext cx="1595844" cy="159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5B12A078-30DB-4C84-9CD4-9C0A07FADCA1}"/>
              </a:ext>
            </a:extLst>
          </p:cNvPr>
          <p:cNvSpPr txBox="1"/>
          <p:nvPr/>
        </p:nvSpPr>
        <p:spPr>
          <a:xfrm>
            <a:off x="7652301" y="2370361"/>
            <a:ext cx="242252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Captura de dados a partir das 18h da noite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DF09C54-F3CE-4133-A180-6A07D0073562}"/>
              </a:ext>
            </a:extLst>
          </p:cNvPr>
          <p:cNvSpPr/>
          <p:nvPr/>
        </p:nvSpPr>
        <p:spPr>
          <a:xfrm>
            <a:off x="9425354" y="2989338"/>
            <a:ext cx="2588455" cy="15615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Banco de dados - Conceito, tipos e características">
            <a:extLst>
              <a:ext uri="{FF2B5EF4-FFF2-40B4-BE49-F238E27FC236}">
                <a16:creationId xmlns:a16="http://schemas.microsoft.com/office/drawing/2014/main" id="{71CEE1E6-8A6C-4A7E-B31A-6CBAB2F1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95" y="3058614"/>
            <a:ext cx="2373278" cy="14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BAE476-F9E9-4CCB-A263-44E066F9BD97}"/>
              </a:ext>
            </a:extLst>
          </p:cNvPr>
          <p:cNvSpPr txBox="1"/>
          <p:nvPr/>
        </p:nvSpPr>
        <p:spPr>
          <a:xfrm>
            <a:off x="9264624" y="4582018"/>
            <a:ext cx="290354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Dados enviados para banco de dados da LUMOS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DB7ACD4-F293-417D-A2BB-52E1778CD559}"/>
              </a:ext>
            </a:extLst>
          </p:cNvPr>
          <p:cNvSpPr txBox="1"/>
          <p:nvPr/>
        </p:nvSpPr>
        <p:spPr>
          <a:xfrm>
            <a:off x="0" y="6809"/>
            <a:ext cx="12399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HLD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6E426EA-2476-40BA-AE71-D4ACA4239CBB}"/>
              </a:ext>
            </a:extLst>
          </p:cNvPr>
          <p:cNvSpPr txBox="1"/>
          <p:nvPr/>
        </p:nvSpPr>
        <p:spPr>
          <a:xfrm>
            <a:off x="5481431" y="6119070"/>
            <a:ext cx="38249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LUMOS em constante sincronização com o Banco de Dados 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480CA30-E225-47B6-8BD1-7CBC25BF2C27}"/>
              </a:ext>
            </a:extLst>
          </p:cNvPr>
          <p:cNvSpPr/>
          <p:nvPr/>
        </p:nvSpPr>
        <p:spPr>
          <a:xfrm>
            <a:off x="3879390" y="1237957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D5F78B94-5171-4CE1-BDE4-6BC0E91FCF67}"/>
              </a:ext>
            </a:extLst>
          </p:cNvPr>
          <p:cNvSpPr/>
          <p:nvPr/>
        </p:nvSpPr>
        <p:spPr>
          <a:xfrm>
            <a:off x="6948135" y="1237956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Dobrada 54">
            <a:extLst>
              <a:ext uri="{FF2B5EF4-FFF2-40B4-BE49-F238E27FC236}">
                <a16:creationId xmlns:a16="http://schemas.microsoft.com/office/drawing/2014/main" id="{BFF9E57E-2074-48A8-BE0C-2C86F46152F4}"/>
              </a:ext>
            </a:extLst>
          </p:cNvPr>
          <p:cNvSpPr/>
          <p:nvPr/>
        </p:nvSpPr>
        <p:spPr>
          <a:xfrm rot="5400000">
            <a:off x="10109236" y="1346184"/>
            <a:ext cx="1096296" cy="952059"/>
          </a:xfrm>
          <a:prstGeom prst="bentArrow">
            <a:avLst>
              <a:gd name="adj1" fmla="val 23522"/>
              <a:gd name="adj2" fmla="val 32388"/>
              <a:gd name="adj3" fmla="val 25000"/>
              <a:gd name="adj4" fmla="val 4227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B651C527-C0DC-4BAD-A5D0-41E46079B9A8}"/>
              </a:ext>
            </a:extLst>
          </p:cNvPr>
          <p:cNvSpPr/>
          <p:nvPr/>
        </p:nvSpPr>
        <p:spPr>
          <a:xfrm>
            <a:off x="5832165" y="4212163"/>
            <a:ext cx="2903544" cy="19167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6" name="Picture 12" descr="MOSSORÓ-RN – Página: 2 – Lumos Juridico">
            <a:extLst>
              <a:ext uri="{FF2B5EF4-FFF2-40B4-BE49-F238E27FC236}">
                <a16:creationId xmlns:a16="http://schemas.microsoft.com/office/drawing/2014/main" id="{D77BC035-4409-497C-A9F9-B1EFE7D2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54" y="4298652"/>
            <a:ext cx="2674158" cy="17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4AB332-45C1-46A5-97AD-01AF59122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9127">
            <a:off x="6320426" y="4832550"/>
            <a:ext cx="473060" cy="508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BF63389-C9B6-48DF-A837-5BE5EDD54C0C}"/>
              </a:ext>
            </a:extLst>
          </p:cNvPr>
          <p:cNvSpPr/>
          <p:nvPr/>
        </p:nvSpPr>
        <p:spPr>
          <a:xfrm>
            <a:off x="1744143" y="4226809"/>
            <a:ext cx="2760600" cy="19167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40" name="Picture 16" descr="Uber Flash: opção de envios de itens pelo app chega a todo País |  Mercado&amp;Consumo">
            <a:extLst>
              <a:ext uri="{FF2B5EF4-FFF2-40B4-BE49-F238E27FC236}">
                <a16:creationId xmlns:a16="http://schemas.microsoft.com/office/drawing/2014/main" id="{C813008C-04CA-415B-988D-C610FCAE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42" y="4284584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15D56D42-74DA-410B-AAF4-6E33DEE903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78526">
            <a:off x="3229136" y="4775463"/>
            <a:ext cx="406736" cy="782761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E1921659-EAE5-491C-BC04-C2FB01F26917}"/>
              </a:ext>
            </a:extLst>
          </p:cNvPr>
          <p:cNvSpPr txBox="1"/>
          <p:nvPr/>
        </p:nvSpPr>
        <p:spPr>
          <a:xfrm>
            <a:off x="1051513" y="6123534"/>
            <a:ext cx="427330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Aplicativo informa para o motorista qual o local mais seguro para se transitar</a:t>
            </a:r>
          </a:p>
        </p:txBody>
      </p:sp>
      <p:sp>
        <p:nvSpPr>
          <p:cNvPr id="73" name="Seta: para a Direita 72">
            <a:extLst>
              <a:ext uri="{FF2B5EF4-FFF2-40B4-BE49-F238E27FC236}">
                <a16:creationId xmlns:a16="http://schemas.microsoft.com/office/drawing/2014/main" id="{3C79A501-2B71-4A7E-969C-8DAB07D9848E}"/>
              </a:ext>
            </a:extLst>
          </p:cNvPr>
          <p:cNvSpPr/>
          <p:nvPr/>
        </p:nvSpPr>
        <p:spPr>
          <a:xfrm rot="10800000">
            <a:off x="4757776" y="5200497"/>
            <a:ext cx="723655" cy="323557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Dobrada 73">
            <a:extLst>
              <a:ext uri="{FF2B5EF4-FFF2-40B4-BE49-F238E27FC236}">
                <a16:creationId xmlns:a16="http://schemas.microsoft.com/office/drawing/2014/main" id="{FDC1989C-9151-45DA-8953-873B5FA40D4A}"/>
              </a:ext>
            </a:extLst>
          </p:cNvPr>
          <p:cNvSpPr/>
          <p:nvPr/>
        </p:nvSpPr>
        <p:spPr>
          <a:xfrm rot="10800000">
            <a:off x="9537895" y="5185168"/>
            <a:ext cx="1474107" cy="687644"/>
          </a:xfrm>
          <a:prstGeom prst="bentArrow">
            <a:avLst>
              <a:gd name="adj1" fmla="val 23522"/>
              <a:gd name="adj2" fmla="val 32388"/>
              <a:gd name="adj3" fmla="val 25000"/>
              <a:gd name="adj4" fmla="val 4227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42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CE0FEBDF-395B-4D6D-84D1-F606FEEC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338" y="2304504"/>
            <a:ext cx="375346" cy="375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reepik | Graphic Resources for everyone | Camera de desenho, Ideias de  tatuagem tumblr, Sinal de neon">
            <a:extLst>
              <a:ext uri="{FF2B5EF4-FFF2-40B4-BE49-F238E27FC236}">
                <a16:creationId xmlns:a16="http://schemas.microsoft.com/office/drawing/2014/main" id="{E7623DAE-980A-4728-A3C8-EADD5023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069" y="6177733"/>
            <a:ext cx="375346" cy="375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37C8D5-5B18-41D8-839D-CCE1CA2537A0}"/>
              </a:ext>
            </a:extLst>
          </p:cNvPr>
          <p:cNvSpPr txBox="1"/>
          <p:nvPr/>
        </p:nvSpPr>
        <p:spPr>
          <a:xfrm>
            <a:off x="0" y="6809"/>
            <a:ext cx="12399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pt-BR" sz="2400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6246770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GARCEZ HERMANN .</dc:creator>
  <cp:lastModifiedBy>RODRIGO GARCEZ HERMANN .</cp:lastModifiedBy>
  <cp:revision>10</cp:revision>
  <dcterms:created xsi:type="dcterms:W3CDTF">2021-03-22T22:55:26Z</dcterms:created>
  <dcterms:modified xsi:type="dcterms:W3CDTF">2021-03-23T18:43:28Z</dcterms:modified>
</cp:coreProperties>
</file>