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305E-746C-ADD3-4AE4-6D2B09AE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A44E8-17F4-C5CD-3F6B-D3C16BCEE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605A-A565-F7D5-6ECC-68D38C98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5291-BA9A-1E07-6ACF-E77405F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4CFB-B297-3138-10F5-747B005D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6E1D-D5D2-A0F9-91FF-8DBD420B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4B17-FF66-4A2C-C7B0-05363836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DD6D-B367-B4B1-D678-EF14B50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323D-C17C-AF06-778E-3F05AA30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B747-913A-E230-E7FD-4ECB9736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0E8FF-B773-BE91-3CAC-CC9D3DCCD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42040-A895-7CAD-FB5E-35C823E0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E246-59E4-A165-E8D4-BAADF2AD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6394-6676-11D6-0034-D2D4E48A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18FF-7448-906F-C0E3-41072D6C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8208-320D-3240-A8C7-D9D1B29C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BCFC-2987-DF7D-63E5-78E28DFA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A781-12B8-E66D-CAD6-EFF124E2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A3D7-72A7-670B-E86F-A9DCFE55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2D41-C5A6-DAF5-6F36-95EF86FC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B352-5814-953B-094A-744D0EDE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64D7A-7086-DF26-2CF5-994326B3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0DF2-554A-FCEF-4CEE-3CB93220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B6AA-84B9-8BC5-8F2E-CEA5A05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0071-A2A2-CEF1-6EB3-656B3593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D211-D03D-BD00-F97E-C0A01DEF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C9D-331B-9941-81F6-4B875DC4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56B84-C75F-33CD-9ECD-7931440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B9095-B246-3C58-5BA4-15B40A40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825B5-AE7B-A793-643C-D1410BEB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91D75-92FE-26F0-4F3F-024DD7A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76D-6B9D-D45B-52D5-8DE5A367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0C4C-17A2-A298-3F7A-A6708A85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7B8C9-AB57-FBFA-D44F-B940EEC3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90442-BC4F-783C-B4B3-DD01309A7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FC5F8-883C-99B5-9900-061A5CA24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9ACB4-9E4D-AE66-90D5-C139C559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176C9-5B92-D6CE-2461-1516CBEB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B3FFE-0266-4470-AE71-E9E0F54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3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3C09-5150-729C-11AF-A17EBFCC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BEDCB-9910-C9A1-A155-C73C583A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44272-F39E-7060-8172-F45E4A8B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9785-6FFF-ACA5-24A7-EB0181EE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8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10B4B-168A-0B9B-AF0C-37A8FA0F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914FE-4ADB-4780-3DC6-4815784F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BC932-E092-1B49-0C2A-FD3ED8C8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6935-6344-5288-E743-00F5374F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9EF6-C33F-1DE0-66F3-BB9825F8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0C2A6-1EBD-930D-0FC9-DEC1059E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1CCE7-1D75-2BC4-EF54-062F6E46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FD851-92EB-6F05-B0D2-998B9544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0EE28-887F-FA31-B174-CE418D10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184-577A-001B-8F76-EE85D77F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14B1A-36EE-E942-5CF3-6A2B661F5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157D4-D2C0-6A5B-C16A-E1C7EDE4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A488-1BBE-CDEE-83D2-4E170567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D2BE-10A0-36A1-441A-C97CE1D1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FF0C-064B-C621-03D0-383A20C4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91E76-0E9D-56BB-E76E-44061B5A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BF41E-6DBD-BBDF-0898-040AD338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B43F-1618-1627-B484-86C36AA1D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FB889-6926-7C49-83FC-BE038E6FBCD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4E4F-8799-45EF-A9EE-7B866D908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5F82-D86C-2806-836C-D0E707E7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06FF7-52AF-AC4B-A028-9DC52F05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rawing of a sphere&#10;&#10;Description automatically generated">
            <a:extLst>
              <a:ext uri="{FF2B5EF4-FFF2-40B4-BE49-F238E27FC236}">
                <a16:creationId xmlns:a16="http://schemas.microsoft.com/office/drawing/2014/main" id="{4B94D3C6-4364-7934-5858-45FD86E14B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200" y="0"/>
            <a:ext cx="721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3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Kunz Dominik (kuzz)</dc:creator>
  <cp:lastModifiedBy>Kunz Dominik (kuzz)</cp:lastModifiedBy>
  <cp:revision>1</cp:revision>
  <dcterms:created xsi:type="dcterms:W3CDTF">2024-12-01T20:30:30Z</dcterms:created>
  <dcterms:modified xsi:type="dcterms:W3CDTF">2024-12-04T15:43:44Z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2024-12-04T15:43:44Z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3701fd96-be4a-4f60-a36b-91b9a9c1d267</vt:lpwstr>
  </property>
  <property fmtid="{D5CDD505-2E9C-101B-9397-08002B2CF9AE}" pid="8" name="MSIP_Label_10d9bad3-6dac-4e9a-89a3-89f3b8d247b2_ContentBits">
    <vt:lpwstr>0</vt:lpwstr>
  </property>
</Properties>
</file>