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719"/>
  </p:normalViewPr>
  <p:slideViewPr>
    <p:cSldViewPr snapToGrid="0">
      <p:cViewPr>
        <p:scale>
          <a:sx n="182" d="100"/>
          <a:sy n="182" d="100"/>
        </p:scale>
        <p:origin x="-2616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4F54-F457-E995-C455-1209F9817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0801F-C131-6839-A6C2-FF325C111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69CB0-D938-5D4A-44C3-18FB3D99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6E3-9F9C-6E46-BCBA-6F7C46738E9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3402A-B384-70B7-D76C-12BD617D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D0AA-68E7-664C-6D56-9974CC36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F384-5F50-214C-8001-D536193D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7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E44D-A999-2032-A90C-9C10CA45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AF9C7-E288-0F08-9B75-937168AA4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B6807-8081-0436-CBD9-78C03181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6E3-9F9C-6E46-BCBA-6F7C46738E9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B492-5966-D184-BE71-1457AD01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2BDDB-0F43-8EC6-F012-55F2D45B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F384-5F50-214C-8001-D536193D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7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DE431-E7A5-855D-7C63-AC84CC172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75F1A-0842-C103-D291-4305B8049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BE9C7-5B8B-C9F6-E5C7-F70D7857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6E3-9F9C-6E46-BCBA-6F7C46738E9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069AC-2D74-EA3E-41F8-2DFC6207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49FD2-7367-8E1B-7181-9ABC33D3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F384-5F50-214C-8001-D536193D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8F26-530C-9D1B-97E0-8ADE850E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9F489-749E-6E33-B1CF-78E40BFCD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788D3-DD78-A8ED-8053-566AE5B5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6E3-9F9C-6E46-BCBA-6F7C46738E9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A6CCF-B4B0-4966-254F-5FF5F2F8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4D5B3-A0A2-D000-FDC1-5FEB8409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F384-5F50-214C-8001-D536193D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0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373A-30B9-CB63-8DE3-B163736BC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DF0B2-1B0A-CA87-8EDD-A0489D1A0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DA695-1FB2-7555-9B8C-CAEBD426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6E3-9F9C-6E46-BCBA-6F7C46738E9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4C892-EC31-0167-963A-AC5EA7E7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AF3D-BAFD-7008-84B6-A619ACB4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F384-5F50-214C-8001-D536193D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4E3E-0191-C994-0479-034F4971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B26A-6DD4-C16A-A4B8-3E39F327B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CF375-1106-BF44-B847-8658C0306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6DCAD-6FB7-5D0C-E7B3-C4C792EB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6E3-9F9C-6E46-BCBA-6F7C46738E9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3EE0F-D4C0-79B8-EBF1-DB67F037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CF982-9035-4A97-4D4F-2A6E67AC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F384-5F50-214C-8001-D536193D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6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B441-DCF6-DC30-F172-15B2BC96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A2CDB-8BDA-8342-37EC-33C5D5D91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6E670-6078-4E56-BE61-FDC6CAD84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97A44-3822-8051-17A4-495AE4F17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91373A-1A1C-BF53-6653-5509667A9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EC1F7-2101-ECA9-C815-591799B2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6E3-9F9C-6E46-BCBA-6F7C46738E9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D29C1-E152-DD97-7C09-F9100795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A8449-BA4F-B5F3-9535-70158052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F384-5F50-214C-8001-D536193D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2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7DDE-9E27-15BC-D8FD-BF081F87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DD082-4F7E-1A4B-3542-A5311B61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6E3-9F9C-6E46-BCBA-6F7C46738E9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5394C-129A-C36D-C379-CC9338FB3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7BEDE-77C6-AE5F-F6F8-761838D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F384-5F50-214C-8001-D536193D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3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99DF6-4E66-0661-05F2-88D336DD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6E3-9F9C-6E46-BCBA-6F7C46738E9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0343F-F14D-D56A-19D7-18E5B65C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C03B4-C84C-0708-2721-8188AD58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F384-5F50-214C-8001-D536193D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1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1880-D561-5F7D-7709-50FFEB64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4E74E-529B-3932-03EA-5CDAFF98E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94406-E7CB-C8C1-023F-C3A48947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7112A-55D9-2FB4-C80C-B16FDA57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6E3-9F9C-6E46-BCBA-6F7C46738E9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2D2BE-EA47-E992-0250-CFC8F17D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77154-A7D6-A62A-C0B6-26689116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F384-5F50-214C-8001-D536193D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3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10FE-3AF8-BE2F-4E77-6F8F075C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877A5-8EFD-4571-E931-8A7C7BB45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9908E-B0BC-C6C6-370C-C5FA3E4BA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4E9D5-B3B5-D514-CA67-55FDCDC6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6E3-9F9C-6E46-BCBA-6F7C46738E9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5264D-E7EC-3760-4C9B-76DF0B99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599FF-46F4-3063-14F5-309A9679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F384-5F50-214C-8001-D536193D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8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7C56C-9101-790C-28A1-6D0A325D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E87AD-EC3C-3DAA-6BE9-E96919DF5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2F644-8083-1334-8F64-A1EDBF9AA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1026E3-9F9C-6E46-BCBA-6F7C46738E9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AEF03-2FB8-F040-B86C-925BE454A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6A99B-246D-2956-1F00-A5DFC218F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F4F384-5F50-214C-8001-D536193D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hexagon shaped object&#10;&#10;Description automatically generated">
            <a:extLst>
              <a:ext uri="{FF2B5EF4-FFF2-40B4-BE49-F238E27FC236}">
                <a16:creationId xmlns:a16="http://schemas.microsoft.com/office/drawing/2014/main" id="{4332FB2C-DBC3-2B5E-D7DD-E91DE9DFBC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22" r="1400" b="1825"/>
          <a:stretch/>
        </p:blipFill>
        <p:spPr>
          <a:xfrm>
            <a:off x="2416628" y="506185"/>
            <a:ext cx="7358743" cy="584562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1A90446-84E4-2026-CFCA-B91A728C5071}"/>
              </a:ext>
            </a:extLst>
          </p:cNvPr>
          <p:cNvSpPr/>
          <p:nvPr/>
        </p:nvSpPr>
        <p:spPr>
          <a:xfrm>
            <a:off x="5938945" y="1389050"/>
            <a:ext cx="314107" cy="2861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67E559-F281-F479-DACF-63967D27C175}"/>
              </a:ext>
            </a:extLst>
          </p:cNvPr>
          <p:cNvSpPr/>
          <p:nvPr/>
        </p:nvSpPr>
        <p:spPr>
          <a:xfrm>
            <a:off x="6398472" y="2078922"/>
            <a:ext cx="314107" cy="2861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25D26C-997D-A9DB-40E6-0EA44F518FB6}"/>
              </a:ext>
            </a:extLst>
          </p:cNvPr>
          <p:cNvSpPr/>
          <p:nvPr/>
        </p:nvSpPr>
        <p:spPr>
          <a:xfrm>
            <a:off x="5479422" y="2078922"/>
            <a:ext cx="314107" cy="2861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0DAD8E-2ADC-FE84-6F12-8AEF2A582A0C}"/>
              </a:ext>
            </a:extLst>
          </p:cNvPr>
          <p:cNvSpPr/>
          <p:nvPr/>
        </p:nvSpPr>
        <p:spPr>
          <a:xfrm>
            <a:off x="5037342" y="2742037"/>
            <a:ext cx="314107" cy="2861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06F13C-103B-2E9C-01F7-698734E267EA}"/>
              </a:ext>
            </a:extLst>
          </p:cNvPr>
          <p:cNvSpPr/>
          <p:nvPr/>
        </p:nvSpPr>
        <p:spPr>
          <a:xfrm>
            <a:off x="5938945" y="2742037"/>
            <a:ext cx="314107" cy="2861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06F5DE-69FF-F6B8-9CFC-3FC9DE1E3226}"/>
              </a:ext>
            </a:extLst>
          </p:cNvPr>
          <p:cNvSpPr/>
          <p:nvPr/>
        </p:nvSpPr>
        <p:spPr>
          <a:xfrm>
            <a:off x="6846363" y="2742037"/>
            <a:ext cx="314107" cy="2861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39F98D-438D-D61A-0E20-F954310E19B0}"/>
              </a:ext>
            </a:extLst>
          </p:cNvPr>
          <p:cNvSpPr/>
          <p:nvPr/>
        </p:nvSpPr>
        <p:spPr>
          <a:xfrm>
            <a:off x="4588286" y="3429000"/>
            <a:ext cx="314107" cy="2861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D572B4-04E5-95FF-9D57-1601F1A50B0A}"/>
              </a:ext>
            </a:extLst>
          </p:cNvPr>
          <p:cNvSpPr/>
          <p:nvPr/>
        </p:nvSpPr>
        <p:spPr>
          <a:xfrm>
            <a:off x="5489889" y="3429000"/>
            <a:ext cx="314107" cy="2861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C0F79D8-A7C8-47CC-0BA6-23DE5880C250}"/>
              </a:ext>
            </a:extLst>
          </p:cNvPr>
          <p:cNvSpPr/>
          <p:nvPr/>
        </p:nvSpPr>
        <p:spPr>
          <a:xfrm>
            <a:off x="6397307" y="3429000"/>
            <a:ext cx="314107" cy="2861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99535F-73CE-1DDF-2BE9-BA52EC930FF0}"/>
              </a:ext>
            </a:extLst>
          </p:cNvPr>
          <p:cNvSpPr/>
          <p:nvPr/>
        </p:nvSpPr>
        <p:spPr>
          <a:xfrm>
            <a:off x="7304725" y="3428999"/>
            <a:ext cx="314107" cy="2861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091B0A-BCE9-32F4-C9DD-56B246078166}"/>
              </a:ext>
            </a:extLst>
          </p:cNvPr>
          <p:cNvSpPr/>
          <p:nvPr/>
        </p:nvSpPr>
        <p:spPr>
          <a:xfrm>
            <a:off x="4097349" y="4092115"/>
            <a:ext cx="314107" cy="2861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72E490B-CF37-FBD9-A38F-6ACF11614E56}"/>
              </a:ext>
            </a:extLst>
          </p:cNvPr>
          <p:cNvSpPr/>
          <p:nvPr/>
        </p:nvSpPr>
        <p:spPr>
          <a:xfrm>
            <a:off x="4998952" y="4092115"/>
            <a:ext cx="314107" cy="2861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2B7C5C-BE6D-4401-F995-18EB616CD6FA}"/>
              </a:ext>
            </a:extLst>
          </p:cNvPr>
          <p:cNvSpPr/>
          <p:nvPr/>
        </p:nvSpPr>
        <p:spPr>
          <a:xfrm>
            <a:off x="5906370" y="4092115"/>
            <a:ext cx="314107" cy="2861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C90CBB4-8DC1-85D6-5780-ED6DED2DA2A4}"/>
              </a:ext>
            </a:extLst>
          </p:cNvPr>
          <p:cNvSpPr/>
          <p:nvPr/>
        </p:nvSpPr>
        <p:spPr>
          <a:xfrm>
            <a:off x="6813788" y="4092114"/>
            <a:ext cx="314107" cy="2861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B3257FB-21FE-5701-1E34-4C1CE6B12789}"/>
              </a:ext>
            </a:extLst>
          </p:cNvPr>
          <p:cNvSpPr/>
          <p:nvPr/>
        </p:nvSpPr>
        <p:spPr>
          <a:xfrm>
            <a:off x="3685520" y="4779078"/>
            <a:ext cx="314107" cy="2861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211BDA-A5C5-7AE5-67B6-4190E5070E43}"/>
              </a:ext>
            </a:extLst>
          </p:cNvPr>
          <p:cNvSpPr/>
          <p:nvPr/>
        </p:nvSpPr>
        <p:spPr>
          <a:xfrm>
            <a:off x="4587123" y="4779078"/>
            <a:ext cx="314107" cy="2861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194BAD7-D13E-7D3D-9EAD-57541A41FE32}"/>
              </a:ext>
            </a:extLst>
          </p:cNvPr>
          <p:cNvSpPr/>
          <p:nvPr/>
        </p:nvSpPr>
        <p:spPr>
          <a:xfrm>
            <a:off x="5494541" y="4779078"/>
            <a:ext cx="314107" cy="2861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E31699-15DB-0AD5-25BA-7643AB42BA20}"/>
              </a:ext>
            </a:extLst>
          </p:cNvPr>
          <p:cNvSpPr/>
          <p:nvPr/>
        </p:nvSpPr>
        <p:spPr>
          <a:xfrm>
            <a:off x="6401959" y="4779077"/>
            <a:ext cx="314107" cy="2861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B2AD90E-DB4B-0280-BAE6-ADE8F86E21CE}"/>
              </a:ext>
            </a:extLst>
          </p:cNvPr>
          <p:cNvSpPr/>
          <p:nvPr/>
        </p:nvSpPr>
        <p:spPr>
          <a:xfrm>
            <a:off x="3195746" y="5468950"/>
            <a:ext cx="314107" cy="2861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881E660-261E-857A-E9C0-1CCA1843E750}"/>
              </a:ext>
            </a:extLst>
          </p:cNvPr>
          <p:cNvSpPr/>
          <p:nvPr/>
        </p:nvSpPr>
        <p:spPr>
          <a:xfrm>
            <a:off x="4097349" y="5468950"/>
            <a:ext cx="314107" cy="2861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778258-28AE-F594-278F-6BDC5B8B0AF7}"/>
              </a:ext>
            </a:extLst>
          </p:cNvPr>
          <p:cNvSpPr/>
          <p:nvPr/>
        </p:nvSpPr>
        <p:spPr>
          <a:xfrm>
            <a:off x="5004767" y="5468950"/>
            <a:ext cx="314107" cy="2861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C538AD-2D6D-F8C1-AF92-E72508A2B35A}"/>
              </a:ext>
            </a:extLst>
          </p:cNvPr>
          <p:cNvSpPr/>
          <p:nvPr/>
        </p:nvSpPr>
        <p:spPr>
          <a:xfrm>
            <a:off x="5912185" y="5468949"/>
            <a:ext cx="314107" cy="2861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8A96600-71BC-F356-32F6-62393BC3DA0B}"/>
              </a:ext>
            </a:extLst>
          </p:cNvPr>
          <p:cNvSpPr/>
          <p:nvPr/>
        </p:nvSpPr>
        <p:spPr>
          <a:xfrm>
            <a:off x="6835899" y="5468949"/>
            <a:ext cx="314107" cy="2861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5C3497A-9BFB-5CC0-8D41-EB3545DE0389}"/>
              </a:ext>
            </a:extLst>
          </p:cNvPr>
          <p:cNvSpPr/>
          <p:nvPr/>
        </p:nvSpPr>
        <p:spPr>
          <a:xfrm>
            <a:off x="7737502" y="5468949"/>
            <a:ext cx="314107" cy="2861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01BA305-8C65-F4A6-1BF8-803C7B6168EB}"/>
              </a:ext>
            </a:extLst>
          </p:cNvPr>
          <p:cNvSpPr/>
          <p:nvPr/>
        </p:nvSpPr>
        <p:spPr>
          <a:xfrm>
            <a:off x="8644920" y="5468949"/>
            <a:ext cx="314107" cy="2861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7023EAF-2B65-3FA5-22CA-411481BF9660}"/>
              </a:ext>
            </a:extLst>
          </p:cNvPr>
          <p:cNvSpPr/>
          <p:nvPr/>
        </p:nvSpPr>
        <p:spPr>
          <a:xfrm>
            <a:off x="7809292" y="4092114"/>
            <a:ext cx="314107" cy="2861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EF04D88-936B-5DE4-5F89-71B4D36B84C5}"/>
              </a:ext>
            </a:extLst>
          </p:cNvPr>
          <p:cNvSpPr/>
          <p:nvPr/>
        </p:nvSpPr>
        <p:spPr>
          <a:xfrm>
            <a:off x="7320849" y="4779077"/>
            <a:ext cx="314107" cy="2861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108DC9E-A993-B072-9E35-F64C3D54FB27}"/>
              </a:ext>
            </a:extLst>
          </p:cNvPr>
          <p:cNvSpPr/>
          <p:nvPr/>
        </p:nvSpPr>
        <p:spPr>
          <a:xfrm>
            <a:off x="8219624" y="4779077"/>
            <a:ext cx="314107" cy="2861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CEE9E0-923F-5CB7-C894-93337677AEA3}"/>
              </a:ext>
            </a:extLst>
          </p:cNvPr>
          <p:cNvSpPr txBox="1"/>
          <p:nvPr/>
        </p:nvSpPr>
        <p:spPr>
          <a:xfrm>
            <a:off x="5938945" y="902810"/>
            <a:ext cx="31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49B442-C564-E918-D462-F3D930E43E42}"/>
              </a:ext>
            </a:extLst>
          </p:cNvPr>
          <p:cNvSpPr txBox="1"/>
          <p:nvPr/>
        </p:nvSpPr>
        <p:spPr>
          <a:xfrm>
            <a:off x="5489889" y="1567483"/>
            <a:ext cx="31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5B89B5-E5E0-0EBB-64BC-73C6531F5A3A}"/>
              </a:ext>
            </a:extLst>
          </p:cNvPr>
          <p:cNvSpPr txBox="1"/>
          <p:nvPr/>
        </p:nvSpPr>
        <p:spPr>
          <a:xfrm>
            <a:off x="5037342" y="2223200"/>
            <a:ext cx="31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B53A8E-756A-9BB6-12E1-598632382543}"/>
              </a:ext>
            </a:extLst>
          </p:cNvPr>
          <p:cNvSpPr txBox="1"/>
          <p:nvPr/>
        </p:nvSpPr>
        <p:spPr>
          <a:xfrm>
            <a:off x="4587123" y="2925848"/>
            <a:ext cx="31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7704B3-A632-D6A2-7B1F-A8767544D123}"/>
              </a:ext>
            </a:extLst>
          </p:cNvPr>
          <p:cNvSpPr txBox="1"/>
          <p:nvPr/>
        </p:nvSpPr>
        <p:spPr>
          <a:xfrm>
            <a:off x="4104329" y="3601756"/>
            <a:ext cx="31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3951A6-CBD4-8B39-65ED-86CD383B0D00}"/>
              </a:ext>
            </a:extLst>
          </p:cNvPr>
          <p:cNvSpPr txBox="1"/>
          <p:nvPr/>
        </p:nvSpPr>
        <p:spPr>
          <a:xfrm>
            <a:off x="3685520" y="4287586"/>
            <a:ext cx="31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1B3C06-CC5A-18D7-14CD-D03D432F0987}"/>
              </a:ext>
            </a:extLst>
          </p:cNvPr>
          <p:cNvSpPr txBox="1"/>
          <p:nvPr/>
        </p:nvSpPr>
        <p:spPr>
          <a:xfrm>
            <a:off x="3210869" y="4973940"/>
            <a:ext cx="31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E07892-2359-99BC-609B-7DB34DCFFF6E}"/>
              </a:ext>
            </a:extLst>
          </p:cNvPr>
          <p:cNvSpPr txBox="1"/>
          <p:nvPr/>
        </p:nvSpPr>
        <p:spPr>
          <a:xfrm>
            <a:off x="2743203" y="5626293"/>
            <a:ext cx="31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3CD8AE-1318-5A22-00CF-8472A97F8E02}"/>
              </a:ext>
            </a:extLst>
          </p:cNvPr>
          <p:cNvSpPr txBox="1"/>
          <p:nvPr/>
        </p:nvSpPr>
        <p:spPr>
          <a:xfrm>
            <a:off x="6397307" y="1567483"/>
            <a:ext cx="31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36A19D9-12AA-D022-1799-BF4CCF877F6A}"/>
              </a:ext>
            </a:extLst>
          </p:cNvPr>
          <p:cNvSpPr txBox="1"/>
          <p:nvPr/>
        </p:nvSpPr>
        <p:spPr>
          <a:xfrm>
            <a:off x="6840542" y="2222015"/>
            <a:ext cx="31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D64EEB-FA0E-3AF8-01F1-988CFCB7CCC2}"/>
              </a:ext>
            </a:extLst>
          </p:cNvPr>
          <p:cNvSpPr txBox="1"/>
          <p:nvPr/>
        </p:nvSpPr>
        <p:spPr>
          <a:xfrm>
            <a:off x="7290772" y="2925848"/>
            <a:ext cx="31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48EB40-EE6A-BC4E-9AFA-E659B678B62D}"/>
              </a:ext>
            </a:extLst>
          </p:cNvPr>
          <p:cNvSpPr txBox="1"/>
          <p:nvPr/>
        </p:nvSpPr>
        <p:spPr>
          <a:xfrm>
            <a:off x="7773566" y="3601756"/>
            <a:ext cx="31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638046-2B4C-55FF-B55C-BF3597CF0D1A}"/>
              </a:ext>
            </a:extLst>
          </p:cNvPr>
          <p:cNvSpPr txBox="1"/>
          <p:nvPr/>
        </p:nvSpPr>
        <p:spPr>
          <a:xfrm>
            <a:off x="8189711" y="4283485"/>
            <a:ext cx="31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2D115D-C876-7082-860D-26F08B08D29B}"/>
              </a:ext>
            </a:extLst>
          </p:cNvPr>
          <p:cNvSpPr txBox="1"/>
          <p:nvPr/>
        </p:nvSpPr>
        <p:spPr>
          <a:xfrm>
            <a:off x="8644920" y="4979174"/>
            <a:ext cx="31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443BE6-C5A9-E1EF-2DBF-ECC9D74C7B56}"/>
              </a:ext>
            </a:extLst>
          </p:cNvPr>
          <p:cNvSpPr txBox="1"/>
          <p:nvPr/>
        </p:nvSpPr>
        <p:spPr>
          <a:xfrm>
            <a:off x="9126557" y="5626293"/>
            <a:ext cx="31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00D80C-A941-1A8D-BE80-2C1AAEAE3786}"/>
              </a:ext>
            </a:extLst>
          </p:cNvPr>
          <p:cNvSpPr txBox="1"/>
          <p:nvPr/>
        </p:nvSpPr>
        <p:spPr>
          <a:xfrm>
            <a:off x="5938942" y="2224632"/>
            <a:ext cx="31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909972-DB61-0CFE-4521-34DEDBB3C90D}"/>
              </a:ext>
            </a:extLst>
          </p:cNvPr>
          <p:cNvSpPr txBox="1"/>
          <p:nvPr/>
        </p:nvSpPr>
        <p:spPr>
          <a:xfrm>
            <a:off x="5051308" y="3601756"/>
            <a:ext cx="31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A2EABA-73CE-4041-BA99-783CA29CA5CB}"/>
              </a:ext>
            </a:extLst>
          </p:cNvPr>
          <p:cNvSpPr txBox="1"/>
          <p:nvPr/>
        </p:nvSpPr>
        <p:spPr>
          <a:xfrm>
            <a:off x="6854508" y="3600571"/>
            <a:ext cx="31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4072DF-CBC7-6811-1799-1F01E83599B2}"/>
              </a:ext>
            </a:extLst>
          </p:cNvPr>
          <p:cNvSpPr txBox="1"/>
          <p:nvPr/>
        </p:nvSpPr>
        <p:spPr>
          <a:xfrm>
            <a:off x="5952908" y="3603188"/>
            <a:ext cx="31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FFB3D3-455F-FFD1-D734-C5F41F8AC55C}"/>
              </a:ext>
            </a:extLst>
          </p:cNvPr>
          <p:cNvSpPr txBox="1"/>
          <p:nvPr/>
        </p:nvSpPr>
        <p:spPr>
          <a:xfrm>
            <a:off x="5491048" y="2924304"/>
            <a:ext cx="31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AFFCFC-7726-75AB-3600-BD154F4C5B5B}"/>
              </a:ext>
            </a:extLst>
          </p:cNvPr>
          <p:cNvSpPr txBox="1"/>
          <p:nvPr/>
        </p:nvSpPr>
        <p:spPr>
          <a:xfrm>
            <a:off x="6392648" y="2925736"/>
            <a:ext cx="31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B9A25C-B6F0-20AA-3968-DF918577CE10}"/>
              </a:ext>
            </a:extLst>
          </p:cNvPr>
          <p:cNvSpPr txBox="1"/>
          <p:nvPr/>
        </p:nvSpPr>
        <p:spPr>
          <a:xfrm>
            <a:off x="4601425" y="4287586"/>
            <a:ext cx="31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822AE5-6964-B962-E576-7211EC3BC2F6}"/>
              </a:ext>
            </a:extLst>
          </p:cNvPr>
          <p:cNvSpPr txBox="1"/>
          <p:nvPr/>
        </p:nvSpPr>
        <p:spPr>
          <a:xfrm>
            <a:off x="7303558" y="4264875"/>
            <a:ext cx="31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D04DAA-4FFE-40F3-8B82-0004FFB102CF}"/>
              </a:ext>
            </a:extLst>
          </p:cNvPr>
          <p:cNvSpPr txBox="1"/>
          <p:nvPr/>
        </p:nvSpPr>
        <p:spPr>
          <a:xfrm>
            <a:off x="5409286" y="4283485"/>
            <a:ext cx="52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93616E-6D0F-4E46-F0AE-B189BC1468E1}"/>
              </a:ext>
            </a:extLst>
          </p:cNvPr>
          <p:cNvSpPr txBox="1"/>
          <p:nvPr/>
        </p:nvSpPr>
        <p:spPr>
          <a:xfrm>
            <a:off x="6297090" y="4280110"/>
            <a:ext cx="52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0A7DE9-134B-010F-28A6-7E6E22B5AAA4}"/>
              </a:ext>
            </a:extLst>
          </p:cNvPr>
          <p:cNvSpPr txBox="1"/>
          <p:nvPr/>
        </p:nvSpPr>
        <p:spPr>
          <a:xfrm>
            <a:off x="6747475" y="4973940"/>
            <a:ext cx="52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25B9B5-7B18-1C1E-0183-2E6C3001C3A5}"/>
              </a:ext>
            </a:extLst>
          </p:cNvPr>
          <p:cNvSpPr txBox="1"/>
          <p:nvPr/>
        </p:nvSpPr>
        <p:spPr>
          <a:xfrm>
            <a:off x="4936708" y="4980312"/>
            <a:ext cx="52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3486D6-5596-D85C-5D19-8E3DC9286BE9}"/>
              </a:ext>
            </a:extLst>
          </p:cNvPr>
          <p:cNvSpPr txBox="1"/>
          <p:nvPr/>
        </p:nvSpPr>
        <p:spPr>
          <a:xfrm>
            <a:off x="5849768" y="4980312"/>
            <a:ext cx="52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AB6B41-CAF3-75EA-21BE-4F47263D7CCE}"/>
              </a:ext>
            </a:extLst>
          </p:cNvPr>
          <p:cNvSpPr txBox="1"/>
          <p:nvPr/>
        </p:nvSpPr>
        <p:spPr>
          <a:xfrm>
            <a:off x="7750797" y="4980578"/>
            <a:ext cx="31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E471D54-19A5-B0F3-2256-1C44283327A9}"/>
              </a:ext>
            </a:extLst>
          </p:cNvPr>
          <p:cNvSpPr txBox="1"/>
          <p:nvPr/>
        </p:nvSpPr>
        <p:spPr>
          <a:xfrm>
            <a:off x="4118296" y="4980312"/>
            <a:ext cx="31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022A372-287E-1E80-7CD9-CE90D7206962}"/>
              </a:ext>
            </a:extLst>
          </p:cNvPr>
          <p:cNvSpPr txBox="1"/>
          <p:nvPr/>
        </p:nvSpPr>
        <p:spPr>
          <a:xfrm>
            <a:off x="3643640" y="5626293"/>
            <a:ext cx="31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C23133A-38F9-673D-CE83-C860678227BE}"/>
              </a:ext>
            </a:extLst>
          </p:cNvPr>
          <p:cNvSpPr txBox="1"/>
          <p:nvPr/>
        </p:nvSpPr>
        <p:spPr>
          <a:xfrm>
            <a:off x="8189711" y="5626293"/>
            <a:ext cx="31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5701028-7603-D303-4402-B08720F1E960}"/>
              </a:ext>
            </a:extLst>
          </p:cNvPr>
          <p:cNvSpPr txBox="1"/>
          <p:nvPr/>
        </p:nvSpPr>
        <p:spPr>
          <a:xfrm>
            <a:off x="7215146" y="5630304"/>
            <a:ext cx="52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9946D9A-5117-2C08-933D-E4051F769892}"/>
              </a:ext>
            </a:extLst>
          </p:cNvPr>
          <p:cNvSpPr txBox="1"/>
          <p:nvPr/>
        </p:nvSpPr>
        <p:spPr>
          <a:xfrm>
            <a:off x="4494891" y="5630903"/>
            <a:ext cx="52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5E01F0-81D3-B36C-9E64-754C54B0F868}"/>
              </a:ext>
            </a:extLst>
          </p:cNvPr>
          <p:cNvSpPr txBox="1"/>
          <p:nvPr/>
        </p:nvSpPr>
        <p:spPr>
          <a:xfrm>
            <a:off x="5415262" y="5626293"/>
            <a:ext cx="52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F0DBD3-E045-CAD4-2851-14CC064B1F0A}"/>
              </a:ext>
            </a:extLst>
          </p:cNvPr>
          <p:cNvSpPr txBox="1"/>
          <p:nvPr/>
        </p:nvSpPr>
        <p:spPr>
          <a:xfrm>
            <a:off x="6315699" y="5634484"/>
            <a:ext cx="52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812F6AA-D79C-B1C6-92EB-A42CE2A0F103}"/>
              </a:ext>
            </a:extLst>
          </p:cNvPr>
          <p:cNvSpPr/>
          <p:nvPr/>
        </p:nvSpPr>
        <p:spPr>
          <a:xfrm>
            <a:off x="6002264" y="763877"/>
            <a:ext cx="215393" cy="20245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Bent Arrow 74">
            <a:extLst>
              <a:ext uri="{FF2B5EF4-FFF2-40B4-BE49-F238E27FC236}">
                <a16:creationId xmlns:a16="http://schemas.microsoft.com/office/drawing/2014/main" id="{05EE648E-6D45-1E6A-CE68-E4E4304801C4}"/>
              </a:ext>
            </a:extLst>
          </p:cNvPr>
          <p:cNvSpPr/>
          <p:nvPr/>
        </p:nvSpPr>
        <p:spPr>
          <a:xfrm rot="5550815">
            <a:off x="6128709" y="1590283"/>
            <a:ext cx="609749" cy="365529"/>
          </a:xfrm>
          <a:prstGeom prst="bentArrow">
            <a:avLst>
              <a:gd name="adj1" fmla="val 2358"/>
              <a:gd name="adj2" fmla="val 11449"/>
              <a:gd name="adj3" fmla="val 32832"/>
              <a:gd name="adj4" fmla="val 6187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Bent Arrow 75">
            <a:extLst>
              <a:ext uri="{FF2B5EF4-FFF2-40B4-BE49-F238E27FC236}">
                <a16:creationId xmlns:a16="http://schemas.microsoft.com/office/drawing/2014/main" id="{609A8707-EF7A-28E2-4ABF-7A0276FE5024}"/>
              </a:ext>
            </a:extLst>
          </p:cNvPr>
          <p:cNvSpPr/>
          <p:nvPr/>
        </p:nvSpPr>
        <p:spPr>
          <a:xfrm rot="5550815" flipV="1">
            <a:off x="5467927" y="1630285"/>
            <a:ext cx="609749" cy="298248"/>
          </a:xfrm>
          <a:prstGeom prst="bentArrow">
            <a:avLst>
              <a:gd name="adj1" fmla="val 2358"/>
              <a:gd name="adj2" fmla="val 11449"/>
              <a:gd name="adj3" fmla="val 32832"/>
              <a:gd name="adj4" fmla="val 618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Bent Arrow 76">
            <a:extLst>
              <a:ext uri="{FF2B5EF4-FFF2-40B4-BE49-F238E27FC236}">
                <a16:creationId xmlns:a16="http://schemas.microsoft.com/office/drawing/2014/main" id="{12FA6482-C12B-1E12-C16C-475A93C6BB6B}"/>
              </a:ext>
            </a:extLst>
          </p:cNvPr>
          <p:cNvSpPr/>
          <p:nvPr/>
        </p:nvSpPr>
        <p:spPr>
          <a:xfrm rot="5550815">
            <a:off x="5650845" y="2259409"/>
            <a:ext cx="609749" cy="365529"/>
          </a:xfrm>
          <a:prstGeom prst="bentArrow">
            <a:avLst>
              <a:gd name="adj1" fmla="val 2358"/>
              <a:gd name="adj2" fmla="val 11449"/>
              <a:gd name="adj3" fmla="val 32832"/>
              <a:gd name="adj4" fmla="val 6187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Bent Arrow 77">
            <a:extLst>
              <a:ext uri="{FF2B5EF4-FFF2-40B4-BE49-F238E27FC236}">
                <a16:creationId xmlns:a16="http://schemas.microsoft.com/office/drawing/2014/main" id="{9004F525-86D1-5675-9382-EEBB4AF19BE0}"/>
              </a:ext>
            </a:extLst>
          </p:cNvPr>
          <p:cNvSpPr/>
          <p:nvPr/>
        </p:nvSpPr>
        <p:spPr>
          <a:xfrm rot="5550815" flipV="1">
            <a:off x="4990063" y="2299411"/>
            <a:ext cx="609749" cy="298248"/>
          </a:xfrm>
          <a:prstGeom prst="bentArrow">
            <a:avLst>
              <a:gd name="adj1" fmla="val 2358"/>
              <a:gd name="adj2" fmla="val 11449"/>
              <a:gd name="adj3" fmla="val 32832"/>
              <a:gd name="adj4" fmla="val 618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Bent Arrow 78">
            <a:extLst>
              <a:ext uri="{FF2B5EF4-FFF2-40B4-BE49-F238E27FC236}">
                <a16:creationId xmlns:a16="http://schemas.microsoft.com/office/drawing/2014/main" id="{EC413634-0AC7-CB43-2012-A2606EA2F0CB}"/>
              </a:ext>
            </a:extLst>
          </p:cNvPr>
          <p:cNvSpPr/>
          <p:nvPr/>
        </p:nvSpPr>
        <p:spPr>
          <a:xfrm rot="5550815">
            <a:off x="6570572" y="2252448"/>
            <a:ext cx="609749" cy="365529"/>
          </a:xfrm>
          <a:prstGeom prst="bentArrow">
            <a:avLst>
              <a:gd name="adj1" fmla="val 2358"/>
              <a:gd name="adj2" fmla="val 11449"/>
              <a:gd name="adj3" fmla="val 32832"/>
              <a:gd name="adj4" fmla="val 6187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Bent Arrow 79">
            <a:extLst>
              <a:ext uri="{FF2B5EF4-FFF2-40B4-BE49-F238E27FC236}">
                <a16:creationId xmlns:a16="http://schemas.microsoft.com/office/drawing/2014/main" id="{09E01364-3E12-457D-E5B4-F526C5A837B1}"/>
              </a:ext>
            </a:extLst>
          </p:cNvPr>
          <p:cNvSpPr/>
          <p:nvPr/>
        </p:nvSpPr>
        <p:spPr>
          <a:xfrm rot="5550815" flipV="1">
            <a:off x="5909790" y="2292450"/>
            <a:ext cx="609749" cy="298248"/>
          </a:xfrm>
          <a:prstGeom prst="bentArrow">
            <a:avLst>
              <a:gd name="adj1" fmla="val 2358"/>
              <a:gd name="adj2" fmla="val 11449"/>
              <a:gd name="adj3" fmla="val 32832"/>
              <a:gd name="adj4" fmla="val 618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67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36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Kunz Dominik (kuzz)</dc:creator>
  <cp:lastModifiedBy>Kunz Dominik (kuzz)</cp:lastModifiedBy>
  <cp:revision>4</cp:revision>
  <dcterms:created xsi:type="dcterms:W3CDTF">2024-11-21T16:05:08Z</dcterms:created>
  <dcterms:modified xsi:type="dcterms:W3CDTF">2024-11-21T21:23:45Z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2024-11-21T16:11:14Z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02d12e36-51e1-4df2-aec7-904aeea6e7dc</vt:lpwstr>
  </property>
  <property fmtid="{D5CDD505-2E9C-101B-9397-08002B2CF9AE}" pid="8" name="MSIP_Label_10d9bad3-6dac-4e9a-89a3-89f3b8d247b2_ContentBits">
    <vt:lpwstr>0</vt:lpwstr>
  </property>
</Properties>
</file>