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6" r:id="rId10"/>
    <p:sldId id="267" r:id="rId11"/>
    <p:sldId id="269" r:id="rId12"/>
    <p:sldId id="273" r:id="rId13"/>
    <p:sldId id="276" r:id="rId14"/>
    <p:sldId id="275" r:id="rId15"/>
    <p:sldId id="278" r:id="rId16"/>
    <p:sldId id="291" r:id="rId17"/>
    <p:sldId id="284" r:id="rId18"/>
    <p:sldId id="288" r:id="rId19"/>
    <p:sldId id="289" r:id="rId20"/>
    <p:sldId id="292" r:id="rId21"/>
    <p:sldId id="293" r:id="rId22"/>
    <p:sldId id="294" r:id="rId23"/>
    <p:sldId id="295" r:id="rId24"/>
    <p:sldId id="274" r:id="rId25"/>
    <p:sldId id="279" r:id="rId26"/>
    <p:sldId id="2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B3A72-BB19-4E88-93B8-54AD1C073A37}" v="527" dt="2022-07-31T04:31:19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3" autoAdjust="0"/>
    <p:restoredTop sz="94660"/>
  </p:normalViewPr>
  <p:slideViewPr>
    <p:cSldViewPr snapToGrid="0">
      <p:cViewPr>
        <p:scale>
          <a:sx n="66" d="100"/>
          <a:sy n="66" d="100"/>
        </p:scale>
        <p:origin x="256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Yu Yee Dominic /CSF" userId="59ddad63-47f1-4317-b088-d34171f6460d" providerId="ADAL" clId="{650A60F3-0B9A-9546-B0DB-E8DA56332516}"/>
    <pc:docChg chg="undo redo custSel addSld delSld modSld sldOrd">
      <pc:chgData name="Lee Yu Yee Dominic /CSF" userId="59ddad63-47f1-4317-b088-d34171f6460d" providerId="ADAL" clId="{650A60F3-0B9A-9546-B0DB-E8DA56332516}" dt="2022-07-21T08:38:45.021" v="1796" actId="20577"/>
      <pc:docMkLst>
        <pc:docMk/>
      </pc:docMkLst>
      <pc:sldChg chg="modSp mod">
        <pc:chgData name="Lee Yu Yee Dominic /CSF" userId="59ddad63-47f1-4317-b088-d34171f6460d" providerId="ADAL" clId="{650A60F3-0B9A-9546-B0DB-E8DA56332516}" dt="2022-07-21T07:30:18.235" v="32" actId="20577"/>
        <pc:sldMkLst>
          <pc:docMk/>
          <pc:sldMk cId="1055944538" sldId="256"/>
        </pc:sldMkLst>
        <pc:spChg chg="mod">
          <ac:chgData name="Lee Yu Yee Dominic /CSF" userId="59ddad63-47f1-4317-b088-d34171f6460d" providerId="ADAL" clId="{650A60F3-0B9A-9546-B0DB-E8DA56332516}" dt="2022-07-21T07:30:02.644" v="8" actId="20577"/>
          <ac:spMkLst>
            <pc:docMk/>
            <pc:sldMk cId="1055944538" sldId="256"/>
            <ac:spMk id="2" creationId="{C85BC506-71EB-EA8F-4C12-3F4AE297D643}"/>
          </ac:spMkLst>
        </pc:spChg>
        <pc:spChg chg="mod">
          <ac:chgData name="Lee Yu Yee Dominic /CSF" userId="59ddad63-47f1-4317-b088-d34171f6460d" providerId="ADAL" clId="{650A60F3-0B9A-9546-B0DB-E8DA56332516}" dt="2022-07-21T07:30:18.235" v="32" actId="20577"/>
          <ac:spMkLst>
            <pc:docMk/>
            <pc:sldMk cId="1055944538" sldId="256"/>
            <ac:spMk id="3" creationId="{8043317B-1F85-5453-084E-457214362D73}"/>
          </ac:spMkLst>
        </pc:spChg>
      </pc:sldChg>
      <pc:sldChg chg="addSp delSp modSp new mod setBg">
        <pc:chgData name="Lee Yu Yee Dominic /CSF" userId="59ddad63-47f1-4317-b088-d34171f6460d" providerId="ADAL" clId="{650A60F3-0B9A-9546-B0DB-E8DA56332516}" dt="2022-07-21T07:33:59.512" v="127" actId="26606"/>
        <pc:sldMkLst>
          <pc:docMk/>
          <pc:sldMk cId="1772913691" sldId="257"/>
        </pc:sldMkLst>
        <pc:spChg chg="mod">
          <ac:chgData name="Lee Yu Yee Dominic /CSF" userId="59ddad63-47f1-4317-b088-d34171f6460d" providerId="ADAL" clId="{650A60F3-0B9A-9546-B0DB-E8DA56332516}" dt="2022-07-21T07:32:43.170" v="55" actId="20577"/>
          <ac:spMkLst>
            <pc:docMk/>
            <pc:sldMk cId="1772913691" sldId="257"/>
            <ac:spMk id="2" creationId="{3DF78AB5-76F9-4C82-D164-D83509E1B9AF}"/>
          </ac:spMkLst>
        </pc:spChg>
        <pc:spChg chg="del mod">
          <ac:chgData name="Lee Yu Yee Dominic /CSF" userId="59ddad63-47f1-4317-b088-d34171f6460d" providerId="ADAL" clId="{650A60F3-0B9A-9546-B0DB-E8DA56332516}" dt="2022-07-21T07:33:59.512" v="127" actId="26606"/>
          <ac:spMkLst>
            <pc:docMk/>
            <pc:sldMk cId="1772913691" sldId="257"/>
            <ac:spMk id="3" creationId="{FE0315EA-ED3F-EF52-D35B-6D7CB63E81D6}"/>
          </ac:spMkLst>
        </pc:spChg>
        <pc:spChg chg="add del">
          <ac:chgData name="Lee Yu Yee Dominic /CSF" userId="59ddad63-47f1-4317-b088-d34171f6460d" providerId="ADAL" clId="{650A60F3-0B9A-9546-B0DB-E8DA56332516}" dt="2022-07-21T07:33:59.512" v="127" actId="26606"/>
          <ac:spMkLst>
            <pc:docMk/>
            <pc:sldMk cId="1772913691" sldId="257"/>
            <ac:spMk id="8" creationId="{E009DD9B-5EE2-4C0D-8B2B-351C8C102205}"/>
          </ac:spMkLst>
        </pc:spChg>
        <pc:spChg chg="add del">
          <ac:chgData name="Lee Yu Yee Dominic /CSF" userId="59ddad63-47f1-4317-b088-d34171f6460d" providerId="ADAL" clId="{650A60F3-0B9A-9546-B0DB-E8DA56332516}" dt="2022-07-21T07:33:59.512" v="127" actId="26606"/>
          <ac:spMkLst>
            <pc:docMk/>
            <pc:sldMk cId="1772913691" sldId="257"/>
            <ac:spMk id="10" creationId="{E720DB99-7745-4E75-9D96-AAB6D55C531E}"/>
          </ac:spMkLst>
        </pc:spChg>
        <pc:spChg chg="add del">
          <ac:chgData name="Lee Yu Yee Dominic /CSF" userId="59ddad63-47f1-4317-b088-d34171f6460d" providerId="ADAL" clId="{650A60F3-0B9A-9546-B0DB-E8DA56332516}" dt="2022-07-21T07:33:59.512" v="127" actId="26606"/>
          <ac:spMkLst>
            <pc:docMk/>
            <pc:sldMk cId="1772913691" sldId="257"/>
            <ac:spMk id="12" creationId="{D68803C4-E159-4360-B7BB-74205C8F782D}"/>
          </ac:spMkLst>
        </pc:spChg>
        <pc:spChg chg="add del">
          <ac:chgData name="Lee Yu Yee Dominic /CSF" userId="59ddad63-47f1-4317-b088-d34171f6460d" providerId="ADAL" clId="{650A60F3-0B9A-9546-B0DB-E8DA56332516}" dt="2022-07-21T07:33:59.512" v="127" actId="26606"/>
          <ac:spMkLst>
            <pc:docMk/>
            <pc:sldMk cId="1772913691" sldId="257"/>
            <ac:spMk id="14" creationId="{504B0465-3B07-49BF-BEA7-D81476246293}"/>
          </ac:spMkLst>
        </pc:spChg>
        <pc:spChg chg="add del">
          <ac:chgData name="Lee Yu Yee Dominic /CSF" userId="59ddad63-47f1-4317-b088-d34171f6460d" providerId="ADAL" clId="{650A60F3-0B9A-9546-B0DB-E8DA56332516}" dt="2022-07-21T07:33:59.512" v="127" actId="26606"/>
          <ac:spMkLst>
            <pc:docMk/>
            <pc:sldMk cId="1772913691" sldId="257"/>
            <ac:spMk id="16" creationId="{49B7FFA5-14CB-4A4F-9BCC-CA3AA5D9D276}"/>
          </ac:spMkLst>
        </pc:spChg>
        <pc:spChg chg="add del">
          <ac:chgData name="Lee Yu Yee Dominic /CSF" userId="59ddad63-47f1-4317-b088-d34171f6460d" providerId="ADAL" clId="{650A60F3-0B9A-9546-B0DB-E8DA56332516}" dt="2022-07-21T07:33:59.512" v="127" actId="26606"/>
          <ac:spMkLst>
            <pc:docMk/>
            <pc:sldMk cId="1772913691" sldId="257"/>
            <ac:spMk id="18" creationId="{04E48745-7512-4EC2-9E20-9092D12150CA}"/>
          </ac:spMkLst>
        </pc:spChg>
        <pc:spChg chg="add">
          <ac:chgData name="Lee Yu Yee Dominic /CSF" userId="59ddad63-47f1-4317-b088-d34171f6460d" providerId="ADAL" clId="{650A60F3-0B9A-9546-B0DB-E8DA56332516}" dt="2022-07-21T07:33:59.512" v="127" actId="26606"/>
          <ac:spMkLst>
            <pc:docMk/>
            <pc:sldMk cId="1772913691" sldId="257"/>
            <ac:spMk id="24" creationId="{3FD711E9-7F79-40A9-8D9E-4AE293C154A5}"/>
          </ac:spMkLst>
        </pc:spChg>
        <pc:graphicFrameChg chg="add">
          <ac:chgData name="Lee Yu Yee Dominic /CSF" userId="59ddad63-47f1-4317-b088-d34171f6460d" providerId="ADAL" clId="{650A60F3-0B9A-9546-B0DB-E8DA56332516}" dt="2022-07-21T07:33:59.512" v="127" actId="26606"/>
          <ac:graphicFrameMkLst>
            <pc:docMk/>
            <pc:sldMk cId="1772913691" sldId="257"/>
            <ac:graphicFrameMk id="20" creationId="{4FF130AB-26D3-6002-A7D6-AAF5C9B1824E}"/>
          </ac:graphicFrameMkLst>
        </pc:graphicFrameChg>
      </pc:sldChg>
      <pc:sldChg chg="addSp delSp modSp new mod setBg">
        <pc:chgData name="Lee Yu Yee Dominic /CSF" userId="59ddad63-47f1-4317-b088-d34171f6460d" providerId="ADAL" clId="{650A60F3-0B9A-9546-B0DB-E8DA56332516}" dt="2022-07-21T07:38:36.443" v="385" actId="26606"/>
        <pc:sldMkLst>
          <pc:docMk/>
          <pc:sldMk cId="3083634635" sldId="258"/>
        </pc:sldMkLst>
        <pc:spChg chg="mod">
          <ac:chgData name="Lee Yu Yee Dominic /CSF" userId="59ddad63-47f1-4317-b088-d34171f6460d" providerId="ADAL" clId="{650A60F3-0B9A-9546-B0DB-E8DA56332516}" dt="2022-07-21T07:38:36.443" v="385" actId="26606"/>
          <ac:spMkLst>
            <pc:docMk/>
            <pc:sldMk cId="3083634635" sldId="258"/>
            <ac:spMk id="2" creationId="{43CA30A2-6CC4-75F9-2765-86797E56BAF6}"/>
          </ac:spMkLst>
        </pc:spChg>
        <pc:spChg chg="del mod">
          <ac:chgData name="Lee Yu Yee Dominic /CSF" userId="59ddad63-47f1-4317-b088-d34171f6460d" providerId="ADAL" clId="{650A60F3-0B9A-9546-B0DB-E8DA56332516}" dt="2022-07-21T07:38:36.443" v="385" actId="26606"/>
          <ac:spMkLst>
            <pc:docMk/>
            <pc:sldMk cId="3083634635" sldId="258"/>
            <ac:spMk id="3" creationId="{3DCA7486-0393-D091-1076-2284ABF56827}"/>
          </ac:spMkLst>
        </pc:spChg>
        <pc:spChg chg="add">
          <ac:chgData name="Lee Yu Yee Dominic /CSF" userId="59ddad63-47f1-4317-b088-d34171f6460d" providerId="ADAL" clId="{650A60F3-0B9A-9546-B0DB-E8DA56332516}" dt="2022-07-21T07:38:36.443" v="385" actId="26606"/>
          <ac:spMkLst>
            <pc:docMk/>
            <pc:sldMk cId="3083634635" sldId="258"/>
            <ac:spMk id="9" creationId="{5118BA95-03E7-41B7-B442-0AF8C0A7FF68}"/>
          </ac:spMkLst>
        </pc:spChg>
        <pc:spChg chg="add">
          <ac:chgData name="Lee Yu Yee Dominic /CSF" userId="59ddad63-47f1-4317-b088-d34171f6460d" providerId="ADAL" clId="{650A60F3-0B9A-9546-B0DB-E8DA56332516}" dt="2022-07-21T07:38:36.443" v="385" actId="26606"/>
          <ac:spMkLst>
            <pc:docMk/>
            <pc:sldMk cId="3083634635" sldId="258"/>
            <ac:spMk id="11" creationId="{059D8741-EAD6-41B1-A882-70D70FC35821}"/>
          </ac:spMkLst>
        </pc:spChg>
        <pc:spChg chg="add">
          <ac:chgData name="Lee Yu Yee Dominic /CSF" userId="59ddad63-47f1-4317-b088-d34171f6460d" providerId="ADAL" clId="{650A60F3-0B9A-9546-B0DB-E8DA56332516}" dt="2022-07-21T07:38:36.443" v="385" actId="26606"/>
          <ac:spMkLst>
            <pc:docMk/>
            <pc:sldMk cId="3083634635" sldId="258"/>
            <ac:spMk id="13" creationId="{45444F36-3103-4D11-A25F-C054D4606DA4}"/>
          </ac:spMkLst>
        </pc:spChg>
        <pc:spChg chg="add">
          <ac:chgData name="Lee Yu Yee Dominic /CSF" userId="59ddad63-47f1-4317-b088-d34171f6460d" providerId="ADAL" clId="{650A60F3-0B9A-9546-B0DB-E8DA56332516}" dt="2022-07-21T07:38:36.443" v="385" actId="26606"/>
          <ac:spMkLst>
            <pc:docMk/>
            <pc:sldMk cId="3083634635" sldId="258"/>
            <ac:spMk id="15" creationId="{AD9B3EAD-A2B3-42C4-927C-3455E3E69EE6}"/>
          </ac:spMkLst>
        </pc:spChg>
        <pc:graphicFrameChg chg="add">
          <ac:chgData name="Lee Yu Yee Dominic /CSF" userId="59ddad63-47f1-4317-b088-d34171f6460d" providerId="ADAL" clId="{650A60F3-0B9A-9546-B0DB-E8DA56332516}" dt="2022-07-21T07:38:36.443" v="385" actId="26606"/>
          <ac:graphicFrameMkLst>
            <pc:docMk/>
            <pc:sldMk cId="3083634635" sldId="258"/>
            <ac:graphicFrameMk id="5" creationId="{623E9E12-D396-0892-1930-FCD5ACFA0AB7}"/>
          </ac:graphicFrameMkLst>
        </pc:graphicFrameChg>
      </pc:sldChg>
      <pc:sldChg chg="addSp delSp modSp new mod setBg">
        <pc:chgData name="Lee Yu Yee Dominic /CSF" userId="59ddad63-47f1-4317-b088-d34171f6460d" providerId="ADAL" clId="{650A60F3-0B9A-9546-B0DB-E8DA56332516}" dt="2022-07-21T08:27:07.459" v="1719" actId="20577"/>
        <pc:sldMkLst>
          <pc:docMk/>
          <pc:sldMk cId="842837169" sldId="259"/>
        </pc:sldMkLst>
        <pc:spChg chg="mod">
          <ac:chgData name="Lee Yu Yee Dominic /CSF" userId="59ddad63-47f1-4317-b088-d34171f6460d" providerId="ADAL" clId="{650A60F3-0B9A-9546-B0DB-E8DA56332516}" dt="2022-07-21T08:27:07.459" v="1719" actId="20577"/>
          <ac:spMkLst>
            <pc:docMk/>
            <pc:sldMk cId="842837169" sldId="259"/>
            <ac:spMk id="2" creationId="{94C9E56F-23CB-631D-6E2D-43E88684B112}"/>
          </ac:spMkLst>
        </pc:spChg>
        <pc:spChg chg="del mod">
          <ac:chgData name="Lee Yu Yee Dominic /CSF" userId="59ddad63-47f1-4317-b088-d34171f6460d" providerId="ADAL" clId="{650A60F3-0B9A-9546-B0DB-E8DA56332516}" dt="2022-07-21T07:44:55" v="401"/>
          <ac:spMkLst>
            <pc:docMk/>
            <pc:sldMk cId="842837169" sldId="259"/>
            <ac:spMk id="3" creationId="{3103F783-0E10-1A92-B74E-67254C8B1C49}"/>
          </ac:spMkLst>
        </pc:spChg>
        <pc:spChg chg="add del mod">
          <ac:chgData name="Lee Yu Yee Dominic /CSF" userId="59ddad63-47f1-4317-b088-d34171f6460d" providerId="ADAL" clId="{650A60F3-0B9A-9546-B0DB-E8DA56332516}" dt="2022-07-21T07:45:24.917" v="405"/>
          <ac:spMkLst>
            <pc:docMk/>
            <pc:sldMk cId="842837169" sldId="259"/>
            <ac:spMk id="7" creationId="{2F30CFE7-ADFA-88B6-7B53-18D11BFB9212}"/>
          </ac:spMkLst>
        </pc:spChg>
        <pc:spChg chg="add del">
          <ac:chgData name="Lee Yu Yee Dominic /CSF" userId="59ddad63-47f1-4317-b088-d34171f6460d" providerId="ADAL" clId="{650A60F3-0B9A-9546-B0DB-E8DA56332516}" dt="2022-07-21T07:45:46.768" v="408" actId="26606"/>
          <ac:spMkLst>
            <pc:docMk/>
            <pc:sldMk cId="842837169" sldId="259"/>
            <ac:spMk id="8" creationId="{E009DD9B-5EE2-4C0D-8B2B-351C8C102205}"/>
          </ac:spMkLst>
        </pc:spChg>
        <pc:spChg chg="add del">
          <ac:chgData name="Lee Yu Yee Dominic /CSF" userId="59ddad63-47f1-4317-b088-d34171f6460d" providerId="ADAL" clId="{650A60F3-0B9A-9546-B0DB-E8DA56332516}" dt="2022-07-21T07:45:46.768" v="408" actId="26606"/>
          <ac:spMkLst>
            <pc:docMk/>
            <pc:sldMk cId="842837169" sldId="259"/>
            <ac:spMk id="10" creationId="{E720DB99-7745-4E75-9D96-AAB6D55C531E}"/>
          </ac:spMkLst>
        </pc:spChg>
        <pc:spChg chg="add del">
          <ac:chgData name="Lee Yu Yee Dominic /CSF" userId="59ddad63-47f1-4317-b088-d34171f6460d" providerId="ADAL" clId="{650A60F3-0B9A-9546-B0DB-E8DA56332516}" dt="2022-07-21T07:45:46.768" v="408" actId="26606"/>
          <ac:spMkLst>
            <pc:docMk/>
            <pc:sldMk cId="842837169" sldId="259"/>
            <ac:spMk id="12" creationId="{D68803C4-E159-4360-B7BB-74205C8F782D}"/>
          </ac:spMkLst>
        </pc:spChg>
        <pc:spChg chg="add del">
          <ac:chgData name="Lee Yu Yee Dominic /CSF" userId="59ddad63-47f1-4317-b088-d34171f6460d" providerId="ADAL" clId="{650A60F3-0B9A-9546-B0DB-E8DA56332516}" dt="2022-07-21T07:45:46.768" v="408" actId="26606"/>
          <ac:spMkLst>
            <pc:docMk/>
            <pc:sldMk cId="842837169" sldId="259"/>
            <ac:spMk id="14" creationId="{504B0465-3B07-49BF-BEA7-D81476246293}"/>
          </ac:spMkLst>
        </pc:spChg>
        <pc:spChg chg="add del">
          <ac:chgData name="Lee Yu Yee Dominic /CSF" userId="59ddad63-47f1-4317-b088-d34171f6460d" providerId="ADAL" clId="{650A60F3-0B9A-9546-B0DB-E8DA56332516}" dt="2022-07-21T07:45:46.768" v="408" actId="26606"/>
          <ac:spMkLst>
            <pc:docMk/>
            <pc:sldMk cId="842837169" sldId="259"/>
            <ac:spMk id="16" creationId="{49B7FFA5-14CB-4A4F-9BCC-CA3AA5D9D276}"/>
          </ac:spMkLst>
        </pc:spChg>
        <pc:spChg chg="add del">
          <ac:chgData name="Lee Yu Yee Dominic /CSF" userId="59ddad63-47f1-4317-b088-d34171f6460d" providerId="ADAL" clId="{650A60F3-0B9A-9546-B0DB-E8DA56332516}" dt="2022-07-21T07:45:46.768" v="408" actId="26606"/>
          <ac:spMkLst>
            <pc:docMk/>
            <pc:sldMk cId="842837169" sldId="259"/>
            <ac:spMk id="18" creationId="{04E48745-7512-4EC2-9E20-9092D12150CA}"/>
          </ac:spMkLst>
        </pc:spChg>
        <pc:spChg chg="add mod">
          <ac:chgData name="Lee Yu Yee Dominic /CSF" userId="59ddad63-47f1-4317-b088-d34171f6460d" providerId="ADAL" clId="{650A60F3-0B9A-9546-B0DB-E8DA56332516}" dt="2022-07-21T07:46:57.172" v="509" actId="26606"/>
          <ac:spMkLst>
            <pc:docMk/>
            <pc:sldMk cId="842837169" sldId="259"/>
            <ac:spMk id="22" creationId="{9FFFA1E5-1E2A-FDDE-748E-E612F70AF61B}"/>
          </ac:spMkLst>
        </pc:spChg>
        <pc:spChg chg="add del">
          <ac:chgData name="Lee Yu Yee Dominic /CSF" userId="59ddad63-47f1-4317-b088-d34171f6460d" providerId="ADAL" clId="{650A60F3-0B9A-9546-B0DB-E8DA56332516}" dt="2022-07-21T07:46:57.172" v="509" actId="26606"/>
          <ac:spMkLst>
            <pc:docMk/>
            <pc:sldMk cId="842837169" sldId="259"/>
            <ac:spMk id="25" creationId="{362E11DD-B54B-4751-9C17-39DAF9EF46E7}"/>
          </ac:spMkLst>
        </pc:spChg>
        <pc:spChg chg="add">
          <ac:chgData name="Lee Yu Yee Dominic /CSF" userId="59ddad63-47f1-4317-b088-d34171f6460d" providerId="ADAL" clId="{650A60F3-0B9A-9546-B0DB-E8DA56332516}" dt="2022-07-21T07:46:57.172" v="509" actId="26606"/>
          <ac:spMkLst>
            <pc:docMk/>
            <pc:sldMk cId="842837169" sldId="259"/>
            <ac:spMk id="34" creationId="{4DA90C30-B990-4CCA-B584-40F864DA3A82}"/>
          </ac:spMkLst>
        </pc:spChg>
        <pc:grpChg chg="add del">
          <ac:chgData name="Lee Yu Yee Dominic /CSF" userId="59ddad63-47f1-4317-b088-d34171f6460d" providerId="ADAL" clId="{650A60F3-0B9A-9546-B0DB-E8DA56332516}" dt="2022-07-21T07:46:57.172" v="509" actId="26606"/>
          <ac:grpSpMkLst>
            <pc:docMk/>
            <pc:sldMk cId="842837169" sldId="259"/>
            <ac:grpSpMk id="27" creationId="{B55DE4E1-F219-45A4-96D9-9A86D0E4DBD2}"/>
          </ac:grpSpMkLst>
        </pc:grpChg>
        <pc:grpChg chg="add">
          <ac:chgData name="Lee Yu Yee Dominic /CSF" userId="59ddad63-47f1-4317-b088-d34171f6460d" providerId="ADAL" clId="{650A60F3-0B9A-9546-B0DB-E8DA56332516}" dt="2022-07-21T07:46:57.172" v="509" actId="26606"/>
          <ac:grpSpMkLst>
            <pc:docMk/>
            <pc:sldMk cId="842837169" sldId="259"/>
            <ac:grpSpMk id="36" creationId="{D060B936-2771-48DC-842C-14EE9318E3E2}"/>
          </ac:grpSpMkLst>
        </pc:grpChg>
        <pc:picChg chg="add del mod">
          <ac:chgData name="Lee Yu Yee Dominic /CSF" userId="59ddad63-47f1-4317-b088-d34171f6460d" providerId="ADAL" clId="{650A60F3-0B9A-9546-B0DB-E8DA56332516}" dt="2022-07-21T07:45:01.677" v="404" actId="478"/>
          <ac:picMkLst>
            <pc:docMk/>
            <pc:sldMk cId="842837169" sldId="259"/>
            <ac:picMk id="5" creationId="{C143F6B6-F34F-BDCD-18FF-E13BAEA83A28}"/>
          </ac:picMkLst>
        </pc:picChg>
        <pc:picChg chg="add mod">
          <ac:chgData name="Lee Yu Yee Dominic /CSF" userId="59ddad63-47f1-4317-b088-d34171f6460d" providerId="ADAL" clId="{650A60F3-0B9A-9546-B0DB-E8DA56332516}" dt="2022-07-21T07:46:57.172" v="509" actId="26606"/>
          <ac:picMkLst>
            <pc:docMk/>
            <pc:sldMk cId="842837169" sldId="259"/>
            <ac:picMk id="11" creationId="{6FFCB235-2224-A1F1-F52D-0A5E4C179EAC}"/>
          </ac:picMkLst>
        </pc:picChg>
      </pc:sldChg>
      <pc:sldChg chg="addSp delSp modSp new mod setBg">
        <pc:chgData name="Lee Yu Yee Dominic /CSF" userId="59ddad63-47f1-4317-b088-d34171f6460d" providerId="ADAL" clId="{650A60F3-0B9A-9546-B0DB-E8DA56332516}" dt="2022-07-21T08:26:56.474" v="1718" actId="20577"/>
        <pc:sldMkLst>
          <pc:docMk/>
          <pc:sldMk cId="579586183" sldId="260"/>
        </pc:sldMkLst>
        <pc:spChg chg="mod">
          <ac:chgData name="Lee Yu Yee Dominic /CSF" userId="59ddad63-47f1-4317-b088-d34171f6460d" providerId="ADAL" clId="{650A60F3-0B9A-9546-B0DB-E8DA56332516}" dt="2022-07-21T08:26:56.474" v="1718" actId="20577"/>
          <ac:spMkLst>
            <pc:docMk/>
            <pc:sldMk cId="579586183" sldId="260"/>
            <ac:spMk id="2" creationId="{41AE442C-A328-7E5D-AB04-89A11883253B}"/>
          </ac:spMkLst>
        </pc:spChg>
        <pc:spChg chg="del">
          <ac:chgData name="Lee Yu Yee Dominic /CSF" userId="59ddad63-47f1-4317-b088-d34171f6460d" providerId="ADAL" clId="{650A60F3-0B9A-9546-B0DB-E8DA56332516}" dt="2022-07-21T07:50:25.305" v="528"/>
          <ac:spMkLst>
            <pc:docMk/>
            <pc:sldMk cId="579586183" sldId="260"/>
            <ac:spMk id="3" creationId="{B328C3F9-86E0-7AA3-708A-0237AB36034A}"/>
          </ac:spMkLst>
        </pc:spChg>
        <pc:spChg chg="add mod">
          <ac:chgData name="Lee Yu Yee Dominic /CSF" userId="59ddad63-47f1-4317-b088-d34171f6460d" providerId="ADAL" clId="{650A60F3-0B9A-9546-B0DB-E8DA56332516}" dt="2022-07-21T07:54:15.828" v="820" actId="20577"/>
          <ac:spMkLst>
            <pc:docMk/>
            <pc:sldMk cId="579586183" sldId="260"/>
            <ac:spMk id="9" creationId="{41FA980B-0CE9-6510-D7E7-F4EDCD70149F}"/>
          </ac:spMkLst>
        </pc:spChg>
        <pc:spChg chg="add">
          <ac:chgData name="Lee Yu Yee Dominic /CSF" userId="59ddad63-47f1-4317-b088-d34171f6460d" providerId="ADAL" clId="{650A60F3-0B9A-9546-B0DB-E8DA56332516}" dt="2022-07-21T07:50:54.642" v="532" actId="26606"/>
          <ac:spMkLst>
            <pc:docMk/>
            <pc:sldMk cId="579586183" sldId="260"/>
            <ac:spMk id="12" creationId="{F3AF35CD-DA30-4E34-B0F3-32C27766DA05}"/>
          </ac:spMkLst>
        </pc:spChg>
        <pc:grpChg chg="add">
          <ac:chgData name="Lee Yu Yee Dominic /CSF" userId="59ddad63-47f1-4317-b088-d34171f6460d" providerId="ADAL" clId="{650A60F3-0B9A-9546-B0DB-E8DA56332516}" dt="2022-07-21T07:50:54.642" v="532" actId="26606"/>
          <ac:grpSpMkLst>
            <pc:docMk/>
            <pc:sldMk cId="579586183" sldId="260"/>
            <ac:grpSpMk id="14" creationId="{BCFC42DC-2C46-47C4-BC61-530557385DBD}"/>
          </ac:grpSpMkLst>
        </pc:grpChg>
        <pc:picChg chg="add mod">
          <ac:chgData name="Lee Yu Yee Dominic /CSF" userId="59ddad63-47f1-4317-b088-d34171f6460d" providerId="ADAL" clId="{650A60F3-0B9A-9546-B0DB-E8DA56332516}" dt="2022-07-21T07:50:54.642" v="532" actId="26606"/>
          <ac:picMkLst>
            <pc:docMk/>
            <pc:sldMk cId="579586183" sldId="260"/>
            <ac:picMk id="5" creationId="{302A7AE5-4A2D-9C0B-A510-06BEB62D058B}"/>
          </ac:picMkLst>
        </pc:picChg>
      </pc:sldChg>
      <pc:sldChg chg="addSp delSp modSp new mod setBg">
        <pc:chgData name="Lee Yu Yee Dominic /CSF" userId="59ddad63-47f1-4317-b088-d34171f6460d" providerId="ADAL" clId="{650A60F3-0B9A-9546-B0DB-E8DA56332516}" dt="2022-07-21T08:27:15.797" v="1733" actId="20577"/>
        <pc:sldMkLst>
          <pc:docMk/>
          <pc:sldMk cId="2769278453" sldId="261"/>
        </pc:sldMkLst>
        <pc:spChg chg="mod">
          <ac:chgData name="Lee Yu Yee Dominic /CSF" userId="59ddad63-47f1-4317-b088-d34171f6460d" providerId="ADAL" clId="{650A60F3-0B9A-9546-B0DB-E8DA56332516}" dt="2022-07-21T08:27:15.797" v="1733" actId="20577"/>
          <ac:spMkLst>
            <pc:docMk/>
            <pc:sldMk cId="2769278453" sldId="261"/>
            <ac:spMk id="2" creationId="{2DF907F8-3002-CF7B-6357-B8C0F467C2AD}"/>
          </ac:spMkLst>
        </pc:spChg>
        <pc:spChg chg="del">
          <ac:chgData name="Lee Yu Yee Dominic /CSF" userId="59ddad63-47f1-4317-b088-d34171f6460d" providerId="ADAL" clId="{650A60F3-0B9A-9546-B0DB-E8DA56332516}" dt="2022-07-21T07:56:56.484" v="822"/>
          <ac:spMkLst>
            <pc:docMk/>
            <pc:sldMk cId="2769278453" sldId="261"/>
            <ac:spMk id="3" creationId="{284E133B-CD0A-1647-094E-9793873AEE5C}"/>
          </ac:spMkLst>
        </pc:spChg>
        <pc:spChg chg="add mod">
          <ac:chgData name="Lee Yu Yee Dominic /CSF" userId="59ddad63-47f1-4317-b088-d34171f6460d" providerId="ADAL" clId="{650A60F3-0B9A-9546-B0DB-E8DA56332516}" dt="2022-07-21T07:59:09.970" v="963" actId="20577"/>
          <ac:spMkLst>
            <pc:docMk/>
            <pc:sldMk cId="2769278453" sldId="261"/>
            <ac:spMk id="9" creationId="{294D56E2-7062-C6B6-19D3-4ED325595B3B}"/>
          </ac:spMkLst>
        </pc:spChg>
        <pc:spChg chg="add">
          <ac:chgData name="Lee Yu Yee Dominic /CSF" userId="59ddad63-47f1-4317-b088-d34171f6460d" providerId="ADAL" clId="{650A60F3-0B9A-9546-B0DB-E8DA56332516}" dt="2022-07-21T07:58:35.413" v="837" actId="26606"/>
          <ac:spMkLst>
            <pc:docMk/>
            <pc:sldMk cId="2769278453" sldId="261"/>
            <ac:spMk id="12" creationId="{F3AF35CD-DA30-4E34-B0F3-32C27766DA05}"/>
          </ac:spMkLst>
        </pc:spChg>
        <pc:grpChg chg="add">
          <ac:chgData name="Lee Yu Yee Dominic /CSF" userId="59ddad63-47f1-4317-b088-d34171f6460d" providerId="ADAL" clId="{650A60F3-0B9A-9546-B0DB-E8DA56332516}" dt="2022-07-21T07:58:35.413" v="837" actId="26606"/>
          <ac:grpSpMkLst>
            <pc:docMk/>
            <pc:sldMk cId="2769278453" sldId="261"/>
            <ac:grpSpMk id="14" creationId="{BCFC42DC-2C46-47C4-BC61-530557385DBD}"/>
          </ac:grpSpMkLst>
        </pc:grpChg>
        <pc:picChg chg="add mod">
          <ac:chgData name="Lee Yu Yee Dominic /CSF" userId="59ddad63-47f1-4317-b088-d34171f6460d" providerId="ADAL" clId="{650A60F3-0B9A-9546-B0DB-E8DA56332516}" dt="2022-07-21T07:58:35.413" v="837" actId="26606"/>
          <ac:picMkLst>
            <pc:docMk/>
            <pc:sldMk cId="2769278453" sldId="261"/>
            <ac:picMk id="5" creationId="{F7DF2BDC-1365-DE3A-170C-92D03E211076}"/>
          </ac:picMkLst>
        </pc:picChg>
      </pc:sldChg>
      <pc:sldChg chg="addSp delSp modSp add mod ord">
        <pc:chgData name="Lee Yu Yee Dominic /CSF" userId="59ddad63-47f1-4317-b088-d34171f6460d" providerId="ADAL" clId="{650A60F3-0B9A-9546-B0DB-E8DA56332516}" dt="2022-07-21T08:27:20.694" v="1734" actId="20577"/>
        <pc:sldMkLst>
          <pc:docMk/>
          <pc:sldMk cId="1926984453" sldId="262"/>
        </pc:sldMkLst>
        <pc:spChg chg="mod">
          <ac:chgData name="Lee Yu Yee Dominic /CSF" userId="59ddad63-47f1-4317-b088-d34171f6460d" providerId="ADAL" clId="{650A60F3-0B9A-9546-B0DB-E8DA56332516}" dt="2022-07-21T08:27:20.694" v="1734" actId="20577"/>
          <ac:spMkLst>
            <pc:docMk/>
            <pc:sldMk cId="1926984453" sldId="262"/>
            <ac:spMk id="2" creationId="{94C9E56F-23CB-631D-6E2D-43E88684B112}"/>
          </ac:spMkLst>
        </pc:spChg>
        <pc:spChg chg="mod ord">
          <ac:chgData name="Lee Yu Yee Dominic /CSF" userId="59ddad63-47f1-4317-b088-d34171f6460d" providerId="ADAL" clId="{650A60F3-0B9A-9546-B0DB-E8DA56332516}" dt="2022-07-21T08:08:17.266" v="1237" actId="1076"/>
          <ac:spMkLst>
            <pc:docMk/>
            <pc:sldMk cId="1926984453" sldId="262"/>
            <ac:spMk id="22" creationId="{9FFFA1E5-1E2A-FDDE-748E-E612F70AF61B}"/>
          </ac:spMkLst>
        </pc:spChg>
        <pc:spChg chg="add del">
          <ac:chgData name="Lee Yu Yee Dominic /CSF" userId="59ddad63-47f1-4317-b088-d34171f6460d" providerId="ADAL" clId="{650A60F3-0B9A-9546-B0DB-E8DA56332516}" dt="2022-07-21T08:07:02.296" v="1039" actId="26606"/>
          <ac:spMkLst>
            <pc:docMk/>
            <pc:sldMk cId="1926984453" sldId="262"/>
            <ac:spMk id="24" creationId="{04E48745-7512-4EC2-9E20-9092D12150CA}"/>
          </ac:spMkLst>
        </pc:spChg>
        <pc:spChg chg="add del">
          <ac:chgData name="Lee Yu Yee Dominic /CSF" userId="59ddad63-47f1-4317-b088-d34171f6460d" providerId="ADAL" clId="{650A60F3-0B9A-9546-B0DB-E8DA56332516}" dt="2022-07-21T08:07:02.296" v="1039" actId="26606"/>
          <ac:spMkLst>
            <pc:docMk/>
            <pc:sldMk cId="1926984453" sldId="262"/>
            <ac:spMk id="27" creationId="{E009DD9B-5EE2-4C0D-8B2B-351C8C102205}"/>
          </ac:spMkLst>
        </pc:spChg>
        <pc:spChg chg="add del">
          <ac:chgData name="Lee Yu Yee Dominic /CSF" userId="59ddad63-47f1-4317-b088-d34171f6460d" providerId="ADAL" clId="{650A60F3-0B9A-9546-B0DB-E8DA56332516}" dt="2022-07-21T08:07:02.296" v="1039" actId="26606"/>
          <ac:spMkLst>
            <pc:docMk/>
            <pc:sldMk cId="1926984453" sldId="262"/>
            <ac:spMk id="29" creationId="{E720DB99-7745-4E75-9D96-AAB6D55C531E}"/>
          </ac:spMkLst>
        </pc:spChg>
        <pc:spChg chg="add del">
          <ac:chgData name="Lee Yu Yee Dominic /CSF" userId="59ddad63-47f1-4317-b088-d34171f6460d" providerId="ADAL" clId="{650A60F3-0B9A-9546-B0DB-E8DA56332516}" dt="2022-07-21T08:07:02.296" v="1039" actId="26606"/>
          <ac:spMkLst>
            <pc:docMk/>
            <pc:sldMk cId="1926984453" sldId="262"/>
            <ac:spMk id="31" creationId="{D68803C4-E159-4360-B7BB-74205C8F782D}"/>
          </ac:spMkLst>
        </pc:spChg>
        <pc:spChg chg="add del">
          <ac:chgData name="Lee Yu Yee Dominic /CSF" userId="59ddad63-47f1-4317-b088-d34171f6460d" providerId="ADAL" clId="{650A60F3-0B9A-9546-B0DB-E8DA56332516}" dt="2022-07-21T08:07:02.296" v="1039" actId="26606"/>
          <ac:spMkLst>
            <pc:docMk/>
            <pc:sldMk cId="1926984453" sldId="262"/>
            <ac:spMk id="33" creationId="{504B0465-3B07-49BF-BEA7-D81476246293}"/>
          </ac:spMkLst>
        </pc:spChg>
        <pc:spChg chg="del">
          <ac:chgData name="Lee Yu Yee Dominic /CSF" userId="59ddad63-47f1-4317-b088-d34171f6460d" providerId="ADAL" clId="{650A60F3-0B9A-9546-B0DB-E8DA56332516}" dt="2022-07-21T08:04:37.416" v="971" actId="26606"/>
          <ac:spMkLst>
            <pc:docMk/>
            <pc:sldMk cId="1926984453" sldId="262"/>
            <ac:spMk id="34" creationId="{4DA90C30-B990-4CCA-B584-40F864DA3A82}"/>
          </ac:spMkLst>
        </pc:spChg>
        <pc:spChg chg="add del">
          <ac:chgData name="Lee Yu Yee Dominic /CSF" userId="59ddad63-47f1-4317-b088-d34171f6460d" providerId="ADAL" clId="{650A60F3-0B9A-9546-B0DB-E8DA56332516}" dt="2022-07-21T08:07:02.296" v="1039" actId="26606"/>
          <ac:spMkLst>
            <pc:docMk/>
            <pc:sldMk cId="1926984453" sldId="262"/>
            <ac:spMk id="35" creationId="{49B7FFA5-14CB-4A4F-9BCC-CA3AA5D9D276}"/>
          </ac:spMkLst>
        </pc:spChg>
        <pc:spChg chg="add del">
          <ac:chgData name="Lee Yu Yee Dominic /CSF" userId="59ddad63-47f1-4317-b088-d34171f6460d" providerId="ADAL" clId="{650A60F3-0B9A-9546-B0DB-E8DA56332516}" dt="2022-07-21T08:07:00.828" v="1036" actId="26606"/>
          <ac:spMkLst>
            <pc:docMk/>
            <pc:sldMk cId="1926984453" sldId="262"/>
            <ac:spMk id="43" creationId="{E009DD9B-5EE2-4C0D-8B2B-351C8C102205}"/>
          </ac:spMkLst>
        </pc:spChg>
        <pc:spChg chg="add del">
          <ac:chgData name="Lee Yu Yee Dominic /CSF" userId="59ddad63-47f1-4317-b088-d34171f6460d" providerId="ADAL" clId="{650A60F3-0B9A-9546-B0DB-E8DA56332516}" dt="2022-07-21T08:07:00.828" v="1036" actId="26606"/>
          <ac:spMkLst>
            <pc:docMk/>
            <pc:sldMk cId="1926984453" sldId="262"/>
            <ac:spMk id="45" creationId="{E720DB99-7745-4E75-9D96-AAB6D55C531E}"/>
          </ac:spMkLst>
        </pc:spChg>
        <pc:spChg chg="add del">
          <ac:chgData name="Lee Yu Yee Dominic /CSF" userId="59ddad63-47f1-4317-b088-d34171f6460d" providerId="ADAL" clId="{650A60F3-0B9A-9546-B0DB-E8DA56332516}" dt="2022-07-21T08:07:00.828" v="1036" actId="26606"/>
          <ac:spMkLst>
            <pc:docMk/>
            <pc:sldMk cId="1926984453" sldId="262"/>
            <ac:spMk id="47" creationId="{D68803C4-E159-4360-B7BB-74205C8F782D}"/>
          </ac:spMkLst>
        </pc:spChg>
        <pc:spChg chg="add del">
          <ac:chgData name="Lee Yu Yee Dominic /CSF" userId="59ddad63-47f1-4317-b088-d34171f6460d" providerId="ADAL" clId="{650A60F3-0B9A-9546-B0DB-E8DA56332516}" dt="2022-07-21T08:07:00.828" v="1036" actId="26606"/>
          <ac:spMkLst>
            <pc:docMk/>
            <pc:sldMk cId="1926984453" sldId="262"/>
            <ac:spMk id="49" creationId="{504B0465-3B07-49BF-BEA7-D81476246293}"/>
          </ac:spMkLst>
        </pc:spChg>
        <pc:spChg chg="add del">
          <ac:chgData name="Lee Yu Yee Dominic /CSF" userId="59ddad63-47f1-4317-b088-d34171f6460d" providerId="ADAL" clId="{650A60F3-0B9A-9546-B0DB-E8DA56332516}" dt="2022-07-21T08:07:00.828" v="1036" actId="26606"/>
          <ac:spMkLst>
            <pc:docMk/>
            <pc:sldMk cId="1926984453" sldId="262"/>
            <ac:spMk id="51" creationId="{49B7FFA5-14CB-4A4F-9BCC-CA3AA5D9D276}"/>
          </ac:spMkLst>
        </pc:spChg>
        <pc:spChg chg="add del">
          <ac:chgData name="Lee Yu Yee Dominic /CSF" userId="59ddad63-47f1-4317-b088-d34171f6460d" providerId="ADAL" clId="{650A60F3-0B9A-9546-B0DB-E8DA56332516}" dt="2022-07-21T08:07:00.828" v="1036" actId="26606"/>
          <ac:spMkLst>
            <pc:docMk/>
            <pc:sldMk cId="1926984453" sldId="262"/>
            <ac:spMk id="53" creationId="{04E48745-7512-4EC2-9E20-9092D12150CA}"/>
          </ac:spMkLst>
        </pc:spChg>
        <pc:grpChg chg="del">
          <ac:chgData name="Lee Yu Yee Dominic /CSF" userId="59ddad63-47f1-4317-b088-d34171f6460d" providerId="ADAL" clId="{650A60F3-0B9A-9546-B0DB-E8DA56332516}" dt="2022-07-21T08:04:37.416" v="971" actId="26606"/>
          <ac:grpSpMkLst>
            <pc:docMk/>
            <pc:sldMk cId="1926984453" sldId="262"/>
            <ac:grpSpMk id="36" creationId="{D060B936-2771-48DC-842C-14EE9318E3E2}"/>
          </ac:grpSpMkLst>
        </pc:grpChg>
        <pc:picChg chg="add del mod">
          <ac:chgData name="Lee Yu Yee Dominic /CSF" userId="59ddad63-47f1-4317-b088-d34171f6460d" providerId="ADAL" clId="{650A60F3-0B9A-9546-B0DB-E8DA56332516}" dt="2022-07-21T08:07:00.820" v="1032" actId="478"/>
          <ac:picMkLst>
            <pc:docMk/>
            <pc:sldMk cId="1926984453" sldId="262"/>
            <ac:picMk id="4" creationId="{A50C859C-4FB3-7621-CC58-4767C123C854}"/>
          </ac:picMkLst>
        </pc:picChg>
        <pc:picChg chg="add del mod">
          <ac:chgData name="Lee Yu Yee Dominic /CSF" userId="59ddad63-47f1-4317-b088-d34171f6460d" providerId="ADAL" clId="{650A60F3-0B9A-9546-B0DB-E8DA56332516}" dt="2022-07-21T08:07:02.296" v="1039" actId="26606"/>
          <ac:picMkLst>
            <pc:docMk/>
            <pc:sldMk cId="1926984453" sldId="262"/>
            <ac:picMk id="6" creationId="{A2973FE9-30E8-549A-E4B1-C70C20BA139F}"/>
          </ac:picMkLst>
        </pc:picChg>
        <pc:picChg chg="del">
          <ac:chgData name="Lee Yu Yee Dominic /CSF" userId="59ddad63-47f1-4317-b088-d34171f6460d" providerId="ADAL" clId="{650A60F3-0B9A-9546-B0DB-E8DA56332516}" dt="2022-07-21T08:04:34.565" v="970" actId="478"/>
          <ac:picMkLst>
            <pc:docMk/>
            <pc:sldMk cId="1926984453" sldId="262"/>
            <ac:picMk id="11" creationId="{6FFCB235-2224-A1F1-F52D-0A5E4C179EAC}"/>
          </ac:picMkLst>
        </pc:picChg>
      </pc:sldChg>
      <pc:sldChg chg="addSp delSp modSp add mod">
        <pc:chgData name="Lee Yu Yee Dominic /CSF" userId="59ddad63-47f1-4317-b088-d34171f6460d" providerId="ADAL" clId="{650A60F3-0B9A-9546-B0DB-E8DA56332516}" dt="2022-07-21T08:22:03.246" v="1629" actId="20577"/>
        <pc:sldMkLst>
          <pc:docMk/>
          <pc:sldMk cId="1622315524" sldId="263"/>
        </pc:sldMkLst>
        <pc:spChg chg="mod">
          <ac:chgData name="Lee Yu Yee Dominic /CSF" userId="59ddad63-47f1-4317-b088-d34171f6460d" providerId="ADAL" clId="{650A60F3-0B9A-9546-B0DB-E8DA56332516}" dt="2022-07-21T08:08:35.199" v="1263" actId="20577"/>
          <ac:spMkLst>
            <pc:docMk/>
            <pc:sldMk cId="1622315524" sldId="263"/>
            <ac:spMk id="2" creationId="{94C9E56F-23CB-631D-6E2D-43E88684B112}"/>
          </ac:spMkLst>
        </pc:spChg>
        <pc:spChg chg="mod ord">
          <ac:chgData name="Lee Yu Yee Dominic /CSF" userId="59ddad63-47f1-4317-b088-d34171f6460d" providerId="ADAL" clId="{650A60F3-0B9A-9546-B0DB-E8DA56332516}" dt="2022-07-21T08:22:03.246" v="1629" actId="20577"/>
          <ac:spMkLst>
            <pc:docMk/>
            <pc:sldMk cId="1622315524" sldId="263"/>
            <ac:spMk id="22" creationId="{9FFFA1E5-1E2A-FDDE-748E-E612F70AF61B}"/>
          </ac:spMkLst>
        </pc:spChg>
        <pc:spChg chg="add del">
          <ac:chgData name="Lee Yu Yee Dominic /CSF" userId="59ddad63-47f1-4317-b088-d34171f6460d" providerId="ADAL" clId="{650A60F3-0B9A-9546-B0DB-E8DA56332516}" dt="2022-07-21T08:13:57.119" v="1275" actId="26606"/>
          <ac:spMkLst>
            <pc:docMk/>
            <pc:sldMk cId="1622315524" sldId="263"/>
            <ac:spMk id="24" creationId="{04E48745-7512-4EC2-9E20-9092D12150CA}"/>
          </ac:spMkLst>
        </pc:spChg>
        <pc:spChg chg="add del">
          <ac:chgData name="Lee Yu Yee Dominic /CSF" userId="59ddad63-47f1-4317-b088-d34171f6460d" providerId="ADAL" clId="{650A60F3-0B9A-9546-B0DB-E8DA56332516}" dt="2022-07-21T08:13:57.119" v="1275" actId="26606"/>
          <ac:spMkLst>
            <pc:docMk/>
            <pc:sldMk cId="1622315524" sldId="263"/>
            <ac:spMk id="27" creationId="{E009DD9B-5EE2-4C0D-8B2B-351C8C102205}"/>
          </ac:spMkLst>
        </pc:spChg>
        <pc:spChg chg="add del">
          <ac:chgData name="Lee Yu Yee Dominic /CSF" userId="59ddad63-47f1-4317-b088-d34171f6460d" providerId="ADAL" clId="{650A60F3-0B9A-9546-B0DB-E8DA56332516}" dt="2022-07-21T08:13:57.119" v="1275" actId="26606"/>
          <ac:spMkLst>
            <pc:docMk/>
            <pc:sldMk cId="1622315524" sldId="263"/>
            <ac:spMk id="29" creationId="{E720DB99-7745-4E75-9D96-AAB6D55C531E}"/>
          </ac:spMkLst>
        </pc:spChg>
        <pc:spChg chg="add del">
          <ac:chgData name="Lee Yu Yee Dominic /CSF" userId="59ddad63-47f1-4317-b088-d34171f6460d" providerId="ADAL" clId="{650A60F3-0B9A-9546-B0DB-E8DA56332516}" dt="2022-07-21T08:13:57.119" v="1275" actId="26606"/>
          <ac:spMkLst>
            <pc:docMk/>
            <pc:sldMk cId="1622315524" sldId="263"/>
            <ac:spMk id="31" creationId="{D68803C4-E159-4360-B7BB-74205C8F782D}"/>
          </ac:spMkLst>
        </pc:spChg>
        <pc:spChg chg="add del">
          <ac:chgData name="Lee Yu Yee Dominic /CSF" userId="59ddad63-47f1-4317-b088-d34171f6460d" providerId="ADAL" clId="{650A60F3-0B9A-9546-B0DB-E8DA56332516}" dt="2022-07-21T08:13:57.119" v="1275" actId="26606"/>
          <ac:spMkLst>
            <pc:docMk/>
            <pc:sldMk cId="1622315524" sldId="263"/>
            <ac:spMk id="33" creationId="{504B0465-3B07-49BF-BEA7-D81476246293}"/>
          </ac:spMkLst>
        </pc:spChg>
        <pc:spChg chg="add del">
          <ac:chgData name="Lee Yu Yee Dominic /CSF" userId="59ddad63-47f1-4317-b088-d34171f6460d" providerId="ADAL" clId="{650A60F3-0B9A-9546-B0DB-E8DA56332516}" dt="2022-07-21T08:13:57.119" v="1275" actId="26606"/>
          <ac:spMkLst>
            <pc:docMk/>
            <pc:sldMk cId="1622315524" sldId="263"/>
            <ac:spMk id="35" creationId="{49B7FFA5-14CB-4A4F-9BCC-CA3AA5D9D276}"/>
          </ac:spMkLst>
        </pc:spChg>
        <pc:spChg chg="add del">
          <ac:chgData name="Lee Yu Yee Dominic /CSF" userId="59ddad63-47f1-4317-b088-d34171f6460d" providerId="ADAL" clId="{650A60F3-0B9A-9546-B0DB-E8DA56332516}" dt="2022-07-21T08:13:57.119" v="1275" actId="26606"/>
          <ac:spMkLst>
            <pc:docMk/>
            <pc:sldMk cId="1622315524" sldId="263"/>
            <ac:spMk id="40" creationId="{E009DD9B-5EE2-4C0D-8B2B-351C8C102205}"/>
          </ac:spMkLst>
        </pc:spChg>
        <pc:spChg chg="add del">
          <ac:chgData name="Lee Yu Yee Dominic /CSF" userId="59ddad63-47f1-4317-b088-d34171f6460d" providerId="ADAL" clId="{650A60F3-0B9A-9546-B0DB-E8DA56332516}" dt="2022-07-21T08:13:57.119" v="1275" actId="26606"/>
          <ac:spMkLst>
            <pc:docMk/>
            <pc:sldMk cId="1622315524" sldId="263"/>
            <ac:spMk id="42" creationId="{E720DB99-7745-4E75-9D96-AAB6D55C531E}"/>
          </ac:spMkLst>
        </pc:spChg>
        <pc:spChg chg="add del">
          <ac:chgData name="Lee Yu Yee Dominic /CSF" userId="59ddad63-47f1-4317-b088-d34171f6460d" providerId="ADAL" clId="{650A60F3-0B9A-9546-B0DB-E8DA56332516}" dt="2022-07-21T08:13:57.119" v="1275" actId="26606"/>
          <ac:spMkLst>
            <pc:docMk/>
            <pc:sldMk cId="1622315524" sldId="263"/>
            <ac:spMk id="44" creationId="{D68803C4-E159-4360-B7BB-74205C8F782D}"/>
          </ac:spMkLst>
        </pc:spChg>
        <pc:spChg chg="add del">
          <ac:chgData name="Lee Yu Yee Dominic /CSF" userId="59ddad63-47f1-4317-b088-d34171f6460d" providerId="ADAL" clId="{650A60F3-0B9A-9546-B0DB-E8DA56332516}" dt="2022-07-21T08:13:57.119" v="1275" actId="26606"/>
          <ac:spMkLst>
            <pc:docMk/>
            <pc:sldMk cId="1622315524" sldId="263"/>
            <ac:spMk id="46" creationId="{504B0465-3B07-49BF-BEA7-D81476246293}"/>
          </ac:spMkLst>
        </pc:spChg>
        <pc:spChg chg="add del">
          <ac:chgData name="Lee Yu Yee Dominic /CSF" userId="59ddad63-47f1-4317-b088-d34171f6460d" providerId="ADAL" clId="{650A60F3-0B9A-9546-B0DB-E8DA56332516}" dt="2022-07-21T08:13:57.119" v="1275" actId="26606"/>
          <ac:spMkLst>
            <pc:docMk/>
            <pc:sldMk cId="1622315524" sldId="263"/>
            <ac:spMk id="48" creationId="{49B7FFA5-14CB-4A4F-9BCC-CA3AA5D9D276}"/>
          </ac:spMkLst>
        </pc:spChg>
        <pc:spChg chg="add del">
          <ac:chgData name="Lee Yu Yee Dominic /CSF" userId="59ddad63-47f1-4317-b088-d34171f6460d" providerId="ADAL" clId="{650A60F3-0B9A-9546-B0DB-E8DA56332516}" dt="2022-07-21T08:13:57.119" v="1275" actId="26606"/>
          <ac:spMkLst>
            <pc:docMk/>
            <pc:sldMk cId="1622315524" sldId="263"/>
            <ac:spMk id="50" creationId="{04E48745-7512-4EC2-9E20-9092D12150CA}"/>
          </ac:spMkLst>
        </pc:spChg>
        <pc:picChg chg="add mod">
          <ac:chgData name="Lee Yu Yee Dominic /CSF" userId="59ddad63-47f1-4317-b088-d34171f6460d" providerId="ADAL" clId="{650A60F3-0B9A-9546-B0DB-E8DA56332516}" dt="2022-07-21T08:13:57.119" v="1275" actId="26606"/>
          <ac:picMkLst>
            <pc:docMk/>
            <pc:sldMk cId="1622315524" sldId="263"/>
            <ac:picMk id="4" creationId="{7296BC2F-E763-F852-EF51-732A84BB0B7C}"/>
          </ac:picMkLst>
        </pc:picChg>
        <pc:picChg chg="del">
          <ac:chgData name="Lee Yu Yee Dominic /CSF" userId="59ddad63-47f1-4317-b088-d34171f6460d" providerId="ADAL" clId="{650A60F3-0B9A-9546-B0DB-E8DA56332516}" dt="2022-07-21T08:12:25.191" v="1264" actId="478"/>
          <ac:picMkLst>
            <pc:docMk/>
            <pc:sldMk cId="1622315524" sldId="263"/>
            <ac:picMk id="6" creationId="{A2973FE9-30E8-549A-E4B1-C70C20BA139F}"/>
          </ac:picMkLst>
        </pc:picChg>
      </pc:sldChg>
      <pc:sldChg chg="addSp modSp new del mod setBg">
        <pc:chgData name="Lee Yu Yee Dominic /CSF" userId="59ddad63-47f1-4317-b088-d34171f6460d" providerId="ADAL" clId="{650A60F3-0B9A-9546-B0DB-E8DA56332516}" dt="2022-07-21T08:28:23.181" v="1764" actId="2696"/>
        <pc:sldMkLst>
          <pc:docMk/>
          <pc:sldMk cId="1042390550" sldId="264"/>
        </pc:sldMkLst>
        <pc:spChg chg="mod">
          <ac:chgData name="Lee Yu Yee Dominic /CSF" userId="59ddad63-47f1-4317-b088-d34171f6460d" providerId="ADAL" clId="{650A60F3-0B9A-9546-B0DB-E8DA56332516}" dt="2022-07-21T08:26:00.597" v="1641" actId="26606"/>
          <ac:spMkLst>
            <pc:docMk/>
            <pc:sldMk cId="1042390550" sldId="264"/>
            <ac:spMk id="2" creationId="{B9822DD9-CF09-E484-2572-C1A4E52D4BB6}"/>
          </ac:spMkLst>
        </pc:spChg>
        <pc:spChg chg="mod">
          <ac:chgData name="Lee Yu Yee Dominic /CSF" userId="59ddad63-47f1-4317-b088-d34171f6460d" providerId="ADAL" clId="{650A60F3-0B9A-9546-B0DB-E8DA56332516}" dt="2022-07-21T08:26:00.597" v="1641" actId="26606"/>
          <ac:spMkLst>
            <pc:docMk/>
            <pc:sldMk cId="1042390550" sldId="264"/>
            <ac:spMk id="3" creationId="{6F3AB7DE-839C-4389-A1BA-653DC3386EA6}"/>
          </ac:spMkLst>
        </pc:spChg>
        <pc:spChg chg="add">
          <ac:chgData name="Lee Yu Yee Dominic /CSF" userId="59ddad63-47f1-4317-b088-d34171f6460d" providerId="ADAL" clId="{650A60F3-0B9A-9546-B0DB-E8DA56332516}" dt="2022-07-21T08:26:00.597" v="1641" actId="26606"/>
          <ac:spMkLst>
            <pc:docMk/>
            <pc:sldMk cId="1042390550" sldId="264"/>
            <ac:spMk id="9" creationId="{E009DD9B-5EE2-4C0D-8B2B-351C8C102205}"/>
          </ac:spMkLst>
        </pc:spChg>
        <pc:spChg chg="add">
          <ac:chgData name="Lee Yu Yee Dominic /CSF" userId="59ddad63-47f1-4317-b088-d34171f6460d" providerId="ADAL" clId="{650A60F3-0B9A-9546-B0DB-E8DA56332516}" dt="2022-07-21T08:26:00.597" v="1641" actId="26606"/>
          <ac:spMkLst>
            <pc:docMk/>
            <pc:sldMk cId="1042390550" sldId="264"/>
            <ac:spMk id="11" creationId="{E720DB99-7745-4E75-9D96-AAB6D55C531E}"/>
          </ac:spMkLst>
        </pc:spChg>
        <pc:spChg chg="add">
          <ac:chgData name="Lee Yu Yee Dominic /CSF" userId="59ddad63-47f1-4317-b088-d34171f6460d" providerId="ADAL" clId="{650A60F3-0B9A-9546-B0DB-E8DA56332516}" dt="2022-07-21T08:26:00.597" v="1641" actId="26606"/>
          <ac:spMkLst>
            <pc:docMk/>
            <pc:sldMk cId="1042390550" sldId="264"/>
            <ac:spMk id="13" creationId="{D68803C4-E159-4360-B7BB-74205C8F782D}"/>
          </ac:spMkLst>
        </pc:spChg>
        <pc:spChg chg="add">
          <ac:chgData name="Lee Yu Yee Dominic /CSF" userId="59ddad63-47f1-4317-b088-d34171f6460d" providerId="ADAL" clId="{650A60F3-0B9A-9546-B0DB-E8DA56332516}" dt="2022-07-21T08:26:00.597" v="1641" actId="26606"/>
          <ac:spMkLst>
            <pc:docMk/>
            <pc:sldMk cId="1042390550" sldId="264"/>
            <ac:spMk id="15" creationId="{504B0465-3B07-49BF-BEA7-D81476246293}"/>
          </ac:spMkLst>
        </pc:spChg>
        <pc:spChg chg="add">
          <ac:chgData name="Lee Yu Yee Dominic /CSF" userId="59ddad63-47f1-4317-b088-d34171f6460d" providerId="ADAL" clId="{650A60F3-0B9A-9546-B0DB-E8DA56332516}" dt="2022-07-21T08:26:00.597" v="1641" actId="26606"/>
          <ac:spMkLst>
            <pc:docMk/>
            <pc:sldMk cId="1042390550" sldId="264"/>
            <ac:spMk id="17" creationId="{49B7FFA5-14CB-4A4F-9BCC-CA3AA5D9D276}"/>
          </ac:spMkLst>
        </pc:spChg>
        <pc:spChg chg="add">
          <ac:chgData name="Lee Yu Yee Dominic /CSF" userId="59ddad63-47f1-4317-b088-d34171f6460d" providerId="ADAL" clId="{650A60F3-0B9A-9546-B0DB-E8DA56332516}" dt="2022-07-21T08:26:00.597" v="1641" actId="26606"/>
          <ac:spMkLst>
            <pc:docMk/>
            <pc:sldMk cId="1042390550" sldId="264"/>
            <ac:spMk id="19" creationId="{04E48745-7512-4EC2-9E20-9092D12150CA}"/>
          </ac:spMkLst>
        </pc:spChg>
        <pc:picChg chg="add">
          <ac:chgData name="Lee Yu Yee Dominic /CSF" userId="59ddad63-47f1-4317-b088-d34171f6460d" providerId="ADAL" clId="{650A60F3-0B9A-9546-B0DB-E8DA56332516}" dt="2022-07-21T08:26:00.597" v="1641" actId="26606"/>
          <ac:picMkLst>
            <pc:docMk/>
            <pc:sldMk cId="1042390550" sldId="264"/>
            <ac:picMk id="5" creationId="{8BFF3802-90C6-3385-F993-8FC1FA186E3D}"/>
          </ac:picMkLst>
        </pc:picChg>
      </pc:sldChg>
      <pc:sldChg chg="addSp delSp modSp new mod ord setBg">
        <pc:chgData name="Lee Yu Yee Dominic /CSF" userId="59ddad63-47f1-4317-b088-d34171f6460d" providerId="ADAL" clId="{650A60F3-0B9A-9546-B0DB-E8DA56332516}" dt="2022-07-21T08:28:27.685" v="1771" actId="20577"/>
        <pc:sldMkLst>
          <pc:docMk/>
          <pc:sldMk cId="2307629800" sldId="265"/>
        </pc:sldMkLst>
        <pc:spChg chg="mod">
          <ac:chgData name="Lee Yu Yee Dominic /CSF" userId="59ddad63-47f1-4317-b088-d34171f6460d" providerId="ADAL" clId="{650A60F3-0B9A-9546-B0DB-E8DA56332516}" dt="2022-07-21T08:28:27.685" v="1771" actId="20577"/>
          <ac:spMkLst>
            <pc:docMk/>
            <pc:sldMk cId="2307629800" sldId="265"/>
            <ac:spMk id="2" creationId="{E6039D22-91EF-E17A-5214-B49CEF4D4141}"/>
          </ac:spMkLst>
        </pc:spChg>
        <pc:spChg chg="del mod">
          <ac:chgData name="Lee Yu Yee Dominic /CSF" userId="59ddad63-47f1-4317-b088-d34171f6460d" providerId="ADAL" clId="{650A60F3-0B9A-9546-B0DB-E8DA56332516}" dt="2022-07-21T08:28:00.263" v="1758" actId="478"/>
          <ac:spMkLst>
            <pc:docMk/>
            <pc:sldMk cId="2307629800" sldId="265"/>
            <ac:spMk id="3" creationId="{7B3D047D-9D05-E558-4A61-67309070AE9B}"/>
          </ac:spMkLst>
        </pc:spChg>
        <pc:spChg chg="add">
          <ac:chgData name="Lee Yu Yee Dominic /CSF" userId="59ddad63-47f1-4317-b088-d34171f6460d" providerId="ADAL" clId="{650A60F3-0B9A-9546-B0DB-E8DA56332516}" dt="2022-07-21T08:27:50.196" v="1754" actId="26606"/>
          <ac:spMkLst>
            <pc:docMk/>
            <pc:sldMk cId="2307629800" sldId="265"/>
            <ac:spMk id="9" creationId="{3964958D-AF5D-4863-B5FB-83F6B8CB12A0}"/>
          </ac:spMkLst>
        </pc:spChg>
        <pc:grpChg chg="add">
          <ac:chgData name="Lee Yu Yee Dominic /CSF" userId="59ddad63-47f1-4317-b088-d34171f6460d" providerId="ADAL" clId="{650A60F3-0B9A-9546-B0DB-E8DA56332516}" dt="2022-07-21T08:27:50.196" v="1754" actId="26606"/>
          <ac:grpSpMkLst>
            <pc:docMk/>
            <pc:sldMk cId="2307629800" sldId="265"/>
            <ac:grpSpMk id="11" creationId="{11002ACD-3B0C-4885-8754-8A00E926FE4B}"/>
          </ac:grpSpMkLst>
        </pc:grpChg>
        <pc:picChg chg="add">
          <ac:chgData name="Lee Yu Yee Dominic /CSF" userId="59ddad63-47f1-4317-b088-d34171f6460d" providerId="ADAL" clId="{650A60F3-0B9A-9546-B0DB-E8DA56332516}" dt="2022-07-21T08:27:50.196" v="1754" actId="26606"/>
          <ac:picMkLst>
            <pc:docMk/>
            <pc:sldMk cId="2307629800" sldId="265"/>
            <ac:picMk id="5" creationId="{3640ADFA-87EB-ED35-2F82-AF1F28CCEB0E}"/>
          </ac:picMkLst>
        </pc:picChg>
      </pc:sldChg>
      <pc:sldChg chg="add">
        <pc:chgData name="Lee Yu Yee Dominic /CSF" userId="59ddad63-47f1-4317-b088-d34171f6460d" providerId="ADAL" clId="{650A60F3-0B9A-9546-B0DB-E8DA56332516}" dt="2022-07-21T08:28:15.887" v="1761" actId="2890"/>
        <pc:sldMkLst>
          <pc:docMk/>
          <pc:sldMk cId="3656550322" sldId="266"/>
        </pc:sldMkLst>
      </pc:sldChg>
      <pc:sldChg chg="modSp new mod">
        <pc:chgData name="Lee Yu Yee Dominic /CSF" userId="59ddad63-47f1-4317-b088-d34171f6460d" providerId="ADAL" clId="{650A60F3-0B9A-9546-B0DB-E8DA56332516}" dt="2022-07-21T08:38:45.021" v="1796" actId="20577"/>
        <pc:sldMkLst>
          <pc:docMk/>
          <pc:sldMk cId="217059316" sldId="267"/>
        </pc:sldMkLst>
        <pc:spChg chg="mod">
          <ac:chgData name="Lee Yu Yee Dominic /CSF" userId="59ddad63-47f1-4317-b088-d34171f6460d" providerId="ADAL" clId="{650A60F3-0B9A-9546-B0DB-E8DA56332516}" dt="2022-07-21T08:38:45.021" v="1796" actId="20577"/>
          <ac:spMkLst>
            <pc:docMk/>
            <pc:sldMk cId="217059316" sldId="267"/>
            <ac:spMk id="2" creationId="{2BF5BA56-485B-9B0E-62AE-2767585E5E12}"/>
          </ac:spMkLst>
        </pc:spChg>
      </pc:sldChg>
    </pc:docChg>
  </pc:docChgLst>
  <pc:docChgLst>
    <pc:chgData name="Lee Yu Yee Dominic /CSF" userId="59ddad63-47f1-4317-b088-d34171f6460d" providerId="ADAL" clId="{097B3A72-BB19-4E88-93B8-54AD1C073A37}"/>
    <pc:docChg chg="undo custSel addSld delSld modSld sldOrd">
      <pc:chgData name="Lee Yu Yee Dominic /CSF" userId="59ddad63-47f1-4317-b088-d34171f6460d" providerId="ADAL" clId="{097B3A72-BB19-4E88-93B8-54AD1C073A37}" dt="2022-07-31T05:28:07.349" v="5345" actId="2696"/>
      <pc:docMkLst>
        <pc:docMk/>
      </pc:docMkLst>
      <pc:sldChg chg="modSp">
        <pc:chgData name="Lee Yu Yee Dominic /CSF" userId="59ddad63-47f1-4317-b088-d34171f6460d" providerId="ADAL" clId="{097B3A72-BB19-4E88-93B8-54AD1C073A37}" dt="2022-07-25T16:31:41" v="1975"/>
        <pc:sldMkLst>
          <pc:docMk/>
          <pc:sldMk cId="3083634635" sldId="258"/>
        </pc:sldMkLst>
        <pc:graphicFrameChg chg="mod">
          <ac:chgData name="Lee Yu Yee Dominic /CSF" userId="59ddad63-47f1-4317-b088-d34171f6460d" providerId="ADAL" clId="{097B3A72-BB19-4E88-93B8-54AD1C073A37}" dt="2022-07-25T16:31:41" v="1975"/>
          <ac:graphicFrameMkLst>
            <pc:docMk/>
            <pc:sldMk cId="3083634635" sldId="258"/>
            <ac:graphicFrameMk id="5" creationId="{623E9E12-D396-0892-1930-FCD5ACFA0AB7}"/>
          </ac:graphicFrameMkLst>
        </pc:graphicFrameChg>
      </pc:sldChg>
      <pc:sldChg chg="del">
        <pc:chgData name="Lee Yu Yee Dominic /CSF" userId="59ddad63-47f1-4317-b088-d34171f6460d" providerId="ADAL" clId="{097B3A72-BB19-4E88-93B8-54AD1C073A37}" dt="2022-07-31T03:02:29.125" v="2383" actId="47"/>
        <pc:sldMkLst>
          <pc:docMk/>
          <pc:sldMk cId="842837169" sldId="259"/>
        </pc:sldMkLst>
      </pc:sldChg>
      <pc:sldChg chg="modSp mod">
        <pc:chgData name="Lee Yu Yee Dominic /CSF" userId="59ddad63-47f1-4317-b088-d34171f6460d" providerId="ADAL" clId="{097B3A72-BB19-4E88-93B8-54AD1C073A37}" dt="2022-07-30T17:14:40.440" v="2315" actId="20577"/>
        <pc:sldMkLst>
          <pc:docMk/>
          <pc:sldMk cId="2769278453" sldId="261"/>
        </pc:sldMkLst>
        <pc:spChg chg="mod">
          <ac:chgData name="Lee Yu Yee Dominic /CSF" userId="59ddad63-47f1-4317-b088-d34171f6460d" providerId="ADAL" clId="{097B3A72-BB19-4E88-93B8-54AD1C073A37}" dt="2022-07-30T17:14:40.440" v="2315" actId="20577"/>
          <ac:spMkLst>
            <pc:docMk/>
            <pc:sldMk cId="2769278453" sldId="261"/>
            <ac:spMk id="9" creationId="{294D56E2-7062-C6B6-19D3-4ED325595B3B}"/>
          </ac:spMkLst>
        </pc:spChg>
      </pc:sldChg>
      <pc:sldChg chg="addSp delSp modSp mod setBg">
        <pc:chgData name="Lee Yu Yee Dominic /CSF" userId="59ddad63-47f1-4317-b088-d34171f6460d" providerId="ADAL" clId="{097B3A72-BB19-4E88-93B8-54AD1C073A37}" dt="2022-07-31T03:04:03.360" v="2386" actId="26606"/>
        <pc:sldMkLst>
          <pc:docMk/>
          <pc:sldMk cId="217059316" sldId="267"/>
        </pc:sldMkLst>
        <pc:spChg chg="mod">
          <ac:chgData name="Lee Yu Yee Dominic /CSF" userId="59ddad63-47f1-4317-b088-d34171f6460d" providerId="ADAL" clId="{097B3A72-BB19-4E88-93B8-54AD1C073A37}" dt="2022-07-31T03:04:03.360" v="2386" actId="26606"/>
          <ac:spMkLst>
            <pc:docMk/>
            <pc:sldMk cId="217059316" sldId="267"/>
            <ac:spMk id="2" creationId="{2BF5BA56-485B-9B0E-62AE-2767585E5E12}"/>
          </ac:spMkLst>
        </pc:spChg>
        <pc:spChg chg="mod ord">
          <ac:chgData name="Lee Yu Yee Dominic /CSF" userId="59ddad63-47f1-4317-b088-d34171f6460d" providerId="ADAL" clId="{097B3A72-BB19-4E88-93B8-54AD1C073A37}" dt="2022-07-31T03:04:03.360" v="2386" actId="26606"/>
          <ac:spMkLst>
            <pc:docMk/>
            <pc:sldMk cId="217059316" sldId="267"/>
            <ac:spMk id="3" creationId="{894D4E1F-8679-1D40-A335-B95230B0715A}"/>
          </ac:spMkLst>
        </pc:spChg>
        <pc:spChg chg="add del">
          <ac:chgData name="Lee Yu Yee Dominic /CSF" userId="59ddad63-47f1-4317-b088-d34171f6460d" providerId="ADAL" clId="{097B3A72-BB19-4E88-93B8-54AD1C073A37}" dt="2022-07-22T04:38:29.025" v="242" actId="26606"/>
          <ac:spMkLst>
            <pc:docMk/>
            <pc:sldMk cId="217059316" sldId="267"/>
            <ac:spMk id="10" creationId="{F3AF35CD-DA30-4E34-B0F3-32C27766DA05}"/>
          </ac:spMkLst>
        </pc:spChg>
        <pc:spChg chg="add del">
          <ac:chgData name="Lee Yu Yee Dominic /CSF" userId="59ddad63-47f1-4317-b088-d34171f6460d" providerId="ADAL" clId="{097B3A72-BB19-4E88-93B8-54AD1C073A37}" dt="2022-07-31T03:04:03.360" v="2386" actId="26606"/>
          <ac:spMkLst>
            <pc:docMk/>
            <pc:sldMk cId="217059316" sldId="267"/>
            <ac:spMk id="19" creationId="{E009DD9B-5EE2-4C0D-8B2B-351C8C102205}"/>
          </ac:spMkLst>
        </pc:spChg>
        <pc:spChg chg="add del">
          <ac:chgData name="Lee Yu Yee Dominic /CSF" userId="59ddad63-47f1-4317-b088-d34171f6460d" providerId="ADAL" clId="{097B3A72-BB19-4E88-93B8-54AD1C073A37}" dt="2022-07-31T03:04:03.360" v="2386" actId="26606"/>
          <ac:spMkLst>
            <pc:docMk/>
            <pc:sldMk cId="217059316" sldId="267"/>
            <ac:spMk id="21" creationId="{E720DB99-7745-4E75-9D96-AAB6D55C531E}"/>
          </ac:spMkLst>
        </pc:spChg>
        <pc:spChg chg="add del">
          <ac:chgData name="Lee Yu Yee Dominic /CSF" userId="59ddad63-47f1-4317-b088-d34171f6460d" providerId="ADAL" clId="{097B3A72-BB19-4E88-93B8-54AD1C073A37}" dt="2022-07-31T03:04:03.360" v="2386" actId="26606"/>
          <ac:spMkLst>
            <pc:docMk/>
            <pc:sldMk cId="217059316" sldId="267"/>
            <ac:spMk id="23" creationId="{D68803C4-E159-4360-B7BB-74205C8F782D}"/>
          </ac:spMkLst>
        </pc:spChg>
        <pc:spChg chg="add del">
          <ac:chgData name="Lee Yu Yee Dominic /CSF" userId="59ddad63-47f1-4317-b088-d34171f6460d" providerId="ADAL" clId="{097B3A72-BB19-4E88-93B8-54AD1C073A37}" dt="2022-07-31T03:04:03.360" v="2386" actId="26606"/>
          <ac:spMkLst>
            <pc:docMk/>
            <pc:sldMk cId="217059316" sldId="267"/>
            <ac:spMk id="25" creationId="{504B0465-3B07-49BF-BEA7-D81476246293}"/>
          </ac:spMkLst>
        </pc:spChg>
        <pc:spChg chg="add del">
          <ac:chgData name="Lee Yu Yee Dominic /CSF" userId="59ddad63-47f1-4317-b088-d34171f6460d" providerId="ADAL" clId="{097B3A72-BB19-4E88-93B8-54AD1C073A37}" dt="2022-07-31T03:04:03.360" v="2386" actId="26606"/>
          <ac:spMkLst>
            <pc:docMk/>
            <pc:sldMk cId="217059316" sldId="267"/>
            <ac:spMk id="27" creationId="{49B7FFA5-14CB-4A4F-9BCC-CA3AA5D9D276}"/>
          </ac:spMkLst>
        </pc:spChg>
        <pc:spChg chg="add del">
          <ac:chgData name="Lee Yu Yee Dominic /CSF" userId="59ddad63-47f1-4317-b088-d34171f6460d" providerId="ADAL" clId="{097B3A72-BB19-4E88-93B8-54AD1C073A37}" dt="2022-07-31T03:04:03.360" v="2386" actId="26606"/>
          <ac:spMkLst>
            <pc:docMk/>
            <pc:sldMk cId="217059316" sldId="267"/>
            <ac:spMk id="29" creationId="{04E48745-7512-4EC2-9E20-9092D12150CA}"/>
          </ac:spMkLst>
        </pc:spChg>
        <pc:spChg chg="add">
          <ac:chgData name="Lee Yu Yee Dominic /CSF" userId="59ddad63-47f1-4317-b088-d34171f6460d" providerId="ADAL" clId="{097B3A72-BB19-4E88-93B8-54AD1C073A37}" dt="2022-07-31T03:04:03.360" v="2386" actId="26606"/>
          <ac:spMkLst>
            <pc:docMk/>
            <pc:sldMk cId="217059316" sldId="267"/>
            <ac:spMk id="34" creationId="{CAC6F186-990E-4A9E-9C75-88580953E2D2}"/>
          </ac:spMkLst>
        </pc:spChg>
        <pc:grpChg chg="add del">
          <ac:chgData name="Lee Yu Yee Dominic /CSF" userId="59ddad63-47f1-4317-b088-d34171f6460d" providerId="ADAL" clId="{097B3A72-BB19-4E88-93B8-54AD1C073A37}" dt="2022-07-22T04:38:29.025" v="242" actId="26606"/>
          <ac:grpSpMkLst>
            <pc:docMk/>
            <pc:sldMk cId="217059316" sldId="267"/>
            <ac:grpSpMk id="12" creationId="{BCFC42DC-2C46-47C4-BC61-530557385DBD}"/>
          </ac:grpSpMkLst>
        </pc:grpChg>
        <pc:picChg chg="add del mod">
          <ac:chgData name="Lee Yu Yee Dominic /CSF" userId="59ddad63-47f1-4317-b088-d34171f6460d" providerId="ADAL" clId="{097B3A72-BB19-4E88-93B8-54AD1C073A37}" dt="2022-07-30T17:14:59.442" v="2316" actId="478"/>
          <ac:picMkLst>
            <pc:docMk/>
            <pc:sldMk cId="217059316" sldId="267"/>
            <ac:picMk id="5" creationId="{4B84B7EC-BB86-6F38-328A-9327167EB7EA}"/>
          </ac:picMkLst>
        </pc:picChg>
        <pc:picChg chg="add mod">
          <ac:chgData name="Lee Yu Yee Dominic /CSF" userId="59ddad63-47f1-4317-b088-d34171f6460d" providerId="ADAL" clId="{097B3A72-BB19-4E88-93B8-54AD1C073A37}" dt="2022-07-31T03:04:03.360" v="2386" actId="26606"/>
          <ac:picMkLst>
            <pc:docMk/>
            <pc:sldMk cId="217059316" sldId="267"/>
            <ac:picMk id="5" creationId="{D78A3BF3-597A-3F04-6DAB-E7AC551EF05C}"/>
          </ac:picMkLst>
        </pc:picChg>
      </pc:sldChg>
      <pc:sldChg chg="addSp delSp modSp new del mod setBg">
        <pc:chgData name="Lee Yu Yee Dominic /CSF" userId="59ddad63-47f1-4317-b088-d34171f6460d" providerId="ADAL" clId="{097B3A72-BB19-4E88-93B8-54AD1C073A37}" dt="2022-07-31T03:04:11.152" v="2387" actId="47"/>
        <pc:sldMkLst>
          <pc:docMk/>
          <pc:sldMk cId="2077538132" sldId="268"/>
        </pc:sldMkLst>
        <pc:spChg chg="mod">
          <ac:chgData name="Lee Yu Yee Dominic /CSF" userId="59ddad63-47f1-4317-b088-d34171f6460d" providerId="ADAL" clId="{097B3A72-BB19-4E88-93B8-54AD1C073A37}" dt="2022-07-30T17:16:05.278" v="2354" actId="20577"/>
          <ac:spMkLst>
            <pc:docMk/>
            <pc:sldMk cId="2077538132" sldId="268"/>
            <ac:spMk id="2" creationId="{99CA0C14-0361-DADD-2AE6-BB617C83593F}"/>
          </ac:spMkLst>
        </pc:spChg>
        <pc:spChg chg="del">
          <ac:chgData name="Lee Yu Yee Dominic /CSF" userId="59ddad63-47f1-4317-b088-d34171f6460d" providerId="ADAL" clId="{097B3A72-BB19-4E88-93B8-54AD1C073A37}" dt="2022-07-22T04:42:08.138" v="245" actId="22"/>
          <ac:spMkLst>
            <pc:docMk/>
            <pc:sldMk cId="2077538132" sldId="268"/>
            <ac:spMk id="3" creationId="{6A972825-F181-AA01-E583-53D8AD5D1CEA}"/>
          </ac:spMkLst>
        </pc:spChg>
        <pc:spChg chg="add mod">
          <ac:chgData name="Lee Yu Yee Dominic /CSF" userId="59ddad63-47f1-4317-b088-d34171f6460d" providerId="ADAL" clId="{097B3A72-BB19-4E88-93B8-54AD1C073A37}" dt="2022-07-22T04:46:03.052" v="415" actId="20577"/>
          <ac:spMkLst>
            <pc:docMk/>
            <pc:sldMk cId="2077538132" sldId="268"/>
            <ac:spMk id="9" creationId="{3583610C-66FB-50D8-7848-E6250B0D14E9}"/>
          </ac:spMkLst>
        </pc:spChg>
        <pc:spChg chg="add">
          <ac:chgData name="Lee Yu Yee Dominic /CSF" userId="59ddad63-47f1-4317-b088-d34171f6460d" providerId="ADAL" clId="{097B3A72-BB19-4E88-93B8-54AD1C073A37}" dt="2022-07-22T04:42:23.264" v="258" actId="26606"/>
          <ac:spMkLst>
            <pc:docMk/>
            <pc:sldMk cId="2077538132" sldId="268"/>
            <ac:spMk id="12" creationId="{F3AF35CD-DA30-4E34-B0F3-32C27766DA05}"/>
          </ac:spMkLst>
        </pc:spChg>
        <pc:grpChg chg="add">
          <ac:chgData name="Lee Yu Yee Dominic /CSF" userId="59ddad63-47f1-4317-b088-d34171f6460d" providerId="ADAL" clId="{097B3A72-BB19-4E88-93B8-54AD1C073A37}" dt="2022-07-22T04:42:23.264" v="258" actId="26606"/>
          <ac:grpSpMkLst>
            <pc:docMk/>
            <pc:sldMk cId="2077538132" sldId="268"/>
            <ac:grpSpMk id="14" creationId="{BCFC42DC-2C46-47C4-BC61-530557385DBD}"/>
          </ac:grpSpMkLst>
        </pc:grpChg>
        <pc:picChg chg="add mod ord">
          <ac:chgData name="Lee Yu Yee Dominic /CSF" userId="59ddad63-47f1-4317-b088-d34171f6460d" providerId="ADAL" clId="{097B3A72-BB19-4E88-93B8-54AD1C073A37}" dt="2022-07-22T04:42:23.264" v="258" actId="26606"/>
          <ac:picMkLst>
            <pc:docMk/>
            <pc:sldMk cId="2077538132" sldId="268"/>
            <ac:picMk id="5" creationId="{516A4B0D-7053-185B-F02F-1D2AE5EE62F2}"/>
          </ac:picMkLst>
        </pc:picChg>
      </pc:sldChg>
      <pc:sldChg chg="addSp delSp modSp add mod ord">
        <pc:chgData name="Lee Yu Yee Dominic /CSF" userId="59ddad63-47f1-4317-b088-d34171f6460d" providerId="ADAL" clId="{097B3A72-BB19-4E88-93B8-54AD1C073A37}" dt="2022-07-31T03:05:19.775" v="2395" actId="1076"/>
        <pc:sldMkLst>
          <pc:docMk/>
          <pc:sldMk cId="4268677414" sldId="269"/>
        </pc:sldMkLst>
        <pc:spChg chg="mod">
          <ac:chgData name="Lee Yu Yee Dominic /CSF" userId="59ddad63-47f1-4317-b088-d34171f6460d" providerId="ADAL" clId="{097B3A72-BB19-4E88-93B8-54AD1C073A37}" dt="2022-07-22T04:46:38.860" v="432" actId="20577"/>
          <ac:spMkLst>
            <pc:docMk/>
            <pc:sldMk cId="4268677414" sldId="269"/>
            <ac:spMk id="2" creationId="{2BF5BA56-485B-9B0E-62AE-2767585E5E12}"/>
          </ac:spMkLst>
        </pc:spChg>
        <pc:spChg chg="mod ord">
          <ac:chgData name="Lee Yu Yee Dominic /CSF" userId="59ddad63-47f1-4317-b088-d34171f6460d" providerId="ADAL" clId="{097B3A72-BB19-4E88-93B8-54AD1C073A37}" dt="2022-07-22T06:44:26.291" v="555" actId="20577"/>
          <ac:spMkLst>
            <pc:docMk/>
            <pc:sldMk cId="4268677414" sldId="269"/>
            <ac:spMk id="3" creationId="{894D4E1F-8679-1D40-A335-B95230B0715A}"/>
          </ac:spMkLst>
        </pc:spChg>
        <pc:spChg chg="add del">
          <ac:chgData name="Lee Yu Yee Dominic /CSF" userId="59ddad63-47f1-4317-b088-d34171f6460d" providerId="ADAL" clId="{097B3A72-BB19-4E88-93B8-54AD1C073A37}" dt="2022-07-22T06:05:18.359" v="439" actId="26606"/>
          <ac:spMkLst>
            <pc:docMk/>
            <pc:sldMk cId="4268677414" sldId="269"/>
            <ac:spMk id="19" creationId="{E009DD9B-5EE2-4C0D-8B2B-351C8C102205}"/>
          </ac:spMkLst>
        </pc:spChg>
        <pc:spChg chg="add del">
          <ac:chgData name="Lee Yu Yee Dominic /CSF" userId="59ddad63-47f1-4317-b088-d34171f6460d" providerId="ADAL" clId="{097B3A72-BB19-4E88-93B8-54AD1C073A37}" dt="2022-07-22T06:05:18.359" v="439" actId="26606"/>
          <ac:spMkLst>
            <pc:docMk/>
            <pc:sldMk cId="4268677414" sldId="269"/>
            <ac:spMk id="21" creationId="{E720DB99-7745-4E75-9D96-AAB6D55C531E}"/>
          </ac:spMkLst>
        </pc:spChg>
        <pc:spChg chg="add del">
          <ac:chgData name="Lee Yu Yee Dominic /CSF" userId="59ddad63-47f1-4317-b088-d34171f6460d" providerId="ADAL" clId="{097B3A72-BB19-4E88-93B8-54AD1C073A37}" dt="2022-07-22T06:05:18.359" v="439" actId="26606"/>
          <ac:spMkLst>
            <pc:docMk/>
            <pc:sldMk cId="4268677414" sldId="269"/>
            <ac:spMk id="23" creationId="{D68803C4-E159-4360-B7BB-74205C8F782D}"/>
          </ac:spMkLst>
        </pc:spChg>
        <pc:spChg chg="add del">
          <ac:chgData name="Lee Yu Yee Dominic /CSF" userId="59ddad63-47f1-4317-b088-d34171f6460d" providerId="ADAL" clId="{097B3A72-BB19-4E88-93B8-54AD1C073A37}" dt="2022-07-22T06:05:18.359" v="439" actId="26606"/>
          <ac:spMkLst>
            <pc:docMk/>
            <pc:sldMk cId="4268677414" sldId="269"/>
            <ac:spMk id="25" creationId="{504B0465-3B07-49BF-BEA7-D81476246293}"/>
          </ac:spMkLst>
        </pc:spChg>
        <pc:spChg chg="add del">
          <ac:chgData name="Lee Yu Yee Dominic /CSF" userId="59ddad63-47f1-4317-b088-d34171f6460d" providerId="ADAL" clId="{097B3A72-BB19-4E88-93B8-54AD1C073A37}" dt="2022-07-22T06:05:18.359" v="439" actId="26606"/>
          <ac:spMkLst>
            <pc:docMk/>
            <pc:sldMk cId="4268677414" sldId="269"/>
            <ac:spMk id="27" creationId="{49B7FFA5-14CB-4A4F-9BCC-CA3AA5D9D276}"/>
          </ac:spMkLst>
        </pc:spChg>
        <pc:spChg chg="add del">
          <ac:chgData name="Lee Yu Yee Dominic /CSF" userId="59ddad63-47f1-4317-b088-d34171f6460d" providerId="ADAL" clId="{097B3A72-BB19-4E88-93B8-54AD1C073A37}" dt="2022-07-22T06:05:18.359" v="439" actId="26606"/>
          <ac:spMkLst>
            <pc:docMk/>
            <pc:sldMk cId="4268677414" sldId="269"/>
            <ac:spMk id="29" creationId="{04E48745-7512-4EC2-9E20-9092D12150CA}"/>
          </ac:spMkLst>
        </pc:spChg>
        <pc:spChg chg="add del">
          <ac:chgData name="Lee Yu Yee Dominic /CSF" userId="59ddad63-47f1-4317-b088-d34171f6460d" providerId="ADAL" clId="{097B3A72-BB19-4E88-93B8-54AD1C073A37}" dt="2022-07-22T06:05:18.359" v="439" actId="26606"/>
          <ac:spMkLst>
            <pc:docMk/>
            <pc:sldMk cId="4268677414" sldId="269"/>
            <ac:spMk id="34" creationId="{E009DD9B-5EE2-4C0D-8B2B-351C8C102205}"/>
          </ac:spMkLst>
        </pc:spChg>
        <pc:spChg chg="add del">
          <ac:chgData name="Lee Yu Yee Dominic /CSF" userId="59ddad63-47f1-4317-b088-d34171f6460d" providerId="ADAL" clId="{097B3A72-BB19-4E88-93B8-54AD1C073A37}" dt="2022-07-22T06:05:18.359" v="439" actId="26606"/>
          <ac:spMkLst>
            <pc:docMk/>
            <pc:sldMk cId="4268677414" sldId="269"/>
            <ac:spMk id="36" creationId="{E720DB99-7745-4E75-9D96-AAB6D55C531E}"/>
          </ac:spMkLst>
        </pc:spChg>
        <pc:spChg chg="add del">
          <ac:chgData name="Lee Yu Yee Dominic /CSF" userId="59ddad63-47f1-4317-b088-d34171f6460d" providerId="ADAL" clId="{097B3A72-BB19-4E88-93B8-54AD1C073A37}" dt="2022-07-22T06:05:18.359" v="439" actId="26606"/>
          <ac:spMkLst>
            <pc:docMk/>
            <pc:sldMk cId="4268677414" sldId="269"/>
            <ac:spMk id="38" creationId="{D68803C4-E159-4360-B7BB-74205C8F782D}"/>
          </ac:spMkLst>
        </pc:spChg>
        <pc:spChg chg="add del">
          <ac:chgData name="Lee Yu Yee Dominic /CSF" userId="59ddad63-47f1-4317-b088-d34171f6460d" providerId="ADAL" clId="{097B3A72-BB19-4E88-93B8-54AD1C073A37}" dt="2022-07-22T06:05:18.359" v="439" actId="26606"/>
          <ac:spMkLst>
            <pc:docMk/>
            <pc:sldMk cId="4268677414" sldId="269"/>
            <ac:spMk id="40" creationId="{504B0465-3B07-49BF-BEA7-D81476246293}"/>
          </ac:spMkLst>
        </pc:spChg>
        <pc:spChg chg="add del">
          <ac:chgData name="Lee Yu Yee Dominic /CSF" userId="59ddad63-47f1-4317-b088-d34171f6460d" providerId="ADAL" clId="{097B3A72-BB19-4E88-93B8-54AD1C073A37}" dt="2022-07-22T06:05:18.359" v="439" actId="26606"/>
          <ac:spMkLst>
            <pc:docMk/>
            <pc:sldMk cId="4268677414" sldId="269"/>
            <ac:spMk id="42" creationId="{49B7FFA5-14CB-4A4F-9BCC-CA3AA5D9D276}"/>
          </ac:spMkLst>
        </pc:spChg>
        <pc:spChg chg="add del">
          <ac:chgData name="Lee Yu Yee Dominic /CSF" userId="59ddad63-47f1-4317-b088-d34171f6460d" providerId="ADAL" clId="{097B3A72-BB19-4E88-93B8-54AD1C073A37}" dt="2022-07-22T06:05:18.359" v="439" actId="26606"/>
          <ac:spMkLst>
            <pc:docMk/>
            <pc:sldMk cId="4268677414" sldId="269"/>
            <ac:spMk id="44" creationId="{04E48745-7512-4EC2-9E20-9092D12150CA}"/>
          </ac:spMkLst>
        </pc:spChg>
        <pc:picChg chg="add mod">
          <ac:chgData name="Lee Yu Yee Dominic /CSF" userId="59ddad63-47f1-4317-b088-d34171f6460d" providerId="ADAL" clId="{097B3A72-BB19-4E88-93B8-54AD1C073A37}" dt="2022-07-31T03:05:19.775" v="2395" actId="1076"/>
          <ac:picMkLst>
            <pc:docMk/>
            <pc:sldMk cId="4268677414" sldId="269"/>
            <ac:picMk id="5" creationId="{2F017EFD-41CA-D1C7-7955-C244C65A45F2}"/>
          </ac:picMkLst>
        </pc:picChg>
        <pc:picChg chg="del">
          <ac:chgData name="Lee Yu Yee Dominic /CSF" userId="59ddad63-47f1-4317-b088-d34171f6460d" providerId="ADAL" clId="{097B3A72-BB19-4E88-93B8-54AD1C073A37}" dt="2022-07-22T06:05:01.404" v="433" actId="478"/>
          <ac:picMkLst>
            <pc:docMk/>
            <pc:sldMk cId="4268677414" sldId="269"/>
            <ac:picMk id="5" creationId="{4B84B7EC-BB86-6F38-328A-9327167EB7EA}"/>
          </ac:picMkLst>
        </pc:picChg>
        <pc:picChg chg="add del mod">
          <ac:chgData name="Lee Yu Yee Dominic /CSF" userId="59ddad63-47f1-4317-b088-d34171f6460d" providerId="ADAL" clId="{097B3A72-BB19-4E88-93B8-54AD1C073A37}" dt="2022-07-31T03:05:10.052" v="2391" actId="478"/>
          <ac:picMkLst>
            <pc:docMk/>
            <pc:sldMk cId="4268677414" sldId="269"/>
            <ac:picMk id="6" creationId="{53FCC87C-8CE4-3FA7-B5C4-F6441640B4AC}"/>
          </ac:picMkLst>
        </pc:picChg>
      </pc:sldChg>
      <pc:sldChg chg="addSp delSp modSp add del mod ord">
        <pc:chgData name="Lee Yu Yee Dominic /CSF" userId="59ddad63-47f1-4317-b088-d34171f6460d" providerId="ADAL" clId="{097B3A72-BB19-4E88-93B8-54AD1C073A37}" dt="2022-07-31T03:04:19.089" v="2388" actId="47"/>
        <pc:sldMkLst>
          <pc:docMk/>
          <pc:sldMk cId="2211145349" sldId="270"/>
        </pc:sldMkLst>
        <pc:spChg chg="mod">
          <ac:chgData name="Lee Yu Yee Dominic /CSF" userId="59ddad63-47f1-4317-b088-d34171f6460d" providerId="ADAL" clId="{097B3A72-BB19-4E88-93B8-54AD1C073A37}" dt="2022-07-30T17:16:13.504" v="2370" actId="20577"/>
          <ac:spMkLst>
            <pc:docMk/>
            <pc:sldMk cId="2211145349" sldId="270"/>
            <ac:spMk id="2" creationId="{99CA0C14-0361-DADD-2AE6-BB617C83593F}"/>
          </ac:spMkLst>
        </pc:spChg>
        <pc:spChg chg="mod ord">
          <ac:chgData name="Lee Yu Yee Dominic /CSF" userId="59ddad63-47f1-4317-b088-d34171f6460d" providerId="ADAL" clId="{097B3A72-BB19-4E88-93B8-54AD1C073A37}" dt="2022-07-22T06:48:21.428" v="842" actId="20577"/>
          <ac:spMkLst>
            <pc:docMk/>
            <pc:sldMk cId="2211145349" sldId="270"/>
            <ac:spMk id="9" creationId="{3583610C-66FB-50D8-7848-E6250B0D14E9}"/>
          </ac:spMkLst>
        </pc:spChg>
        <pc:spChg chg="add del">
          <ac:chgData name="Lee Yu Yee Dominic /CSF" userId="59ddad63-47f1-4317-b088-d34171f6460d" providerId="ADAL" clId="{097B3A72-BB19-4E88-93B8-54AD1C073A37}" dt="2022-07-22T06:48:20.620" v="841" actId="26606"/>
          <ac:spMkLst>
            <pc:docMk/>
            <pc:sldMk cId="2211145349" sldId="270"/>
            <ac:spMk id="12" creationId="{F3AF35CD-DA30-4E34-B0F3-32C27766DA05}"/>
          </ac:spMkLst>
        </pc:spChg>
        <pc:spChg chg="add del">
          <ac:chgData name="Lee Yu Yee Dominic /CSF" userId="59ddad63-47f1-4317-b088-d34171f6460d" providerId="ADAL" clId="{097B3A72-BB19-4E88-93B8-54AD1C073A37}" dt="2022-07-22T06:48:20.620" v="841" actId="26606"/>
          <ac:spMkLst>
            <pc:docMk/>
            <pc:sldMk cId="2211145349" sldId="270"/>
            <ac:spMk id="21" creationId="{E009DD9B-5EE2-4C0D-8B2B-351C8C102205}"/>
          </ac:spMkLst>
        </pc:spChg>
        <pc:spChg chg="add del">
          <ac:chgData name="Lee Yu Yee Dominic /CSF" userId="59ddad63-47f1-4317-b088-d34171f6460d" providerId="ADAL" clId="{097B3A72-BB19-4E88-93B8-54AD1C073A37}" dt="2022-07-22T06:48:20.620" v="841" actId="26606"/>
          <ac:spMkLst>
            <pc:docMk/>
            <pc:sldMk cId="2211145349" sldId="270"/>
            <ac:spMk id="23" creationId="{E720DB99-7745-4E75-9D96-AAB6D55C531E}"/>
          </ac:spMkLst>
        </pc:spChg>
        <pc:spChg chg="add del">
          <ac:chgData name="Lee Yu Yee Dominic /CSF" userId="59ddad63-47f1-4317-b088-d34171f6460d" providerId="ADAL" clId="{097B3A72-BB19-4E88-93B8-54AD1C073A37}" dt="2022-07-22T06:48:20.620" v="841" actId="26606"/>
          <ac:spMkLst>
            <pc:docMk/>
            <pc:sldMk cId="2211145349" sldId="270"/>
            <ac:spMk id="25" creationId="{D68803C4-E159-4360-B7BB-74205C8F782D}"/>
          </ac:spMkLst>
        </pc:spChg>
        <pc:spChg chg="add del">
          <ac:chgData name="Lee Yu Yee Dominic /CSF" userId="59ddad63-47f1-4317-b088-d34171f6460d" providerId="ADAL" clId="{097B3A72-BB19-4E88-93B8-54AD1C073A37}" dt="2022-07-22T06:48:20.620" v="841" actId="26606"/>
          <ac:spMkLst>
            <pc:docMk/>
            <pc:sldMk cId="2211145349" sldId="270"/>
            <ac:spMk id="27" creationId="{504B0465-3B07-49BF-BEA7-D81476246293}"/>
          </ac:spMkLst>
        </pc:spChg>
        <pc:spChg chg="add del">
          <ac:chgData name="Lee Yu Yee Dominic /CSF" userId="59ddad63-47f1-4317-b088-d34171f6460d" providerId="ADAL" clId="{097B3A72-BB19-4E88-93B8-54AD1C073A37}" dt="2022-07-22T06:48:20.620" v="841" actId="26606"/>
          <ac:spMkLst>
            <pc:docMk/>
            <pc:sldMk cId="2211145349" sldId="270"/>
            <ac:spMk id="29" creationId="{49B7FFA5-14CB-4A4F-9BCC-CA3AA5D9D276}"/>
          </ac:spMkLst>
        </pc:spChg>
        <pc:spChg chg="add del">
          <ac:chgData name="Lee Yu Yee Dominic /CSF" userId="59ddad63-47f1-4317-b088-d34171f6460d" providerId="ADAL" clId="{097B3A72-BB19-4E88-93B8-54AD1C073A37}" dt="2022-07-22T06:48:20.620" v="841" actId="26606"/>
          <ac:spMkLst>
            <pc:docMk/>
            <pc:sldMk cId="2211145349" sldId="270"/>
            <ac:spMk id="31" creationId="{04E48745-7512-4EC2-9E20-9092D12150CA}"/>
          </ac:spMkLst>
        </pc:spChg>
        <pc:grpChg chg="add del">
          <ac:chgData name="Lee Yu Yee Dominic /CSF" userId="59ddad63-47f1-4317-b088-d34171f6460d" providerId="ADAL" clId="{097B3A72-BB19-4E88-93B8-54AD1C073A37}" dt="2022-07-22T06:48:20.620" v="841" actId="26606"/>
          <ac:grpSpMkLst>
            <pc:docMk/>
            <pc:sldMk cId="2211145349" sldId="270"/>
            <ac:grpSpMk id="14" creationId="{BCFC42DC-2C46-47C4-BC61-530557385DBD}"/>
          </ac:grpSpMkLst>
        </pc:grpChg>
        <pc:picChg chg="add mod">
          <ac:chgData name="Lee Yu Yee Dominic /CSF" userId="59ddad63-47f1-4317-b088-d34171f6460d" providerId="ADAL" clId="{097B3A72-BB19-4E88-93B8-54AD1C073A37}" dt="2022-07-22T06:48:20.620" v="841" actId="26606"/>
          <ac:picMkLst>
            <pc:docMk/>
            <pc:sldMk cId="2211145349" sldId="270"/>
            <ac:picMk id="4" creationId="{119F6B1C-33C0-377C-815C-2170C1D36F30}"/>
          </ac:picMkLst>
        </pc:picChg>
        <pc:picChg chg="del">
          <ac:chgData name="Lee Yu Yee Dominic /CSF" userId="59ddad63-47f1-4317-b088-d34171f6460d" providerId="ADAL" clId="{097B3A72-BB19-4E88-93B8-54AD1C073A37}" dt="2022-07-22T06:46:12.186" v="568" actId="478"/>
          <ac:picMkLst>
            <pc:docMk/>
            <pc:sldMk cId="2211145349" sldId="270"/>
            <ac:picMk id="5" creationId="{516A4B0D-7053-185B-F02F-1D2AE5EE62F2}"/>
          </ac:picMkLst>
        </pc:picChg>
      </pc:sldChg>
      <pc:sldChg chg="modSp add del mod">
        <pc:chgData name="Lee Yu Yee Dominic /CSF" userId="59ddad63-47f1-4317-b088-d34171f6460d" providerId="ADAL" clId="{097B3A72-BB19-4E88-93B8-54AD1C073A37}" dt="2022-07-31T03:04:22.166" v="2389" actId="47"/>
        <pc:sldMkLst>
          <pc:docMk/>
          <pc:sldMk cId="2353968933" sldId="271"/>
        </pc:sldMkLst>
        <pc:spChg chg="mod">
          <ac:chgData name="Lee Yu Yee Dominic /CSF" userId="59ddad63-47f1-4317-b088-d34171f6460d" providerId="ADAL" clId="{097B3A72-BB19-4E88-93B8-54AD1C073A37}" dt="2022-07-30T17:15:33.635" v="2342" actId="20577"/>
          <ac:spMkLst>
            <pc:docMk/>
            <pc:sldMk cId="2353968933" sldId="271"/>
            <ac:spMk id="2" creationId="{99CA0C14-0361-DADD-2AE6-BB617C83593F}"/>
          </ac:spMkLst>
        </pc:spChg>
      </pc:sldChg>
      <pc:sldChg chg="addSp delSp modSp add del mod">
        <pc:chgData name="Lee Yu Yee Dominic /CSF" userId="59ddad63-47f1-4317-b088-d34171f6460d" providerId="ADAL" clId="{097B3A72-BB19-4E88-93B8-54AD1C073A37}" dt="2022-07-31T03:04:24.955" v="2390" actId="47"/>
        <pc:sldMkLst>
          <pc:docMk/>
          <pc:sldMk cId="3140397209" sldId="272"/>
        </pc:sldMkLst>
        <pc:spChg chg="mod">
          <ac:chgData name="Lee Yu Yee Dominic /CSF" userId="59ddad63-47f1-4317-b088-d34171f6460d" providerId="ADAL" clId="{097B3A72-BB19-4E88-93B8-54AD1C073A37}" dt="2022-07-30T17:15:27.735" v="2332" actId="20577"/>
          <ac:spMkLst>
            <pc:docMk/>
            <pc:sldMk cId="3140397209" sldId="272"/>
            <ac:spMk id="2" creationId="{99CA0C14-0361-DADD-2AE6-BB617C83593F}"/>
          </ac:spMkLst>
        </pc:spChg>
        <pc:spChg chg="mod ord">
          <ac:chgData name="Lee Yu Yee Dominic /CSF" userId="59ddad63-47f1-4317-b088-d34171f6460d" providerId="ADAL" clId="{097B3A72-BB19-4E88-93B8-54AD1C073A37}" dt="2022-07-22T06:51:48.338" v="1253" actId="1076"/>
          <ac:spMkLst>
            <pc:docMk/>
            <pc:sldMk cId="3140397209" sldId="272"/>
            <ac:spMk id="9" creationId="{3583610C-66FB-50D8-7848-E6250B0D14E9}"/>
          </ac:spMkLst>
        </pc:spChg>
        <pc:spChg chg="del">
          <ac:chgData name="Lee Yu Yee Dominic /CSF" userId="59ddad63-47f1-4317-b088-d34171f6460d" providerId="ADAL" clId="{097B3A72-BB19-4E88-93B8-54AD1C073A37}" dt="2022-07-22T06:48:56.384" v="845" actId="26606"/>
          <ac:spMkLst>
            <pc:docMk/>
            <pc:sldMk cId="3140397209" sldId="272"/>
            <ac:spMk id="12" creationId="{F3AF35CD-DA30-4E34-B0F3-32C27766DA05}"/>
          </ac:spMkLst>
        </pc:spChg>
        <pc:spChg chg="add">
          <ac:chgData name="Lee Yu Yee Dominic /CSF" userId="59ddad63-47f1-4317-b088-d34171f6460d" providerId="ADAL" clId="{097B3A72-BB19-4E88-93B8-54AD1C073A37}" dt="2022-07-22T06:48:56.384" v="845" actId="26606"/>
          <ac:spMkLst>
            <pc:docMk/>
            <pc:sldMk cId="3140397209" sldId="272"/>
            <ac:spMk id="21" creationId="{E009DD9B-5EE2-4C0D-8B2B-351C8C102205}"/>
          </ac:spMkLst>
        </pc:spChg>
        <pc:spChg chg="add">
          <ac:chgData name="Lee Yu Yee Dominic /CSF" userId="59ddad63-47f1-4317-b088-d34171f6460d" providerId="ADAL" clId="{097B3A72-BB19-4E88-93B8-54AD1C073A37}" dt="2022-07-22T06:48:56.384" v="845" actId="26606"/>
          <ac:spMkLst>
            <pc:docMk/>
            <pc:sldMk cId="3140397209" sldId="272"/>
            <ac:spMk id="23" creationId="{E720DB99-7745-4E75-9D96-AAB6D55C531E}"/>
          </ac:spMkLst>
        </pc:spChg>
        <pc:spChg chg="add">
          <ac:chgData name="Lee Yu Yee Dominic /CSF" userId="59ddad63-47f1-4317-b088-d34171f6460d" providerId="ADAL" clId="{097B3A72-BB19-4E88-93B8-54AD1C073A37}" dt="2022-07-22T06:48:56.384" v="845" actId="26606"/>
          <ac:spMkLst>
            <pc:docMk/>
            <pc:sldMk cId="3140397209" sldId="272"/>
            <ac:spMk id="25" creationId="{D68803C4-E159-4360-B7BB-74205C8F782D}"/>
          </ac:spMkLst>
        </pc:spChg>
        <pc:spChg chg="add">
          <ac:chgData name="Lee Yu Yee Dominic /CSF" userId="59ddad63-47f1-4317-b088-d34171f6460d" providerId="ADAL" clId="{097B3A72-BB19-4E88-93B8-54AD1C073A37}" dt="2022-07-22T06:48:56.384" v="845" actId="26606"/>
          <ac:spMkLst>
            <pc:docMk/>
            <pc:sldMk cId="3140397209" sldId="272"/>
            <ac:spMk id="27" creationId="{504B0465-3B07-49BF-BEA7-D81476246293}"/>
          </ac:spMkLst>
        </pc:spChg>
        <pc:spChg chg="add">
          <ac:chgData name="Lee Yu Yee Dominic /CSF" userId="59ddad63-47f1-4317-b088-d34171f6460d" providerId="ADAL" clId="{097B3A72-BB19-4E88-93B8-54AD1C073A37}" dt="2022-07-22T06:48:56.384" v="845" actId="26606"/>
          <ac:spMkLst>
            <pc:docMk/>
            <pc:sldMk cId="3140397209" sldId="272"/>
            <ac:spMk id="29" creationId="{49B7FFA5-14CB-4A4F-9BCC-CA3AA5D9D276}"/>
          </ac:spMkLst>
        </pc:spChg>
        <pc:spChg chg="add">
          <ac:chgData name="Lee Yu Yee Dominic /CSF" userId="59ddad63-47f1-4317-b088-d34171f6460d" providerId="ADAL" clId="{097B3A72-BB19-4E88-93B8-54AD1C073A37}" dt="2022-07-22T06:48:56.384" v="845" actId="26606"/>
          <ac:spMkLst>
            <pc:docMk/>
            <pc:sldMk cId="3140397209" sldId="272"/>
            <ac:spMk id="31" creationId="{04E48745-7512-4EC2-9E20-9092D12150CA}"/>
          </ac:spMkLst>
        </pc:spChg>
        <pc:grpChg chg="del">
          <ac:chgData name="Lee Yu Yee Dominic /CSF" userId="59ddad63-47f1-4317-b088-d34171f6460d" providerId="ADAL" clId="{097B3A72-BB19-4E88-93B8-54AD1C073A37}" dt="2022-07-22T06:48:56.384" v="845" actId="26606"/>
          <ac:grpSpMkLst>
            <pc:docMk/>
            <pc:sldMk cId="3140397209" sldId="272"/>
            <ac:grpSpMk id="14" creationId="{BCFC42DC-2C46-47C4-BC61-530557385DBD}"/>
          </ac:grpSpMkLst>
        </pc:grpChg>
        <pc:picChg chg="del mod">
          <ac:chgData name="Lee Yu Yee Dominic /CSF" userId="59ddad63-47f1-4317-b088-d34171f6460d" providerId="ADAL" clId="{097B3A72-BB19-4E88-93B8-54AD1C073A37}" dt="2022-07-22T06:49:00.631" v="846" actId="478"/>
          <ac:picMkLst>
            <pc:docMk/>
            <pc:sldMk cId="3140397209" sldId="272"/>
            <ac:picMk id="4" creationId="{119F6B1C-33C0-377C-815C-2170C1D36F30}"/>
          </ac:picMkLst>
        </pc:picChg>
        <pc:picChg chg="add mod">
          <ac:chgData name="Lee Yu Yee Dominic /CSF" userId="59ddad63-47f1-4317-b088-d34171f6460d" providerId="ADAL" clId="{097B3A72-BB19-4E88-93B8-54AD1C073A37}" dt="2022-07-22T06:49:05.285" v="850" actId="1076"/>
          <ac:picMkLst>
            <pc:docMk/>
            <pc:sldMk cId="3140397209" sldId="272"/>
            <ac:picMk id="5" creationId="{A1FACCF1-2864-6887-E164-72831BA10CAB}"/>
          </ac:picMkLst>
        </pc:picChg>
      </pc:sldChg>
      <pc:sldChg chg="delSp modSp add mod setBg delDesignElem">
        <pc:chgData name="Lee Yu Yee Dominic /CSF" userId="59ddad63-47f1-4317-b088-d34171f6460d" providerId="ADAL" clId="{097B3A72-BB19-4E88-93B8-54AD1C073A37}" dt="2022-07-22T06:52:32.897" v="1278" actId="27636"/>
        <pc:sldMkLst>
          <pc:docMk/>
          <pc:sldMk cId="393893707" sldId="273"/>
        </pc:sldMkLst>
        <pc:spChg chg="mod">
          <ac:chgData name="Lee Yu Yee Dominic /CSF" userId="59ddad63-47f1-4317-b088-d34171f6460d" providerId="ADAL" clId="{097B3A72-BB19-4E88-93B8-54AD1C073A37}" dt="2022-07-22T06:52:32.897" v="1278" actId="27636"/>
          <ac:spMkLst>
            <pc:docMk/>
            <pc:sldMk cId="393893707" sldId="273"/>
            <ac:spMk id="2" creationId="{E6039D22-91EF-E17A-5214-B49CEF4D4141}"/>
          </ac:spMkLst>
        </pc:spChg>
        <pc:spChg chg="del">
          <ac:chgData name="Lee Yu Yee Dominic /CSF" userId="59ddad63-47f1-4317-b088-d34171f6460d" providerId="ADAL" clId="{097B3A72-BB19-4E88-93B8-54AD1C073A37}" dt="2022-07-22T06:52:25.556" v="1255"/>
          <ac:spMkLst>
            <pc:docMk/>
            <pc:sldMk cId="393893707" sldId="273"/>
            <ac:spMk id="9" creationId="{3964958D-AF5D-4863-B5FB-83F6B8CB12A0}"/>
          </ac:spMkLst>
        </pc:spChg>
        <pc:grpChg chg="del">
          <ac:chgData name="Lee Yu Yee Dominic /CSF" userId="59ddad63-47f1-4317-b088-d34171f6460d" providerId="ADAL" clId="{097B3A72-BB19-4E88-93B8-54AD1C073A37}" dt="2022-07-22T06:52:25.556" v="1255"/>
          <ac:grpSpMkLst>
            <pc:docMk/>
            <pc:sldMk cId="393893707" sldId="273"/>
            <ac:grpSpMk id="11" creationId="{11002ACD-3B0C-4885-8754-8A00E926FE4B}"/>
          </ac:grpSpMkLst>
        </pc:grpChg>
      </pc:sldChg>
      <pc:sldChg chg="delSp modSp add mod setBg delDesignElem">
        <pc:chgData name="Lee Yu Yee Dominic /CSF" userId="59ddad63-47f1-4317-b088-d34171f6460d" providerId="ADAL" clId="{097B3A72-BB19-4E88-93B8-54AD1C073A37}" dt="2022-07-22T06:53:07.970" v="1329" actId="1076"/>
        <pc:sldMkLst>
          <pc:docMk/>
          <pc:sldMk cId="4104183968" sldId="274"/>
        </pc:sldMkLst>
        <pc:spChg chg="mod">
          <ac:chgData name="Lee Yu Yee Dominic /CSF" userId="59ddad63-47f1-4317-b088-d34171f6460d" providerId="ADAL" clId="{097B3A72-BB19-4E88-93B8-54AD1C073A37}" dt="2022-07-22T06:53:07.970" v="1329" actId="1076"/>
          <ac:spMkLst>
            <pc:docMk/>
            <pc:sldMk cId="4104183968" sldId="274"/>
            <ac:spMk id="2" creationId="{E6039D22-91EF-E17A-5214-B49CEF4D4141}"/>
          </ac:spMkLst>
        </pc:spChg>
        <pc:spChg chg="del">
          <ac:chgData name="Lee Yu Yee Dominic /CSF" userId="59ddad63-47f1-4317-b088-d34171f6460d" providerId="ADAL" clId="{097B3A72-BB19-4E88-93B8-54AD1C073A37}" dt="2022-07-22T06:52:40.605" v="1280"/>
          <ac:spMkLst>
            <pc:docMk/>
            <pc:sldMk cId="4104183968" sldId="274"/>
            <ac:spMk id="9" creationId="{3964958D-AF5D-4863-B5FB-83F6B8CB12A0}"/>
          </ac:spMkLst>
        </pc:spChg>
        <pc:grpChg chg="del">
          <ac:chgData name="Lee Yu Yee Dominic /CSF" userId="59ddad63-47f1-4317-b088-d34171f6460d" providerId="ADAL" clId="{097B3A72-BB19-4E88-93B8-54AD1C073A37}" dt="2022-07-22T06:52:40.605" v="1280"/>
          <ac:grpSpMkLst>
            <pc:docMk/>
            <pc:sldMk cId="4104183968" sldId="274"/>
            <ac:grpSpMk id="11" creationId="{11002ACD-3B0C-4885-8754-8A00E926FE4B}"/>
          </ac:grpSpMkLst>
        </pc:grpChg>
      </pc:sldChg>
      <pc:sldChg chg="delSp modSp add mod ord setBg delDesignElem">
        <pc:chgData name="Lee Yu Yee Dominic /CSF" userId="59ddad63-47f1-4317-b088-d34171f6460d" providerId="ADAL" clId="{097B3A72-BB19-4E88-93B8-54AD1C073A37}" dt="2022-07-22T06:53:20.018" v="1364"/>
        <pc:sldMkLst>
          <pc:docMk/>
          <pc:sldMk cId="1939394027" sldId="275"/>
        </pc:sldMkLst>
        <pc:spChg chg="mod">
          <ac:chgData name="Lee Yu Yee Dominic /CSF" userId="59ddad63-47f1-4317-b088-d34171f6460d" providerId="ADAL" clId="{097B3A72-BB19-4E88-93B8-54AD1C073A37}" dt="2022-07-22T06:53:18.035" v="1362" actId="20577"/>
          <ac:spMkLst>
            <pc:docMk/>
            <pc:sldMk cId="1939394027" sldId="275"/>
            <ac:spMk id="2" creationId="{E6039D22-91EF-E17A-5214-B49CEF4D4141}"/>
          </ac:spMkLst>
        </pc:spChg>
        <pc:spChg chg="del">
          <ac:chgData name="Lee Yu Yee Dominic /CSF" userId="59ddad63-47f1-4317-b088-d34171f6460d" providerId="ADAL" clId="{097B3A72-BB19-4E88-93B8-54AD1C073A37}" dt="2022-07-22T06:52:40.779" v="1282"/>
          <ac:spMkLst>
            <pc:docMk/>
            <pc:sldMk cId="1939394027" sldId="275"/>
            <ac:spMk id="9" creationId="{3964958D-AF5D-4863-B5FB-83F6B8CB12A0}"/>
          </ac:spMkLst>
        </pc:spChg>
        <pc:grpChg chg="del">
          <ac:chgData name="Lee Yu Yee Dominic /CSF" userId="59ddad63-47f1-4317-b088-d34171f6460d" providerId="ADAL" clId="{097B3A72-BB19-4E88-93B8-54AD1C073A37}" dt="2022-07-22T06:52:40.779" v="1282"/>
          <ac:grpSpMkLst>
            <pc:docMk/>
            <pc:sldMk cId="1939394027" sldId="275"/>
            <ac:grpSpMk id="11" creationId="{11002ACD-3B0C-4885-8754-8A00E926FE4B}"/>
          </ac:grpSpMkLst>
        </pc:grpChg>
      </pc:sldChg>
      <pc:sldChg chg="addSp delSp modSp new mod setBg">
        <pc:chgData name="Lee Yu Yee Dominic /CSF" userId="59ddad63-47f1-4317-b088-d34171f6460d" providerId="ADAL" clId="{097B3A72-BB19-4E88-93B8-54AD1C073A37}" dt="2022-07-22T08:04:26.471" v="1614" actId="20577"/>
        <pc:sldMkLst>
          <pc:docMk/>
          <pc:sldMk cId="2488945420" sldId="276"/>
        </pc:sldMkLst>
        <pc:spChg chg="mod">
          <ac:chgData name="Lee Yu Yee Dominic /CSF" userId="59ddad63-47f1-4317-b088-d34171f6460d" providerId="ADAL" clId="{097B3A72-BB19-4E88-93B8-54AD1C073A37}" dt="2022-07-22T08:00:11.093" v="1387" actId="26606"/>
          <ac:spMkLst>
            <pc:docMk/>
            <pc:sldMk cId="2488945420" sldId="276"/>
            <ac:spMk id="2" creationId="{9236F217-9F73-9296-5C8F-1ED7AF870C2D}"/>
          </ac:spMkLst>
        </pc:spChg>
        <pc:spChg chg="del">
          <ac:chgData name="Lee Yu Yee Dominic /CSF" userId="59ddad63-47f1-4317-b088-d34171f6460d" providerId="ADAL" clId="{097B3A72-BB19-4E88-93B8-54AD1C073A37}" dt="2022-07-22T08:00:05.770" v="1385" actId="22"/>
          <ac:spMkLst>
            <pc:docMk/>
            <pc:sldMk cId="2488945420" sldId="276"/>
            <ac:spMk id="3" creationId="{60D5EA1E-8043-9E6B-58BE-251A0B7F8108}"/>
          </ac:spMkLst>
        </pc:spChg>
        <pc:spChg chg="add mod">
          <ac:chgData name="Lee Yu Yee Dominic /CSF" userId="59ddad63-47f1-4317-b088-d34171f6460d" providerId="ADAL" clId="{097B3A72-BB19-4E88-93B8-54AD1C073A37}" dt="2022-07-22T08:04:26.471" v="1614" actId="20577"/>
          <ac:spMkLst>
            <pc:docMk/>
            <pc:sldMk cId="2488945420" sldId="276"/>
            <ac:spMk id="9" creationId="{18A9371B-55BC-2CEC-0592-DD7225B4D52D}"/>
          </ac:spMkLst>
        </pc:spChg>
        <pc:picChg chg="add mod ord">
          <ac:chgData name="Lee Yu Yee Dominic /CSF" userId="59ddad63-47f1-4317-b088-d34171f6460d" providerId="ADAL" clId="{097B3A72-BB19-4E88-93B8-54AD1C073A37}" dt="2022-07-22T08:00:11.093" v="1387" actId="26606"/>
          <ac:picMkLst>
            <pc:docMk/>
            <pc:sldMk cId="2488945420" sldId="276"/>
            <ac:picMk id="5" creationId="{A1A61C01-04B8-D777-B45D-7655611B1CFB}"/>
          </ac:picMkLst>
        </pc:picChg>
      </pc:sldChg>
      <pc:sldChg chg="addSp delSp modSp new del mod setBg">
        <pc:chgData name="Lee Yu Yee Dominic /CSF" userId="59ddad63-47f1-4317-b088-d34171f6460d" providerId="ADAL" clId="{097B3A72-BB19-4E88-93B8-54AD1C073A37}" dt="2022-07-31T03:05:43.940" v="2396" actId="47"/>
        <pc:sldMkLst>
          <pc:docMk/>
          <pc:sldMk cId="1091234866" sldId="277"/>
        </pc:sldMkLst>
        <pc:spChg chg="mod">
          <ac:chgData name="Lee Yu Yee Dominic /CSF" userId="59ddad63-47f1-4317-b088-d34171f6460d" providerId="ADAL" clId="{097B3A72-BB19-4E88-93B8-54AD1C073A37}" dt="2022-07-30T17:16:43.529" v="2382" actId="20577"/>
          <ac:spMkLst>
            <pc:docMk/>
            <pc:sldMk cId="1091234866" sldId="277"/>
            <ac:spMk id="2" creationId="{074F27AE-E06B-B737-9374-CF7E3B43D3B4}"/>
          </ac:spMkLst>
        </pc:spChg>
        <pc:spChg chg="add del mod">
          <ac:chgData name="Lee Yu Yee Dominic /CSF" userId="59ddad63-47f1-4317-b088-d34171f6460d" providerId="ADAL" clId="{097B3A72-BB19-4E88-93B8-54AD1C073A37}" dt="2022-07-22T08:05:17.783" v="1623" actId="22"/>
          <ac:spMkLst>
            <pc:docMk/>
            <pc:sldMk cId="1091234866" sldId="277"/>
            <ac:spMk id="3" creationId="{11D7D927-F7BD-98C3-3C48-C07D9D2862FE}"/>
          </ac:spMkLst>
        </pc:spChg>
        <pc:spChg chg="add del">
          <ac:chgData name="Lee Yu Yee Dominic /CSF" userId="59ddad63-47f1-4317-b088-d34171f6460d" providerId="ADAL" clId="{097B3A72-BB19-4E88-93B8-54AD1C073A37}" dt="2022-07-22T08:05:14.958" v="1619" actId="26606"/>
          <ac:spMkLst>
            <pc:docMk/>
            <pc:sldMk cId="1091234866" sldId="277"/>
            <ac:spMk id="9" creationId="{41D9A706-3917-F67F-53E7-0583BDB7CC72}"/>
          </ac:spMkLst>
        </pc:spChg>
        <pc:spChg chg="add">
          <ac:chgData name="Lee Yu Yee Dominic /CSF" userId="59ddad63-47f1-4317-b088-d34171f6460d" providerId="ADAL" clId="{097B3A72-BB19-4E88-93B8-54AD1C073A37}" dt="2022-07-22T08:05:38.854" v="1649" actId="26606"/>
          <ac:spMkLst>
            <pc:docMk/>
            <pc:sldMk cId="1091234866" sldId="277"/>
            <ac:spMk id="10" creationId="{F3AF35CD-DA30-4E34-B0F3-32C27766DA05}"/>
          </ac:spMkLst>
        </pc:spChg>
        <pc:spChg chg="add mod">
          <ac:chgData name="Lee Yu Yee Dominic /CSF" userId="59ddad63-47f1-4317-b088-d34171f6460d" providerId="ADAL" clId="{097B3A72-BB19-4E88-93B8-54AD1C073A37}" dt="2022-07-22T08:06:25.946" v="1861" actId="5793"/>
          <ac:spMkLst>
            <pc:docMk/>
            <pc:sldMk cId="1091234866" sldId="277"/>
            <ac:spMk id="11" creationId="{7162E473-9076-BA1A-E937-113A115BDB89}"/>
          </ac:spMkLst>
        </pc:spChg>
        <pc:spChg chg="add del">
          <ac:chgData name="Lee Yu Yee Dominic /CSF" userId="59ddad63-47f1-4317-b088-d34171f6460d" providerId="ADAL" clId="{097B3A72-BB19-4E88-93B8-54AD1C073A37}" dt="2022-07-22T08:05:14.958" v="1619" actId="26606"/>
          <ac:spMkLst>
            <pc:docMk/>
            <pc:sldMk cId="1091234866" sldId="277"/>
            <ac:spMk id="12" creationId="{E009DD9B-5EE2-4C0D-8B2B-351C8C102205}"/>
          </ac:spMkLst>
        </pc:spChg>
        <pc:spChg chg="add del">
          <ac:chgData name="Lee Yu Yee Dominic /CSF" userId="59ddad63-47f1-4317-b088-d34171f6460d" providerId="ADAL" clId="{097B3A72-BB19-4E88-93B8-54AD1C073A37}" dt="2022-07-22T08:05:14.958" v="1619" actId="26606"/>
          <ac:spMkLst>
            <pc:docMk/>
            <pc:sldMk cId="1091234866" sldId="277"/>
            <ac:spMk id="14" creationId="{E720DB99-7745-4E75-9D96-AAB6D55C531E}"/>
          </ac:spMkLst>
        </pc:spChg>
        <pc:spChg chg="add del">
          <ac:chgData name="Lee Yu Yee Dominic /CSF" userId="59ddad63-47f1-4317-b088-d34171f6460d" providerId="ADAL" clId="{097B3A72-BB19-4E88-93B8-54AD1C073A37}" dt="2022-07-22T08:05:14.958" v="1619" actId="26606"/>
          <ac:spMkLst>
            <pc:docMk/>
            <pc:sldMk cId="1091234866" sldId="277"/>
            <ac:spMk id="16" creationId="{D68803C4-E159-4360-B7BB-74205C8F782D}"/>
          </ac:spMkLst>
        </pc:spChg>
        <pc:spChg chg="add del">
          <ac:chgData name="Lee Yu Yee Dominic /CSF" userId="59ddad63-47f1-4317-b088-d34171f6460d" providerId="ADAL" clId="{097B3A72-BB19-4E88-93B8-54AD1C073A37}" dt="2022-07-22T08:05:14.958" v="1619" actId="26606"/>
          <ac:spMkLst>
            <pc:docMk/>
            <pc:sldMk cId="1091234866" sldId="277"/>
            <ac:spMk id="18" creationId="{504B0465-3B07-49BF-BEA7-D81476246293}"/>
          </ac:spMkLst>
        </pc:spChg>
        <pc:spChg chg="add del">
          <ac:chgData name="Lee Yu Yee Dominic /CSF" userId="59ddad63-47f1-4317-b088-d34171f6460d" providerId="ADAL" clId="{097B3A72-BB19-4E88-93B8-54AD1C073A37}" dt="2022-07-22T08:05:14.958" v="1619" actId="26606"/>
          <ac:spMkLst>
            <pc:docMk/>
            <pc:sldMk cId="1091234866" sldId="277"/>
            <ac:spMk id="20" creationId="{49B7FFA5-14CB-4A4F-9BCC-CA3AA5D9D276}"/>
          </ac:spMkLst>
        </pc:spChg>
        <pc:spChg chg="add del">
          <ac:chgData name="Lee Yu Yee Dominic /CSF" userId="59ddad63-47f1-4317-b088-d34171f6460d" providerId="ADAL" clId="{097B3A72-BB19-4E88-93B8-54AD1C073A37}" dt="2022-07-22T08:05:14.958" v="1619" actId="26606"/>
          <ac:spMkLst>
            <pc:docMk/>
            <pc:sldMk cId="1091234866" sldId="277"/>
            <ac:spMk id="22" creationId="{04E48745-7512-4EC2-9E20-9092D12150CA}"/>
          </ac:spMkLst>
        </pc:spChg>
        <pc:grpChg chg="add">
          <ac:chgData name="Lee Yu Yee Dominic /CSF" userId="59ddad63-47f1-4317-b088-d34171f6460d" providerId="ADAL" clId="{097B3A72-BB19-4E88-93B8-54AD1C073A37}" dt="2022-07-22T08:05:38.854" v="1649" actId="26606"/>
          <ac:grpSpMkLst>
            <pc:docMk/>
            <pc:sldMk cId="1091234866" sldId="277"/>
            <ac:grpSpMk id="13" creationId="{BCFC42DC-2C46-47C4-BC61-530557385DBD}"/>
          </ac:grpSpMkLst>
        </pc:grpChg>
        <pc:picChg chg="add del mod ord">
          <ac:chgData name="Lee Yu Yee Dominic /CSF" userId="59ddad63-47f1-4317-b088-d34171f6460d" providerId="ADAL" clId="{097B3A72-BB19-4E88-93B8-54AD1C073A37}" dt="2022-07-22T08:05:15.325" v="1620" actId="22"/>
          <ac:picMkLst>
            <pc:docMk/>
            <pc:sldMk cId="1091234866" sldId="277"/>
            <ac:picMk id="5" creationId="{9BEFF974-834B-E193-5171-82C4DB1BBD56}"/>
          </ac:picMkLst>
        </pc:picChg>
        <pc:picChg chg="add mod ord">
          <ac:chgData name="Lee Yu Yee Dominic /CSF" userId="59ddad63-47f1-4317-b088-d34171f6460d" providerId="ADAL" clId="{097B3A72-BB19-4E88-93B8-54AD1C073A37}" dt="2022-07-22T08:05:41.135" v="1650" actId="27614"/>
          <ac:picMkLst>
            <pc:docMk/>
            <pc:sldMk cId="1091234866" sldId="277"/>
            <ac:picMk id="7" creationId="{9B1C3D34-14F0-B708-74CC-1CA490AB2860}"/>
          </ac:picMkLst>
        </pc:picChg>
      </pc:sldChg>
      <pc:sldChg chg="addSp delSp modSp add mod ord">
        <pc:chgData name="Lee Yu Yee Dominic /CSF" userId="59ddad63-47f1-4317-b088-d34171f6460d" providerId="ADAL" clId="{097B3A72-BB19-4E88-93B8-54AD1C073A37}" dt="2022-07-31T04:33:34.922" v="3255"/>
        <pc:sldMkLst>
          <pc:docMk/>
          <pc:sldMk cId="1409007907" sldId="278"/>
        </pc:sldMkLst>
        <pc:spChg chg="mod">
          <ac:chgData name="Lee Yu Yee Dominic /CSF" userId="59ddad63-47f1-4317-b088-d34171f6460d" providerId="ADAL" clId="{097B3A72-BB19-4E88-93B8-54AD1C073A37}" dt="2022-07-25T16:25:39.188" v="1878" actId="26606"/>
          <ac:spMkLst>
            <pc:docMk/>
            <pc:sldMk cId="1409007907" sldId="278"/>
            <ac:spMk id="2" creationId="{99CA0C14-0361-DADD-2AE6-BB617C83593F}"/>
          </ac:spMkLst>
        </pc:spChg>
        <pc:spChg chg="mod ord">
          <ac:chgData name="Lee Yu Yee Dominic /CSF" userId="59ddad63-47f1-4317-b088-d34171f6460d" providerId="ADAL" clId="{097B3A72-BB19-4E88-93B8-54AD1C073A37}" dt="2022-07-31T04:33:32.812" v="3253" actId="20577"/>
          <ac:spMkLst>
            <pc:docMk/>
            <pc:sldMk cId="1409007907" sldId="278"/>
            <ac:spMk id="9" creationId="{3583610C-66FB-50D8-7848-E6250B0D14E9}"/>
          </ac:spMkLst>
        </pc:spChg>
        <pc:spChg chg="del">
          <ac:chgData name="Lee Yu Yee Dominic /CSF" userId="59ddad63-47f1-4317-b088-d34171f6460d" providerId="ADAL" clId="{097B3A72-BB19-4E88-93B8-54AD1C073A37}" dt="2022-07-25T16:25:39.188" v="1878" actId="26606"/>
          <ac:spMkLst>
            <pc:docMk/>
            <pc:sldMk cId="1409007907" sldId="278"/>
            <ac:spMk id="21" creationId="{E009DD9B-5EE2-4C0D-8B2B-351C8C102205}"/>
          </ac:spMkLst>
        </pc:spChg>
        <pc:spChg chg="del">
          <ac:chgData name="Lee Yu Yee Dominic /CSF" userId="59ddad63-47f1-4317-b088-d34171f6460d" providerId="ADAL" clId="{097B3A72-BB19-4E88-93B8-54AD1C073A37}" dt="2022-07-25T16:25:39.188" v="1878" actId="26606"/>
          <ac:spMkLst>
            <pc:docMk/>
            <pc:sldMk cId="1409007907" sldId="278"/>
            <ac:spMk id="23" creationId="{E720DB99-7745-4E75-9D96-AAB6D55C531E}"/>
          </ac:spMkLst>
        </pc:spChg>
        <pc:spChg chg="del">
          <ac:chgData name="Lee Yu Yee Dominic /CSF" userId="59ddad63-47f1-4317-b088-d34171f6460d" providerId="ADAL" clId="{097B3A72-BB19-4E88-93B8-54AD1C073A37}" dt="2022-07-25T16:25:39.188" v="1878" actId="26606"/>
          <ac:spMkLst>
            <pc:docMk/>
            <pc:sldMk cId="1409007907" sldId="278"/>
            <ac:spMk id="25" creationId="{D68803C4-E159-4360-B7BB-74205C8F782D}"/>
          </ac:spMkLst>
        </pc:spChg>
        <pc:spChg chg="del">
          <ac:chgData name="Lee Yu Yee Dominic /CSF" userId="59ddad63-47f1-4317-b088-d34171f6460d" providerId="ADAL" clId="{097B3A72-BB19-4E88-93B8-54AD1C073A37}" dt="2022-07-25T16:25:39.188" v="1878" actId="26606"/>
          <ac:spMkLst>
            <pc:docMk/>
            <pc:sldMk cId="1409007907" sldId="278"/>
            <ac:spMk id="27" creationId="{504B0465-3B07-49BF-BEA7-D81476246293}"/>
          </ac:spMkLst>
        </pc:spChg>
        <pc:spChg chg="del">
          <ac:chgData name="Lee Yu Yee Dominic /CSF" userId="59ddad63-47f1-4317-b088-d34171f6460d" providerId="ADAL" clId="{097B3A72-BB19-4E88-93B8-54AD1C073A37}" dt="2022-07-25T16:25:39.188" v="1878" actId="26606"/>
          <ac:spMkLst>
            <pc:docMk/>
            <pc:sldMk cId="1409007907" sldId="278"/>
            <ac:spMk id="29" creationId="{49B7FFA5-14CB-4A4F-9BCC-CA3AA5D9D276}"/>
          </ac:spMkLst>
        </pc:spChg>
        <pc:spChg chg="del">
          <ac:chgData name="Lee Yu Yee Dominic /CSF" userId="59ddad63-47f1-4317-b088-d34171f6460d" providerId="ADAL" clId="{097B3A72-BB19-4E88-93B8-54AD1C073A37}" dt="2022-07-25T16:25:39.188" v="1878" actId="26606"/>
          <ac:spMkLst>
            <pc:docMk/>
            <pc:sldMk cId="1409007907" sldId="278"/>
            <ac:spMk id="31" creationId="{04E48745-7512-4EC2-9E20-9092D12150CA}"/>
          </ac:spMkLst>
        </pc:spChg>
        <pc:spChg chg="add">
          <ac:chgData name="Lee Yu Yee Dominic /CSF" userId="59ddad63-47f1-4317-b088-d34171f6460d" providerId="ADAL" clId="{097B3A72-BB19-4E88-93B8-54AD1C073A37}" dt="2022-07-25T16:25:39.188" v="1878" actId="26606"/>
          <ac:spMkLst>
            <pc:docMk/>
            <pc:sldMk cId="1409007907" sldId="278"/>
            <ac:spMk id="36" creationId="{1C7FF924-8DA0-4BE9-8C7E-095B0EC13A44}"/>
          </ac:spMkLst>
        </pc:spChg>
        <pc:grpChg chg="add">
          <ac:chgData name="Lee Yu Yee Dominic /CSF" userId="59ddad63-47f1-4317-b088-d34171f6460d" providerId="ADAL" clId="{097B3A72-BB19-4E88-93B8-54AD1C073A37}" dt="2022-07-25T16:25:39.188" v="1878" actId="26606"/>
          <ac:grpSpMkLst>
            <pc:docMk/>
            <pc:sldMk cId="1409007907" sldId="278"/>
            <ac:grpSpMk id="38" creationId="{5029B4A8-2CF0-48DC-B29E-F3B62EDDC445}"/>
          </ac:grpSpMkLst>
        </pc:grpChg>
        <pc:picChg chg="add mod">
          <ac:chgData name="Lee Yu Yee Dominic /CSF" userId="59ddad63-47f1-4317-b088-d34171f6460d" providerId="ADAL" clId="{097B3A72-BB19-4E88-93B8-54AD1C073A37}" dt="2022-07-25T16:25:39.188" v="1878" actId="26606"/>
          <ac:picMkLst>
            <pc:docMk/>
            <pc:sldMk cId="1409007907" sldId="278"/>
            <ac:picMk id="4" creationId="{EAD32D55-2BFA-DAAF-FAD9-237BD633D47C}"/>
          </ac:picMkLst>
        </pc:picChg>
        <pc:picChg chg="del">
          <ac:chgData name="Lee Yu Yee Dominic /CSF" userId="59ddad63-47f1-4317-b088-d34171f6460d" providerId="ADAL" clId="{097B3A72-BB19-4E88-93B8-54AD1C073A37}" dt="2022-07-25T16:25:33.772" v="1875" actId="478"/>
          <ac:picMkLst>
            <pc:docMk/>
            <pc:sldMk cId="1409007907" sldId="278"/>
            <ac:picMk id="5" creationId="{A1FACCF1-2864-6887-E164-72831BA10CAB}"/>
          </ac:picMkLst>
        </pc:picChg>
      </pc:sldChg>
      <pc:sldChg chg="addSp delSp modSp new mod setBg">
        <pc:chgData name="Lee Yu Yee Dominic /CSF" userId="59ddad63-47f1-4317-b088-d34171f6460d" providerId="ADAL" clId="{097B3A72-BB19-4E88-93B8-54AD1C073A37}" dt="2022-07-31T05:15:57.979" v="4788" actId="1076"/>
        <pc:sldMkLst>
          <pc:docMk/>
          <pc:sldMk cId="2357499019" sldId="279"/>
        </pc:sldMkLst>
        <pc:spChg chg="mod">
          <ac:chgData name="Lee Yu Yee Dominic /CSF" userId="59ddad63-47f1-4317-b088-d34171f6460d" providerId="ADAL" clId="{097B3A72-BB19-4E88-93B8-54AD1C073A37}" dt="2022-07-25T16:37:59.569" v="2009" actId="26606"/>
          <ac:spMkLst>
            <pc:docMk/>
            <pc:sldMk cId="2357499019" sldId="279"/>
            <ac:spMk id="2" creationId="{EBDEDAA5-8B73-E16C-73AD-F2483680A011}"/>
          </ac:spMkLst>
        </pc:spChg>
        <pc:spChg chg="del">
          <ac:chgData name="Lee Yu Yee Dominic /CSF" userId="59ddad63-47f1-4317-b088-d34171f6460d" providerId="ADAL" clId="{097B3A72-BB19-4E88-93B8-54AD1C073A37}" dt="2022-07-25T16:37:41.733" v="2003" actId="22"/>
          <ac:spMkLst>
            <pc:docMk/>
            <pc:sldMk cId="2357499019" sldId="279"/>
            <ac:spMk id="3" creationId="{7B609EEA-948F-D928-7CC5-AB5F94D2E706}"/>
          </ac:spMkLst>
        </pc:spChg>
        <pc:spChg chg="add del">
          <ac:chgData name="Lee Yu Yee Dominic /CSF" userId="59ddad63-47f1-4317-b088-d34171f6460d" providerId="ADAL" clId="{097B3A72-BB19-4E88-93B8-54AD1C073A37}" dt="2022-07-25T16:37:53.786" v="2006" actId="26606"/>
          <ac:spMkLst>
            <pc:docMk/>
            <pc:sldMk cId="2357499019" sldId="279"/>
            <ac:spMk id="9" creationId="{EAB1E3FE-D17A-0626-38B6-85B61A849D74}"/>
          </ac:spMkLst>
        </pc:spChg>
        <pc:spChg chg="add del">
          <ac:chgData name="Lee Yu Yee Dominic /CSF" userId="59ddad63-47f1-4317-b088-d34171f6460d" providerId="ADAL" clId="{097B3A72-BB19-4E88-93B8-54AD1C073A37}" dt="2022-07-25T16:37:53.786" v="2006" actId="26606"/>
          <ac:spMkLst>
            <pc:docMk/>
            <pc:sldMk cId="2357499019" sldId="279"/>
            <ac:spMk id="12" creationId="{CCF043BA-0C52-4068-BCF5-2B2D89BA9D36}"/>
          </ac:spMkLst>
        </pc:spChg>
        <pc:spChg chg="add">
          <ac:chgData name="Lee Yu Yee Dominic /CSF" userId="59ddad63-47f1-4317-b088-d34171f6460d" providerId="ADAL" clId="{097B3A72-BB19-4E88-93B8-54AD1C073A37}" dt="2022-07-25T16:37:59.569" v="2009" actId="26606"/>
          <ac:spMkLst>
            <pc:docMk/>
            <pc:sldMk cId="2357499019" sldId="279"/>
            <ac:spMk id="16" creationId="{D68803C4-E159-4360-B7BB-74205C8F782D}"/>
          </ac:spMkLst>
        </pc:spChg>
        <pc:spChg chg="add del">
          <ac:chgData name="Lee Yu Yee Dominic /CSF" userId="59ddad63-47f1-4317-b088-d34171f6460d" providerId="ADAL" clId="{097B3A72-BB19-4E88-93B8-54AD1C073A37}" dt="2022-07-25T16:37:59.527" v="2008" actId="26606"/>
          <ac:spMkLst>
            <pc:docMk/>
            <pc:sldMk cId="2357499019" sldId="279"/>
            <ac:spMk id="18" creationId="{1C7FF924-8DA0-4BE9-8C7E-095B0EC13A44}"/>
          </ac:spMkLst>
        </pc:spChg>
        <pc:spChg chg="add del">
          <ac:chgData name="Lee Yu Yee Dominic /CSF" userId="59ddad63-47f1-4317-b088-d34171f6460d" providerId="ADAL" clId="{097B3A72-BB19-4E88-93B8-54AD1C073A37}" dt="2022-07-25T16:37:59.527" v="2008" actId="26606"/>
          <ac:spMkLst>
            <pc:docMk/>
            <pc:sldMk cId="2357499019" sldId="279"/>
            <ac:spMk id="19" creationId="{77725C1A-81F7-2C36-B03F-30A689D4E62E}"/>
          </ac:spMkLst>
        </pc:spChg>
        <pc:spChg chg="add">
          <ac:chgData name="Lee Yu Yee Dominic /CSF" userId="59ddad63-47f1-4317-b088-d34171f6460d" providerId="ADAL" clId="{097B3A72-BB19-4E88-93B8-54AD1C073A37}" dt="2022-07-25T16:37:59.569" v="2009" actId="26606"/>
          <ac:spMkLst>
            <pc:docMk/>
            <pc:sldMk cId="2357499019" sldId="279"/>
            <ac:spMk id="24" creationId="{E009DD9B-5EE2-4C0D-8B2B-351C8C102205}"/>
          </ac:spMkLst>
        </pc:spChg>
        <pc:spChg chg="add">
          <ac:chgData name="Lee Yu Yee Dominic /CSF" userId="59ddad63-47f1-4317-b088-d34171f6460d" providerId="ADAL" clId="{097B3A72-BB19-4E88-93B8-54AD1C073A37}" dt="2022-07-25T16:37:59.569" v="2009" actId="26606"/>
          <ac:spMkLst>
            <pc:docMk/>
            <pc:sldMk cId="2357499019" sldId="279"/>
            <ac:spMk id="25" creationId="{E720DB99-7745-4E75-9D96-AAB6D55C531E}"/>
          </ac:spMkLst>
        </pc:spChg>
        <pc:spChg chg="add">
          <ac:chgData name="Lee Yu Yee Dominic /CSF" userId="59ddad63-47f1-4317-b088-d34171f6460d" providerId="ADAL" clId="{097B3A72-BB19-4E88-93B8-54AD1C073A37}" dt="2022-07-25T16:37:59.569" v="2009" actId="26606"/>
          <ac:spMkLst>
            <pc:docMk/>
            <pc:sldMk cId="2357499019" sldId="279"/>
            <ac:spMk id="26" creationId="{504B0465-3B07-49BF-BEA7-D81476246293}"/>
          </ac:spMkLst>
        </pc:spChg>
        <pc:spChg chg="add mod">
          <ac:chgData name="Lee Yu Yee Dominic /CSF" userId="59ddad63-47f1-4317-b088-d34171f6460d" providerId="ADAL" clId="{097B3A72-BB19-4E88-93B8-54AD1C073A37}" dt="2022-07-31T05:15:57.979" v="4788" actId="1076"/>
          <ac:spMkLst>
            <pc:docMk/>
            <pc:sldMk cId="2357499019" sldId="279"/>
            <ac:spMk id="27" creationId="{B76A3533-8028-287A-FF08-F6A28522C1E7}"/>
          </ac:spMkLst>
        </pc:spChg>
        <pc:spChg chg="add">
          <ac:chgData name="Lee Yu Yee Dominic /CSF" userId="59ddad63-47f1-4317-b088-d34171f6460d" providerId="ADAL" clId="{097B3A72-BB19-4E88-93B8-54AD1C073A37}" dt="2022-07-25T16:37:59.569" v="2009" actId="26606"/>
          <ac:spMkLst>
            <pc:docMk/>
            <pc:sldMk cId="2357499019" sldId="279"/>
            <ac:spMk id="28" creationId="{49B7FFA5-14CB-4A4F-9BCC-CA3AA5D9D276}"/>
          </ac:spMkLst>
        </pc:spChg>
        <pc:spChg chg="add">
          <ac:chgData name="Lee Yu Yee Dominic /CSF" userId="59ddad63-47f1-4317-b088-d34171f6460d" providerId="ADAL" clId="{097B3A72-BB19-4E88-93B8-54AD1C073A37}" dt="2022-07-25T16:37:59.569" v="2009" actId="26606"/>
          <ac:spMkLst>
            <pc:docMk/>
            <pc:sldMk cId="2357499019" sldId="279"/>
            <ac:spMk id="29" creationId="{04E48745-7512-4EC2-9E20-9092D12150CA}"/>
          </ac:spMkLst>
        </pc:spChg>
        <pc:grpChg chg="add del">
          <ac:chgData name="Lee Yu Yee Dominic /CSF" userId="59ddad63-47f1-4317-b088-d34171f6460d" providerId="ADAL" clId="{097B3A72-BB19-4E88-93B8-54AD1C073A37}" dt="2022-07-25T16:37:53.786" v="2006" actId="26606"/>
          <ac:grpSpMkLst>
            <pc:docMk/>
            <pc:sldMk cId="2357499019" sldId="279"/>
            <ac:grpSpMk id="14" creationId="{789ACCC8-A635-400E-B9C0-AD9CA57109CE}"/>
          </ac:grpSpMkLst>
        </pc:grpChg>
        <pc:grpChg chg="add del">
          <ac:chgData name="Lee Yu Yee Dominic /CSF" userId="59ddad63-47f1-4317-b088-d34171f6460d" providerId="ADAL" clId="{097B3A72-BB19-4E88-93B8-54AD1C073A37}" dt="2022-07-25T16:37:59.527" v="2008" actId="26606"/>
          <ac:grpSpMkLst>
            <pc:docMk/>
            <pc:sldMk cId="2357499019" sldId="279"/>
            <ac:grpSpMk id="20" creationId="{5029B4A8-2CF0-48DC-B29E-F3B62EDDC445}"/>
          </ac:grpSpMkLst>
        </pc:grpChg>
        <pc:picChg chg="add mod ord">
          <ac:chgData name="Lee Yu Yee Dominic /CSF" userId="59ddad63-47f1-4317-b088-d34171f6460d" providerId="ADAL" clId="{097B3A72-BB19-4E88-93B8-54AD1C073A37}" dt="2022-07-25T16:37:59.569" v="2009" actId="26606"/>
          <ac:picMkLst>
            <pc:docMk/>
            <pc:sldMk cId="2357499019" sldId="279"/>
            <ac:picMk id="5" creationId="{36ADD82F-EB23-C639-384A-4F6C561D1D11}"/>
          </ac:picMkLst>
        </pc:picChg>
      </pc:sldChg>
      <pc:sldChg chg="addSp delSp modSp new mod setBg">
        <pc:chgData name="Lee Yu Yee Dominic /CSF" userId="59ddad63-47f1-4317-b088-d34171f6460d" providerId="ADAL" clId="{097B3A72-BB19-4E88-93B8-54AD1C073A37}" dt="2022-07-25T16:50:42.944" v="2227" actId="26606"/>
        <pc:sldMkLst>
          <pc:docMk/>
          <pc:sldMk cId="713341188" sldId="280"/>
        </pc:sldMkLst>
        <pc:spChg chg="mod ord">
          <ac:chgData name="Lee Yu Yee Dominic /CSF" userId="59ddad63-47f1-4317-b088-d34171f6460d" providerId="ADAL" clId="{097B3A72-BB19-4E88-93B8-54AD1C073A37}" dt="2022-07-25T16:50:42.944" v="2227" actId="26606"/>
          <ac:spMkLst>
            <pc:docMk/>
            <pc:sldMk cId="713341188" sldId="280"/>
            <ac:spMk id="2" creationId="{5523C81B-EFD9-1202-7CB6-8B58392638AB}"/>
          </ac:spMkLst>
        </pc:spChg>
        <pc:spChg chg="del">
          <ac:chgData name="Lee Yu Yee Dominic /CSF" userId="59ddad63-47f1-4317-b088-d34171f6460d" providerId="ADAL" clId="{097B3A72-BB19-4E88-93B8-54AD1C073A37}" dt="2022-07-25T16:39:39.710" v="2123" actId="22"/>
          <ac:spMkLst>
            <pc:docMk/>
            <pc:sldMk cId="713341188" sldId="280"/>
            <ac:spMk id="3" creationId="{521313C1-EC26-737D-145D-9ECEF4D005DA}"/>
          </ac:spMkLst>
        </pc:spChg>
        <pc:spChg chg="add del">
          <ac:chgData name="Lee Yu Yee Dominic /CSF" userId="59ddad63-47f1-4317-b088-d34171f6460d" providerId="ADAL" clId="{097B3A72-BB19-4E88-93B8-54AD1C073A37}" dt="2022-07-25T16:40:15.648" v="2129" actId="26606"/>
          <ac:spMkLst>
            <pc:docMk/>
            <pc:sldMk cId="713341188" sldId="280"/>
            <ac:spMk id="11" creationId="{B6F6F70D-6208-1C08-8C3F-78F0CEE56342}"/>
          </ac:spMkLst>
        </pc:spChg>
        <pc:spChg chg="add del">
          <ac:chgData name="Lee Yu Yee Dominic /CSF" userId="59ddad63-47f1-4317-b088-d34171f6460d" providerId="ADAL" clId="{097B3A72-BB19-4E88-93B8-54AD1C073A37}" dt="2022-07-25T16:40:15.648" v="2129" actId="26606"/>
          <ac:spMkLst>
            <pc:docMk/>
            <pc:sldMk cId="713341188" sldId="280"/>
            <ac:spMk id="14" creationId="{04C6A80A-C3F4-48DE-80ED-845C8B3E13D1}"/>
          </ac:spMkLst>
        </pc:spChg>
        <pc:spChg chg="add del">
          <ac:chgData name="Lee Yu Yee Dominic /CSF" userId="59ddad63-47f1-4317-b088-d34171f6460d" providerId="ADAL" clId="{097B3A72-BB19-4E88-93B8-54AD1C073A37}" dt="2022-07-25T16:40:22.799" v="2133" actId="26606"/>
          <ac:spMkLst>
            <pc:docMk/>
            <pc:sldMk cId="713341188" sldId="280"/>
            <ac:spMk id="18" creationId="{A4D0672D-43C7-420C-A186-48122D7CD59D}"/>
          </ac:spMkLst>
        </pc:spChg>
        <pc:spChg chg="add del">
          <ac:chgData name="Lee Yu Yee Dominic /CSF" userId="59ddad63-47f1-4317-b088-d34171f6460d" providerId="ADAL" clId="{097B3A72-BB19-4E88-93B8-54AD1C073A37}" dt="2022-07-25T16:40:19.962" v="2131" actId="26606"/>
          <ac:spMkLst>
            <pc:docMk/>
            <pc:sldMk cId="713341188" sldId="280"/>
            <ac:spMk id="20" creationId="{8A29C4E7-F315-8A03-28B2-A5B127A9E7B1}"/>
          </ac:spMkLst>
        </pc:spChg>
        <pc:spChg chg="add del">
          <ac:chgData name="Lee Yu Yee Dominic /CSF" userId="59ddad63-47f1-4317-b088-d34171f6460d" providerId="ADAL" clId="{097B3A72-BB19-4E88-93B8-54AD1C073A37}" dt="2022-07-25T16:40:48.696" v="2150" actId="26606"/>
          <ac:spMkLst>
            <pc:docMk/>
            <pc:sldMk cId="713341188" sldId="280"/>
            <ac:spMk id="22" creationId="{49B7FFA5-14CB-4A4F-9BCC-CA3AA5D9D276}"/>
          </ac:spMkLst>
        </pc:spChg>
        <pc:spChg chg="add del">
          <ac:chgData name="Lee Yu Yee Dominic /CSF" userId="59ddad63-47f1-4317-b088-d34171f6460d" providerId="ADAL" clId="{097B3A72-BB19-4E88-93B8-54AD1C073A37}" dt="2022-07-25T16:40:22.799" v="2133" actId="26606"/>
          <ac:spMkLst>
            <pc:docMk/>
            <pc:sldMk cId="713341188" sldId="280"/>
            <ac:spMk id="23" creationId="{472095BC-C06B-45BD-A206-0F75C6A4A963}"/>
          </ac:spMkLst>
        </pc:spChg>
        <pc:spChg chg="add del">
          <ac:chgData name="Lee Yu Yee Dominic /CSF" userId="59ddad63-47f1-4317-b088-d34171f6460d" providerId="ADAL" clId="{097B3A72-BB19-4E88-93B8-54AD1C073A37}" dt="2022-07-25T16:40:22.799" v="2133" actId="26606"/>
          <ac:spMkLst>
            <pc:docMk/>
            <pc:sldMk cId="713341188" sldId="280"/>
            <ac:spMk id="24" creationId="{4D40AAF3-394B-453B-8AF1-B796F8F9F977}"/>
          </ac:spMkLst>
        </pc:spChg>
        <pc:spChg chg="add del">
          <ac:chgData name="Lee Yu Yee Dominic /CSF" userId="59ddad63-47f1-4317-b088-d34171f6460d" providerId="ADAL" clId="{097B3A72-BB19-4E88-93B8-54AD1C073A37}" dt="2022-07-25T16:40:22.799" v="2133" actId="26606"/>
          <ac:spMkLst>
            <pc:docMk/>
            <pc:sldMk cId="713341188" sldId="280"/>
            <ac:spMk id="25" creationId="{4A8EF11E-3ED3-04F6-DD93-CE5966295C12}"/>
          </ac:spMkLst>
        </pc:spChg>
        <pc:spChg chg="add del">
          <ac:chgData name="Lee Yu Yee Dominic /CSF" userId="59ddad63-47f1-4317-b088-d34171f6460d" providerId="ADAL" clId="{097B3A72-BB19-4E88-93B8-54AD1C073A37}" dt="2022-07-25T16:40:23.277" v="2135" actId="26606"/>
          <ac:spMkLst>
            <pc:docMk/>
            <pc:sldMk cId="713341188" sldId="280"/>
            <ac:spMk id="28" creationId="{DD909DBE-233C-50F3-B40A-9CDF1C9DC3F6}"/>
          </ac:spMkLst>
        </pc:spChg>
        <pc:spChg chg="add del">
          <ac:chgData name="Lee Yu Yee Dominic /CSF" userId="59ddad63-47f1-4317-b088-d34171f6460d" providerId="ADAL" clId="{097B3A72-BB19-4E88-93B8-54AD1C073A37}" dt="2022-07-25T16:40:24.754" v="2137" actId="26606"/>
          <ac:spMkLst>
            <pc:docMk/>
            <pc:sldMk cId="713341188" sldId="280"/>
            <ac:spMk id="30" creationId="{8A29C4E7-F315-8A03-28B2-A5B127A9E7B1}"/>
          </ac:spMkLst>
        </pc:spChg>
        <pc:spChg chg="add del">
          <ac:chgData name="Lee Yu Yee Dominic /CSF" userId="59ddad63-47f1-4317-b088-d34171f6460d" providerId="ADAL" clId="{097B3A72-BB19-4E88-93B8-54AD1C073A37}" dt="2022-07-25T16:40:28.350" v="2139" actId="26606"/>
          <ac:spMkLst>
            <pc:docMk/>
            <pc:sldMk cId="713341188" sldId="280"/>
            <ac:spMk id="32" creationId="{04C6A80A-C3F4-48DE-80ED-845C8B3E13D1}"/>
          </ac:spMkLst>
        </pc:spChg>
        <pc:spChg chg="add del">
          <ac:chgData name="Lee Yu Yee Dominic /CSF" userId="59ddad63-47f1-4317-b088-d34171f6460d" providerId="ADAL" clId="{097B3A72-BB19-4E88-93B8-54AD1C073A37}" dt="2022-07-25T16:40:28.350" v="2139" actId="26606"/>
          <ac:spMkLst>
            <pc:docMk/>
            <pc:sldMk cId="713341188" sldId="280"/>
            <ac:spMk id="33" creationId="{B6F6F70D-6208-1C08-8C3F-78F0CEE56342}"/>
          </ac:spMkLst>
        </pc:spChg>
        <pc:spChg chg="add del">
          <ac:chgData name="Lee Yu Yee Dominic /CSF" userId="59ddad63-47f1-4317-b088-d34171f6460d" providerId="ADAL" clId="{097B3A72-BB19-4E88-93B8-54AD1C073A37}" dt="2022-07-25T16:40:48.696" v="2150" actId="26606"/>
          <ac:spMkLst>
            <pc:docMk/>
            <pc:sldMk cId="713341188" sldId="280"/>
            <ac:spMk id="37" creationId="{E009DD9B-5EE2-4C0D-8B2B-351C8C102205}"/>
          </ac:spMkLst>
        </pc:spChg>
        <pc:spChg chg="add del">
          <ac:chgData name="Lee Yu Yee Dominic /CSF" userId="59ddad63-47f1-4317-b088-d34171f6460d" providerId="ADAL" clId="{097B3A72-BB19-4E88-93B8-54AD1C073A37}" dt="2022-07-25T16:40:48.696" v="2150" actId="26606"/>
          <ac:spMkLst>
            <pc:docMk/>
            <pc:sldMk cId="713341188" sldId="280"/>
            <ac:spMk id="38" creationId="{E720DB99-7745-4E75-9D96-AAB6D55C531E}"/>
          </ac:spMkLst>
        </pc:spChg>
        <pc:spChg chg="add del">
          <ac:chgData name="Lee Yu Yee Dominic /CSF" userId="59ddad63-47f1-4317-b088-d34171f6460d" providerId="ADAL" clId="{097B3A72-BB19-4E88-93B8-54AD1C073A37}" dt="2022-07-25T16:40:48.696" v="2150" actId="26606"/>
          <ac:spMkLst>
            <pc:docMk/>
            <pc:sldMk cId="713341188" sldId="280"/>
            <ac:spMk id="39" creationId="{D68803C4-E159-4360-B7BB-74205C8F782D}"/>
          </ac:spMkLst>
        </pc:spChg>
        <pc:spChg chg="add del mod">
          <ac:chgData name="Lee Yu Yee Dominic /CSF" userId="59ddad63-47f1-4317-b088-d34171f6460d" providerId="ADAL" clId="{097B3A72-BB19-4E88-93B8-54AD1C073A37}" dt="2022-07-25T16:50:42.944" v="2227" actId="26606"/>
          <ac:spMkLst>
            <pc:docMk/>
            <pc:sldMk cId="713341188" sldId="280"/>
            <ac:spMk id="40" creationId="{6F6B1158-45B8-5EC7-0122-0B5A944C307D}"/>
          </ac:spMkLst>
        </pc:spChg>
        <pc:spChg chg="add del">
          <ac:chgData name="Lee Yu Yee Dominic /CSF" userId="59ddad63-47f1-4317-b088-d34171f6460d" providerId="ADAL" clId="{097B3A72-BB19-4E88-93B8-54AD1C073A37}" dt="2022-07-25T16:40:48.696" v="2150" actId="26606"/>
          <ac:spMkLst>
            <pc:docMk/>
            <pc:sldMk cId="713341188" sldId="280"/>
            <ac:spMk id="41" creationId="{504B0465-3B07-49BF-BEA7-D81476246293}"/>
          </ac:spMkLst>
        </pc:spChg>
        <pc:spChg chg="add del">
          <ac:chgData name="Lee Yu Yee Dominic /CSF" userId="59ddad63-47f1-4317-b088-d34171f6460d" providerId="ADAL" clId="{097B3A72-BB19-4E88-93B8-54AD1C073A37}" dt="2022-07-25T16:40:48.696" v="2150" actId="26606"/>
          <ac:spMkLst>
            <pc:docMk/>
            <pc:sldMk cId="713341188" sldId="280"/>
            <ac:spMk id="42" creationId="{04E48745-7512-4EC2-9E20-9092D12150CA}"/>
          </ac:spMkLst>
        </pc:spChg>
        <pc:spChg chg="add del">
          <ac:chgData name="Lee Yu Yee Dominic /CSF" userId="59ddad63-47f1-4317-b088-d34171f6460d" providerId="ADAL" clId="{097B3A72-BB19-4E88-93B8-54AD1C073A37}" dt="2022-07-25T16:50:42.944" v="2227" actId="26606"/>
          <ac:spMkLst>
            <pc:docMk/>
            <pc:sldMk cId="713341188" sldId="280"/>
            <ac:spMk id="47" creationId="{04C6A80A-C3F4-48DE-80ED-845C8B3E13D1}"/>
          </ac:spMkLst>
        </pc:spChg>
        <pc:spChg chg="add">
          <ac:chgData name="Lee Yu Yee Dominic /CSF" userId="59ddad63-47f1-4317-b088-d34171f6460d" providerId="ADAL" clId="{097B3A72-BB19-4E88-93B8-54AD1C073A37}" dt="2022-07-25T16:50:42.944" v="2227" actId="26606"/>
          <ac:spMkLst>
            <pc:docMk/>
            <pc:sldMk cId="713341188" sldId="280"/>
            <ac:spMk id="53" creationId="{E009DD9B-5EE2-4C0D-8B2B-351C8C102205}"/>
          </ac:spMkLst>
        </pc:spChg>
        <pc:spChg chg="add">
          <ac:chgData name="Lee Yu Yee Dominic /CSF" userId="59ddad63-47f1-4317-b088-d34171f6460d" providerId="ADAL" clId="{097B3A72-BB19-4E88-93B8-54AD1C073A37}" dt="2022-07-25T16:50:42.944" v="2227" actId="26606"/>
          <ac:spMkLst>
            <pc:docMk/>
            <pc:sldMk cId="713341188" sldId="280"/>
            <ac:spMk id="54" creationId="{E720DB99-7745-4E75-9D96-AAB6D55C531E}"/>
          </ac:spMkLst>
        </pc:spChg>
        <pc:spChg chg="add">
          <ac:chgData name="Lee Yu Yee Dominic /CSF" userId="59ddad63-47f1-4317-b088-d34171f6460d" providerId="ADAL" clId="{097B3A72-BB19-4E88-93B8-54AD1C073A37}" dt="2022-07-25T16:50:42.944" v="2227" actId="26606"/>
          <ac:spMkLst>
            <pc:docMk/>
            <pc:sldMk cId="713341188" sldId="280"/>
            <ac:spMk id="55" creationId="{D68803C4-E159-4360-B7BB-74205C8F782D}"/>
          </ac:spMkLst>
        </pc:spChg>
        <pc:spChg chg="add del">
          <ac:chgData name="Lee Yu Yee Dominic /CSF" userId="59ddad63-47f1-4317-b088-d34171f6460d" providerId="ADAL" clId="{097B3A72-BB19-4E88-93B8-54AD1C073A37}" dt="2022-07-25T16:41:37.061" v="2160" actId="26606"/>
          <ac:spMkLst>
            <pc:docMk/>
            <pc:sldMk cId="713341188" sldId="280"/>
            <ac:spMk id="56" creationId="{BCE5EFF9-B12A-4A10-94DD-F33EDBCD2707}"/>
          </ac:spMkLst>
        </pc:spChg>
        <pc:spChg chg="add del">
          <ac:chgData name="Lee Yu Yee Dominic /CSF" userId="59ddad63-47f1-4317-b088-d34171f6460d" providerId="ADAL" clId="{097B3A72-BB19-4E88-93B8-54AD1C073A37}" dt="2022-07-25T16:41:37.061" v="2160" actId="26606"/>
          <ac:spMkLst>
            <pc:docMk/>
            <pc:sldMk cId="713341188" sldId="280"/>
            <ac:spMk id="58" creationId="{426EEE46-1E2E-459B-85C5-B12A77BED95B}"/>
          </ac:spMkLst>
        </pc:spChg>
        <pc:spChg chg="add">
          <ac:chgData name="Lee Yu Yee Dominic /CSF" userId="59ddad63-47f1-4317-b088-d34171f6460d" providerId="ADAL" clId="{097B3A72-BB19-4E88-93B8-54AD1C073A37}" dt="2022-07-25T16:50:42.944" v="2227" actId="26606"/>
          <ac:spMkLst>
            <pc:docMk/>
            <pc:sldMk cId="713341188" sldId="280"/>
            <ac:spMk id="62" creationId="{504B0465-3B07-49BF-BEA7-D81476246293}"/>
          </ac:spMkLst>
        </pc:spChg>
        <pc:spChg chg="add">
          <ac:chgData name="Lee Yu Yee Dominic /CSF" userId="59ddad63-47f1-4317-b088-d34171f6460d" providerId="ADAL" clId="{097B3A72-BB19-4E88-93B8-54AD1C073A37}" dt="2022-07-25T16:50:42.944" v="2227" actId="26606"/>
          <ac:spMkLst>
            <pc:docMk/>
            <pc:sldMk cId="713341188" sldId="280"/>
            <ac:spMk id="64" creationId="{49B7FFA5-14CB-4A4F-9BCC-CA3AA5D9D276}"/>
          </ac:spMkLst>
        </pc:spChg>
        <pc:spChg chg="add">
          <ac:chgData name="Lee Yu Yee Dominic /CSF" userId="59ddad63-47f1-4317-b088-d34171f6460d" providerId="ADAL" clId="{097B3A72-BB19-4E88-93B8-54AD1C073A37}" dt="2022-07-25T16:50:42.944" v="2227" actId="26606"/>
          <ac:spMkLst>
            <pc:docMk/>
            <pc:sldMk cId="713341188" sldId="280"/>
            <ac:spMk id="66" creationId="{04E48745-7512-4EC2-9E20-9092D12150CA}"/>
          </ac:spMkLst>
        </pc:spChg>
        <pc:grpChg chg="add del">
          <ac:chgData name="Lee Yu Yee Dominic /CSF" userId="59ddad63-47f1-4317-b088-d34171f6460d" providerId="ADAL" clId="{097B3A72-BB19-4E88-93B8-54AD1C073A37}" dt="2022-07-25T16:40:15.648" v="2129" actId="26606"/>
          <ac:grpSpMkLst>
            <pc:docMk/>
            <pc:sldMk cId="713341188" sldId="280"/>
            <ac:grpSpMk id="16" creationId="{9E2417C7-A82F-44F7-A96F-B751F3302F1B}"/>
          </ac:grpSpMkLst>
        </pc:grpChg>
        <pc:grpChg chg="add del">
          <ac:chgData name="Lee Yu Yee Dominic /CSF" userId="59ddad63-47f1-4317-b088-d34171f6460d" providerId="ADAL" clId="{097B3A72-BB19-4E88-93B8-54AD1C073A37}" dt="2022-07-25T16:40:22.799" v="2133" actId="26606"/>
          <ac:grpSpMkLst>
            <pc:docMk/>
            <pc:sldMk cId="713341188" sldId="280"/>
            <ac:grpSpMk id="26" creationId="{D96E3E53-A85C-4F1C-8D49-274B28584203}"/>
          </ac:grpSpMkLst>
        </pc:grpChg>
        <pc:grpChg chg="add del">
          <ac:chgData name="Lee Yu Yee Dominic /CSF" userId="59ddad63-47f1-4317-b088-d34171f6460d" providerId="ADAL" clId="{097B3A72-BB19-4E88-93B8-54AD1C073A37}" dt="2022-07-25T16:40:28.350" v="2139" actId="26606"/>
          <ac:grpSpMkLst>
            <pc:docMk/>
            <pc:sldMk cId="713341188" sldId="280"/>
            <ac:grpSpMk id="34" creationId="{9E2417C7-A82F-44F7-A96F-B751F3302F1B}"/>
          </ac:grpSpMkLst>
        </pc:grpChg>
        <pc:grpChg chg="add del">
          <ac:chgData name="Lee Yu Yee Dominic /CSF" userId="59ddad63-47f1-4317-b088-d34171f6460d" providerId="ADAL" clId="{097B3A72-BB19-4E88-93B8-54AD1C073A37}" dt="2022-07-25T16:50:42.944" v="2227" actId="26606"/>
          <ac:grpSpMkLst>
            <pc:docMk/>
            <pc:sldMk cId="713341188" sldId="280"/>
            <ac:grpSpMk id="49" creationId="{9E2417C7-A82F-44F7-A96F-B751F3302F1B}"/>
          </ac:grpSpMkLst>
        </pc:grpChg>
        <pc:grpChg chg="add del">
          <ac:chgData name="Lee Yu Yee Dominic /CSF" userId="59ddad63-47f1-4317-b088-d34171f6460d" providerId="ADAL" clId="{097B3A72-BB19-4E88-93B8-54AD1C073A37}" dt="2022-07-25T16:41:37.061" v="2160" actId="26606"/>
          <ac:grpSpMkLst>
            <pc:docMk/>
            <pc:sldMk cId="713341188" sldId="280"/>
            <ac:grpSpMk id="60" creationId="{BB3C3B5B-B6A2-4C52-831F-3D4FBEF9254F}"/>
          </ac:grpSpMkLst>
        </pc:grpChg>
        <pc:picChg chg="add mod ord">
          <ac:chgData name="Lee Yu Yee Dominic /CSF" userId="59ddad63-47f1-4317-b088-d34171f6460d" providerId="ADAL" clId="{097B3A72-BB19-4E88-93B8-54AD1C073A37}" dt="2022-07-25T16:50:42.944" v="2227" actId="26606"/>
          <ac:picMkLst>
            <pc:docMk/>
            <pc:sldMk cId="713341188" sldId="280"/>
            <ac:picMk id="5" creationId="{083855E3-5F1F-E285-E57E-EF3978C9D38F}"/>
          </ac:picMkLst>
        </pc:picChg>
        <pc:picChg chg="add mod ord">
          <ac:chgData name="Lee Yu Yee Dominic /CSF" userId="59ddad63-47f1-4317-b088-d34171f6460d" providerId="ADAL" clId="{097B3A72-BB19-4E88-93B8-54AD1C073A37}" dt="2022-07-25T16:50:42.944" v="2227" actId="26606"/>
          <ac:picMkLst>
            <pc:docMk/>
            <pc:sldMk cId="713341188" sldId="280"/>
            <ac:picMk id="7" creationId="{39466B01-7F14-F7CF-7EE6-6ECB5ECCE1EC}"/>
          </ac:picMkLst>
        </pc:picChg>
      </pc:sldChg>
      <pc:sldChg chg="add del">
        <pc:chgData name="Lee Yu Yee Dominic /CSF" userId="59ddad63-47f1-4317-b088-d34171f6460d" providerId="ADAL" clId="{097B3A72-BB19-4E88-93B8-54AD1C073A37}" dt="2022-07-25T16:50:02.279" v="2201" actId="2696"/>
        <pc:sldMkLst>
          <pc:docMk/>
          <pc:sldMk cId="1951759834" sldId="281"/>
        </pc:sldMkLst>
      </pc:sldChg>
      <pc:sldChg chg="addSp delSp modSp add mod">
        <pc:chgData name="Lee Yu Yee Dominic /CSF" userId="59ddad63-47f1-4317-b088-d34171f6460d" providerId="ADAL" clId="{097B3A72-BB19-4E88-93B8-54AD1C073A37}" dt="2022-07-25T16:50:36.923" v="2226" actId="20577"/>
        <pc:sldMkLst>
          <pc:docMk/>
          <pc:sldMk cId="2481526721" sldId="282"/>
        </pc:sldMkLst>
        <pc:spChg chg="mod">
          <ac:chgData name="Lee Yu Yee Dominic /CSF" userId="59ddad63-47f1-4317-b088-d34171f6460d" providerId="ADAL" clId="{097B3A72-BB19-4E88-93B8-54AD1C073A37}" dt="2022-07-25T16:50:36.923" v="2226" actId="20577"/>
          <ac:spMkLst>
            <pc:docMk/>
            <pc:sldMk cId="2481526721" sldId="282"/>
            <ac:spMk id="2" creationId="{5523C81B-EFD9-1202-7CB6-8B58392638AB}"/>
          </ac:spMkLst>
        </pc:spChg>
        <pc:spChg chg="mod ord">
          <ac:chgData name="Lee Yu Yee Dominic /CSF" userId="59ddad63-47f1-4317-b088-d34171f6460d" providerId="ADAL" clId="{097B3A72-BB19-4E88-93B8-54AD1C073A37}" dt="2022-07-25T16:49:10.479" v="2197" actId="26606"/>
          <ac:spMkLst>
            <pc:docMk/>
            <pc:sldMk cId="2481526721" sldId="282"/>
            <ac:spMk id="40" creationId="{6F6B1158-45B8-5EC7-0122-0B5A944C307D}"/>
          </ac:spMkLst>
        </pc:spChg>
        <pc:spChg chg="del">
          <ac:chgData name="Lee Yu Yee Dominic /CSF" userId="59ddad63-47f1-4317-b088-d34171f6460d" providerId="ADAL" clId="{097B3A72-BB19-4E88-93B8-54AD1C073A37}" dt="2022-07-25T16:49:10.479" v="2197" actId="26606"/>
          <ac:spMkLst>
            <pc:docMk/>
            <pc:sldMk cId="2481526721" sldId="282"/>
            <ac:spMk id="47" creationId="{04C6A80A-C3F4-48DE-80ED-845C8B3E13D1}"/>
          </ac:spMkLst>
        </pc:spChg>
        <pc:spChg chg="add">
          <ac:chgData name="Lee Yu Yee Dominic /CSF" userId="59ddad63-47f1-4317-b088-d34171f6460d" providerId="ADAL" clId="{097B3A72-BB19-4E88-93B8-54AD1C073A37}" dt="2022-07-25T16:49:10.479" v="2197" actId="26606"/>
          <ac:spMkLst>
            <pc:docMk/>
            <pc:sldMk cId="2481526721" sldId="282"/>
            <ac:spMk id="56" creationId="{E009DD9B-5EE2-4C0D-8B2B-351C8C102205}"/>
          </ac:spMkLst>
        </pc:spChg>
        <pc:spChg chg="add">
          <ac:chgData name="Lee Yu Yee Dominic /CSF" userId="59ddad63-47f1-4317-b088-d34171f6460d" providerId="ADAL" clId="{097B3A72-BB19-4E88-93B8-54AD1C073A37}" dt="2022-07-25T16:49:10.479" v="2197" actId="26606"/>
          <ac:spMkLst>
            <pc:docMk/>
            <pc:sldMk cId="2481526721" sldId="282"/>
            <ac:spMk id="58" creationId="{E720DB99-7745-4E75-9D96-AAB6D55C531E}"/>
          </ac:spMkLst>
        </pc:spChg>
        <pc:spChg chg="add">
          <ac:chgData name="Lee Yu Yee Dominic /CSF" userId="59ddad63-47f1-4317-b088-d34171f6460d" providerId="ADAL" clId="{097B3A72-BB19-4E88-93B8-54AD1C073A37}" dt="2022-07-25T16:49:10.479" v="2197" actId="26606"/>
          <ac:spMkLst>
            <pc:docMk/>
            <pc:sldMk cId="2481526721" sldId="282"/>
            <ac:spMk id="60" creationId="{D68803C4-E159-4360-B7BB-74205C8F782D}"/>
          </ac:spMkLst>
        </pc:spChg>
        <pc:spChg chg="add">
          <ac:chgData name="Lee Yu Yee Dominic /CSF" userId="59ddad63-47f1-4317-b088-d34171f6460d" providerId="ADAL" clId="{097B3A72-BB19-4E88-93B8-54AD1C073A37}" dt="2022-07-25T16:49:10.479" v="2197" actId="26606"/>
          <ac:spMkLst>
            <pc:docMk/>
            <pc:sldMk cId="2481526721" sldId="282"/>
            <ac:spMk id="62" creationId="{504B0465-3B07-49BF-BEA7-D81476246293}"/>
          </ac:spMkLst>
        </pc:spChg>
        <pc:spChg chg="add">
          <ac:chgData name="Lee Yu Yee Dominic /CSF" userId="59ddad63-47f1-4317-b088-d34171f6460d" providerId="ADAL" clId="{097B3A72-BB19-4E88-93B8-54AD1C073A37}" dt="2022-07-25T16:49:10.479" v="2197" actId="26606"/>
          <ac:spMkLst>
            <pc:docMk/>
            <pc:sldMk cId="2481526721" sldId="282"/>
            <ac:spMk id="64" creationId="{49B7FFA5-14CB-4A4F-9BCC-CA3AA5D9D276}"/>
          </ac:spMkLst>
        </pc:spChg>
        <pc:spChg chg="add">
          <ac:chgData name="Lee Yu Yee Dominic /CSF" userId="59ddad63-47f1-4317-b088-d34171f6460d" providerId="ADAL" clId="{097B3A72-BB19-4E88-93B8-54AD1C073A37}" dt="2022-07-25T16:49:10.479" v="2197" actId="26606"/>
          <ac:spMkLst>
            <pc:docMk/>
            <pc:sldMk cId="2481526721" sldId="282"/>
            <ac:spMk id="66" creationId="{04E48745-7512-4EC2-9E20-9092D12150CA}"/>
          </ac:spMkLst>
        </pc:spChg>
        <pc:grpChg chg="del">
          <ac:chgData name="Lee Yu Yee Dominic /CSF" userId="59ddad63-47f1-4317-b088-d34171f6460d" providerId="ADAL" clId="{097B3A72-BB19-4E88-93B8-54AD1C073A37}" dt="2022-07-25T16:49:10.479" v="2197" actId="26606"/>
          <ac:grpSpMkLst>
            <pc:docMk/>
            <pc:sldMk cId="2481526721" sldId="282"/>
            <ac:grpSpMk id="49" creationId="{9E2417C7-A82F-44F7-A96F-B751F3302F1B}"/>
          </ac:grpSpMkLst>
        </pc:grpChg>
        <pc:picChg chg="add mod">
          <ac:chgData name="Lee Yu Yee Dominic /CSF" userId="59ddad63-47f1-4317-b088-d34171f6460d" providerId="ADAL" clId="{097B3A72-BB19-4E88-93B8-54AD1C073A37}" dt="2022-07-25T16:49:10.479" v="2197" actId="26606"/>
          <ac:picMkLst>
            <pc:docMk/>
            <pc:sldMk cId="2481526721" sldId="282"/>
            <ac:picMk id="4" creationId="{081E1670-B88A-6C8C-2743-BDD64A8636B1}"/>
          </ac:picMkLst>
        </pc:picChg>
        <pc:picChg chg="del">
          <ac:chgData name="Lee Yu Yee Dominic /CSF" userId="59ddad63-47f1-4317-b088-d34171f6460d" providerId="ADAL" clId="{097B3A72-BB19-4E88-93B8-54AD1C073A37}" dt="2022-07-25T16:48:43.353" v="2190" actId="478"/>
          <ac:picMkLst>
            <pc:docMk/>
            <pc:sldMk cId="2481526721" sldId="282"/>
            <ac:picMk id="5" creationId="{083855E3-5F1F-E285-E57E-EF3978C9D38F}"/>
          </ac:picMkLst>
        </pc:picChg>
        <pc:picChg chg="del">
          <ac:chgData name="Lee Yu Yee Dominic /CSF" userId="59ddad63-47f1-4317-b088-d34171f6460d" providerId="ADAL" clId="{097B3A72-BB19-4E88-93B8-54AD1C073A37}" dt="2022-07-25T16:48:51.491" v="2194" actId="478"/>
          <ac:picMkLst>
            <pc:docMk/>
            <pc:sldMk cId="2481526721" sldId="282"/>
            <ac:picMk id="7" creationId="{39466B01-7F14-F7CF-7EE6-6ECB5ECCE1EC}"/>
          </ac:picMkLst>
        </pc:picChg>
        <pc:picChg chg="add mod ord">
          <ac:chgData name="Lee Yu Yee Dominic /CSF" userId="59ddad63-47f1-4317-b088-d34171f6460d" providerId="ADAL" clId="{097B3A72-BB19-4E88-93B8-54AD1C073A37}" dt="2022-07-25T16:49:10.479" v="2197" actId="26606"/>
          <ac:picMkLst>
            <pc:docMk/>
            <pc:sldMk cId="2481526721" sldId="282"/>
            <ac:picMk id="8" creationId="{661E8BF3-DA4A-1A23-895E-538B58B74E14}"/>
          </ac:picMkLst>
        </pc:picChg>
      </pc:sldChg>
      <pc:sldChg chg="addSp delSp modSp new del mod setBg">
        <pc:chgData name="Lee Yu Yee Dominic /CSF" userId="59ddad63-47f1-4317-b088-d34171f6460d" providerId="ADAL" clId="{097B3A72-BB19-4E88-93B8-54AD1C073A37}" dt="2022-07-31T05:16:31.082" v="4802" actId="2696"/>
        <pc:sldMkLst>
          <pc:docMk/>
          <pc:sldMk cId="206993745" sldId="283"/>
        </pc:sldMkLst>
        <pc:spChg chg="mod">
          <ac:chgData name="Lee Yu Yee Dominic /CSF" userId="59ddad63-47f1-4317-b088-d34171f6460d" providerId="ADAL" clId="{097B3A72-BB19-4E88-93B8-54AD1C073A37}" dt="2022-07-31T05:16:07.602" v="4798" actId="20577"/>
          <ac:spMkLst>
            <pc:docMk/>
            <pc:sldMk cId="206993745" sldId="283"/>
            <ac:spMk id="2" creationId="{2A64F61D-2380-B4D6-74D6-D8E22E649A78}"/>
          </ac:spMkLst>
        </pc:spChg>
        <pc:spChg chg="del">
          <ac:chgData name="Lee Yu Yee Dominic /CSF" userId="59ddad63-47f1-4317-b088-d34171f6460d" providerId="ADAL" clId="{097B3A72-BB19-4E88-93B8-54AD1C073A37}" dt="2022-07-25T16:49:46.936" v="2199" actId="22"/>
          <ac:spMkLst>
            <pc:docMk/>
            <pc:sldMk cId="206993745" sldId="283"/>
            <ac:spMk id="3" creationId="{BAD05926-AF84-0949-1985-8FD22A097862}"/>
          </ac:spMkLst>
        </pc:spChg>
        <pc:spChg chg="add mod">
          <ac:chgData name="Lee Yu Yee Dominic /CSF" userId="59ddad63-47f1-4317-b088-d34171f6460d" providerId="ADAL" clId="{097B3A72-BB19-4E88-93B8-54AD1C073A37}" dt="2022-07-25T16:51:35.701" v="2242" actId="1076"/>
          <ac:spMkLst>
            <pc:docMk/>
            <pc:sldMk cId="206993745" sldId="283"/>
            <ac:spMk id="9" creationId="{B14998BF-6FFC-DD59-FFA0-78DB2C265A89}"/>
          </ac:spMkLst>
        </pc:spChg>
        <pc:spChg chg="add del">
          <ac:chgData name="Lee Yu Yee Dominic /CSF" userId="59ddad63-47f1-4317-b088-d34171f6460d" providerId="ADAL" clId="{097B3A72-BB19-4E88-93B8-54AD1C073A37}" dt="2022-07-25T16:50:52.312" v="2228" actId="26606"/>
          <ac:spMkLst>
            <pc:docMk/>
            <pc:sldMk cId="206993745" sldId="283"/>
            <ac:spMk id="12" creationId="{CAC6F186-990E-4A9E-9C75-88580953E2D2}"/>
          </ac:spMkLst>
        </pc:spChg>
        <pc:spChg chg="add">
          <ac:chgData name="Lee Yu Yee Dominic /CSF" userId="59ddad63-47f1-4317-b088-d34171f6460d" providerId="ADAL" clId="{097B3A72-BB19-4E88-93B8-54AD1C073A37}" dt="2022-07-25T16:50:52.312" v="2228" actId="26606"/>
          <ac:spMkLst>
            <pc:docMk/>
            <pc:sldMk cId="206993745" sldId="283"/>
            <ac:spMk id="17" creationId="{E009DD9B-5EE2-4C0D-8B2B-351C8C102205}"/>
          </ac:spMkLst>
        </pc:spChg>
        <pc:spChg chg="add">
          <ac:chgData name="Lee Yu Yee Dominic /CSF" userId="59ddad63-47f1-4317-b088-d34171f6460d" providerId="ADAL" clId="{097B3A72-BB19-4E88-93B8-54AD1C073A37}" dt="2022-07-25T16:50:52.312" v="2228" actId="26606"/>
          <ac:spMkLst>
            <pc:docMk/>
            <pc:sldMk cId="206993745" sldId="283"/>
            <ac:spMk id="19" creationId="{E720DB99-7745-4E75-9D96-AAB6D55C531E}"/>
          </ac:spMkLst>
        </pc:spChg>
        <pc:spChg chg="add">
          <ac:chgData name="Lee Yu Yee Dominic /CSF" userId="59ddad63-47f1-4317-b088-d34171f6460d" providerId="ADAL" clId="{097B3A72-BB19-4E88-93B8-54AD1C073A37}" dt="2022-07-25T16:50:52.312" v="2228" actId="26606"/>
          <ac:spMkLst>
            <pc:docMk/>
            <pc:sldMk cId="206993745" sldId="283"/>
            <ac:spMk id="21" creationId="{D68803C4-E159-4360-B7BB-74205C8F782D}"/>
          </ac:spMkLst>
        </pc:spChg>
        <pc:spChg chg="add">
          <ac:chgData name="Lee Yu Yee Dominic /CSF" userId="59ddad63-47f1-4317-b088-d34171f6460d" providerId="ADAL" clId="{097B3A72-BB19-4E88-93B8-54AD1C073A37}" dt="2022-07-25T16:50:52.312" v="2228" actId="26606"/>
          <ac:spMkLst>
            <pc:docMk/>
            <pc:sldMk cId="206993745" sldId="283"/>
            <ac:spMk id="23" creationId="{504B0465-3B07-49BF-BEA7-D81476246293}"/>
          </ac:spMkLst>
        </pc:spChg>
        <pc:spChg chg="add">
          <ac:chgData name="Lee Yu Yee Dominic /CSF" userId="59ddad63-47f1-4317-b088-d34171f6460d" providerId="ADAL" clId="{097B3A72-BB19-4E88-93B8-54AD1C073A37}" dt="2022-07-25T16:50:52.312" v="2228" actId="26606"/>
          <ac:spMkLst>
            <pc:docMk/>
            <pc:sldMk cId="206993745" sldId="283"/>
            <ac:spMk id="25" creationId="{49B7FFA5-14CB-4A4F-9BCC-CA3AA5D9D276}"/>
          </ac:spMkLst>
        </pc:spChg>
        <pc:spChg chg="add">
          <ac:chgData name="Lee Yu Yee Dominic /CSF" userId="59ddad63-47f1-4317-b088-d34171f6460d" providerId="ADAL" clId="{097B3A72-BB19-4E88-93B8-54AD1C073A37}" dt="2022-07-25T16:50:52.312" v="2228" actId="26606"/>
          <ac:spMkLst>
            <pc:docMk/>
            <pc:sldMk cId="206993745" sldId="283"/>
            <ac:spMk id="27" creationId="{04E48745-7512-4EC2-9E20-9092D12150CA}"/>
          </ac:spMkLst>
        </pc:spChg>
        <pc:picChg chg="add del mod ord">
          <ac:chgData name="Lee Yu Yee Dominic /CSF" userId="59ddad63-47f1-4317-b088-d34171f6460d" providerId="ADAL" clId="{097B3A72-BB19-4E88-93B8-54AD1C073A37}" dt="2022-07-25T16:51:11.746" v="2231" actId="478"/>
          <ac:picMkLst>
            <pc:docMk/>
            <pc:sldMk cId="206993745" sldId="283"/>
            <ac:picMk id="5" creationId="{3259DF20-5C9F-C30F-0D77-CAD2F4420E9D}"/>
          </ac:picMkLst>
        </pc:picChg>
        <pc:picChg chg="add mod">
          <ac:chgData name="Lee Yu Yee Dominic /CSF" userId="59ddad63-47f1-4317-b088-d34171f6460d" providerId="ADAL" clId="{097B3A72-BB19-4E88-93B8-54AD1C073A37}" dt="2022-07-25T16:51:32.560" v="2241" actId="1076"/>
          <ac:picMkLst>
            <pc:docMk/>
            <pc:sldMk cId="206993745" sldId="283"/>
            <ac:picMk id="7" creationId="{D91D7947-1B2F-1CDA-6F49-33F145A5462F}"/>
          </ac:picMkLst>
        </pc:picChg>
      </pc:sldChg>
      <pc:sldChg chg="modSp add mod ord">
        <pc:chgData name="Lee Yu Yee Dominic /CSF" userId="59ddad63-47f1-4317-b088-d34171f6460d" providerId="ADAL" clId="{097B3A72-BB19-4E88-93B8-54AD1C073A37}" dt="2022-07-31T03:06:24.512" v="2398"/>
        <pc:sldMkLst>
          <pc:docMk/>
          <pc:sldMk cId="2908937496" sldId="284"/>
        </pc:sldMkLst>
        <pc:spChg chg="mod">
          <ac:chgData name="Lee Yu Yee Dominic /CSF" userId="59ddad63-47f1-4317-b088-d34171f6460d" providerId="ADAL" clId="{097B3A72-BB19-4E88-93B8-54AD1C073A37}" dt="2022-07-25T16:52:33.239" v="2305" actId="20577"/>
          <ac:spMkLst>
            <pc:docMk/>
            <pc:sldMk cId="2908937496" sldId="284"/>
            <ac:spMk id="2" creationId="{E6039D22-91EF-E17A-5214-B49CEF4D4141}"/>
          </ac:spMkLst>
        </pc:spChg>
      </pc:sldChg>
      <pc:sldChg chg="addSp delSp modSp new del mod ord setBg">
        <pc:chgData name="Lee Yu Yee Dominic /CSF" userId="59ddad63-47f1-4317-b088-d34171f6460d" providerId="ADAL" clId="{097B3A72-BB19-4E88-93B8-54AD1C073A37}" dt="2022-07-31T03:21:04.091" v="2679" actId="47"/>
        <pc:sldMkLst>
          <pc:docMk/>
          <pc:sldMk cId="381035897" sldId="285"/>
        </pc:sldMkLst>
        <pc:spChg chg="mod">
          <ac:chgData name="Lee Yu Yee Dominic /CSF" userId="59ddad63-47f1-4317-b088-d34171f6460d" providerId="ADAL" clId="{097B3A72-BB19-4E88-93B8-54AD1C073A37}" dt="2022-07-25T17:16:07.624" v="2308" actId="26606"/>
          <ac:spMkLst>
            <pc:docMk/>
            <pc:sldMk cId="381035897" sldId="285"/>
            <ac:spMk id="2" creationId="{F31DC231-892F-141A-77F5-B7FAE56B05F7}"/>
          </ac:spMkLst>
        </pc:spChg>
        <pc:spChg chg="mod ord">
          <ac:chgData name="Lee Yu Yee Dominic /CSF" userId="59ddad63-47f1-4317-b088-d34171f6460d" providerId="ADAL" clId="{097B3A72-BB19-4E88-93B8-54AD1C073A37}" dt="2022-07-25T17:16:07.624" v="2308" actId="26606"/>
          <ac:spMkLst>
            <pc:docMk/>
            <pc:sldMk cId="381035897" sldId="285"/>
            <ac:spMk id="3" creationId="{E5C76D29-7CE3-73BC-BDF0-E3439CF98D1A}"/>
          </ac:spMkLst>
        </pc:spChg>
        <pc:spChg chg="add">
          <ac:chgData name="Lee Yu Yee Dominic /CSF" userId="59ddad63-47f1-4317-b088-d34171f6460d" providerId="ADAL" clId="{097B3A72-BB19-4E88-93B8-54AD1C073A37}" dt="2022-07-25T17:16:07.624" v="2308" actId="26606"/>
          <ac:spMkLst>
            <pc:docMk/>
            <pc:sldMk cId="381035897" sldId="285"/>
            <ac:spMk id="10" creationId="{E009DD9B-5EE2-4C0D-8B2B-351C8C102205}"/>
          </ac:spMkLst>
        </pc:spChg>
        <pc:spChg chg="add">
          <ac:chgData name="Lee Yu Yee Dominic /CSF" userId="59ddad63-47f1-4317-b088-d34171f6460d" providerId="ADAL" clId="{097B3A72-BB19-4E88-93B8-54AD1C073A37}" dt="2022-07-25T17:16:07.624" v="2308" actId="26606"/>
          <ac:spMkLst>
            <pc:docMk/>
            <pc:sldMk cId="381035897" sldId="285"/>
            <ac:spMk id="12" creationId="{E720DB99-7745-4E75-9D96-AAB6D55C531E}"/>
          </ac:spMkLst>
        </pc:spChg>
        <pc:spChg chg="add">
          <ac:chgData name="Lee Yu Yee Dominic /CSF" userId="59ddad63-47f1-4317-b088-d34171f6460d" providerId="ADAL" clId="{097B3A72-BB19-4E88-93B8-54AD1C073A37}" dt="2022-07-25T17:16:07.624" v="2308" actId="26606"/>
          <ac:spMkLst>
            <pc:docMk/>
            <pc:sldMk cId="381035897" sldId="285"/>
            <ac:spMk id="14" creationId="{D68803C4-E159-4360-B7BB-74205C8F782D}"/>
          </ac:spMkLst>
        </pc:spChg>
        <pc:spChg chg="add">
          <ac:chgData name="Lee Yu Yee Dominic /CSF" userId="59ddad63-47f1-4317-b088-d34171f6460d" providerId="ADAL" clId="{097B3A72-BB19-4E88-93B8-54AD1C073A37}" dt="2022-07-25T17:16:07.624" v="2308" actId="26606"/>
          <ac:spMkLst>
            <pc:docMk/>
            <pc:sldMk cId="381035897" sldId="285"/>
            <ac:spMk id="16" creationId="{504B0465-3B07-49BF-BEA7-D81476246293}"/>
          </ac:spMkLst>
        </pc:spChg>
        <pc:spChg chg="add">
          <ac:chgData name="Lee Yu Yee Dominic /CSF" userId="59ddad63-47f1-4317-b088-d34171f6460d" providerId="ADAL" clId="{097B3A72-BB19-4E88-93B8-54AD1C073A37}" dt="2022-07-25T17:16:07.624" v="2308" actId="26606"/>
          <ac:spMkLst>
            <pc:docMk/>
            <pc:sldMk cId="381035897" sldId="285"/>
            <ac:spMk id="18" creationId="{49B7FFA5-14CB-4A4F-9BCC-CA3AA5D9D276}"/>
          </ac:spMkLst>
        </pc:spChg>
        <pc:spChg chg="add">
          <ac:chgData name="Lee Yu Yee Dominic /CSF" userId="59ddad63-47f1-4317-b088-d34171f6460d" providerId="ADAL" clId="{097B3A72-BB19-4E88-93B8-54AD1C073A37}" dt="2022-07-25T17:16:07.624" v="2308" actId="26606"/>
          <ac:spMkLst>
            <pc:docMk/>
            <pc:sldMk cId="381035897" sldId="285"/>
            <ac:spMk id="20" creationId="{04E48745-7512-4EC2-9E20-9092D12150CA}"/>
          </ac:spMkLst>
        </pc:spChg>
        <pc:picChg chg="add del mod">
          <ac:chgData name="Lee Yu Yee Dominic /CSF" userId="59ddad63-47f1-4317-b088-d34171f6460d" providerId="ADAL" clId="{097B3A72-BB19-4E88-93B8-54AD1C073A37}" dt="2022-07-31T03:21:01.496" v="2678" actId="478"/>
          <ac:picMkLst>
            <pc:docMk/>
            <pc:sldMk cId="381035897" sldId="285"/>
            <ac:picMk id="5" creationId="{F2019797-DD93-B8AD-3A38-B361A82B67EA}"/>
          </ac:picMkLst>
        </pc:picChg>
      </pc:sldChg>
      <pc:sldChg chg="addSp delSp modSp add del mod ord">
        <pc:chgData name="Lee Yu Yee Dominic /CSF" userId="59ddad63-47f1-4317-b088-d34171f6460d" providerId="ADAL" clId="{097B3A72-BB19-4E88-93B8-54AD1C073A37}" dt="2022-07-31T03:20:58.641" v="2676" actId="47"/>
        <pc:sldMkLst>
          <pc:docMk/>
          <pc:sldMk cId="1843409346" sldId="286"/>
        </pc:sldMkLst>
        <pc:spChg chg="mod">
          <ac:chgData name="Lee Yu Yee Dominic /CSF" userId="59ddad63-47f1-4317-b088-d34171f6460d" providerId="ADAL" clId="{097B3A72-BB19-4E88-93B8-54AD1C073A37}" dt="2022-07-25T17:16:26.974" v="2314" actId="26606"/>
          <ac:spMkLst>
            <pc:docMk/>
            <pc:sldMk cId="1843409346" sldId="286"/>
            <ac:spMk id="2" creationId="{F31DC231-892F-141A-77F5-B7FAE56B05F7}"/>
          </ac:spMkLst>
        </pc:spChg>
        <pc:spChg chg="mod ord">
          <ac:chgData name="Lee Yu Yee Dominic /CSF" userId="59ddad63-47f1-4317-b088-d34171f6460d" providerId="ADAL" clId="{097B3A72-BB19-4E88-93B8-54AD1C073A37}" dt="2022-07-25T17:16:26.974" v="2314" actId="26606"/>
          <ac:spMkLst>
            <pc:docMk/>
            <pc:sldMk cId="1843409346" sldId="286"/>
            <ac:spMk id="3" creationId="{E5C76D29-7CE3-73BC-BDF0-E3439CF98D1A}"/>
          </ac:spMkLst>
        </pc:spChg>
        <pc:spChg chg="del">
          <ac:chgData name="Lee Yu Yee Dominic /CSF" userId="59ddad63-47f1-4317-b088-d34171f6460d" providerId="ADAL" clId="{097B3A72-BB19-4E88-93B8-54AD1C073A37}" dt="2022-07-25T17:16:26.974" v="2314" actId="26606"/>
          <ac:spMkLst>
            <pc:docMk/>
            <pc:sldMk cId="1843409346" sldId="286"/>
            <ac:spMk id="10" creationId="{E009DD9B-5EE2-4C0D-8B2B-351C8C102205}"/>
          </ac:spMkLst>
        </pc:spChg>
        <pc:spChg chg="del">
          <ac:chgData name="Lee Yu Yee Dominic /CSF" userId="59ddad63-47f1-4317-b088-d34171f6460d" providerId="ADAL" clId="{097B3A72-BB19-4E88-93B8-54AD1C073A37}" dt="2022-07-25T17:16:26.974" v="2314" actId="26606"/>
          <ac:spMkLst>
            <pc:docMk/>
            <pc:sldMk cId="1843409346" sldId="286"/>
            <ac:spMk id="12" creationId="{E720DB99-7745-4E75-9D96-AAB6D55C531E}"/>
          </ac:spMkLst>
        </pc:spChg>
        <pc:spChg chg="del">
          <ac:chgData name="Lee Yu Yee Dominic /CSF" userId="59ddad63-47f1-4317-b088-d34171f6460d" providerId="ADAL" clId="{097B3A72-BB19-4E88-93B8-54AD1C073A37}" dt="2022-07-25T17:16:26.974" v="2314" actId="26606"/>
          <ac:spMkLst>
            <pc:docMk/>
            <pc:sldMk cId="1843409346" sldId="286"/>
            <ac:spMk id="14" creationId="{D68803C4-E159-4360-B7BB-74205C8F782D}"/>
          </ac:spMkLst>
        </pc:spChg>
        <pc:spChg chg="del">
          <ac:chgData name="Lee Yu Yee Dominic /CSF" userId="59ddad63-47f1-4317-b088-d34171f6460d" providerId="ADAL" clId="{097B3A72-BB19-4E88-93B8-54AD1C073A37}" dt="2022-07-25T17:16:26.974" v="2314" actId="26606"/>
          <ac:spMkLst>
            <pc:docMk/>
            <pc:sldMk cId="1843409346" sldId="286"/>
            <ac:spMk id="16" creationId="{504B0465-3B07-49BF-BEA7-D81476246293}"/>
          </ac:spMkLst>
        </pc:spChg>
        <pc:spChg chg="del">
          <ac:chgData name="Lee Yu Yee Dominic /CSF" userId="59ddad63-47f1-4317-b088-d34171f6460d" providerId="ADAL" clId="{097B3A72-BB19-4E88-93B8-54AD1C073A37}" dt="2022-07-25T17:16:26.974" v="2314" actId="26606"/>
          <ac:spMkLst>
            <pc:docMk/>
            <pc:sldMk cId="1843409346" sldId="286"/>
            <ac:spMk id="18" creationId="{49B7FFA5-14CB-4A4F-9BCC-CA3AA5D9D276}"/>
          </ac:spMkLst>
        </pc:spChg>
        <pc:spChg chg="del">
          <ac:chgData name="Lee Yu Yee Dominic /CSF" userId="59ddad63-47f1-4317-b088-d34171f6460d" providerId="ADAL" clId="{097B3A72-BB19-4E88-93B8-54AD1C073A37}" dt="2022-07-25T17:16:26.974" v="2314" actId="26606"/>
          <ac:spMkLst>
            <pc:docMk/>
            <pc:sldMk cId="1843409346" sldId="286"/>
            <ac:spMk id="20" creationId="{04E48745-7512-4EC2-9E20-9092D12150CA}"/>
          </ac:spMkLst>
        </pc:spChg>
        <pc:spChg chg="add">
          <ac:chgData name="Lee Yu Yee Dominic /CSF" userId="59ddad63-47f1-4317-b088-d34171f6460d" providerId="ADAL" clId="{097B3A72-BB19-4E88-93B8-54AD1C073A37}" dt="2022-07-25T17:16:26.974" v="2314" actId="26606"/>
          <ac:spMkLst>
            <pc:docMk/>
            <pc:sldMk cId="1843409346" sldId="286"/>
            <ac:spMk id="25" creationId="{F3AF35CD-DA30-4E34-B0F3-32C27766DA05}"/>
          </ac:spMkLst>
        </pc:spChg>
        <pc:grpChg chg="add">
          <ac:chgData name="Lee Yu Yee Dominic /CSF" userId="59ddad63-47f1-4317-b088-d34171f6460d" providerId="ADAL" clId="{097B3A72-BB19-4E88-93B8-54AD1C073A37}" dt="2022-07-25T17:16:26.974" v="2314" actId="26606"/>
          <ac:grpSpMkLst>
            <pc:docMk/>
            <pc:sldMk cId="1843409346" sldId="286"/>
            <ac:grpSpMk id="27" creationId="{BCFC42DC-2C46-47C4-BC61-530557385DBD}"/>
          </ac:grpSpMkLst>
        </pc:grpChg>
        <pc:picChg chg="del mod">
          <ac:chgData name="Lee Yu Yee Dominic /CSF" userId="59ddad63-47f1-4317-b088-d34171f6460d" providerId="ADAL" clId="{097B3A72-BB19-4E88-93B8-54AD1C073A37}" dt="2022-07-25T17:16:23.562" v="2311" actId="478"/>
          <ac:picMkLst>
            <pc:docMk/>
            <pc:sldMk cId="1843409346" sldId="286"/>
            <ac:picMk id="5" creationId="{F2019797-DD93-B8AD-3A38-B361A82B67EA}"/>
          </ac:picMkLst>
        </pc:picChg>
        <pc:picChg chg="add mod">
          <ac:chgData name="Lee Yu Yee Dominic /CSF" userId="59ddad63-47f1-4317-b088-d34171f6460d" providerId="ADAL" clId="{097B3A72-BB19-4E88-93B8-54AD1C073A37}" dt="2022-07-25T17:16:26.974" v="2314" actId="26606"/>
          <ac:picMkLst>
            <pc:docMk/>
            <pc:sldMk cId="1843409346" sldId="286"/>
            <ac:picMk id="6" creationId="{E1CE6E05-5B2F-5034-9CCB-AC9D33F9E683}"/>
          </ac:picMkLst>
        </pc:picChg>
      </pc:sldChg>
      <pc:sldChg chg="del">
        <pc:chgData name="Lee Yu Yee Dominic /CSF" userId="59ddad63-47f1-4317-b088-d34171f6460d" providerId="ADAL" clId="{097B3A72-BB19-4E88-93B8-54AD1C073A37}" dt="2022-07-31T05:28:07.349" v="5345" actId="2696"/>
        <pc:sldMkLst>
          <pc:docMk/>
          <pc:sldMk cId="3302129220" sldId="287"/>
        </pc:sldMkLst>
      </pc:sldChg>
      <pc:sldChg chg="addSp delSp modSp new mod setBg">
        <pc:chgData name="Lee Yu Yee Dominic /CSF" userId="59ddad63-47f1-4317-b088-d34171f6460d" providerId="ADAL" clId="{097B3A72-BB19-4E88-93B8-54AD1C073A37}" dt="2022-07-31T03:20:52.565" v="2675" actId="20577"/>
        <pc:sldMkLst>
          <pc:docMk/>
          <pc:sldMk cId="727272793" sldId="288"/>
        </pc:sldMkLst>
        <pc:spChg chg="mod ord">
          <ac:chgData name="Lee Yu Yee Dominic /CSF" userId="59ddad63-47f1-4317-b088-d34171f6460d" providerId="ADAL" clId="{097B3A72-BB19-4E88-93B8-54AD1C073A37}" dt="2022-07-31T03:19:41.539" v="2465" actId="20577"/>
          <ac:spMkLst>
            <pc:docMk/>
            <pc:sldMk cId="727272793" sldId="288"/>
            <ac:spMk id="2" creationId="{6C079A74-1805-871C-6638-DDA6E285063B}"/>
          </ac:spMkLst>
        </pc:spChg>
        <pc:spChg chg="del">
          <ac:chgData name="Lee Yu Yee Dominic /CSF" userId="59ddad63-47f1-4317-b088-d34171f6460d" providerId="ADAL" clId="{097B3A72-BB19-4E88-93B8-54AD1C073A37}" dt="2022-07-31T03:15:47.821" v="2402" actId="22"/>
          <ac:spMkLst>
            <pc:docMk/>
            <pc:sldMk cId="727272793" sldId="288"/>
            <ac:spMk id="3" creationId="{3754CA23-8875-D917-EE9C-42175D14F4FC}"/>
          </ac:spMkLst>
        </pc:spChg>
        <pc:spChg chg="add mod">
          <ac:chgData name="Lee Yu Yee Dominic /CSF" userId="59ddad63-47f1-4317-b088-d34171f6460d" providerId="ADAL" clId="{097B3A72-BB19-4E88-93B8-54AD1C073A37}" dt="2022-07-31T03:20:52.565" v="2675" actId="20577"/>
          <ac:spMkLst>
            <pc:docMk/>
            <pc:sldMk cId="727272793" sldId="288"/>
            <ac:spMk id="11" creationId="{27B83D87-DEDA-B82F-1BAD-C0BA4C4F7FB8}"/>
          </ac:spMkLst>
        </pc:spChg>
        <pc:spChg chg="add">
          <ac:chgData name="Lee Yu Yee Dominic /CSF" userId="59ddad63-47f1-4317-b088-d34171f6460d" providerId="ADAL" clId="{097B3A72-BB19-4E88-93B8-54AD1C073A37}" dt="2022-07-31T03:18:48.308" v="2406" actId="26606"/>
          <ac:spMkLst>
            <pc:docMk/>
            <pc:sldMk cId="727272793" sldId="288"/>
            <ac:spMk id="14" creationId="{E009DD9B-5EE2-4C0D-8B2B-351C8C102205}"/>
          </ac:spMkLst>
        </pc:spChg>
        <pc:spChg chg="add">
          <ac:chgData name="Lee Yu Yee Dominic /CSF" userId="59ddad63-47f1-4317-b088-d34171f6460d" providerId="ADAL" clId="{097B3A72-BB19-4E88-93B8-54AD1C073A37}" dt="2022-07-31T03:18:48.308" v="2406" actId="26606"/>
          <ac:spMkLst>
            <pc:docMk/>
            <pc:sldMk cId="727272793" sldId="288"/>
            <ac:spMk id="16" creationId="{E720DB99-7745-4E75-9D96-AAB6D55C531E}"/>
          </ac:spMkLst>
        </pc:spChg>
        <pc:spChg chg="add">
          <ac:chgData name="Lee Yu Yee Dominic /CSF" userId="59ddad63-47f1-4317-b088-d34171f6460d" providerId="ADAL" clId="{097B3A72-BB19-4E88-93B8-54AD1C073A37}" dt="2022-07-31T03:18:48.308" v="2406" actId="26606"/>
          <ac:spMkLst>
            <pc:docMk/>
            <pc:sldMk cId="727272793" sldId="288"/>
            <ac:spMk id="18" creationId="{D68803C4-E159-4360-B7BB-74205C8F782D}"/>
          </ac:spMkLst>
        </pc:spChg>
        <pc:spChg chg="add">
          <ac:chgData name="Lee Yu Yee Dominic /CSF" userId="59ddad63-47f1-4317-b088-d34171f6460d" providerId="ADAL" clId="{097B3A72-BB19-4E88-93B8-54AD1C073A37}" dt="2022-07-31T03:18:48.308" v="2406" actId="26606"/>
          <ac:spMkLst>
            <pc:docMk/>
            <pc:sldMk cId="727272793" sldId="288"/>
            <ac:spMk id="20" creationId="{504B0465-3B07-49BF-BEA7-D81476246293}"/>
          </ac:spMkLst>
        </pc:spChg>
        <pc:spChg chg="add">
          <ac:chgData name="Lee Yu Yee Dominic /CSF" userId="59ddad63-47f1-4317-b088-d34171f6460d" providerId="ADAL" clId="{097B3A72-BB19-4E88-93B8-54AD1C073A37}" dt="2022-07-31T03:18:48.308" v="2406" actId="26606"/>
          <ac:spMkLst>
            <pc:docMk/>
            <pc:sldMk cId="727272793" sldId="288"/>
            <ac:spMk id="22" creationId="{49B7FFA5-14CB-4A4F-9BCC-CA3AA5D9D276}"/>
          </ac:spMkLst>
        </pc:spChg>
        <pc:spChg chg="add">
          <ac:chgData name="Lee Yu Yee Dominic /CSF" userId="59ddad63-47f1-4317-b088-d34171f6460d" providerId="ADAL" clId="{097B3A72-BB19-4E88-93B8-54AD1C073A37}" dt="2022-07-31T03:18:48.308" v="2406" actId="26606"/>
          <ac:spMkLst>
            <pc:docMk/>
            <pc:sldMk cId="727272793" sldId="288"/>
            <ac:spMk id="24" creationId="{04E48745-7512-4EC2-9E20-9092D12150CA}"/>
          </ac:spMkLst>
        </pc:spChg>
        <pc:picChg chg="add mod ord">
          <ac:chgData name="Lee Yu Yee Dominic /CSF" userId="59ddad63-47f1-4317-b088-d34171f6460d" providerId="ADAL" clId="{097B3A72-BB19-4E88-93B8-54AD1C073A37}" dt="2022-07-31T03:18:57.944" v="2409" actId="1076"/>
          <ac:picMkLst>
            <pc:docMk/>
            <pc:sldMk cId="727272793" sldId="288"/>
            <ac:picMk id="5" creationId="{2C4FCDE6-4F46-BF96-B84D-C27C7614DD23}"/>
          </ac:picMkLst>
        </pc:picChg>
        <pc:picChg chg="add mod">
          <ac:chgData name="Lee Yu Yee Dominic /CSF" userId="59ddad63-47f1-4317-b088-d34171f6460d" providerId="ADAL" clId="{097B3A72-BB19-4E88-93B8-54AD1C073A37}" dt="2022-07-31T03:18:56.899" v="2408" actId="1076"/>
          <ac:picMkLst>
            <pc:docMk/>
            <pc:sldMk cId="727272793" sldId="288"/>
            <ac:picMk id="7" creationId="{F2166C93-03D4-7699-1307-13743CD21C3D}"/>
          </ac:picMkLst>
        </pc:picChg>
      </pc:sldChg>
      <pc:sldChg chg="addSp delSp modSp new mod setBg">
        <pc:chgData name="Lee Yu Yee Dominic /CSF" userId="59ddad63-47f1-4317-b088-d34171f6460d" providerId="ADAL" clId="{097B3A72-BB19-4E88-93B8-54AD1C073A37}" dt="2022-07-31T04:36:14.112" v="3424" actId="27614"/>
        <pc:sldMkLst>
          <pc:docMk/>
          <pc:sldMk cId="2955412119" sldId="289"/>
        </pc:sldMkLst>
        <pc:spChg chg="mod">
          <ac:chgData name="Lee Yu Yee Dominic /CSF" userId="59ddad63-47f1-4317-b088-d34171f6460d" providerId="ADAL" clId="{097B3A72-BB19-4E88-93B8-54AD1C073A37}" dt="2022-07-31T04:36:09.466" v="3423" actId="26606"/>
          <ac:spMkLst>
            <pc:docMk/>
            <pc:sldMk cId="2955412119" sldId="289"/>
            <ac:spMk id="2" creationId="{BDCF073A-C562-28A1-FF15-772E04B5F2EE}"/>
          </ac:spMkLst>
        </pc:spChg>
        <pc:spChg chg="mod ord">
          <ac:chgData name="Lee Yu Yee Dominic /CSF" userId="59ddad63-47f1-4317-b088-d34171f6460d" providerId="ADAL" clId="{097B3A72-BB19-4E88-93B8-54AD1C073A37}" dt="2022-07-31T04:36:09.466" v="3423" actId="26606"/>
          <ac:spMkLst>
            <pc:docMk/>
            <pc:sldMk cId="2955412119" sldId="289"/>
            <ac:spMk id="3" creationId="{A85B3680-545D-E6D1-3452-82D8A5DDA3E2}"/>
          </ac:spMkLst>
        </pc:spChg>
        <pc:spChg chg="add del">
          <ac:chgData name="Lee Yu Yee Dominic /CSF" userId="59ddad63-47f1-4317-b088-d34171f6460d" providerId="ADAL" clId="{097B3A72-BB19-4E88-93B8-54AD1C073A37}" dt="2022-07-31T04:36:08.434" v="3420" actId="26606"/>
          <ac:spMkLst>
            <pc:docMk/>
            <pc:sldMk cId="2955412119" sldId="289"/>
            <ac:spMk id="10" creationId="{F3AF35CD-DA30-4E34-B0F3-32C27766DA05}"/>
          </ac:spMkLst>
        </pc:spChg>
        <pc:spChg chg="add del">
          <ac:chgData name="Lee Yu Yee Dominic /CSF" userId="59ddad63-47f1-4317-b088-d34171f6460d" providerId="ADAL" clId="{097B3A72-BB19-4E88-93B8-54AD1C073A37}" dt="2022-07-31T04:36:09.451" v="3422" actId="26606"/>
          <ac:spMkLst>
            <pc:docMk/>
            <pc:sldMk cId="2955412119" sldId="289"/>
            <ac:spMk id="16" creationId="{1C7FF924-8DA0-4BE9-8C7E-095B0EC13A44}"/>
          </ac:spMkLst>
        </pc:spChg>
        <pc:spChg chg="add">
          <ac:chgData name="Lee Yu Yee Dominic /CSF" userId="59ddad63-47f1-4317-b088-d34171f6460d" providerId="ADAL" clId="{097B3A72-BB19-4E88-93B8-54AD1C073A37}" dt="2022-07-31T04:36:09.466" v="3423" actId="26606"/>
          <ac:spMkLst>
            <pc:docMk/>
            <pc:sldMk cId="2955412119" sldId="289"/>
            <ac:spMk id="21" creationId="{F3AF35CD-DA30-4E34-B0F3-32C27766DA05}"/>
          </ac:spMkLst>
        </pc:spChg>
        <pc:grpChg chg="add del">
          <ac:chgData name="Lee Yu Yee Dominic /CSF" userId="59ddad63-47f1-4317-b088-d34171f6460d" providerId="ADAL" clId="{097B3A72-BB19-4E88-93B8-54AD1C073A37}" dt="2022-07-31T04:36:08.434" v="3420" actId="26606"/>
          <ac:grpSpMkLst>
            <pc:docMk/>
            <pc:sldMk cId="2955412119" sldId="289"/>
            <ac:grpSpMk id="12" creationId="{BCFC42DC-2C46-47C4-BC61-530557385DBD}"/>
          </ac:grpSpMkLst>
        </pc:grpChg>
        <pc:grpChg chg="add del">
          <ac:chgData name="Lee Yu Yee Dominic /CSF" userId="59ddad63-47f1-4317-b088-d34171f6460d" providerId="ADAL" clId="{097B3A72-BB19-4E88-93B8-54AD1C073A37}" dt="2022-07-31T04:36:09.451" v="3422" actId="26606"/>
          <ac:grpSpMkLst>
            <pc:docMk/>
            <pc:sldMk cId="2955412119" sldId="289"/>
            <ac:grpSpMk id="17" creationId="{5029B4A8-2CF0-48DC-B29E-F3B62EDDC445}"/>
          </ac:grpSpMkLst>
        </pc:grpChg>
        <pc:grpChg chg="add">
          <ac:chgData name="Lee Yu Yee Dominic /CSF" userId="59ddad63-47f1-4317-b088-d34171f6460d" providerId="ADAL" clId="{097B3A72-BB19-4E88-93B8-54AD1C073A37}" dt="2022-07-31T04:36:09.466" v="3423" actId="26606"/>
          <ac:grpSpMkLst>
            <pc:docMk/>
            <pc:sldMk cId="2955412119" sldId="289"/>
            <ac:grpSpMk id="22" creationId="{BCFC42DC-2C46-47C4-BC61-530557385DBD}"/>
          </ac:grpSpMkLst>
        </pc:grpChg>
        <pc:picChg chg="add mod">
          <ac:chgData name="Lee Yu Yee Dominic /CSF" userId="59ddad63-47f1-4317-b088-d34171f6460d" providerId="ADAL" clId="{097B3A72-BB19-4E88-93B8-54AD1C073A37}" dt="2022-07-31T04:36:14.112" v="3424" actId="27614"/>
          <ac:picMkLst>
            <pc:docMk/>
            <pc:sldMk cId="2955412119" sldId="289"/>
            <ac:picMk id="5" creationId="{DB0ABEC1-420A-2BA2-F724-F4CF5E65042E}"/>
          </ac:picMkLst>
        </pc:picChg>
      </pc:sldChg>
      <pc:sldChg chg="addSp delSp modSp new del mod">
        <pc:chgData name="Lee Yu Yee Dominic /CSF" userId="59ddad63-47f1-4317-b088-d34171f6460d" providerId="ADAL" clId="{097B3A72-BB19-4E88-93B8-54AD1C073A37}" dt="2022-07-31T04:31:26.525" v="3057" actId="2696"/>
        <pc:sldMkLst>
          <pc:docMk/>
          <pc:sldMk cId="2014783740" sldId="290"/>
        </pc:sldMkLst>
        <pc:spChg chg="mod">
          <ac:chgData name="Lee Yu Yee Dominic /CSF" userId="59ddad63-47f1-4317-b088-d34171f6460d" providerId="ADAL" clId="{097B3A72-BB19-4E88-93B8-54AD1C073A37}" dt="2022-07-31T04:31:06.952" v="3035" actId="20577"/>
          <ac:spMkLst>
            <pc:docMk/>
            <pc:sldMk cId="2014783740" sldId="290"/>
            <ac:spMk id="2" creationId="{AB8D2826-766E-6E89-F60E-43AE338DF18D}"/>
          </ac:spMkLst>
        </pc:spChg>
        <pc:spChg chg="del">
          <ac:chgData name="Lee Yu Yee Dominic /CSF" userId="59ddad63-47f1-4317-b088-d34171f6460d" providerId="ADAL" clId="{097B3A72-BB19-4E88-93B8-54AD1C073A37}" dt="2022-07-31T03:37:07.627" v="3026" actId="22"/>
          <ac:spMkLst>
            <pc:docMk/>
            <pc:sldMk cId="2014783740" sldId="290"/>
            <ac:spMk id="3" creationId="{BC4B7C5C-0463-F4BA-F7F6-BC523AEB014A}"/>
          </ac:spMkLst>
        </pc:spChg>
        <pc:picChg chg="add mod ord">
          <ac:chgData name="Lee Yu Yee Dominic /CSF" userId="59ddad63-47f1-4317-b088-d34171f6460d" providerId="ADAL" clId="{097B3A72-BB19-4E88-93B8-54AD1C073A37}" dt="2022-07-31T03:37:07.627" v="3026" actId="22"/>
          <ac:picMkLst>
            <pc:docMk/>
            <pc:sldMk cId="2014783740" sldId="290"/>
            <ac:picMk id="5" creationId="{D30D63CD-1330-3391-D555-69B07907160E}"/>
          </ac:picMkLst>
        </pc:picChg>
      </pc:sldChg>
      <pc:sldChg chg="addSp delSp modSp add mod ord">
        <pc:chgData name="Lee Yu Yee Dominic /CSF" userId="59ddad63-47f1-4317-b088-d34171f6460d" providerId="ADAL" clId="{097B3A72-BB19-4E88-93B8-54AD1C073A37}" dt="2022-07-31T04:32:27.576" v="3234" actId="20577"/>
        <pc:sldMkLst>
          <pc:docMk/>
          <pc:sldMk cId="2944366375" sldId="291"/>
        </pc:sldMkLst>
        <pc:spChg chg="mod">
          <ac:chgData name="Lee Yu Yee Dominic /CSF" userId="59ddad63-47f1-4317-b088-d34171f6460d" providerId="ADAL" clId="{097B3A72-BB19-4E88-93B8-54AD1C073A37}" dt="2022-07-31T04:31:16.162" v="3050" actId="20577"/>
          <ac:spMkLst>
            <pc:docMk/>
            <pc:sldMk cId="2944366375" sldId="291"/>
            <ac:spMk id="2" creationId="{99CA0C14-0361-DADD-2AE6-BB617C83593F}"/>
          </ac:spMkLst>
        </pc:spChg>
        <pc:spChg chg="mod">
          <ac:chgData name="Lee Yu Yee Dominic /CSF" userId="59ddad63-47f1-4317-b088-d34171f6460d" providerId="ADAL" clId="{097B3A72-BB19-4E88-93B8-54AD1C073A37}" dt="2022-07-31T04:32:27.576" v="3234" actId="20577"/>
          <ac:spMkLst>
            <pc:docMk/>
            <pc:sldMk cId="2944366375" sldId="291"/>
            <ac:spMk id="9" creationId="{3583610C-66FB-50D8-7848-E6250B0D14E9}"/>
          </ac:spMkLst>
        </pc:spChg>
        <pc:picChg chg="del mod">
          <ac:chgData name="Lee Yu Yee Dominic /CSF" userId="59ddad63-47f1-4317-b088-d34171f6460d" providerId="ADAL" clId="{097B3A72-BB19-4E88-93B8-54AD1C073A37}" dt="2022-07-31T04:31:19.848" v="3052" actId="478"/>
          <ac:picMkLst>
            <pc:docMk/>
            <pc:sldMk cId="2944366375" sldId="291"/>
            <ac:picMk id="4" creationId="{EAD32D55-2BFA-DAAF-FAD9-237BD633D47C}"/>
          </ac:picMkLst>
        </pc:picChg>
        <pc:picChg chg="add mod">
          <ac:chgData name="Lee Yu Yee Dominic /CSF" userId="59ddad63-47f1-4317-b088-d34171f6460d" providerId="ADAL" clId="{097B3A72-BB19-4E88-93B8-54AD1C073A37}" dt="2022-07-31T04:31:22.166" v="3054" actId="1076"/>
          <ac:picMkLst>
            <pc:docMk/>
            <pc:sldMk cId="2944366375" sldId="291"/>
            <ac:picMk id="10" creationId="{28E0D368-FED3-A7E7-948C-86CBBC8D84F7}"/>
          </ac:picMkLst>
        </pc:picChg>
      </pc:sldChg>
      <pc:sldChg chg="addSp delSp modSp add mod">
        <pc:chgData name="Lee Yu Yee Dominic /CSF" userId="59ddad63-47f1-4317-b088-d34171f6460d" providerId="ADAL" clId="{097B3A72-BB19-4E88-93B8-54AD1C073A37}" dt="2022-07-31T04:44:59.675" v="3757" actId="1076"/>
        <pc:sldMkLst>
          <pc:docMk/>
          <pc:sldMk cId="4241508846" sldId="292"/>
        </pc:sldMkLst>
        <pc:spChg chg="mod">
          <ac:chgData name="Lee Yu Yee Dominic /CSF" userId="59ddad63-47f1-4317-b088-d34171f6460d" providerId="ADAL" clId="{097B3A72-BB19-4E88-93B8-54AD1C073A37}" dt="2022-07-31T04:36:36.476" v="3438" actId="20577"/>
          <ac:spMkLst>
            <pc:docMk/>
            <pc:sldMk cId="4241508846" sldId="292"/>
            <ac:spMk id="2" creationId="{BDCF073A-C562-28A1-FF15-772E04B5F2EE}"/>
          </ac:spMkLst>
        </pc:spChg>
        <pc:spChg chg="mod">
          <ac:chgData name="Lee Yu Yee Dominic /CSF" userId="59ddad63-47f1-4317-b088-d34171f6460d" providerId="ADAL" clId="{097B3A72-BB19-4E88-93B8-54AD1C073A37}" dt="2022-07-31T04:44:32.229" v="3751" actId="20577"/>
          <ac:spMkLst>
            <pc:docMk/>
            <pc:sldMk cId="4241508846" sldId="292"/>
            <ac:spMk id="3" creationId="{A85B3680-545D-E6D1-3452-82D8A5DDA3E2}"/>
          </ac:spMkLst>
        </pc:spChg>
        <pc:picChg chg="del">
          <ac:chgData name="Lee Yu Yee Dominic /CSF" userId="59ddad63-47f1-4317-b088-d34171f6460d" providerId="ADAL" clId="{097B3A72-BB19-4E88-93B8-54AD1C073A37}" dt="2022-07-31T04:44:51.642" v="3752" actId="478"/>
          <ac:picMkLst>
            <pc:docMk/>
            <pc:sldMk cId="4241508846" sldId="292"/>
            <ac:picMk id="5" creationId="{DB0ABEC1-420A-2BA2-F724-F4CF5E65042E}"/>
          </ac:picMkLst>
        </pc:picChg>
        <pc:picChg chg="add mod">
          <ac:chgData name="Lee Yu Yee Dominic /CSF" userId="59ddad63-47f1-4317-b088-d34171f6460d" providerId="ADAL" clId="{097B3A72-BB19-4E88-93B8-54AD1C073A37}" dt="2022-07-31T04:44:59.675" v="3757" actId="1076"/>
          <ac:picMkLst>
            <pc:docMk/>
            <pc:sldMk cId="4241508846" sldId="292"/>
            <ac:picMk id="6" creationId="{17284FD1-1317-939F-9B5F-C0290C225E3A}"/>
          </ac:picMkLst>
        </pc:picChg>
      </pc:sldChg>
      <pc:sldChg chg="addSp delSp modSp add mod">
        <pc:chgData name="Lee Yu Yee Dominic /CSF" userId="59ddad63-47f1-4317-b088-d34171f6460d" providerId="ADAL" clId="{097B3A72-BB19-4E88-93B8-54AD1C073A37}" dt="2022-07-31T04:55:34.837" v="4192" actId="20577"/>
        <pc:sldMkLst>
          <pc:docMk/>
          <pc:sldMk cId="4264236020" sldId="293"/>
        </pc:sldMkLst>
        <pc:spChg chg="mod">
          <ac:chgData name="Lee Yu Yee Dominic /CSF" userId="59ddad63-47f1-4317-b088-d34171f6460d" providerId="ADAL" clId="{097B3A72-BB19-4E88-93B8-54AD1C073A37}" dt="2022-07-31T04:45:16.687" v="3771" actId="20577"/>
          <ac:spMkLst>
            <pc:docMk/>
            <pc:sldMk cId="4264236020" sldId="293"/>
            <ac:spMk id="2" creationId="{BDCF073A-C562-28A1-FF15-772E04B5F2EE}"/>
          </ac:spMkLst>
        </pc:spChg>
        <pc:spChg chg="mod ord">
          <ac:chgData name="Lee Yu Yee Dominic /CSF" userId="59ddad63-47f1-4317-b088-d34171f6460d" providerId="ADAL" clId="{097B3A72-BB19-4E88-93B8-54AD1C073A37}" dt="2022-07-31T04:55:34.837" v="4192" actId="20577"/>
          <ac:spMkLst>
            <pc:docMk/>
            <pc:sldMk cId="4264236020" sldId="293"/>
            <ac:spMk id="3" creationId="{A85B3680-545D-E6D1-3452-82D8A5DDA3E2}"/>
          </ac:spMkLst>
        </pc:spChg>
        <pc:spChg chg="del">
          <ac:chgData name="Lee Yu Yee Dominic /CSF" userId="59ddad63-47f1-4317-b088-d34171f6460d" providerId="ADAL" clId="{097B3A72-BB19-4E88-93B8-54AD1C073A37}" dt="2022-07-31T04:48:42.282" v="3775" actId="26606"/>
          <ac:spMkLst>
            <pc:docMk/>
            <pc:sldMk cId="4264236020" sldId="293"/>
            <ac:spMk id="21" creationId="{F3AF35CD-DA30-4E34-B0F3-32C27766DA05}"/>
          </ac:spMkLst>
        </pc:spChg>
        <pc:spChg chg="add">
          <ac:chgData name="Lee Yu Yee Dominic /CSF" userId="59ddad63-47f1-4317-b088-d34171f6460d" providerId="ADAL" clId="{097B3A72-BB19-4E88-93B8-54AD1C073A37}" dt="2022-07-31T04:48:42.282" v="3775" actId="26606"/>
          <ac:spMkLst>
            <pc:docMk/>
            <pc:sldMk cId="4264236020" sldId="293"/>
            <ac:spMk id="27" creationId="{F3AF35CD-DA30-4E34-B0F3-32C27766DA05}"/>
          </ac:spMkLst>
        </pc:spChg>
        <pc:grpChg chg="del">
          <ac:chgData name="Lee Yu Yee Dominic /CSF" userId="59ddad63-47f1-4317-b088-d34171f6460d" providerId="ADAL" clId="{097B3A72-BB19-4E88-93B8-54AD1C073A37}" dt="2022-07-31T04:48:42.282" v="3775" actId="26606"/>
          <ac:grpSpMkLst>
            <pc:docMk/>
            <pc:sldMk cId="4264236020" sldId="293"/>
            <ac:grpSpMk id="22" creationId="{BCFC42DC-2C46-47C4-BC61-530557385DBD}"/>
          </ac:grpSpMkLst>
        </pc:grpChg>
        <pc:grpChg chg="add">
          <ac:chgData name="Lee Yu Yee Dominic /CSF" userId="59ddad63-47f1-4317-b088-d34171f6460d" providerId="ADAL" clId="{097B3A72-BB19-4E88-93B8-54AD1C073A37}" dt="2022-07-31T04:48:42.282" v="3775" actId="26606"/>
          <ac:grpSpMkLst>
            <pc:docMk/>
            <pc:sldMk cId="4264236020" sldId="293"/>
            <ac:grpSpMk id="29" creationId="{BCFC42DC-2C46-47C4-BC61-530557385DBD}"/>
          </ac:grpSpMkLst>
        </pc:grpChg>
        <pc:picChg chg="add mod">
          <ac:chgData name="Lee Yu Yee Dominic /CSF" userId="59ddad63-47f1-4317-b088-d34171f6460d" providerId="ADAL" clId="{097B3A72-BB19-4E88-93B8-54AD1C073A37}" dt="2022-07-31T04:48:46.588" v="3778" actId="14100"/>
          <ac:picMkLst>
            <pc:docMk/>
            <pc:sldMk cId="4264236020" sldId="293"/>
            <ac:picMk id="5" creationId="{E389CD36-50B7-D0C4-58CD-07E857AAAF9B}"/>
          </ac:picMkLst>
        </pc:picChg>
        <pc:picChg chg="del">
          <ac:chgData name="Lee Yu Yee Dominic /CSF" userId="59ddad63-47f1-4317-b088-d34171f6460d" providerId="ADAL" clId="{097B3A72-BB19-4E88-93B8-54AD1C073A37}" dt="2022-07-31T04:47:41.670" v="3772" actId="478"/>
          <ac:picMkLst>
            <pc:docMk/>
            <pc:sldMk cId="4264236020" sldId="293"/>
            <ac:picMk id="6" creationId="{17284FD1-1317-939F-9B5F-C0290C225E3A}"/>
          </ac:picMkLst>
        </pc:picChg>
      </pc:sldChg>
      <pc:sldChg chg="addSp delSp modSp add mod">
        <pc:chgData name="Lee Yu Yee Dominic /CSF" userId="59ddad63-47f1-4317-b088-d34171f6460d" providerId="ADAL" clId="{097B3A72-BB19-4E88-93B8-54AD1C073A37}" dt="2022-07-31T05:02:11.925" v="4436" actId="5793"/>
        <pc:sldMkLst>
          <pc:docMk/>
          <pc:sldMk cId="2200295484" sldId="294"/>
        </pc:sldMkLst>
        <pc:spChg chg="mod">
          <ac:chgData name="Lee Yu Yee Dominic /CSF" userId="59ddad63-47f1-4317-b088-d34171f6460d" providerId="ADAL" clId="{097B3A72-BB19-4E88-93B8-54AD1C073A37}" dt="2022-07-31T04:55:46.819" v="4198" actId="20577"/>
          <ac:spMkLst>
            <pc:docMk/>
            <pc:sldMk cId="2200295484" sldId="294"/>
            <ac:spMk id="2" creationId="{BDCF073A-C562-28A1-FF15-772E04B5F2EE}"/>
          </ac:spMkLst>
        </pc:spChg>
        <pc:spChg chg="mod">
          <ac:chgData name="Lee Yu Yee Dominic /CSF" userId="59ddad63-47f1-4317-b088-d34171f6460d" providerId="ADAL" clId="{097B3A72-BB19-4E88-93B8-54AD1C073A37}" dt="2022-07-31T05:02:11.925" v="4436" actId="5793"/>
          <ac:spMkLst>
            <pc:docMk/>
            <pc:sldMk cId="2200295484" sldId="294"/>
            <ac:spMk id="3" creationId="{A85B3680-545D-E6D1-3452-82D8A5DDA3E2}"/>
          </ac:spMkLst>
        </pc:spChg>
        <pc:picChg chg="del">
          <ac:chgData name="Lee Yu Yee Dominic /CSF" userId="59ddad63-47f1-4317-b088-d34171f6460d" providerId="ADAL" clId="{097B3A72-BB19-4E88-93B8-54AD1C073A37}" dt="2022-07-31T04:55:58.907" v="4199" actId="478"/>
          <ac:picMkLst>
            <pc:docMk/>
            <pc:sldMk cId="2200295484" sldId="294"/>
            <ac:picMk id="5" creationId="{E389CD36-50B7-D0C4-58CD-07E857AAAF9B}"/>
          </ac:picMkLst>
        </pc:picChg>
        <pc:picChg chg="add mod">
          <ac:chgData name="Lee Yu Yee Dominic /CSF" userId="59ddad63-47f1-4317-b088-d34171f6460d" providerId="ADAL" clId="{097B3A72-BB19-4E88-93B8-54AD1C073A37}" dt="2022-07-31T04:58:13.519" v="4206" actId="1076"/>
          <ac:picMkLst>
            <pc:docMk/>
            <pc:sldMk cId="2200295484" sldId="294"/>
            <ac:picMk id="6" creationId="{F9FEF0C2-0598-6E48-B5FC-C53660630332}"/>
          </ac:picMkLst>
        </pc:picChg>
      </pc:sldChg>
      <pc:sldChg chg="addSp delSp modSp add mod">
        <pc:chgData name="Lee Yu Yee Dominic /CSF" userId="59ddad63-47f1-4317-b088-d34171f6460d" providerId="ADAL" clId="{097B3A72-BB19-4E88-93B8-54AD1C073A37}" dt="2022-07-31T05:14:48.181" v="4783" actId="20577"/>
        <pc:sldMkLst>
          <pc:docMk/>
          <pc:sldMk cId="2180948109" sldId="295"/>
        </pc:sldMkLst>
        <pc:spChg chg="mod">
          <ac:chgData name="Lee Yu Yee Dominic /CSF" userId="59ddad63-47f1-4317-b088-d34171f6460d" providerId="ADAL" clId="{097B3A72-BB19-4E88-93B8-54AD1C073A37}" dt="2022-07-31T05:02:26.858" v="4454" actId="20577"/>
          <ac:spMkLst>
            <pc:docMk/>
            <pc:sldMk cId="2180948109" sldId="295"/>
            <ac:spMk id="2" creationId="{BDCF073A-C562-28A1-FF15-772E04B5F2EE}"/>
          </ac:spMkLst>
        </pc:spChg>
        <pc:spChg chg="mod">
          <ac:chgData name="Lee Yu Yee Dominic /CSF" userId="59ddad63-47f1-4317-b088-d34171f6460d" providerId="ADAL" clId="{097B3A72-BB19-4E88-93B8-54AD1C073A37}" dt="2022-07-31T05:14:48.181" v="4783" actId="20577"/>
          <ac:spMkLst>
            <pc:docMk/>
            <pc:sldMk cId="2180948109" sldId="295"/>
            <ac:spMk id="3" creationId="{A85B3680-545D-E6D1-3452-82D8A5DDA3E2}"/>
          </ac:spMkLst>
        </pc:spChg>
        <pc:picChg chg="add mod">
          <ac:chgData name="Lee Yu Yee Dominic /CSF" userId="59ddad63-47f1-4317-b088-d34171f6460d" providerId="ADAL" clId="{097B3A72-BB19-4E88-93B8-54AD1C073A37}" dt="2022-07-31T05:04:04.457" v="4459" actId="1076"/>
          <ac:picMkLst>
            <pc:docMk/>
            <pc:sldMk cId="2180948109" sldId="295"/>
            <ac:picMk id="5" creationId="{A1C32CBF-236B-B4EF-FD58-1F205FDFC67D}"/>
          </ac:picMkLst>
        </pc:picChg>
        <pc:picChg chg="del">
          <ac:chgData name="Lee Yu Yee Dominic /CSF" userId="59ddad63-47f1-4317-b088-d34171f6460d" providerId="ADAL" clId="{097B3A72-BB19-4E88-93B8-54AD1C073A37}" dt="2022-07-31T05:02:32.050" v="4455" actId="478"/>
          <ac:picMkLst>
            <pc:docMk/>
            <pc:sldMk cId="2180948109" sldId="295"/>
            <ac:picMk id="6" creationId="{F9FEF0C2-0598-6E48-B5FC-C53660630332}"/>
          </ac:picMkLst>
        </pc:picChg>
      </pc:sldChg>
      <pc:sldChg chg="addSp delSp modSp add mod ord">
        <pc:chgData name="Lee Yu Yee Dominic /CSF" userId="59ddad63-47f1-4317-b088-d34171f6460d" providerId="ADAL" clId="{097B3A72-BB19-4E88-93B8-54AD1C073A37}" dt="2022-07-31T05:27:54.977" v="5344" actId="20577"/>
        <pc:sldMkLst>
          <pc:docMk/>
          <pc:sldMk cId="111264813" sldId="296"/>
        </pc:sldMkLst>
        <pc:spChg chg="mod">
          <ac:chgData name="Lee Yu Yee Dominic /CSF" userId="59ddad63-47f1-4317-b088-d34171f6460d" providerId="ADAL" clId="{097B3A72-BB19-4E88-93B8-54AD1C073A37}" dt="2022-07-31T05:23:48.184" v="4879" actId="26606"/>
          <ac:spMkLst>
            <pc:docMk/>
            <pc:sldMk cId="111264813" sldId="296"/>
            <ac:spMk id="2" creationId="{BDCF073A-C562-28A1-FF15-772E04B5F2EE}"/>
          </ac:spMkLst>
        </pc:spChg>
        <pc:spChg chg="mod ord">
          <ac:chgData name="Lee Yu Yee Dominic /CSF" userId="59ddad63-47f1-4317-b088-d34171f6460d" providerId="ADAL" clId="{097B3A72-BB19-4E88-93B8-54AD1C073A37}" dt="2022-07-31T05:27:54.977" v="5344" actId="20577"/>
          <ac:spMkLst>
            <pc:docMk/>
            <pc:sldMk cId="111264813" sldId="296"/>
            <ac:spMk id="3" creationId="{A85B3680-545D-E6D1-3452-82D8A5DDA3E2}"/>
          </ac:spMkLst>
        </pc:spChg>
        <pc:spChg chg="add del">
          <ac:chgData name="Lee Yu Yee Dominic /CSF" userId="59ddad63-47f1-4317-b088-d34171f6460d" providerId="ADAL" clId="{097B3A72-BB19-4E88-93B8-54AD1C073A37}" dt="2022-07-31T05:23:48.200" v="4880" actId="26606"/>
          <ac:spMkLst>
            <pc:docMk/>
            <pc:sldMk cId="111264813" sldId="296"/>
            <ac:spMk id="27" creationId="{F3AF35CD-DA30-4E34-B0F3-32C27766DA05}"/>
          </ac:spMkLst>
        </pc:spChg>
        <pc:spChg chg="add del">
          <ac:chgData name="Lee Yu Yee Dominic /CSF" userId="59ddad63-47f1-4317-b088-d34171f6460d" providerId="ADAL" clId="{097B3A72-BB19-4E88-93B8-54AD1C073A37}" dt="2022-07-31T05:23:48.184" v="4879" actId="26606"/>
          <ac:spMkLst>
            <pc:docMk/>
            <pc:sldMk cId="111264813" sldId="296"/>
            <ac:spMk id="36" creationId="{E009DD9B-5EE2-4C0D-8B2B-351C8C102205}"/>
          </ac:spMkLst>
        </pc:spChg>
        <pc:spChg chg="add del">
          <ac:chgData name="Lee Yu Yee Dominic /CSF" userId="59ddad63-47f1-4317-b088-d34171f6460d" providerId="ADAL" clId="{097B3A72-BB19-4E88-93B8-54AD1C073A37}" dt="2022-07-31T05:23:48.184" v="4879" actId="26606"/>
          <ac:spMkLst>
            <pc:docMk/>
            <pc:sldMk cId="111264813" sldId="296"/>
            <ac:spMk id="38" creationId="{E720DB99-7745-4E75-9D96-AAB6D55C531E}"/>
          </ac:spMkLst>
        </pc:spChg>
        <pc:spChg chg="add del">
          <ac:chgData name="Lee Yu Yee Dominic /CSF" userId="59ddad63-47f1-4317-b088-d34171f6460d" providerId="ADAL" clId="{097B3A72-BB19-4E88-93B8-54AD1C073A37}" dt="2022-07-31T05:23:48.184" v="4879" actId="26606"/>
          <ac:spMkLst>
            <pc:docMk/>
            <pc:sldMk cId="111264813" sldId="296"/>
            <ac:spMk id="40" creationId="{D68803C4-E159-4360-B7BB-74205C8F782D}"/>
          </ac:spMkLst>
        </pc:spChg>
        <pc:spChg chg="add del">
          <ac:chgData name="Lee Yu Yee Dominic /CSF" userId="59ddad63-47f1-4317-b088-d34171f6460d" providerId="ADAL" clId="{097B3A72-BB19-4E88-93B8-54AD1C073A37}" dt="2022-07-31T05:23:48.184" v="4879" actId="26606"/>
          <ac:spMkLst>
            <pc:docMk/>
            <pc:sldMk cId="111264813" sldId="296"/>
            <ac:spMk id="42" creationId="{504B0465-3B07-49BF-BEA7-D81476246293}"/>
          </ac:spMkLst>
        </pc:spChg>
        <pc:spChg chg="add del">
          <ac:chgData name="Lee Yu Yee Dominic /CSF" userId="59ddad63-47f1-4317-b088-d34171f6460d" providerId="ADAL" clId="{097B3A72-BB19-4E88-93B8-54AD1C073A37}" dt="2022-07-31T05:23:48.184" v="4879" actId="26606"/>
          <ac:spMkLst>
            <pc:docMk/>
            <pc:sldMk cId="111264813" sldId="296"/>
            <ac:spMk id="44" creationId="{49B7FFA5-14CB-4A4F-9BCC-CA3AA5D9D276}"/>
          </ac:spMkLst>
        </pc:spChg>
        <pc:spChg chg="add del">
          <ac:chgData name="Lee Yu Yee Dominic /CSF" userId="59ddad63-47f1-4317-b088-d34171f6460d" providerId="ADAL" clId="{097B3A72-BB19-4E88-93B8-54AD1C073A37}" dt="2022-07-31T05:23:48.184" v="4879" actId="26606"/>
          <ac:spMkLst>
            <pc:docMk/>
            <pc:sldMk cId="111264813" sldId="296"/>
            <ac:spMk id="46" creationId="{04E48745-7512-4EC2-9E20-9092D12150CA}"/>
          </ac:spMkLst>
        </pc:spChg>
        <pc:spChg chg="add">
          <ac:chgData name="Lee Yu Yee Dominic /CSF" userId="59ddad63-47f1-4317-b088-d34171f6460d" providerId="ADAL" clId="{097B3A72-BB19-4E88-93B8-54AD1C073A37}" dt="2022-07-31T05:23:48.200" v="4880" actId="26606"/>
          <ac:spMkLst>
            <pc:docMk/>
            <pc:sldMk cId="111264813" sldId="296"/>
            <ac:spMk id="48" creationId="{F3AF35CD-DA30-4E34-B0F3-32C27766DA05}"/>
          </ac:spMkLst>
        </pc:spChg>
        <pc:grpChg chg="add del">
          <ac:chgData name="Lee Yu Yee Dominic /CSF" userId="59ddad63-47f1-4317-b088-d34171f6460d" providerId="ADAL" clId="{097B3A72-BB19-4E88-93B8-54AD1C073A37}" dt="2022-07-31T05:23:48.200" v="4880" actId="26606"/>
          <ac:grpSpMkLst>
            <pc:docMk/>
            <pc:sldMk cId="111264813" sldId="296"/>
            <ac:grpSpMk id="29" creationId="{BCFC42DC-2C46-47C4-BC61-530557385DBD}"/>
          </ac:grpSpMkLst>
        </pc:grpChg>
        <pc:grpChg chg="add">
          <ac:chgData name="Lee Yu Yee Dominic /CSF" userId="59ddad63-47f1-4317-b088-d34171f6460d" providerId="ADAL" clId="{097B3A72-BB19-4E88-93B8-54AD1C073A37}" dt="2022-07-31T05:23:48.200" v="4880" actId="26606"/>
          <ac:grpSpMkLst>
            <pc:docMk/>
            <pc:sldMk cId="111264813" sldId="296"/>
            <ac:grpSpMk id="49" creationId="{BCFC42DC-2C46-47C4-BC61-530557385DBD}"/>
          </ac:grpSpMkLst>
        </pc:grpChg>
        <pc:picChg chg="add del">
          <ac:chgData name="Lee Yu Yee Dominic /CSF" userId="59ddad63-47f1-4317-b088-d34171f6460d" providerId="ADAL" clId="{097B3A72-BB19-4E88-93B8-54AD1C073A37}" dt="2022-07-31T05:23:44.491" v="4875" actId="478"/>
          <ac:picMkLst>
            <pc:docMk/>
            <pc:sldMk cId="111264813" sldId="296"/>
            <ac:picMk id="5" creationId="{A1C32CBF-236B-B4EF-FD58-1F205FDFC67D}"/>
          </ac:picMkLst>
        </pc:picChg>
        <pc:picChg chg="add del mod">
          <ac:chgData name="Lee Yu Yee Dominic /CSF" userId="59ddad63-47f1-4317-b088-d34171f6460d" providerId="ADAL" clId="{097B3A72-BB19-4E88-93B8-54AD1C073A37}" dt="2022-07-31T05:23:34.562" v="4866" actId="22"/>
          <ac:picMkLst>
            <pc:docMk/>
            <pc:sldMk cId="111264813" sldId="296"/>
            <ac:picMk id="6" creationId="{8E28913F-2CB5-5C3D-FDC6-F6F0816E58A6}"/>
          </ac:picMkLst>
        </pc:picChg>
        <pc:picChg chg="add mod ord">
          <ac:chgData name="Lee Yu Yee Dominic /CSF" userId="59ddad63-47f1-4317-b088-d34171f6460d" providerId="ADAL" clId="{097B3A72-BB19-4E88-93B8-54AD1C073A37}" dt="2022-07-31T05:23:53.108" v="4884" actId="1076"/>
          <ac:picMkLst>
            <pc:docMk/>
            <pc:sldMk cId="111264813" sldId="296"/>
            <ac:picMk id="8" creationId="{F36574DF-FDAD-0F29-8EE9-1ABCC349CD7D}"/>
          </ac:picMkLst>
        </pc:picChg>
      </pc:sldChg>
    </pc:docChg>
  </pc:docChgLst>
  <pc:docChgLst>
    <pc:chgData name="Lee Yu Yee Dominic /CSF" userId="59ddad63-47f1-4317-b088-d34171f6460d" providerId="ADAL" clId="{2D94177B-5B2A-45A2-9CE6-9B8EF9D97437}"/>
    <pc:docChg chg="undo custSel addSld delSld modSld sldOrd">
      <pc:chgData name="Lee Yu Yee Dominic /CSF" userId="59ddad63-47f1-4317-b088-d34171f6460d" providerId="ADAL" clId="{2D94177B-5B2A-45A2-9CE6-9B8EF9D97437}" dt="2022-07-26T07:07:54.639" v="1209" actId="1076"/>
      <pc:docMkLst>
        <pc:docMk/>
      </pc:docMkLst>
      <pc:sldChg chg="ord">
        <pc:chgData name="Lee Yu Yee Dominic /CSF" userId="59ddad63-47f1-4317-b088-d34171f6460d" providerId="ADAL" clId="{2D94177B-5B2A-45A2-9CE6-9B8EF9D97437}" dt="2022-07-26T06:53:31.060" v="506" actId="20578"/>
        <pc:sldMkLst>
          <pc:docMk/>
          <pc:sldMk cId="3083634635" sldId="258"/>
        </pc:sldMkLst>
      </pc:sldChg>
      <pc:sldChg chg="modSp mod">
        <pc:chgData name="Lee Yu Yee Dominic /CSF" userId="59ddad63-47f1-4317-b088-d34171f6460d" providerId="ADAL" clId="{2D94177B-5B2A-45A2-9CE6-9B8EF9D97437}" dt="2022-07-26T06:41:23.636" v="145" actId="20577"/>
        <pc:sldMkLst>
          <pc:docMk/>
          <pc:sldMk cId="1409007907" sldId="278"/>
        </pc:sldMkLst>
        <pc:spChg chg="mod">
          <ac:chgData name="Lee Yu Yee Dominic /CSF" userId="59ddad63-47f1-4317-b088-d34171f6460d" providerId="ADAL" clId="{2D94177B-5B2A-45A2-9CE6-9B8EF9D97437}" dt="2022-07-26T06:41:23.636" v="145" actId="20577"/>
          <ac:spMkLst>
            <pc:docMk/>
            <pc:sldMk cId="1409007907" sldId="278"/>
            <ac:spMk id="9" creationId="{3583610C-66FB-50D8-7848-E6250B0D14E9}"/>
          </ac:spMkLst>
        </pc:spChg>
      </pc:sldChg>
      <pc:sldChg chg="modSp mod">
        <pc:chgData name="Lee Yu Yee Dominic /CSF" userId="59ddad63-47f1-4317-b088-d34171f6460d" providerId="ADAL" clId="{2D94177B-5B2A-45A2-9CE6-9B8EF9D97437}" dt="2022-07-26T06:46:07.216" v="367" actId="1076"/>
        <pc:sldMkLst>
          <pc:docMk/>
          <pc:sldMk cId="2357499019" sldId="279"/>
        </pc:sldMkLst>
        <pc:spChg chg="mod">
          <ac:chgData name="Lee Yu Yee Dominic /CSF" userId="59ddad63-47f1-4317-b088-d34171f6460d" providerId="ADAL" clId="{2D94177B-5B2A-45A2-9CE6-9B8EF9D97437}" dt="2022-07-26T06:46:07.216" v="367" actId="1076"/>
          <ac:spMkLst>
            <pc:docMk/>
            <pc:sldMk cId="2357499019" sldId="279"/>
            <ac:spMk id="27" creationId="{B76A3533-8028-287A-FF08-F6A28522C1E7}"/>
          </ac:spMkLst>
        </pc:spChg>
      </pc:sldChg>
      <pc:sldChg chg="modSp del mod">
        <pc:chgData name="Lee Yu Yee Dominic /CSF" userId="59ddad63-47f1-4317-b088-d34171f6460d" providerId="ADAL" clId="{2D94177B-5B2A-45A2-9CE6-9B8EF9D97437}" dt="2022-07-26T06:46:41.213" v="371" actId="2696"/>
        <pc:sldMkLst>
          <pc:docMk/>
          <pc:sldMk cId="713341188" sldId="280"/>
        </pc:sldMkLst>
        <pc:spChg chg="mod">
          <ac:chgData name="Lee Yu Yee Dominic /CSF" userId="59ddad63-47f1-4317-b088-d34171f6460d" providerId="ADAL" clId="{2D94177B-5B2A-45A2-9CE6-9B8EF9D97437}" dt="2022-07-26T06:46:21.705" v="368" actId="1076"/>
          <ac:spMkLst>
            <pc:docMk/>
            <pc:sldMk cId="713341188" sldId="280"/>
            <ac:spMk id="2" creationId="{5523C81B-EFD9-1202-7CB6-8B58392638AB}"/>
          </ac:spMkLst>
        </pc:spChg>
        <pc:spChg chg="mod">
          <ac:chgData name="Lee Yu Yee Dominic /CSF" userId="59ddad63-47f1-4317-b088-d34171f6460d" providerId="ADAL" clId="{2D94177B-5B2A-45A2-9CE6-9B8EF9D97437}" dt="2022-07-26T06:46:27.339" v="370" actId="14100"/>
          <ac:spMkLst>
            <pc:docMk/>
            <pc:sldMk cId="713341188" sldId="280"/>
            <ac:spMk id="40" creationId="{6F6B1158-45B8-5EC7-0122-0B5A944C307D}"/>
          </ac:spMkLst>
        </pc:spChg>
      </pc:sldChg>
      <pc:sldChg chg="del">
        <pc:chgData name="Lee Yu Yee Dominic /CSF" userId="59ddad63-47f1-4317-b088-d34171f6460d" providerId="ADAL" clId="{2D94177B-5B2A-45A2-9CE6-9B8EF9D97437}" dt="2022-07-26T06:46:45.887" v="372" actId="2696"/>
        <pc:sldMkLst>
          <pc:docMk/>
          <pc:sldMk cId="2481526721" sldId="282"/>
        </pc:sldMkLst>
      </pc:sldChg>
      <pc:sldChg chg="modSp mod ord">
        <pc:chgData name="Lee Yu Yee Dominic /CSF" userId="59ddad63-47f1-4317-b088-d34171f6460d" providerId="ADAL" clId="{2D94177B-5B2A-45A2-9CE6-9B8EF9D97437}" dt="2022-07-26T06:53:31.382" v="507" actId="20578"/>
        <pc:sldMkLst>
          <pc:docMk/>
          <pc:sldMk cId="206993745" sldId="283"/>
        </pc:sldMkLst>
        <pc:spChg chg="mod">
          <ac:chgData name="Lee Yu Yee Dominic /CSF" userId="59ddad63-47f1-4317-b088-d34171f6460d" providerId="ADAL" clId="{2D94177B-5B2A-45A2-9CE6-9B8EF9D97437}" dt="2022-07-26T06:53:12.989" v="501" actId="20577"/>
          <ac:spMkLst>
            <pc:docMk/>
            <pc:sldMk cId="206993745" sldId="283"/>
            <ac:spMk id="9" creationId="{B14998BF-6FFC-DD59-FFA0-78DB2C265A89}"/>
          </ac:spMkLst>
        </pc:spChg>
      </pc:sldChg>
      <pc:sldChg chg="modSp new mod">
        <pc:chgData name="Lee Yu Yee Dominic /CSF" userId="59ddad63-47f1-4317-b088-d34171f6460d" providerId="ADAL" clId="{2D94177B-5B2A-45A2-9CE6-9B8EF9D97437}" dt="2022-07-26T07:07:54.639" v="1209" actId="1076"/>
        <pc:sldMkLst>
          <pc:docMk/>
          <pc:sldMk cId="3302129220" sldId="287"/>
        </pc:sldMkLst>
        <pc:spChg chg="mod">
          <ac:chgData name="Lee Yu Yee Dominic /CSF" userId="59ddad63-47f1-4317-b088-d34171f6460d" providerId="ADAL" clId="{2D94177B-5B2A-45A2-9CE6-9B8EF9D97437}" dt="2022-07-26T06:55:26.891" v="516" actId="20577"/>
          <ac:spMkLst>
            <pc:docMk/>
            <pc:sldMk cId="3302129220" sldId="287"/>
            <ac:spMk id="2" creationId="{4B2C348E-E9CE-EE40-B5A9-64B7042016F4}"/>
          </ac:spMkLst>
        </pc:spChg>
        <pc:spChg chg="mod">
          <ac:chgData name="Lee Yu Yee Dominic /CSF" userId="59ddad63-47f1-4317-b088-d34171f6460d" providerId="ADAL" clId="{2D94177B-5B2A-45A2-9CE6-9B8EF9D97437}" dt="2022-07-26T07:07:54.639" v="1209" actId="1076"/>
          <ac:spMkLst>
            <pc:docMk/>
            <pc:sldMk cId="3302129220" sldId="287"/>
            <ac:spMk id="3" creationId="{6A396DBE-E62E-2FC9-7AFC-6E94CE8E8F6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64015-471E-4B09-AA99-66B9F6A119D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D5A0972-2ED0-4D51-9565-02AD027B698E}">
      <dgm:prSet/>
      <dgm:spPr/>
      <dgm:t>
        <a:bodyPr/>
        <a:lstStyle/>
        <a:p>
          <a:pPr>
            <a:defRPr cap="all"/>
          </a:pPr>
          <a:r>
            <a:rPr lang="en-US"/>
            <a:t>Download text</a:t>
          </a:r>
        </a:p>
      </dgm:t>
    </dgm:pt>
    <dgm:pt modelId="{00ABCF6C-E899-4E77-9103-4490298A036B}" type="parTrans" cxnId="{424EDCCC-162F-40C2-8883-7C3C4F05415A}">
      <dgm:prSet/>
      <dgm:spPr/>
      <dgm:t>
        <a:bodyPr/>
        <a:lstStyle/>
        <a:p>
          <a:endParaRPr lang="en-US"/>
        </a:p>
      </dgm:t>
    </dgm:pt>
    <dgm:pt modelId="{1F375536-5E18-4644-B455-0D4A0479F14E}" type="sibTrans" cxnId="{424EDCCC-162F-40C2-8883-7C3C4F05415A}">
      <dgm:prSet/>
      <dgm:spPr/>
      <dgm:t>
        <a:bodyPr/>
        <a:lstStyle/>
        <a:p>
          <a:endParaRPr lang="en-US"/>
        </a:p>
      </dgm:t>
    </dgm:pt>
    <dgm:pt modelId="{39BF3A6A-9BD0-4D9C-9CE1-4BB69C39AB9D}">
      <dgm:prSet/>
      <dgm:spPr/>
      <dgm:t>
        <a:bodyPr/>
        <a:lstStyle/>
        <a:p>
          <a:pPr>
            <a:defRPr cap="all"/>
          </a:pPr>
          <a:r>
            <a:rPr lang="en-US"/>
            <a:t>Cleanse Text</a:t>
          </a:r>
        </a:p>
      </dgm:t>
    </dgm:pt>
    <dgm:pt modelId="{03E69F7D-E106-47D3-BABF-F801535BB208}" type="parTrans" cxnId="{F34476D8-60F8-4128-8E6F-6D241C1D4E3C}">
      <dgm:prSet/>
      <dgm:spPr/>
      <dgm:t>
        <a:bodyPr/>
        <a:lstStyle/>
        <a:p>
          <a:endParaRPr lang="en-US"/>
        </a:p>
      </dgm:t>
    </dgm:pt>
    <dgm:pt modelId="{7E4CD9B0-9239-45CE-9EE2-4B81EAEFC092}" type="sibTrans" cxnId="{F34476D8-60F8-4128-8E6F-6D241C1D4E3C}">
      <dgm:prSet/>
      <dgm:spPr/>
      <dgm:t>
        <a:bodyPr/>
        <a:lstStyle/>
        <a:p>
          <a:endParaRPr lang="en-US"/>
        </a:p>
      </dgm:t>
    </dgm:pt>
    <dgm:pt modelId="{C818284F-FEC7-46BC-B7C9-6CBF560957D8}">
      <dgm:prSet/>
      <dgm:spPr/>
      <dgm:t>
        <a:bodyPr/>
        <a:lstStyle/>
        <a:p>
          <a:pPr>
            <a:defRPr cap="all"/>
          </a:pPr>
          <a:r>
            <a:rPr lang="en-US"/>
            <a:t>Transform text</a:t>
          </a:r>
        </a:p>
      </dgm:t>
    </dgm:pt>
    <dgm:pt modelId="{57F7628A-6A95-496A-A540-39B2F89C55B7}" type="parTrans" cxnId="{78263681-ABB0-48F2-A263-2188A8552400}">
      <dgm:prSet/>
      <dgm:spPr/>
      <dgm:t>
        <a:bodyPr/>
        <a:lstStyle/>
        <a:p>
          <a:endParaRPr lang="en-US"/>
        </a:p>
      </dgm:t>
    </dgm:pt>
    <dgm:pt modelId="{D23B95B6-F2E3-47FF-8654-0A1A794F2141}" type="sibTrans" cxnId="{78263681-ABB0-48F2-A263-2188A8552400}">
      <dgm:prSet/>
      <dgm:spPr/>
      <dgm:t>
        <a:bodyPr/>
        <a:lstStyle/>
        <a:p>
          <a:endParaRPr lang="en-US"/>
        </a:p>
      </dgm:t>
    </dgm:pt>
    <dgm:pt modelId="{05FDFB5B-73D4-40AD-8A76-AC1894E66AAE}" type="pres">
      <dgm:prSet presAssocID="{24D64015-471E-4B09-AA99-66B9F6A119D6}" presName="root" presStyleCnt="0">
        <dgm:presLayoutVars>
          <dgm:dir/>
          <dgm:resizeHandles val="exact"/>
        </dgm:presLayoutVars>
      </dgm:prSet>
      <dgm:spPr/>
    </dgm:pt>
    <dgm:pt modelId="{15B012C7-93BE-46B5-8D76-01B54C38F781}" type="pres">
      <dgm:prSet presAssocID="{FD5A0972-2ED0-4D51-9565-02AD027B698E}" presName="compNode" presStyleCnt="0"/>
      <dgm:spPr/>
    </dgm:pt>
    <dgm:pt modelId="{F8025B2E-E4EA-4268-823A-FF5E1796E6A2}" type="pres">
      <dgm:prSet presAssocID="{FD5A0972-2ED0-4D51-9565-02AD027B698E}" presName="iconBgRect" presStyleLbl="bgShp" presStyleIdx="0" presStyleCnt="3"/>
      <dgm:spPr/>
    </dgm:pt>
    <dgm:pt modelId="{C4B940E1-FED6-4B90-BAA0-FB6CADC5F341}" type="pres">
      <dgm:prSet presAssocID="{FD5A0972-2ED0-4D51-9565-02AD027B69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B51BF3F-14CF-4BC8-A638-03E6E6C035BC}" type="pres">
      <dgm:prSet presAssocID="{FD5A0972-2ED0-4D51-9565-02AD027B698E}" presName="spaceRect" presStyleCnt="0"/>
      <dgm:spPr/>
    </dgm:pt>
    <dgm:pt modelId="{E2858FEC-385A-44FD-99B0-DE7CEAFA7BB7}" type="pres">
      <dgm:prSet presAssocID="{FD5A0972-2ED0-4D51-9565-02AD027B698E}" presName="textRect" presStyleLbl="revTx" presStyleIdx="0" presStyleCnt="3">
        <dgm:presLayoutVars>
          <dgm:chMax val="1"/>
          <dgm:chPref val="1"/>
        </dgm:presLayoutVars>
      </dgm:prSet>
      <dgm:spPr/>
    </dgm:pt>
    <dgm:pt modelId="{9677A3F3-B2E0-4167-B69E-8FCD64682DCD}" type="pres">
      <dgm:prSet presAssocID="{1F375536-5E18-4644-B455-0D4A0479F14E}" presName="sibTrans" presStyleCnt="0"/>
      <dgm:spPr/>
    </dgm:pt>
    <dgm:pt modelId="{DCEAC28F-DF16-4403-844D-E4F8FE9602E0}" type="pres">
      <dgm:prSet presAssocID="{39BF3A6A-9BD0-4D9C-9CE1-4BB69C39AB9D}" presName="compNode" presStyleCnt="0"/>
      <dgm:spPr/>
    </dgm:pt>
    <dgm:pt modelId="{3CFE1902-016D-4CEB-83D1-1305B3C305E8}" type="pres">
      <dgm:prSet presAssocID="{39BF3A6A-9BD0-4D9C-9CE1-4BB69C39AB9D}" presName="iconBgRect" presStyleLbl="bgShp" presStyleIdx="1" presStyleCnt="3"/>
      <dgm:spPr/>
    </dgm:pt>
    <dgm:pt modelId="{A0EE6D57-7E6B-4DA2-AAFC-095F5B9B9A78}" type="pres">
      <dgm:prSet presAssocID="{39BF3A6A-9BD0-4D9C-9CE1-4BB69C39AB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C931D8A7-7C2E-463F-999E-9496EE950598}" type="pres">
      <dgm:prSet presAssocID="{39BF3A6A-9BD0-4D9C-9CE1-4BB69C39AB9D}" presName="spaceRect" presStyleCnt="0"/>
      <dgm:spPr/>
    </dgm:pt>
    <dgm:pt modelId="{EE3E57A7-E396-4773-85AF-AB579589D962}" type="pres">
      <dgm:prSet presAssocID="{39BF3A6A-9BD0-4D9C-9CE1-4BB69C39AB9D}" presName="textRect" presStyleLbl="revTx" presStyleIdx="1" presStyleCnt="3">
        <dgm:presLayoutVars>
          <dgm:chMax val="1"/>
          <dgm:chPref val="1"/>
        </dgm:presLayoutVars>
      </dgm:prSet>
      <dgm:spPr/>
    </dgm:pt>
    <dgm:pt modelId="{629E9395-7EF7-4AAD-85B6-5319BAC3D92C}" type="pres">
      <dgm:prSet presAssocID="{7E4CD9B0-9239-45CE-9EE2-4B81EAEFC092}" presName="sibTrans" presStyleCnt="0"/>
      <dgm:spPr/>
    </dgm:pt>
    <dgm:pt modelId="{09A3FEDC-8A69-4E2C-9950-39054B41BA82}" type="pres">
      <dgm:prSet presAssocID="{C818284F-FEC7-46BC-B7C9-6CBF560957D8}" presName="compNode" presStyleCnt="0"/>
      <dgm:spPr/>
    </dgm:pt>
    <dgm:pt modelId="{79D86B6A-3020-40CB-B5A3-C14ADCD3F8F2}" type="pres">
      <dgm:prSet presAssocID="{C818284F-FEC7-46BC-B7C9-6CBF560957D8}" presName="iconBgRect" presStyleLbl="bgShp" presStyleIdx="2" presStyleCnt="3"/>
      <dgm:spPr/>
    </dgm:pt>
    <dgm:pt modelId="{3AC1F094-2119-4E6C-A35C-B8DA34D41126}" type="pres">
      <dgm:prSet presAssocID="{C818284F-FEC7-46BC-B7C9-6CBF560957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74C35B7-6F20-4CB7-8DFF-37FC5AD0BF9B}" type="pres">
      <dgm:prSet presAssocID="{C818284F-FEC7-46BC-B7C9-6CBF560957D8}" presName="spaceRect" presStyleCnt="0"/>
      <dgm:spPr/>
    </dgm:pt>
    <dgm:pt modelId="{ED1B4B4B-CE3D-4A53-AD73-E455FA153F24}" type="pres">
      <dgm:prSet presAssocID="{C818284F-FEC7-46BC-B7C9-6CBF560957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0B3B536-86C5-40EC-860F-7F4BE61F3DA6}" type="presOf" srcId="{C818284F-FEC7-46BC-B7C9-6CBF560957D8}" destId="{ED1B4B4B-CE3D-4A53-AD73-E455FA153F24}" srcOrd="0" destOrd="0" presId="urn:microsoft.com/office/officeart/2018/5/layout/IconCircleLabelList"/>
    <dgm:cxn modelId="{398B4474-C837-4DF5-AB10-0274721B9E8F}" type="presOf" srcId="{FD5A0972-2ED0-4D51-9565-02AD027B698E}" destId="{E2858FEC-385A-44FD-99B0-DE7CEAFA7BB7}" srcOrd="0" destOrd="0" presId="urn:microsoft.com/office/officeart/2018/5/layout/IconCircleLabelList"/>
    <dgm:cxn modelId="{78263681-ABB0-48F2-A263-2188A8552400}" srcId="{24D64015-471E-4B09-AA99-66B9F6A119D6}" destId="{C818284F-FEC7-46BC-B7C9-6CBF560957D8}" srcOrd="2" destOrd="0" parTransId="{57F7628A-6A95-496A-A540-39B2F89C55B7}" sibTransId="{D23B95B6-F2E3-47FF-8654-0A1A794F2141}"/>
    <dgm:cxn modelId="{70ECD4AD-1BC6-4EF1-8936-2554973627C1}" type="presOf" srcId="{24D64015-471E-4B09-AA99-66B9F6A119D6}" destId="{05FDFB5B-73D4-40AD-8A76-AC1894E66AAE}" srcOrd="0" destOrd="0" presId="urn:microsoft.com/office/officeart/2018/5/layout/IconCircleLabelList"/>
    <dgm:cxn modelId="{D00532BA-A3CE-43ED-B1BC-22FE0DFA4710}" type="presOf" srcId="{39BF3A6A-9BD0-4D9C-9CE1-4BB69C39AB9D}" destId="{EE3E57A7-E396-4773-85AF-AB579589D962}" srcOrd="0" destOrd="0" presId="urn:microsoft.com/office/officeart/2018/5/layout/IconCircleLabelList"/>
    <dgm:cxn modelId="{424EDCCC-162F-40C2-8883-7C3C4F05415A}" srcId="{24D64015-471E-4B09-AA99-66B9F6A119D6}" destId="{FD5A0972-2ED0-4D51-9565-02AD027B698E}" srcOrd="0" destOrd="0" parTransId="{00ABCF6C-E899-4E77-9103-4490298A036B}" sibTransId="{1F375536-5E18-4644-B455-0D4A0479F14E}"/>
    <dgm:cxn modelId="{F34476D8-60F8-4128-8E6F-6D241C1D4E3C}" srcId="{24D64015-471E-4B09-AA99-66B9F6A119D6}" destId="{39BF3A6A-9BD0-4D9C-9CE1-4BB69C39AB9D}" srcOrd="1" destOrd="0" parTransId="{03E69F7D-E106-47D3-BABF-F801535BB208}" sibTransId="{7E4CD9B0-9239-45CE-9EE2-4B81EAEFC092}"/>
    <dgm:cxn modelId="{D63E0BC8-04CE-46E3-98A1-8E77481CC12D}" type="presParOf" srcId="{05FDFB5B-73D4-40AD-8A76-AC1894E66AAE}" destId="{15B012C7-93BE-46B5-8D76-01B54C38F781}" srcOrd="0" destOrd="0" presId="urn:microsoft.com/office/officeart/2018/5/layout/IconCircleLabelList"/>
    <dgm:cxn modelId="{052DA0B8-FE58-47B0-8E1B-51E680EBC0B0}" type="presParOf" srcId="{15B012C7-93BE-46B5-8D76-01B54C38F781}" destId="{F8025B2E-E4EA-4268-823A-FF5E1796E6A2}" srcOrd="0" destOrd="0" presId="urn:microsoft.com/office/officeart/2018/5/layout/IconCircleLabelList"/>
    <dgm:cxn modelId="{5623E39E-CBE4-4174-B70D-A5BC59654A89}" type="presParOf" srcId="{15B012C7-93BE-46B5-8D76-01B54C38F781}" destId="{C4B940E1-FED6-4B90-BAA0-FB6CADC5F341}" srcOrd="1" destOrd="0" presId="urn:microsoft.com/office/officeart/2018/5/layout/IconCircleLabelList"/>
    <dgm:cxn modelId="{B0DB916F-53EF-42AF-A33F-4C5AB4E59B9B}" type="presParOf" srcId="{15B012C7-93BE-46B5-8D76-01B54C38F781}" destId="{8B51BF3F-14CF-4BC8-A638-03E6E6C035BC}" srcOrd="2" destOrd="0" presId="urn:microsoft.com/office/officeart/2018/5/layout/IconCircleLabelList"/>
    <dgm:cxn modelId="{61E700E5-6CAC-467D-9E08-F25B833B184A}" type="presParOf" srcId="{15B012C7-93BE-46B5-8D76-01B54C38F781}" destId="{E2858FEC-385A-44FD-99B0-DE7CEAFA7BB7}" srcOrd="3" destOrd="0" presId="urn:microsoft.com/office/officeart/2018/5/layout/IconCircleLabelList"/>
    <dgm:cxn modelId="{E0EB3A2E-65BB-4466-80DF-DA06D0C908DB}" type="presParOf" srcId="{05FDFB5B-73D4-40AD-8A76-AC1894E66AAE}" destId="{9677A3F3-B2E0-4167-B69E-8FCD64682DCD}" srcOrd="1" destOrd="0" presId="urn:microsoft.com/office/officeart/2018/5/layout/IconCircleLabelList"/>
    <dgm:cxn modelId="{624B7DAA-A488-401B-AAA0-0C40CC5DDC52}" type="presParOf" srcId="{05FDFB5B-73D4-40AD-8A76-AC1894E66AAE}" destId="{DCEAC28F-DF16-4403-844D-E4F8FE9602E0}" srcOrd="2" destOrd="0" presId="urn:microsoft.com/office/officeart/2018/5/layout/IconCircleLabelList"/>
    <dgm:cxn modelId="{F0BF1C08-7E1F-41D8-98BD-C7727AA665B7}" type="presParOf" srcId="{DCEAC28F-DF16-4403-844D-E4F8FE9602E0}" destId="{3CFE1902-016D-4CEB-83D1-1305B3C305E8}" srcOrd="0" destOrd="0" presId="urn:microsoft.com/office/officeart/2018/5/layout/IconCircleLabelList"/>
    <dgm:cxn modelId="{A11B8BD6-FCCC-46DF-8F99-FAC1F50CE152}" type="presParOf" srcId="{DCEAC28F-DF16-4403-844D-E4F8FE9602E0}" destId="{A0EE6D57-7E6B-4DA2-AAFC-095F5B9B9A78}" srcOrd="1" destOrd="0" presId="urn:microsoft.com/office/officeart/2018/5/layout/IconCircleLabelList"/>
    <dgm:cxn modelId="{A94AB5FA-7249-495F-9BBD-72081E7F650C}" type="presParOf" srcId="{DCEAC28F-DF16-4403-844D-E4F8FE9602E0}" destId="{C931D8A7-7C2E-463F-999E-9496EE950598}" srcOrd="2" destOrd="0" presId="urn:microsoft.com/office/officeart/2018/5/layout/IconCircleLabelList"/>
    <dgm:cxn modelId="{22614519-3FF1-4D4C-B21F-1F3E2F7B3E55}" type="presParOf" srcId="{DCEAC28F-DF16-4403-844D-E4F8FE9602E0}" destId="{EE3E57A7-E396-4773-85AF-AB579589D962}" srcOrd="3" destOrd="0" presId="urn:microsoft.com/office/officeart/2018/5/layout/IconCircleLabelList"/>
    <dgm:cxn modelId="{33783A1F-F119-494E-B141-498F111060D0}" type="presParOf" srcId="{05FDFB5B-73D4-40AD-8A76-AC1894E66AAE}" destId="{629E9395-7EF7-4AAD-85B6-5319BAC3D92C}" srcOrd="3" destOrd="0" presId="urn:microsoft.com/office/officeart/2018/5/layout/IconCircleLabelList"/>
    <dgm:cxn modelId="{EB8B94D3-750F-402E-923E-B10C5CF60E0A}" type="presParOf" srcId="{05FDFB5B-73D4-40AD-8A76-AC1894E66AAE}" destId="{09A3FEDC-8A69-4E2C-9950-39054B41BA82}" srcOrd="4" destOrd="0" presId="urn:microsoft.com/office/officeart/2018/5/layout/IconCircleLabelList"/>
    <dgm:cxn modelId="{D902AB4C-43EC-4E7D-B269-6339FC70321E}" type="presParOf" srcId="{09A3FEDC-8A69-4E2C-9950-39054B41BA82}" destId="{79D86B6A-3020-40CB-B5A3-C14ADCD3F8F2}" srcOrd="0" destOrd="0" presId="urn:microsoft.com/office/officeart/2018/5/layout/IconCircleLabelList"/>
    <dgm:cxn modelId="{6788CBE2-B67D-4E51-B8C4-DEE76C030847}" type="presParOf" srcId="{09A3FEDC-8A69-4E2C-9950-39054B41BA82}" destId="{3AC1F094-2119-4E6C-A35C-B8DA34D41126}" srcOrd="1" destOrd="0" presId="urn:microsoft.com/office/officeart/2018/5/layout/IconCircleLabelList"/>
    <dgm:cxn modelId="{D3EB5971-3F1B-42E0-9B93-683783DD94FE}" type="presParOf" srcId="{09A3FEDC-8A69-4E2C-9950-39054B41BA82}" destId="{574C35B7-6F20-4CB7-8DFF-37FC5AD0BF9B}" srcOrd="2" destOrd="0" presId="urn:microsoft.com/office/officeart/2018/5/layout/IconCircleLabelList"/>
    <dgm:cxn modelId="{1A687AD6-0423-41DE-ACA8-34452E273D77}" type="presParOf" srcId="{09A3FEDC-8A69-4E2C-9950-39054B41BA82}" destId="{ED1B4B4B-CE3D-4A53-AD73-E455FA153F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7CB7F9-745A-4437-AA66-2DE215D48EA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F73E1B-8017-4A97-8D12-6E36090E81BA}">
      <dgm:prSet/>
      <dgm:spPr/>
      <dgm:t>
        <a:bodyPr/>
        <a:lstStyle/>
        <a:p>
          <a:r>
            <a:rPr lang="en-US"/>
            <a:t>Extract keywords using TF-IDF matrix</a:t>
          </a:r>
        </a:p>
      </dgm:t>
    </dgm:pt>
    <dgm:pt modelId="{4586322C-0190-448D-BCC8-2FAD286A6543}" type="parTrans" cxnId="{5E285D4F-EEB3-4973-A3D1-AB448FDF551E}">
      <dgm:prSet/>
      <dgm:spPr/>
      <dgm:t>
        <a:bodyPr/>
        <a:lstStyle/>
        <a:p>
          <a:endParaRPr lang="en-US"/>
        </a:p>
      </dgm:t>
    </dgm:pt>
    <dgm:pt modelId="{05249737-2D1C-4717-BEF4-ECB9EE81BDBA}" type="sibTrans" cxnId="{5E285D4F-EEB3-4973-A3D1-AB448FDF551E}">
      <dgm:prSet/>
      <dgm:spPr/>
      <dgm:t>
        <a:bodyPr/>
        <a:lstStyle/>
        <a:p>
          <a:endParaRPr lang="en-US"/>
        </a:p>
      </dgm:t>
    </dgm:pt>
    <dgm:pt modelId="{FF77CE35-9FED-45B8-BB75-FA963ADFB356}">
      <dgm:prSet/>
      <dgm:spPr/>
      <dgm:t>
        <a:bodyPr/>
        <a:lstStyle/>
        <a:p>
          <a:r>
            <a:rPr lang="en-US" dirty="0"/>
            <a:t>Using visualizations such as Word Cloud and Bar graphs to further understand the data</a:t>
          </a:r>
        </a:p>
      </dgm:t>
    </dgm:pt>
    <dgm:pt modelId="{B538419F-FBB7-46C6-9DDD-F04D9247907A}" type="parTrans" cxnId="{DB445AE9-74F9-49C4-8D47-8127CE4A21C2}">
      <dgm:prSet/>
      <dgm:spPr/>
      <dgm:t>
        <a:bodyPr/>
        <a:lstStyle/>
        <a:p>
          <a:endParaRPr lang="en-US"/>
        </a:p>
      </dgm:t>
    </dgm:pt>
    <dgm:pt modelId="{3C33F084-FB13-4599-B0B8-75FBC4E8CD16}" type="sibTrans" cxnId="{DB445AE9-74F9-49C4-8D47-8127CE4A21C2}">
      <dgm:prSet/>
      <dgm:spPr/>
      <dgm:t>
        <a:bodyPr/>
        <a:lstStyle/>
        <a:p>
          <a:endParaRPr lang="en-US"/>
        </a:p>
      </dgm:t>
    </dgm:pt>
    <dgm:pt modelId="{1A298317-6C9F-4A07-9175-50981BBE23C3}">
      <dgm:prSet/>
      <dgm:spPr/>
      <dgm:t>
        <a:bodyPr/>
        <a:lstStyle/>
        <a:p>
          <a:r>
            <a:rPr lang="en-US" dirty="0"/>
            <a:t>Analyze the extracted keywords using Associate Rule mining </a:t>
          </a:r>
        </a:p>
      </dgm:t>
    </dgm:pt>
    <dgm:pt modelId="{29775444-C451-4311-A9E7-E7FF670C90B3}" type="parTrans" cxnId="{A45BAD2F-FAF2-4FC0-A17F-A8D15BCA51D2}">
      <dgm:prSet/>
      <dgm:spPr/>
      <dgm:t>
        <a:bodyPr/>
        <a:lstStyle/>
        <a:p>
          <a:endParaRPr lang="en-US"/>
        </a:p>
      </dgm:t>
    </dgm:pt>
    <dgm:pt modelId="{0554F9C4-29BC-4B77-B30D-EB2BDB11156D}" type="sibTrans" cxnId="{A45BAD2F-FAF2-4FC0-A17F-A8D15BCA51D2}">
      <dgm:prSet/>
      <dgm:spPr/>
      <dgm:t>
        <a:bodyPr/>
        <a:lstStyle/>
        <a:p>
          <a:endParaRPr lang="en-US"/>
        </a:p>
      </dgm:t>
    </dgm:pt>
    <dgm:pt modelId="{A43414BE-2389-C949-9ABD-C08B6E52B62D}" type="pres">
      <dgm:prSet presAssocID="{307CB7F9-745A-4437-AA66-2DE215D48EA2}" presName="linear" presStyleCnt="0">
        <dgm:presLayoutVars>
          <dgm:animLvl val="lvl"/>
          <dgm:resizeHandles val="exact"/>
        </dgm:presLayoutVars>
      </dgm:prSet>
      <dgm:spPr/>
    </dgm:pt>
    <dgm:pt modelId="{0F6192A3-1BF4-1846-86DF-CACF879824E8}" type="pres">
      <dgm:prSet presAssocID="{01F73E1B-8017-4A97-8D12-6E36090E81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0C6077-2FCA-2D41-B1BC-5E0F9F38A310}" type="pres">
      <dgm:prSet presAssocID="{05249737-2D1C-4717-BEF4-ECB9EE81BDBA}" presName="spacer" presStyleCnt="0"/>
      <dgm:spPr/>
    </dgm:pt>
    <dgm:pt modelId="{27B012B1-005B-DD4B-9CB5-7018A32CCCEA}" type="pres">
      <dgm:prSet presAssocID="{FF77CE35-9FED-45B8-BB75-FA963ADFB3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42E614-C74F-2C43-A161-9E05E96E833D}" type="pres">
      <dgm:prSet presAssocID="{3C33F084-FB13-4599-B0B8-75FBC4E8CD16}" presName="spacer" presStyleCnt="0"/>
      <dgm:spPr/>
    </dgm:pt>
    <dgm:pt modelId="{AE5E80AD-7AB7-6F47-B7DA-A903345F1C16}" type="pres">
      <dgm:prSet presAssocID="{1A298317-6C9F-4A07-9175-50981BBE23C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7E6702-2D3B-3349-A3F4-91E17AF78D08}" type="presOf" srcId="{1A298317-6C9F-4A07-9175-50981BBE23C3}" destId="{AE5E80AD-7AB7-6F47-B7DA-A903345F1C16}" srcOrd="0" destOrd="0" presId="urn:microsoft.com/office/officeart/2005/8/layout/vList2"/>
    <dgm:cxn modelId="{A45BAD2F-FAF2-4FC0-A17F-A8D15BCA51D2}" srcId="{307CB7F9-745A-4437-AA66-2DE215D48EA2}" destId="{1A298317-6C9F-4A07-9175-50981BBE23C3}" srcOrd="2" destOrd="0" parTransId="{29775444-C451-4311-A9E7-E7FF670C90B3}" sibTransId="{0554F9C4-29BC-4B77-B30D-EB2BDB11156D}"/>
    <dgm:cxn modelId="{498DD83F-6DB5-FB42-B660-3FAFBD8C320C}" type="presOf" srcId="{01F73E1B-8017-4A97-8D12-6E36090E81BA}" destId="{0F6192A3-1BF4-1846-86DF-CACF879824E8}" srcOrd="0" destOrd="0" presId="urn:microsoft.com/office/officeart/2005/8/layout/vList2"/>
    <dgm:cxn modelId="{5E285D4F-EEB3-4973-A3D1-AB448FDF551E}" srcId="{307CB7F9-745A-4437-AA66-2DE215D48EA2}" destId="{01F73E1B-8017-4A97-8D12-6E36090E81BA}" srcOrd="0" destOrd="0" parTransId="{4586322C-0190-448D-BCC8-2FAD286A6543}" sibTransId="{05249737-2D1C-4717-BEF4-ECB9EE81BDBA}"/>
    <dgm:cxn modelId="{42D49A9D-A67E-CA4C-904F-BA949501862E}" type="presOf" srcId="{307CB7F9-745A-4437-AA66-2DE215D48EA2}" destId="{A43414BE-2389-C949-9ABD-C08B6E52B62D}" srcOrd="0" destOrd="0" presId="urn:microsoft.com/office/officeart/2005/8/layout/vList2"/>
    <dgm:cxn modelId="{BAA23EC6-6BF2-B848-9D8F-E33F2FE1BE4B}" type="presOf" srcId="{FF77CE35-9FED-45B8-BB75-FA963ADFB356}" destId="{27B012B1-005B-DD4B-9CB5-7018A32CCCEA}" srcOrd="0" destOrd="0" presId="urn:microsoft.com/office/officeart/2005/8/layout/vList2"/>
    <dgm:cxn modelId="{DB445AE9-74F9-49C4-8D47-8127CE4A21C2}" srcId="{307CB7F9-745A-4437-AA66-2DE215D48EA2}" destId="{FF77CE35-9FED-45B8-BB75-FA963ADFB356}" srcOrd="1" destOrd="0" parTransId="{B538419F-FBB7-46C6-9DDD-F04D9247907A}" sibTransId="{3C33F084-FB13-4599-B0B8-75FBC4E8CD16}"/>
    <dgm:cxn modelId="{E5959ED2-CA85-C641-B3FE-3F2037FCC65D}" type="presParOf" srcId="{A43414BE-2389-C949-9ABD-C08B6E52B62D}" destId="{0F6192A3-1BF4-1846-86DF-CACF879824E8}" srcOrd="0" destOrd="0" presId="urn:microsoft.com/office/officeart/2005/8/layout/vList2"/>
    <dgm:cxn modelId="{B8583353-A9EB-F14D-8567-C154B66F347A}" type="presParOf" srcId="{A43414BE-2389-C949-9ABD-C08B6E52B62D}" destId="{DD0C6077-2FCA-2D41-B1BC-5E0F9F38A310}" srcOrd="1" destOrd="0" presId="urn:microsoft.com/office/officeart/2005/8/layout/vList2"/>
    <dgm:cxn modelId="{9CCC3292-D64F-C540-9884-33B761365CE0}" type="presParOf" srcId="{A43414BE-2389-C949-9ABD-C08B6E52B62D}" destId="{27B012B1-005B-DD4B-9CB5-7018A32CCCEA}" srcOrd="2" destOrd="0" presId="urn:microsoft.com/office/officeart/2005/8/layout/vList2"/>
    <dgm:cxn modelId="{680683A4-250F-184A-8F99-E8A5F1B30384}" type="presParOf" srcId="{A43414BE-2389-C949-9ABD-C08B6E52B62D}" destId="{0142E614-C74F-2C43-A161-9E05E96E833D}" srcOrd="3" destOrd="0" presId="urn:microsoft.com/office/officeart/2005/8/layout/vList2"/>
    <dgm:cxn modelId="{EB6B2F64-B95B-304A-865B-17D542F272F4}" type="presParOf" srcId="{A43414BE-2389-C949-9ABD-C08B6E52B62D}" destId="{AE5E80AD-7AB7-6F47-B7DA-A903345F1C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25B2E-E4EA-4268-823A-FF5E1796E6A2}">
      <dsp:nvSpPr>
        <dsp:cNvPr id="0" name=""/>
        <dsp:cNvSpPr/>
      </dsp:nvSpPr>
      <dsp:spPr>
        <a:xfrm>
          <a:off x="616949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940E1-FED6-4B90-BAA0-FB6CADC5F341}">
      <dsp:nvSpPr>
        <dsp:cNvPr id="0" name=""/>
        <dsp:cNvSpPr/>
      </dsp:nvSpPr>
      <dsp:spPr>
        <a:xfrm>
          <a:off x="1004512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58FEC-385A-44FD-99B0-DE7CEAFA7BB7}">
      <dsp:nvSpPr>
        <dsp:cNvPr id="0" name=""/>
        <dsp:cNvSpPr/>
      </dsp:nvSpPr>
      <dsp:spPr>
        <a:xfrm>
          <a:off x="35606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Download text</a:t>
          </a:r>
        </a:p>
      </dsp:txBody>
      <dsp:txXfrm>
        <a:off x="35606" y="2641422"/>
        <a:ext cx="2981250" cy="720000"/>
      </dsp:txXfrm>
    </dsp:sp>
    <dsp:sp modelId="{3CFE1902-016D-4CEB-83D1-1305B3C305E8}">
      <dsp:nvSpPr>
        <dsp:cNvPr id="0" name=""/>
        <dsp:cNvSpPr/>
      </dsp:nvSpPr>
      <dsp:spPr>
        <a:xfrm>
          <a:off x="4119918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E6D57-7E6B-4DA2-AAFC-095F5B9B9A78}">
      <dsp:nvSpPr>
        <dsp:cNvPr id="0" name=""/>
        <dsp:cNvSpPr/>
      </dsp:nvSpPr>
      <dsp:spPr>
        <a:xfrm>
          <a:off x="4507481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E57A7-E396-4773-85AF-AB579589D962}">
      <dsp:nvSpPr>
        <dsp:cNvPr id="0" name=""/>
        <dsp:cNvSpPr/>
      </dsp:nvSpPr>
      <dsp:spPr>
        <a:xfrm>
          <a:off x="3538574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Cleanse Text</a:t>
          </a:r>
        </a:p>
      </dsp:txBody>
      <dsp:txXfrm>
        <a:off x="3538574" y="2641422"/>
        <a:ext cx="2981250" cy="720000"/>
      </dsp:txXfrm>
    </dsp:sp>
    <dsp:sp modelId="{79D86B6A-3020-40CB-B5A3-C14ADCD3F8F2}">
      <dsp:nvSpPr>
        <dsp:cNvPr id="0" name=""/>
        <dsp:cNvSpPr/>
      </dsp:nvSpPr>
      <dsp:spPr>
        <a:xfrm>
          <a:off x="7622887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1F094-2119-4E6C-A35C-B8DA34D41126}">
      <dsp:nvSpPr>
        <dsp:cNvPr id="0" name=""/>
        <dsp:cNvSpPr/>
      </dsp:nvSpPr>
      <dsp:spPr>
        <a:xfrm>
          <a:off x="8010450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B4B4B-CE3D-4A53-AD73-E455FA153F24}">
      <dsp:nvSpPr>
        <dsp:cNvPr id="0" name=""/>
        <dsp:cNvSpPr/>
      </dsp:nvSpPr>
      <dsp:spPr>
        <a:xfrm>
          <a:off x="7041543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Transform text</a:t>
          </a:r>
        </a:p>
      </dsp:txBody>
      <dsp:txXfrm>
        <a:off x="7041543" y="2641422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192A3-1BF4-1846-86DF-CACF879824E8}">
      <dsp:nvSpPr>
        <dsp:cNvPr id="0" name=""/>
        <dsp:cNvSpPr/>
      </dsp:nvSpPr>
      <dsp:spPr>
        <a:xfrm>
          <a:off x="0" y="475658"/>
          <a:ext cx="5141912" cy="14333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Extract keywords using TF-IDF matrix</a:t>
          </a:r>
        </a:p>
      </dsp:txBody>
      <dsp:txXfrm>
        <a:off x="69973" y="545631"/>
        <a:ext cx="5001966" cy="1293450"/>
      </dsp:txXfrm>
    </dsp:sp>
    <dsp:sp modelId="{27B012B1-005B-DD4B-9CB5-7018A32CCCEA}">
      <dsp:nvSpPr>
        <dsp:cNvPr id="0" name=""/>
        <dsp:cNvSpPr/>
      </dsp:nvSpPr>
      <dsp:spPr>
        <a:xfrm>
          <a:off x="0" y="1986814"/>
          <a:ext cx="5141912" cy="1433396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Using visualizations such as Word Cloud and Bar graphs to further understand the data</a:t>
          </a:r>
        </a:p>
      </dsp:txBody>
      <dsp:txXfrm>
        <a:off x="69973" y="2056787"/>
        <a:ext cx="5001966" cy="1293450"/>
      </dsp:txXfrm>
    </dsp:sp>
    <dsp:sp modelId="{AE5E80AD-7AB7-6F47-B7DA-A903345F1C16}">
      <dsp:nvSpPr>
        <dsp:cNvPr id="0" name=""/>
        <dsp:cNvSpPr/>
      </dsp:nvSpPr>
      <dsp:spPr>
        <a:xfrm>
          <a:off x="0" y="3497970"/>
          <a:ext cx="5141912" cy="1433396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Analyze the extracted keywords using Associate Rule mining </a:t>
          </a:r>
        </a:p>
      </dsp:txBody>
      <dsp:txXfrm>
        <a:off x="69973" y="3567943"/>
        <a:ext cx="5001966" cy="1293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DBCB-4952-4E4A-AA14-9ECCA8DCB59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6244BD-6C9F-C94C-BFF6-F4C73EA3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8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DBCB-4952-4E4A-AA14-9ECCA8DCB59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4BD-6C9F-C94C-BFF6-F4C73EA3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2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DBCB-4952-4E4A-AA14-9ECCA8DCB59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4BD-6C9F-C94C-BFF6-F4C73EA3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1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DBCB-4952-4E4A-AA14-9ECCA8DCB59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4BD-6C9F-C94C-BFF6-F4C73EA3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F63DBCB-4952-4E4A-AA14-9ECCA8DCB59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6244BD-6C9F-C94C-BFF6-F4C73EA3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DBCB-4952-4E4A-AA14-9ECCA8DCB59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4BD-6C9F-C94C-BFF6-F4C73EA3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DBCB-4952-4E4A-AA14-9ECCA8DCB59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4BD-6C9F-C94C-BFF6-F4C73EA3AC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4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DBCB-4952-4E4A-AA14-9ECCA8DCB59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4BD-6C9F-C94C-BFF6-F4C73EA3AC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7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DBCB-4952-4E4A-AA14-9ECCA8DCB59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4BD-6C9F-C94C-BFF6-F4C73EA3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DBCB-4952-4E4A-AA14-9ECCA8DCB59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4BD-6C9F-C94C-BFF6-F4C73EA3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2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DBCB-4952-4E4A-AA14-9ECCA8DCB592}" type="datetimeFigureOut">
              <a:rPr lang="en-US" smtClean="0"/>
              <a:t>7/31/2022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4BD-6C9F-C94C-BFF6-F4C73EA3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F63DBCB-4952-4E4A-AA14-9ECCA8DCB59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6244BD-6C9F-C94C-BFF6-F4C73EA3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4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C506-71EB-EA8F-4C12-3F4AE297D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AA </a:t>
            </a:r>
            <a:r>
              <a:rPr lang="en-US" err="1"/>
              <a:t>Asg</a:t>
            </a:r>
            <a:r>
              <a:rPr lang="en-US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3317B-1F85-5453-084E-457214362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Dominic Lee (Individual)</a:t>
            </a:r>
          </a:p>
        </p:txBody>
      </p:sp>
    </p:spTree>
    <p:extLst>
      <p:ext uri="{BB962C8B-B14F-4D97-AF65-F5344CB8AC3E}">
        <p14:creationId xmlns:p14="http://schemas.microsoft.com/office/powerpoint/2010/main" val="105594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BA56-485B-9B0E-62AE-2767585E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6156790" cy="160934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Bag of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A3BF3-597A-3F04-6DAB-E7AC551E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1079791"/>
            <a:ext cx="10037064" cy="25845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4E1F-8679-1D40-A335-B95230B0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511896"/>
            <a:ext cx="3703321" cy="1609345"/>
          </a:xfrm>
        </p:spPr>
        <p:txBody>
          <a:bodyPr anchor="ctr">
            <a:normAutofit/>
          </a:bodyPr>
          <a:lstStyle/>
          <a:p>
            <a:r>
              <a:rPr lang="en-US" sz="1100"/>
              <a:t>Converted the cleaned df into a sparse matrix</a:t>
            </a:r>
          </a:p>
          <a:p>
            <a:endParaRPr lang="en-US" sz="1100"/>
          </a:p>
          <a:p>
            <a:r>
              <a:rPr lang="en-US" sz="1100"/>
              <a:t>Max_df removes words that appear too frequently</a:t>
            </a:r>
          </a:p>
          <a:p>
            <a:endParaRPr lang="en-US" sz="1100"/>
          </a:p>
          <a:p>
            <a:r>
              <a:rPr lang="en-US" sz="1100"/>
              <a:t>Max_features is the number of words that I want to work with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5BA56-485B-9B0E-62AE-2767585E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4E1F-8679-1D40-A335-B95230B0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dirty="0"/>
              <a:t>Transformed the BOW matrix into a TF-IDF matrix</a:t>
            </a:r>
          </a:p>
          <a:p>
            <a:endParaRPr lang="en-US" dirty="0"/>
          </a:p>
          <a:p>
            <a:r>
              <a:rPr lang="en-US" dirty="0" err="1"/>
              <a:t>Smooth_idf</a:t>
            </a:r>
            <a:r>
              <a:rPr lang="en-US" dirty="0"/>
              <a:t> ensures no zero division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17EFD-41CA-D1C7-7955-C244C65A4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370344"/>
            <a:ext cx="5027930" cy="423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7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9D22-91EF-E17A-5214-B49CEF4D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174" y="2251154"/>
            <a:ext cx="7222869" cy="1969223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7200" dirty="0"/>
              <a:t>Extracting Keywords</a:t>
            </a:r>
          </a:p>
        </p:txBody>
      </p:sp>
      <p:pic>
        <p:nvPicPr>
          <p:cNvPr id="5" name="Picture 4" descr="3D symbol designs">
            <a:extLst>
              <a:ext uri="{FF2B5EF4-FFF2-40B4-BE49-F238E27FC236}">
                <a16:creationId xmlns:a16="http://schemas.microsoft.com/office/drawing/2014/main" id="{3640ADFA-87EB-ED35-2F82-AF1F28CCE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8" r="47954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F217-9F73-9296-5C8F-1ED7AF87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SG" sz="3600"/>
              <a:t>Extracting keywords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61C01-04B8-D777-B45D-7655611B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63" y="640080"/>
            <a:ext cx="6898889" cy="558810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A9371B-55BC-2CEC-0592-DD7225B4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r>
              <a:rPr lang="en-US" sz="1600" dirty="0"/>
              <a:t>Extracting top 5 words with highest TF-IDF value for each document</a:t>
            </a:r>
          </a:p>
          <a:p>
            <a:endParaRPr lang="en-US" sz="1600" dirty="0"/>
          </a:p>
          <a:p>
            <a:r>
              <a:rPr lang="en-US" sz="1600" dirty="0"/>
              <a:t>This way, we can find out which words gives the most context to the document</a:t>
            </a:r>
          </a:p>
        </p:txBody>
      </p:sp>
    </p:spTree>
    <p:extLst>
      <p:ext uri="{BB962C8B-B14F-4D97-AF65-F5344CB8AC3E}">
        <p14:creationId xmlns:p14="http://schemas.microsoft.com/office/powerpoint/2010/main" val="248894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9D22-91EF-E17A-5214-B49CEF4D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174" y="2251154"/>
            <a:ext cx="7222869" cy="196922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7200" dirty="0"/>
              <a:t>Visualizations</a:t>
            </a:r>
          </a:p>
        </p:txBody>
      </p:sp>
      <p:pic>
        <p:nvPicPr>
          <p:cNvPr id="5" name="Picture 4" descr="3D symbol designs">
            <a:extLst>
              <a:ext uri="{FF2B5EF4-FFF2-40B4-BE49-F238E27FC236}">
                <a16:creationId xmlns:a16="http://schemas.microsoft.com/office/drawing/2014/main" id="{3640ADFA-87EB-ED35-2F82-AF1F28CCE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8" r="47954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9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A0C14-0361-DADD-2AE6-BB617C83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SG" sz="4000"/>
              <a:t>Bar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32D55-2BFA-DAAF-FAD9-237BD633D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836487"/>
            <a:ext cx="5112461" cy="31952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83610C-66FB-50D8-7848-E6250B0D1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Gives us the 30 keywords with highest frequencies</a:t>
            </a:r>
          </a:p>
          <a:p>
            <a:endParaRPr lang="en-US" sz="1800" dirty="0"/>
          </a:p>
          <a:p>
            <a:r>
              <a:rPr lang="en-US" sz="1800" dirty="0"/>
              <a:t>Better understanding on which keywords have a larger impact on their respective documents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00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A0C14-0361-DADD-2AE6-BB617C83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SG" sz="4000" dirty="0"/>
              <a:t>Word Cloud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83610C-66FB-50D8-7848-E6250B0D1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Bigger words = More frequent</a:t>
            </a:r>
          </a:p>
          <a:p>
            <a:endParaRPr lang="en-US" sz="1800" dirty="0"/>
          </a:p>
          <a:p>
            <a:r>
              <a:rPr lang="en-US" sz="1800" dirty="0"/>
              <a:t>Good intuitive high-level way of visualizing most popular words</a:t>
            </a:r>
          </a:p>
          <a:p>
            <a:endParaRPr lang="en-US" sz="1800" dirty="0"/>
          </a:p>
          <a:p>
            <a:r>
              <a:rPr lang="en-US" sz="1800" dirty="0"/>
              <a:t>Not so good at a more granular level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8E0D368-FED3-A7E7-948C-86CBBC8D8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281" y="1578640"/>
            <a:ext cx="400437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6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9D22-91EF-E17A-5214-B49CEF4D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131" y="2011681"/>
            <a:ext cx="7222869" cy="221998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7200" dirty="0"/>
              <a:t>ARM  </a:t>
            </a:r>
            <a:br>
              <a:rPr lang="en-US" sz="7200" dirty="0"/>
            </a:br>
            <a:r>
              <a:rPr lang="en-US" sz="7200" dirty="0"/>
              <a:t>Individual</a:t>
            </a:r>
            <a:br>
              <a:rPr lang="en-US" sz="7200" dirty="0"/>
            </a:br>
            <a:r>
              <a:rPr lang="en-US" sz="7200" dirty="0"/>
              <a:t>categories</a:t>
            </a:r>
          </a:p>
        </p:txBody>
      </p:sp>
      <p:pic>
        <p:nvPicPr>
          <p:cNvPr id="5" name="Picture 4" descr="3D symbol designs">
            <a:extLst>
              <a:ext uri="{FF2B5EF4-FFF2-40B4-BE49-F238E27FC236}">
                <a16:creationId xmlns:a16="http://schemas.microsoft.com/office/drawing/2014/main" id="{3640ADFA-87EB-ED35-2F82-AF1F28CCE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8" r="47954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3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FCDE6-4F46-BF96-B84D-C27C7614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64" y="453224"/>
            <a:ext cx="4762865" cy="30601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79A74-1805-871C-6638-DDA6E285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SG" dirty="0"/>
              <a:t>Individual ARM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66C93-03D4-7699-1307-13743CD21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145" y="956048"/>
            <a:ext cx="4950632" cy="205451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B83D87-DEDA-B82F-1BAD-C0BA4C4F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Left ss shows how to extract and encode the individual categories</a:t>
            </a:r>
          </a:p>
          <a:p>
            <a:r>
              <a:rPr lang="en-US" sz="1800" dirty="0"/>
              <a:t>Right ss shows the frequent itemset and rules generation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272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F073A-C562-28A1-FF15-772E04B5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SG" sz="3200"/>
              <a:t>Insights (Sports)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B0ABEC1-420A-2BA2-F724-F4CF5E650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790989"/>
            <a:ext cx="6882269" cy="32862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3680-545D-E6D1-3452-82D8A5DD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SG" sz="1600"/>
              <a:t>Documents with the highest support always talk about athletes and not the sport itself</a:t>
            </a:r>
          </a:p>
          <a:p>
            <a:endParaRPr lang="en-SG" sz="1600"/>
          </a:p>
          <a:p>
            <a:r>
              <a:rPr lang="en-SG" sz="1600"/>
              <a:t>The Athlete is often associated with his country of origin</a:t>
            </a:r>
          </a:p>
          <a:p>
            <a:endParaRPr lang="en-SG" sz="1600"/>
          </a:p>
          <a:p>
            <a:r>
              <a:rPr lang="en-SG" sz="1600"/>
              <a:t>Controversies and news about athletes are also popular</a:t>
            </a:r>
          </a:p>
          <a:p>
            <a:endParaRPr lang="en-SG" sz="1600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41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8AB5-76F9-4C82-D164-D83509E1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Data Pre-Processing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FF130AB-26D3-6002-A7D6-AAF5C9B18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63251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72913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F073A-C562-28A1-FF15-772E04B5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SG" sz="3200" dirty="0"/>
              <a:t>Insights (Business)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3680-545D-E6D1-3452-82D8A5DD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SG" sz="1600" dirty="0"/>
              <a:t>Documents with highest support mostly talk about  large companies</a:t>
            </a:r>
          </a:p>
          <a:p>
            <a:endParaRPr lang="en-SG" sz="1600" dirty="0"/>
          </a:p>
          <a:p>
            <a:r>
              <a:rPr lang="en-SG" sz="1600" dirty="0"/>
              <a:t>Oil is the only non-company associated rule</a:t>
            </a:r>
          </a:p>
          <a:p>
            <a:endParaRPr lang="en-SG" sz="1600" dirty="0"/>
          </a:p>
          <a:p>
            <a:r>
              <a:rPr lang="en-SG" sz="1600" dirty="0"/>
              <a:t>Events discussed are often when a big company collapses or makes a major move</a:t>
            </a:r>
          </a:p>
          <a:p>
            <a:endParaRPr lang="en-SG" sz="1600" dirty="0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7284FD1-1317-939F-9B5F-C0290C225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45" y="960780"/>
            <a:ext cx="6403433" cy="493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0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F073A-C562-28A1-FF15-772E04B5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SG" sz="3200" dirty="0"/>
              <a:t>Insights (politics)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389CD36-50B7-D0C4-58CD-07E857AAA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01" y="1785257"/>
            <a:ext cx="7125768" cy="31887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3680-545D-E6D1-3452-82D8A5DD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SG" sz="1600" dirty="0"/>
              <a:t>Rules generated were either on politicians or on ethical issues</a:t>
            </a:r>
          </a:p>
          <a:p>
            <a:endParaRPr lang="en-SG" sz="1600" dirty="0"/>
          </a:p>
          <a:p>
            <a:r>
              <a:rPr lang="en-SG" sz="1600" dirty="0"/>
              <a:t>When politicians get cancelled</a:t>
            </a:r>
          </a:p>
          <a:p>
            <a:endParaRPr lang="en-SG" sz="1600" dirty="0"/>
          </a:p>
          <a:p>
            <a:r>
              <a:rPr lang="en-SG" sz="1600" dirty="0"/>
              <a:t>Issues such as hunting and id cards were the most relevant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236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F073A-C562-28A1-FF15-772E04B5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SG" sz="3200" dirty="0"/>
              <a:t>Insights (Tech)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3680-545D-E6D1-3452-82D8A5DD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SG" sz="1600" dirty="0"/>
              <a:t>Rules generated either were for popular gadgets/technology or for patenting law.</a:t>
            </a:r>
          </a:p>
          <a:p>
            <a:endParaRPr lang="en-SG" sz="1600" dirty="0"/>
          </a:p>
          <a:p>
            <a:r>
              <a:rPr lang="en-SG" sz="1600" dirty="0"/>
              <a:t>Spyware is the most talked about topic</a:t>
            </a:r>
          </a:p>
          <a:p>
            <a:endParaRPr lang="en-SG" sz="1600" dirty="0"/>
          </a:p>
          <a:p>
            <a:pPr marL="0" indent="0">
              <a:buNone/>
            </a:pPr>
            <a:endParaRPr lang="en-SG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9FEF0C2-0598-6E48-B5FC-C53660630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71" y="1674997"/>
            <a:ext cx="6955525" cy="38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95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F073A-C562-28A1-FF15-772E04B5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SG" sz="3200" dirty="0"/>
              <a:t>Insights (entertainment)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3680-545D-E6D1-3452-82D8A5DD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SG" sz="1600" dirty="0"/>
              <a:t>Rules generated include festivals, shows and actors/actresses</a:t>
            </a:r>
          </a:p>
          <a:p>
            <a:endParaRPr lang="en-SG" sz="1600" dirty="0"/>
          </a:p>
          <a:p>
            <a:r>
              <a:rPr lang="en-SG" sz="1600" dirty="0"/>
              <a:t>Meet the </a:t>
            </a:r>
            <a:r>
              <a:rPr lang="en-SG" sz="1600" dirty="0" err="1"/>
              <a:t>fockers</a:t>
            </a:r>
            <a:r>
              <a:rPr lang="en-SG" sz="1600" dirty="0"/>
              <a:t> box office hit</a:t>
            </a:r>
          </a:p>
          <a:p>
            <a:endParaRPr lang="en-SG" sz="1600" dirty="0"/>
          </a:p>
          <a:p>
            <a:r>
              <a:rPr lang="en-SG" sz="1600" dirty="0"/>
              <a:t>Swank, Foxx extremely popular actor/actress duo</a:t>
            </a:r>
          </a:p>
          <a:p>
            <a:endParaRPr lang="en-SG" sz="1600" dirty="0"/>
          </a:p>
          <a:p>
            <a:r>
              <a:rPr lang="en-SG" sz="1600" dirty="0"/>
              <a:t>Oscar most prestigious award show</a:t>
            </a:r>
          </a:p>
          <a:p>
            <a:endParaRPr lang="en-SG" sz="1600" dirty="0"/>
          </a:p>
          <a:p>
            <a:pPr marL="0" indent="0">
              <a:buNone/>
            </a:pPr>
            <a:endParaRPr lang="en-SG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1C32CBF-236B-B4EF-FD58-1F205FDFC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52" y="1836631"/>
            <a:ext cx="7220144" cy="361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48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9D22-91EF-E17A-5214-B49CEF4D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131" y="2262443"/>
            <a:ext cx="7222869" cy="1969223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7200" dirty="0"/>
              <a:t>Associate Rule Mining</a:t>
            </a:r>
          </a:p>
        </p:txBody>
      </p:sp>
      <p:pic>
        <p:nvPicPr>
          <p:cNvPr id="5" name="Picture 4" descr="3D symbol designs">
            <a:extLst>
              <a:ext uri="{FF2B5EF4-FFF2-40B4-BE49-F238E27FC236}">
                <a16:creationId xmlns:a16="http://schemas.microsoft.com/office/drawing/2014/main" id="{3640ADFA-87EB-ED35-2F82-AF1F28CCE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8" r="47954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83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EDAA5-8B73-E16C-73AD-F2483680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SG"/>
              <a:t>Generate Frequent itemsets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DD82F-EB23-C639-384A-4F6C561D1D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405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B76A3533-8028-287A-FF08-F6A28522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121" y="1289304"/>
            <a:ext cx="4632031" cy="38517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Support threshold of 0.5% was used</a:t>
            </a:r>
          </a:p>
          <a:p>
            <a:endParaRPr lang="en-US" dirty="0"/>
          </a:p>
          <a:p>
            <a:r>
              <a:rPr lang="en-US" dirty="0"/>
              <a:t>Filtered out items which were present in &lt; 0.5% of all documents</a:t>
            </a:r>
          </a:p>
          <a:p>
            <a:endParaRPr lang="en-US" dirty="0"/>
          </a:p>
        </p:txBody>
      </p:sp>
      <p:sp>
        <p:nvSpPr>
          <p:cNvPr id="28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499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5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F073A-C562-28A1-FF15-772E04B5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SG" sz="3200"/>
              <a:t>Insights (overall)</a:t>
            </a:r>
            <a:endParaRPr lang="en-SG" sz="32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36574DF-FDAD-0F29-8EE9-1ABCC349C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92" y="1915887"/>
            <a:ext cx="7331406" cy="3244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3680-545D-E6D1-3452-82D8A5DD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SG" sz="1600" dirty="0"/>
              <a:t>Rules with highest support belong in categories </a:t>
            </a:r>
          </a:p>
          <a:p>
            <a:r>
              <a:rPr lang="en-SG" sz="1600" dirty="0"/>
              <a:t>Politics, tech, economics, entertainment</a:t>
            </a:r>
          </a:p>
          <a:p>
            <a:r>
              <a:rPr lang="en-SG" sz="1600" dirty="0"/>
              <a:t>News about politics talks about well known politicians</a:t>
            </a:r>
          </a:p>
          <a:p>
            <a:r>
              <a:rPr lang="en-SG" sz="1600" dirty="0"/>
              <a:t>Economics talks about where the economy is heading (growth)</a:t>
            </a:r>
          </a:p>
          <a:p>
            <a:r>
              <a:rPr lang="en-SG" sz="1600" dirty="0"/>
              <a:t>Entertainment and tech are more specific</a:t>
            </a:r>
          </a:p>
          <a:p>
            <a:r>
              <a:rPr lang="en-SG" sz="1600" dirty="0"/>
              <a:t>Mobile phone and film festivals</a:t>
            </a:r>
          </a:p>
          <a:p>
            <a:pPr marL="0" indent="0">
              <a:buNone/>
            </a:pPr>
            <a:endParaRPr lang="en-SG" sz="1600" dirty="0"/>
          </a:p>
        </p:txBody>
      </p:sp>
      <p:grpSp>
        <p:nvGrpSpPr>
          <p:cNvPr id="49" name="Group 37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0" name="Oval 39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6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A30A2-6CC4-75F9-2765-86797E56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Data Understanding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3E9E12-D396-0892-1930-FCD5ACFA0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755343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8363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39D22-91EF-E17A-5214-B49CEF4D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174" y="2251154"/>
            <a:ext cx="7222869" cy="196922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7200"/>
              <a:t>Clean Text</a:t>
            </a:r>
          </a:p>
        </p:txBody>
      </p:sp>
      <p:pic>
        <p:nvPicPr>
          <p:cNvPr id="5" name="Picture 4" descr="3D symbol designs">
            <a:extLst>
              <a:ext uri="{FF2B5EF4-FFF2-40B4-BE49-F238E27FC236}">
                <a16:creationId xmlns:a16="http://schemas.microsoft.com/office/drawing/2014/main" id="{3640ADFA-87EB-ED35-2F82-AF1F28CCEB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8" r="47954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62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E442C-A328-7E5D-AB04-89A11883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Tags and special characters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02A7AE5-4A2D-9C0B-A510-06BEB62D0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2074882"/>
            <a:ext cx="6882269" cy="271849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FA980B-0CE9-6510-D7E7-F4EDCD701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/>
              <a:t>.lower() lower cases the words</a:t>
            </a:r>
          </a:p>
          <a:p>
            <a:endParaRPr lang="en-US" sz="1600"/>
          </a:p>
          <a:p>
            <a:r>
              <a:rPr lang="en-US" sz="1600"/>
              <a:t>Used Regex to remove tags and special characters</a:t>
            </a:r>
          </a:p>
          <a:p>
            <a:endParaRPr lang="en-US" sz="1600"/>
          </a:p>
          <a:p>
            <a:r>
              <a:rPr lang="en-US" sz="1600"/>
              <a:t>These characters add no value to helping the model predict the label </a:t>
            </a:r>
          </a:p>
          <a:p>
            <a:endParaRPr lang="en-US" sz="1600"/>
          </a:p>
          <a:p>
            <a:r>
              <a:rPr lang="en-US" sz="1600"/>
              <a:t>They add noise which can make the model confused and predict worse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58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907F8-3002-CF7B-6357-B8C0F467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Tokenization</a:t>
            </a:r>
          </a:p>
        </p:txBody>
      </p:sp>
      <p:pic>
        <p:nvPicPr>
          <p:cNvPr id="5" name="Content Placeholder 4" descr="Graphical user interface, text, application, chat or text message, website&#10;&#10;Description automatically generated">
            <a:extLst>
              <a:ext uri="{FF2B5EF4-FFF2-40B4-BE49-F238E27FC236}">
                <a16:creationId xmlns:a16="http://schemas.microsoft.com/office/drawing/2014/main" id="{F7DF2BDC-1365-DE3A-170C-92D03E211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2616861"/>
            <a:ext cx="6882269" cy="163453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4D56E2-7062-C6B6-19D3-4ED325595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Tokenized the text to prepare for lemmatization and removal of stop words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27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9E56F-23CB-631D-6E2D-43E88684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err="1"/>
              <a:t>Stopwords</a:t>
            </a:r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2973FE9-30E8-549A-E4B1-C70C20BA13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39" r="40138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FFFA1E5-1E2A-FDDE-748E-E612F70A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121" y="1987826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/>
              <a:t>Remove </a:t>
            </a:r>
            <a:r>
              <a:rPr lang="en-US" err="1"/>
              <a:t>stopwords</a:t>
            </a:r>
            <a:r>
              <a:rPr lang="en-US"/>
              <a:t> as they do not contribute to the meaning of the sentence</a:t>
            </a:r>
          </a:p>
          <a:p>
            <a:r>
              <a:rPr lang="en-US"/>
              <a:t>Adds noise for the model 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3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98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9E56F-23CB-631D-6E2D-43E88684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Lemmatization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296BC2F-E763-F852-EF51-732A84BB0B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3" r="32406" b="-2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FFFA1E5-1E2A-FDDE-748E-E612F70A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7" y="2227455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/>
              <a:t>Converts words back to their base form e.g. works </a:t>
            </a:r>
            <a:r>
              <a:rPr lang="en-US">
                <a:sym typeface="Wingdings" pitchFamily="2" charset="2"/>
              </a:rPr>
              <a:t> work</a:t>
            </a:r>
          </a:p>
          <a:p>
            <a:r>
              <a:rPr lang="en-US">
                <a:sym typeface="Wingdings" pitchFamily="2" charset="2"/>
              </a:rPr>
              <a:t>Reduces noise and increases model’s speed</a:t>
            </a:r>
          </a:p>
          <a:p>
            <a:r>
              <a:rPr lang="en-US">
                <a:sym typeface="Wingdings" pitchFamily="2" charset="2"/>
              </a:rPr>
              <a:t>Takes context of sentence into account</a:t>
            </a:r>
          </a:p>
          <a:p>
            <a:r>
              <a:rPr lang="en-US">
                <a:sym typeface="Wingdings" pitchFamily="2" charset="2"/>
              </a:rPr>
              <a:t>More accurate and meaningful conversions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31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39D22-91EF-E17A-5214-B49CEF4D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174" y="2251154"/>
            <a:ext cx="7222869" cy="196922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7200"/>
              <a:t>Transform Text</a:t>
            </a:r>
          </a:p>
        </p:txBody>
      </p:sp>
      <p:pic>
        <p:nvPicPr>
          <p:cNvPr id="5" name="Picture 4" descr="3D symbol designs">
            <a:extLst>
              <a:ext uri="{FF2B5EF4-FFF2-40B4-BE49-F238E27FC236}">
                <a16:creationId xmlns:a16="http://schemas.microsoft.com/office/drawing/2014/main" id="{3640ADFA-87EB-ED35-2F82-AF1F28CCEB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8" r="47954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550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{D49D4082-7FEC-B04E-98FC-C3154EFB843C}tf10001070_mac</Template>
  <TotalTime>238</TotalTime>
  <Words>545</Words>
  <Application>Microsoft Office PowerPoint</Application>
  <PresentationFormat>Widescreen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Rockwell</vt:lpstr>
      <vt:lpstr>Rockwell Condensed</vt:lpstr>
      <vt:lpstr>Rockwell Extra Bold</vt:lpstr>
      <vt:lpstr>Wingdings</vt:lpstr>
      <vt:lpstr>Wood Type</vt:lpstr>
      <vt:lpstr>AA Asg 2</vt:lpstr>
      <vt:lpstr>Data Pre-Processing</vt:lpstr>
      <vt:lpstr>Data Understanding</vt:lpstr>
      <vt:lpstr>Clean Text</vt:lpstr>
      <vt:lpstr>Tags and special characters</vt:lpstr>
      <vt:lpstr>Tokenization</vt:lpstr>
      <vt:lpstr>Stopwords</vt:lpstr>
      <vt:lpstr>Lemmatization</vt:lpstr>
      <vt:lpstr>Transform Text</vt:lpstr>
      <vt:lpstr>Bag of words</vt:lpstr>
      <vt:lpstr>Tf-idf</vt:lpstr>
      <vt:lpstr>Extracting Keywords</vt:lpstr>
      <vt:lpstr>Extracting keywords</vt:lpstr>
      <vt:lpstr>Visualizations</vt:lpstr>
      <vt:lpstr>Bar CHart</vt:lpstr>
      <vt:lpstr>Word Cloud</vt:lpstr>
      <vt:lpstr>ARM   Individual categories</vt:lpstr>
      <vt:lpstr>Individual ARM Code</vt:lpstr>
      <vt:lpstr>Insights (Sports)</vt:lpstr>
      <vt:lpstr>Insights (Business)</vt:lpstr>
      <vt:lpstr>Insights (politics)</vt:lpstr>
      <vt:lpstr>Insights (Tech)</vt:lpstr>
      <vt:lpstr>Insights (entertainment)</vt:lpstr>
      <vt:lpstr>Associate Rule Mining</vt:lpstr>
      <vt:lpstr>Generate Frequent itemsets</vt:lpstr>
      <vt:lpstr>Insights (overall)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Yu Yee Dominic /CSF</dc:creator>
  <cp:lastModifiedBy>Dominic Lee</cp:lastModifiedBy>
  <cp:revision>1</cp:revision>
  <dcterms:created xsi:type="dcterms:W3CDTF">2022-07-21T07:13:36Z</dcterms:created>
  <dcterms:modified xsi:type="dcterms:W3CDTF">2022-07-31T05:28:12Z</dcterms:modified>
</cp:coreProperties>
</file>