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8_3E59B450.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48"/>
  </p:notesMasterIdLst>
  <p:sldIdLst>
    <p:sldId id="256" r:id="rId2"/>
    <p:sldId id="302" r:id="rId3"/>
    <p:sldId id="257" r:id="rId4"/>
    <p:sldId id="259" r:id="rId5"/>
    <p:sldId id="258" r:id="rId6"/>
    <p:sldId id="264" r:id="rId7"/>
    <p:sldId id="265" r:id="rId8"/>
    <p:sldId id="270" r:id="rId9"/>
    <p:sldId id="266" r:id="rId10"/>
    <p:sldId id="290" r:id="rId11"/>
    <p:sldId id="262" r:id="rId12"/>
    <p:sldId id="271" r:id="rId13"/>
    <p:sldId id="291" r:id="rId14"/>
    <p:sldId id="273" r:id="rId15"/>
    <p:sldId id="274" r:id="rId16"/>
    <p:sldId id="275" r:id="rId17"/>
    <p:sldId id="292" r:id="rId18"/>
    <p:sldId id="280" r:id="rId19"/>
    <p:sldId id="289" r:id="rId20"/>
    <p:sldId id="281" r:id="rId21"/>
    <p:sldId id="284" r:id="rId22"/>
    <p:sldId id="282" r:id="rId23"/>
    <p:sldId id="283" r:id="rId24"/>
    <p:sldId id="285" r:id="rId25"/>
    <p:sldId id="286" r:id="rId26"/>
    <p:sldId id="287" r:id="rId27"/>
    <p:sldId id="288" r:id="rId28"/>
    <p:sldId id="276" r:id="rId29"/>
    <p:sldId id="277" r:id="rId30"/>
    <p:sldId id="278" r:id="rId31"/>
    <p:sldId id="279" r:id="rId32"/>
    <p:sldId id="295" r:id="rId33"/>
    <p:sldId id="299" r:id="rId34"/>
    <p:sldId id="297" r:id="rId35"/>
    <p:sldId id="298" r:id="rId36"/>
    <p:sldId id="305" r:id="rId37"/>
    <p:sldId id="306" r:id="rId38"/>
    <p:sldId id="307" r:id="rId39"/>
    <p:sldId id="308" r:id="rId40"/>
    <p:sldId id="309" r:id="rId41"/>
    <p:sldId id="310" r:id="rId42"/>
    <p:sldId id="311" r:id="rId43"/>
    <p:sldId id="300" r:id="rId44"/>
    <p:sldId id="303" r:id="rId45"/>
    <p:sldId id="301" r:id="rId46"/>
    <p:sldId id="30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CDC2821-D4EE-6FEB-59E9-79A9B2EE0F07}" name="Lee Yu Yee Dominic /CSF" initials="L/" userId="S::s10222894@connect.np.edu.sg::59ddad63-47f1-4317-b088-d34171f6460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7DF0A-0C8E-4D55-8B60-6C7B31AF2AC8}" v="159" dt="2022-08-01T13:33:36.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4"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u Yee Dominic /CSF" userId="S::s10222894@connect.np.edu.sg::59ddad63-47f1-4317-b088-d34171f6460d" providerId="AD" clId="Web-{C74688B8-B5C4-C8BA-5E50-13A4C3CC87B2}"/>
    <pc:docChg chg="delSld modSld">
      <pc:chgData name="Lee Yu Yee Dominic /CSF" userId="S::s10222894@connect.np.edu.sg::59ddad63-47f1-4317-b088-d34171f6460d" providerId="AD" clId="Web-{C74688B8-B5C4-C8BA-5E50-13A4C3CC87B2}" dt="2022-07-31T14:42:16.112" v="204"/>
      <pc:docMkLst>
        <pc:docMk/>
      </pc:docMkLst>
      <pc:sldChg chg="modSp">
        <pc:chgData name="Lee Yu Yee Dominic /CSF" userId="S::s10222894@connect.np.edu.sg::59ddad63-47f1-4317-b088-d34171f6460d" providerId="AD" clId="Web-{C74688B8-B5C4-C8BA-5E50-13A4C3CC87B2}" dt="2022-07-31T14:40:01.779" v="125" actId="20577"/>
        <pc:sldMkLst>
          <pc:docMk/>
          <pc:sldMk cId="3433054311" sldId="259"/>
        </pc:sldMkLst>
        <pc:spChg chg="mod">
          <ac:chgData name="Lee Yu Yee Dominic /CSF" userId="S::s10222894@connect.np.edu.sg::59ddad63-47f1-4317-b088-d34171f6460d" providerId="AD" clId="Web-{C74688B8-B5C4-C8BA-5E50-13A4C3CC87B2}" dt="2022-07-31T14:40:01.779" v="125" actId="20577"/>
          <ac:spMkLst>
            <pc:docMk/>
            <pc:sldMk cId="3433054311" sldId="259"/>
            <ac:spMk id="2" creationId="{7BCCD5DA-416F-D349-BF86-94E63B3BC52C}"/>
          </ac:spMkLst>
        </pc:spChg>
      </pc:sldChg>
      <pc:sldChg chg="del">
        <pc:chgData name="Lee Yu Yee Dominic /CSF" userId="S::s10222894@connect.np.edu.sg::59ddad63-47f1-4317-b088-d34171f6460d" providerId="AD" clId="Web-{C74688B8-B5C4-C8BA-5E50-13A4C3CC87B2}" dt="2022-07-31T14:41:44.579" v="126"/>
        <pc:sldMkLst>
          <pc:docMk/>
          <pc:sldMk cId="3267542773" sldId="294"/>
        </pc:sldMkLst>
      </pc:sldChg>
      <pc:sldChg chg="modSp">
        <pc:chgData name="Lee Yu Yee Dominic /CSF" userId="S::s10222894@connect.np.edu.sg::59ddad63-47f1-4317-b088-d34171f6460d" providerId="AD" clId="Web-{C74688B8-B5C4-C8BA-5E50-13A4C3CC87B2}" dt="2022-07-31T14:42:16.112" v="204"/>
        <pc:sldMkLst>
          <pc:docMk/>
          <pc:sldMk cId="577038019" sldId="303"/>
        </pc:sldMkLst>
        <pc:graphicFrameChg chg="mod modGraphic">
          <ac:chgData name="Lee Yu Yee Dominic /CSF" userId="S::s10222894@connect.np.edu.sg::59ddad63-47f1-4317-b088-d34171f6460d" providerId="AD" clId="Web-{C74688B8-B5C4-C8BA-5E50-13A4C3CC87B2}" dt="2022-07-31T14:42:16.112" v="204"/>
          <ac:graphicFrameMkLst>
            <pc:docMk/>
            <pc:sldMk cId="577038019" sldId="303"/>
            <ac:graphicFrameMk id="3" creationId="{51C4372A-2C66-F165-65A8-0EACC7341934}"/>
          </ac:graphicFrameMkLst>
        </pc:graphicFrameChg>
      </pc:sldChg>
      <pc:sldChg chg="modSp">
        <pc:chgData name="Lee Yu Yee Dominic /CSF" userId="S::s10222894@connect.np.edu.sg::59ddad63-47f1-4317-b088-d34171f6460d" providerId="AD" clId="Web-{C74688B8-B5C4-C8BA-5E50-13A4C3CC87B2}" dt="2022-07-31T14:42:08.111" v="182" actId="20577"/>
        <pc:sldMkLst>
          <pc:docMk/>
          <pc:sldMk cId="2347220150" sldId="304"/>
        </pc:sldMkLst>
        <pc:spChg chg="mod">
          <ac:chgData name="Lee Yu Yee Dominic /CSF" userId="S::s10222894@connect.np.edu.sg::59ddad63-47f1-4317-b088-d34171f6460d" providerId="AD" clId="Web-{C74688B8-B5C4-C8BA-5E50-13A4C3CC87B2}" dt="2022-07-31T14:42:08.111" v="182" actId="20577"/>
          <ac:spMkLst>
            <pc:docMk/>
            <pc:sldMk cId="2347220150" sldId="304"/>
            <ac:spMk id="9" creationId="{2DCB4B83-017E-E99B-777C-25333837E21E}"/>
          </ac:spMkLst>
        </pc:spChg>
      </pc:sldChg>
    </pc:docChg>
  </pc:docChgLst>
  <pc:docChgLst>
    <pc:chgData name="Lim Kai Chong /CSF" userId="S::s10226797@connect.np.edu.sg::4e08eda8-69e5-4502-a9a0-ae30a737fcc1" providerId="AD" clId="Web-{1A38FA49-519C-498E-1503-E259B611F67D}"/>
    <pc:docChg chg="addSld modSld">
      <pc:chgData name="Lim Kai Chong /CSF" userId="S::s10226797@connect.np.edu.sg::4e08eda8-69e5-4502-a9a0-ae30a737fcc1" providerId="AD" clId="Web-{1A38FA49-519C-498E-1503-E259B611F67D}" dt="2022-08-01T14:28:11.518" v="1335" actId="20577"/>
      <pc:docMkLst>
        <pc:docMk/>
      </pc:docMkLst>
      <pc:sldChg chg="modSp">
        <pc:chgData name="Lim Kai Chong /CSF" userId="S::s10226797@connect.np.edu.sg::4e08eda8-69e5-4502-a9a0-ae30a737fcc1" providerId="AD" clId="Web-{1A38FA49-519C-498E-1503-E259B611F67D}" dt="2022-08-01T14:28:11.518" v="1335" actId="20577"/>
        <pc:sldMkLst>
          <pc:docMk/>
          <pc:sldMk cId="577038019" sldId="303"/>
        </pc:sldMkLst>
        <pc:spChg chg="mod">
          <ac:chgData name="Lim Kai Chong /CSF" userId="S::s10226797@connect.np.edu.sg::4e08eda8-69e5-4502-a9a0-ae30a737fcc1" providerId="AD" clId="Web-{1A38FA49-519C-498E-1503-E259B611F67D}" dt="2022-08-01T14:28:11.518" v="1335" actId="20577"/>
          <ac:spMkLst>
            <pc:docMk/>
            <pc:sldMk cId="577038019" sldId="303"/>
            <ac:spMk id="4" creationId="{678D375A-FF0C-D69B-D63A-1909CCCB43A4}"/>
          </ac:spMkLst>
        </pc:spChg>
        <pc:graphicFrameChg chg="mod modGraphic">
          <ac:chgData name="Lim Kai Chong /CSF" userId="S::s10226797@connect.np.edu.sg::4e08eda8-69e5-4502-a9a0-ae30a737fcc1" providerId="AD" clId="Web-{1A38FA49-519C-498E-1503-E259B611F67D}" dt="2022-08-01T14:27:44.829" v="1328"/>
          <ac:graphicFrameMkLst>
            <pc:docMk/>
            <pc:sldMk cId="577038019" sldId="303"/>
            <ac:graphicFrameMk id="3" creationId="{51C4372A-2C66-F165-65A8-0EACC7341934}"/>
          </ac:graphicFrameMkLst>
        </pc:graphicFrameChg>
      </pc:sldChg>
      <pc:sldChg chg="modSp modNotes">
        <pc:chgData name="Lim Kai Chong /CSF" userId="S::s10226797@connect.np.edu.sg::4e08eda8-69e5-4502-a9a0-ae30a737fcc1" providerId="AD" clId="Web-{1A38FA49-519C-498E-1503-E259B611F67D}" dt="2022-08-01T14:25:34.043" v="1285"/>
        <pc:sldMkLst>
          <pc:docMk/>
          <pc:sldMk cId="1675776660" sldId="306"/>
        </pc:sldMkLst>
        <pc:spChg chg="mod">
          <ac:chgData name="Lim Kai Chong /CSF" userId="S::s10226797@connect.np.edu.sg::4e08eda8-69e5-4502-a9a0-ae30a737fcc1" providerId="AD" clId="Web-{1A38FA49-519C-498E-1503-E259B611F67D}" dt="2022-08-01T14:25:03.807" v="1282" actId="20577"/>
          <ac:spMkLst>
            <pc:docMk/>
            <pc:sldMk cId="1675776660" sldId="306"/>
            <ac:spMk id="5" creationId="{AA666C0E-9528-B830-E888-B5DEC9EC29BE}"/>
          </ac:spMkLst>
        </pc:spChg>
      </pc:sldChg>
      <pc:sldChg chg="addSp delSp modSp modNotes">
        <pc:chgData name="Lim Kai Chong /CSF" userId="S::s10226797@connect.np.edu.sg::4e08eda8-69e5-4502-a9a0-ae30a737fcc1" providerId="AD" clId="Web-{1A38FA49-519C-498E-1503-E259B611F67D}" dt="2022-08-01T14:20:19.297" v="1161"/>
        <pc:sldMkLst>
          <pc:docMk/>
          <pc:sldMk cId="4139539426" sldId="307"/>
        </pc:sldMkLst>
        <pc:spChg chg="mod">
          <ac:chgData name="Lim Kai Chong /CSF" userId="S::s10226797@connect.np.edu.sg::4e08eda8-69e5-4502-a9a0-ae30a737fcc1" providerId="AD" clId="Web-{1A38FA49-519C-498E-1503-E259B611F67D}" dt="2022-08-01T14:03:49.448" v="2"/>
          <ac:spMkLst>
            <pc:docMk/>
            <pc:sldMk cId="4139539426" sldId="307"/>
            <ac:spMk id="2" creationId="{7BCCD5DA-416F-D349-BF86-94E63B3BC52C}"/>
          </ac:spMkLst>
        </pc:spChg>
        <pc:spChg chg="del">
          <ac:chgData name="Lim Kai Chong /CSF" userId="S::s10226797@connect.np.edu.sg::4e08eda8-69e5-4502-a9a0-ae30a737fcc1" providerId="AD" clId="Web-{1A38FA49-519C-498E-1503-E259B611F67D}" dt="2022-08-01T14:03:49.448" v="2"/>
          <ac:spMkLst>
            <pc:docMk/>
            <pc:sldMk cId="4139539426" sldId="307"/>
            <ac:spMk id="76" creationId="{5A3952F4-CEEF-450F-BDC5-CF312F59BAD0}"/>
          </ac:spMkLst>
        </pc:spChg>
        <pc:spChg chg="del">
          <ac:chgData name="Lim Kai Chong /CSF" userId="S::s10226797@connect.np.edu.sg::4e08eda8-69e5-4502-a9a0-ae30a737fcc1" providerId="AD" clId="Web-{1A38FA49-519C-498E-1503-E259B611F67D}" dt="2022-08-01T14:03:49.448" v="2"/>
          <ac:spMkLst>
            <pc:docMk/>
            <pc:sldMk cId="4139539426" sldId="307"/>
            <ac:spMk id="103" creationId="{6FC59711-2B1C-40F1-BD85-80BE44EA6ACC}"/>
          </ac:spMkLst>
        </pc:spChg>
        <pc:spChg chg="add">
          <ac:chgData name="Lim Kai Chong /CSF" userId="S::s10226797@connect.np.edu.sg::4e08eda8-69e5-4502-a9a0-ae30a737fcc1" providerId="AD" clId="Web-{1A38FA49-519C-498E-1503-E259B611F67D}" dt="2022-08-01T14:03:49.448" v="2"/>
          <ac:spMkLst>
            <pc:docMk/>
            <pc:sldMk cId="4139539426" sldId="307"/>
            <ac:spMk id="107" creationId="{5327CD12-A6CF-489C-ADCF-17D7E56C7B0A}"/>
          </ac:spMkLst>
        </pc:spChg>
        <pc:spChg chg="add">
          <ac:chgData name="Lim Kai Chong /CSF" userId="S::s10226797@connect.np.edu.sg::4e08eda8-69e5-4502-a9a0-ae30a737fcc1" providerId="AD" clId="Web-{1A38FA49-519C-498E-1503-E259B611F67D}" dt="2022-08-01T14:03:49.448" v="2"/>
          <ac:spMkLst>
            <pc:docMk/>
            <pc:sldMk cId="4139539426" sldId="307"/>
            <ac:spMk id="161" creationId="{D2019510-1F68-48FE-8C72-905BF558266F}"/>
          </ac:spMkLst>
        </pc:spChg>
        <pc:grpChg chg="del">
          <ac:chgData name="Lim Kai Chong /CSF" userId="S::s10226797@connect.np.edu.sg::4e08eda8-69e5-4502-a9a0-ae30a737fcc1" providerId="AD" clId="Web-{1A38FA49-519C-498E-1503-E259B611F67D}" dt="2022-08-01T14:03:49.448" v="2"/>
          <ac:grpSpMkLst>
            <pc:docMk/>
            <pc:sldMk cId="4139539426" sldId="307"/>
            <ac:grpSpMk id="50" creationId="{17C4610E-9C18-467B-BF10-BE6A974CC364}"/>
          </ac:grpSpMkLst>
        </pc:grpChg>
        <pc:grpChg chg="del">
          <ac:chgData name="Lim Kai Chong /CSF" userId="S::s10226797@connect.np.edu.sg::4e08eda8-69e5-4502-a9a0-ae30a737fcc1" providerId="AD" clId="Web-{1A38FA49-519C-498E-1503-E259B611F67D}" dt="2022-08-01T14:03:49.448" v="2"/>
          <ac:grpSpMkLst>
            <pc:docMk/>
            <pc:sldMk cId="4139539426" sldId="307"/>
            <ac:grpSpMk id="71" creationId="{A899734C-500F-4274-9854-8BFA14A1D7EE}"/>
          </ac:grpSpMkLst>
        </pc:grpChg>
        <pc:grpChg chg="del">
          <ac:chgData name="Lim Kai Chong /CSF" userId="S::s10226797@connect.np.edu.sg::4e08eda8-69e5-4502-a9a0-ae30a737fcc1" providerId="AD" clId="Web-{1A38FA49-519C-498E-1503-E259B611F67D}" dt="2022-08-01T14:03:49.448" v="2"/>
          <ac:grpSpMkLst>
            <pc:docMk/>
            <pc:sldMk cId="4139539426" sldId="307"/>
            <ac:grpSpMk id="78" creationId="{0D4DA78C-0C4B-4D8A-B55A-A282B7167E59}"/>
          </ac:grpSpMkLst>
        </pc:grpChg>
        <pc:grpChg chg="del">
          <ac:chgData name="Lim Kai Chong /CSF" userId="S::s10226797@connect.np.edu.sg::4e08eda8-69e5-4502-a9a0-ae30a737fcc1" providerId="AD" clId="Web-{1A38FA49-519C-498E-1503-E259B611F67D}" dt="2022-08-01T14:03:49.448" v="2"/>
          <ac:grpSpMkLst>
            <pc:docMk/>
            <pc:sldMk cId="4139539426" sldId="307"/>
            <ac:grpSpMk id="99" creationId="{73715383-73C4-4901-AFA5-0102295EA94A}"/>
          </ac:grpSpMkLst>
        </pc:grpChg>
        <pc:grpChg chg="add">
          <ac:chgData name="Lim Kai Chong /CSF" userId="S::s10226797@connect.np.edu.sg::4e08eda8-69e5-4502-a9a0-ae30a737fcc1" providerId="AD" clId="Web-{1A38FA49-519C-498E-1503-E259B611F67D}" dt="2022-08-01T14:03:49.448" v="2"/>
          <ac:grpSpMkLst>
            <pc:docMk/>
            <pc:sldMk cId="4139539426" sldId="307"/>
            <ac:grpSpMk id="105" creationId="{17C4610E-9C18-467B-BF10-BE6A974CC364}"/>
          </ac:grpSpMkLst>
        </pc:grpChg>
        <pc:grpChg chg="add">
          <ac:chgData name="Lim Kai Chong /CSF" userId="S::s10226797@connect.np.edu.sg::4e08eda8-69e5-4502-a9a0-ae30a737fcc1" providerId="AD" clId="Web-{1A38FA49-519C-498E-1503-E259B611F67D}" dt="2022-08-01T14:03:49.448" v="2"/>
          <ac:grpSpMkLst>
            <pc:docMk/>
            <pc:sldMk cId="4139539426" sldId="307"/>
            <ac:grpSpMk id="106" creationId="{A899734C-500F-4274-9854-8BFA14A1D7EE}"/>
          </ac:grpSpMkLst>
        </pc:grpChg>
        <pc:grpChg chg="add">
          <ac:chgData name="Lim Kai Chong /CSF" userId="S::s10226797@connect.np.edu.sg::4e08eda8-69e5-4502-a9a0-ae30a737fcc1" providerId="AD" clId="Web-{1A38FA49-519C-498E-1503-E259B611F67D}" dt="2022-08-01T14:03:49.448" v="2"/>
          <ac:grpSpMkLst>
            <pc:docMk/>
            <pc:sldMk cId="4139539426" sldId="307"/>
            <ac:grpSpMk id="128" creationId="{B4E48C8E-1009-4750-9630-436223C9EED4}"/>
          </ac:grpSpMkLst>
        </pc:grpChg>
        <pc:grpChg chg="add">
          <ac:chgData name="Lim Kai Chong /CSF" userId="S::s10226797@connect.np.edu.sg::4e08eda8-69e5-4502-a9a0-ae30a737fcc1" providerId="AD" clId="Web-{1A38FA49-519C-498E-1503-E259B611F67D}" dt="2022-08-01T14:03:49.448" v="2"/>
          <ac:grpSpMkLst>
            <pc:docMk/>
            <pc:sldMk cId="4139539426" sldId="307"/>
            <ac:grpSpMk id="133" creationId="{C7D38E5F-6E59-41DA-B3CA-6AD28BF6420F}"/>
          </ac:grpSpMkLst>
        </pc:grpChg>
        <pc:picChg chg="mod">
          <ac:chgData name="Lim Kai Chong /CSF" userId="S::s10226797@connect.np.edu.sg::4e08eda8-69e5-4502-a9a0-ae30a737fcc1" providerId="AD" clId="Web-{1A38FA49-519C-498E-1503-E259B611F67D}" dt="2022-08-01T14:03:49.448" v="2"/>
          <ac:picMkLst>
            <pc:docMk/>
            <pc:sldMk cId="4139539426" sldId="307"/>
            <ac:picMk id="7" creationId="{1DB18424-9607-52A6-622F-572D23590EDC}"/>
          </ac:picMkLst>
        </pc:picChg>
      </pc:sldChg>
      <pc:sldChg chg="addSp modSp modNotes">
        <pc:chgData name="Lim Kai Chong /CSF" userId="S::s10226797@connect.np.edu.sg::4e08eda8-69e5-4502-a9a0-ae30a737fcc1" providerId="AD" clId="Web-{1A38FA49-519C-498E-1503-E259B611F67D}" dt="2022-08-01T14:22:11.364" v="1274"/>
        <pc:sldMkLst>
          <pc:docMk/>
          <pc:sldMk cId="815787890" sldId="308"/>
        </pc:sldMkLst>
        <pc:picChg chg="mod">
          <ac:chgData name="Lim Kai Chong /CSF" userId="S::s10226797@connect.np.edu.sg::4e08eda8-69e5-4502-a9a0-ae30a737fcc1" providerId="AD" clId="Web-{1A38FA49-519C-498E-1503-E259B611F67D}" dt="2022-08-01T14:21:08.892" v="1262" actId="1076"/>
          <ac:picMkLst>
            <pc:docMk/>
            <pc:sldMk cId="815787890" sldId="308"/>
            <ac:picMk id="3" creationId="{B2F4526A-902E-85BD-329C-DA3AB69BA0B4}"/>
          </ac:picMkLst>
        </pc:picChg>
        <pc:picChg chg="add mod">
          <ac:chgData name="Lim Kai Chong /CSF" userId="S::s10226797@connect.np.edu.sg::4e08eda8-69e5-4502-a9a0-ae30a737fcc1" providerId="AD" clId="Web-{1A38FA49-519C-498E-1503-E259B611F67D}" dt="2022-08-01T14:21:14.518" v="1265" actId="14100"/>
          <ac:picMkLst>
            <pc:docMk/>
            <pc:sldMk cId="815787890" sldId="308"/>
            <ac:picMk id="4" creationId="{685AFE11-3E52-EDE6-3B94-A10A204D3E0A}"/>
          </ac:picMkLst>
        </pc:picChg>
      </pc:sldChg>
      <pc:sldChg chg="addSp delSp modSp add replId modNotes">
        <pc:chgData name="Lim Kai Chong /CSF" userId="S::s10226797@connect.np.edu.sg::4e08eda8-69e5-4502-a9a0-ae30a737fcc1" providerId="AD" clId="Web-{1A38FA49-519C-498E-1503-E259B611F67D}" dt="2022-08-01T14:24:06.962" v="1277"/>
        <pc:sldMkLst>
          <pc:docMk/>
          <pc:sldMk cId="554644959" sldId="309"/>
        </pc:sldMkLst>
        <pc:spChg chg="mod">
          <ac:chgData name="Lim Kai Chong /CSF" userId="S::s10226797@connect.np.edu.sg::4e08eda8-69e5-4502-a9a0-ae30a737fcc1" providerId="AD" clId="Web-{1A38FA49-519C-498E-1503-E259B611F67D}" dt="2022-08-01T14:04:45.544" v="26" actId="20577"/>
          <ac:spMkLst>
            <pc:docMk/>
            <pc:sldMk cId="554644959" sldId="309"/>
            <ac:spMk id="7" creationId="{4C3D16A3-8974-C885-6676-131DB1D50235}"/>
          </ac:spMkLst>
        </pc:spChg>
        <pc:spChg chg="mod">
          <ac:chgData name="Lim Kai Chong /CSF" userId="S::s10226797@connect.np.edu.sg::4e08eda8-69e5-4502-a9a0-ae30a737fcc1" providerId="AD" clId="Web-{1A38FA49-519C-498E-1503-E259B611F67D}" dt="2022-08-01T14:04:50.012" v="32" actId="20577"/>
          <ac:spMkLst>
            <pc:docMk/>
            <pc:sldMk cId="554644959" sldId="309"/>
            <ac:spMk id="9" creationId="{A915610C-AD2B-CD51-C7F5-67F6867FD0EF}"/>
          </ac:spMkLst>
        </pc:spChg>
        <pc:spChg chg="add mod">
          <ac:chgData name="Lim Kai Chong /CSF" userId="S::s10226797@connect.np.edu.sg::4e08eda8-69e5-4502-a9a0-ae30a737fcc1" providerId="AD" clId="Web-{1A38FA49-519C-498E-1503-E259B611F67D}" dt="2022-08-01T14:13:12.281" v="575" actId="20577"/>
          <ac:spMkLst>
            <pc:docMk/>
            <pc:sldMk cId="554644959" sldId="309"/>
            <ac:spMk id="10" creationId="{4A57D200-8B03-AA68-A451-B2DDEDB1BD93}"/>
          </ac:spMkLst>
        </pc:spChg>
        <pc:spChg chg="add mod">
          <ac:chgData name="Lim Kai Chong /CSF" userId="S::s10226797@connect.np.edu.sg::4e08eda8-69e5-4502-a9a0-ae30a737fcc1" providerId="AD" clId="Web-{1A38FA49-519C-498E-1503-E259B611F67D}" dt="2022-08-01T14:13:19.016" v="580" actId="20577"/>
          <ac:spMkLst>
            <pc:docMk/>
            <pc:sldMk cId="554644959" sldId="309"/>
            <ac:spMk id="11" creationId="{4E89F606-88C0-83DD-018F-E6D699B05B9F}"/>
          </ac:spMkLst>
        </pc:spChg>
        <pc:picChg chg="del">
          <ac:chgData name="Lim Kai Chong /CSF" userId="S::s10226797@connect.np.edu.sg::4e08eda8-69e5-4502-a9a0-ae30a737fcc1" providerId="AD" clId="Web-{1A38FA49-519C-498E-1503-E259B611F67D}" dt="2022-08-01T14:04:51.919" v="34"/>
          <ac:picMkLst>
            <pc:docMk/>
            <pc:sldMk cId="554644959" sldId="309"/>
            <ac:picMk id="2" creationId="{AC045888-4D04-7167-619C-8190AB2D36A3}"/>
          </ac:picMkLst>
        </pc:picChg>
        <pc:picChg chg="del">
          <ac:chgData name="Lim Kai Chong /CSF" userId="S::s10226797@connect.np.edu.sg::4e08eda8-69e5-4502-a9a0-ae30a737fcc1" providerId="AD" clId="Web-{1A38FA49-519C-498E-1503-E259B611F67D}" dt="2022-08-01T14:04:51.356" v="33"/>
          <ac:picMkLst>
            <pc:docMk/>
            <pc:sldMk cId="554644959" sldId="309"/>
            <ac:picMk id="3" creationId="{BE7D5215-FB27-DEEA-D233-E48E8C596D23}"/>
          </ac:picMkLst>
        </pc:picChg>
        <pc:picChg chg="add mod">
          <ac:chgData name="Lim Kai Chong /CSF" userId="S::s10226797@connect.np.edu.sg::4e08eda8-69e5-4502-a9a0-ae30a737fcc1" providerId="AD" clId="Web-{1A38FA49-519C-498E-1503-E259B611F67D}" dt="2022-08-01T14:05:10.701" v="37" actId="14100"/>
          <ac:picMkLst>
            <pc:docMk/>
            <pc:sldMk cId="554644959" sldId="309"/>
            <ac:picMk id="4" creationId="{DC468EAE-E474-93D6-1BFE-75254F1EEA1A}"/>
          </ac:picMkLst>
        </pc:picChg>
        <pc:picChg chg="add mod">
          <ac:chgData name="Lim Kai Chong /CSF" userId="S::s10226797@connect.np.edu.sg::4e08eda8-69e5-4502-a9a0-ae30a737fcc1" providerId="AD" clId="Web-{1A38FA49-519C-498E-1503-E259B611F67D}" dt="2022-08-01T14:05:32.748" v="40" actId="14100"/>
          <ac:picMkLst>
            <pc:docMk/>
            <pc:sldMk cId="554644959" sldId="309"/>
            <ac:picMk id="5" creationId="{B30E7295-FE99-DDB5-51AE-0D05DA90B6E8}"/>
          </ac:picMkLst>
        </pc:picChg>
        <pc:picChg chg="add mod">
          <ac:chgData name="Lim Kai Chong /CSF" userId="S::s10226797@connect.np.edu.sg::4e08eda8-69e5-4502-a9a0-ae30a737fcc1" providerId="AD" clId="Web-{1A38FA49-519C-498E-1503-E259B611F67D}" dt="2022-08-01T14:11:51.106" v="527" actId="1076"/>
          <ac:picMkLst>
            <pc:docMk/>
            <pc:sldMk cId="554644959" sldId="309"/>
            <ac:picMk id="6" creationId="{6B7619B4-AE5F-CF4C-07D5-C94285CD86CE}"/>
          </ac:picMkLst>
        </pc:picChg>
        <pc:picChg chg="add mod">
          <ac:chgData name="Lim Kai Chong /CSF" userId="S::s10226797@connect.np.edu.sg::4e08eda8-69e5-4502-a9a0-ae30a737fcc1" providerId="AD" clId="Web-{1A38FA49-519C-498E-1503-E259B611F67D}" dt="2022-08-01T14:06:28.157" v="50" actId="14100"/>
          <ac:picMkLst>
            <pc:docMk/>
            <pc:sldMk cId="554644959" sldId="309"/>
            <ac:picMk id="8" creationId="{C774BD53-A03C-DEBE-0DA3-E268AC3BF4EF}"/>
          </ac:picMkLst>
        </pc:picChg>
      </pc:sldChg>
      <pc:sldChg chg="addSp delSp modSp add replId modNotes">
        <pc:chgData name="Lim Kai Chong /CSF" userId="S::s10226797@connect.np.edu.sg::4e08eda8-69e5-4502-a9a0-ae30a737fcc1" providerId="AD" clId="Web-{1A38FA49-519C-498E-1503-E259B611F67D}" dt="2022-08-01T14:22:29.114" v="1276"/>
        <pc:sldMkLst>
          <pc:docMk/>
          <pc:sldMk cId="1460945162" sldId="310"/>
        </pc:sldMkLst>
        <pc:spChg chg="mod">
          <ac:chgData name="Lim Kai Chong /CSF" userId="S::s10226797@connect.np.edu.sg::4e08eda8-69e5-4502-a9a0-ae30a737fcc1" providerId="AD" clId="Web-{1A38FA49-519C-498E-1503-E259B611F67D}" dt="2022-08-01T14:09:28.882" v="343" actId="20577"/>
          <ac:spMkLst>
            <pc:docMk/>
            <pc:sldMk cId="1460945162" sldId="310"/>
            <ac:spMk id="2" creationId="{361B7E09-2D5B-2D4A-2183-4D168AA3B2FE}"/>
          </ac:spMkLst>
        </pc:spChg>
        <pc:spChg chg="mod">
          <ac:chgData name="Lim Kai Chong /CSF" userId="S::s10226797@connect.np.edu.sg::4e08eda8-69e5-4502-a9a0-ae30a737fcc1" providerId="AD" clId="Web-{1A38FA49-519C-498E-1503-E259B611F67D}" dt="2022-08-01T14:11:00.620" v="509" actId="20577"/>
          <ac:spMkLst>
            <pc:docMk/>
            <pc:sldMk cId="1460945162" sldId="310"/>
            <ac:spMk id="62" creationId="{A248C1BD-A325-9593-215E-A14222307F32}"/>
          </ac:spMkLst>
        </pc:spChg>
        <pc:picChg chg="add mod">
          <ac:chgData name="Lim Kai Chong /CSF" userId="S::s10226797@connect.np.edu.sg::4e08eda8-69e5-4502-a9a0-ae30a737fcc1" providerId="AD" clId="Web-{1A38FA49-519C-498E-1503-E259B611F67D}" dt="2022-08-01T14:09:53.383" v="348" actId="1076"/>
          <ac:picMkLst>
            <pc:docMk/>
            <pc:sldMk cId="1460945162" sldId="310"/>
            <ac:picMk id="3" creationId="{8AE5A86F-85E8-764A-D7A0-033493B752BF}"/>
          </ac:picMkLst>
        </pc:picChg>
        <pc:picChg chg="del">
          <ac:chgData name="Lim Kai Chong /CSF" userId="S::s10226797@connect.np.edu.sg::4e08eda8-69e5-4502-a9a0-ae30a737fcc1" providerId="AD" clId="Web-{1A38FA49-519C-498E-1503-E259B611F67D}" dt="2022-08-01T14:09:29.945" v="344"/>
          <ac:picMkLst>
            <pc:docMk/>
            <pc:sldMk cId="1460945162" sldId="310"/>
            <ac:picMk id="5" creationId="{21F94136-8777-F551-FF31-31809801F5DB}"/>
          </ac:picMkLst>
        </pc:picChg>
      </pc:sldChg>
      <pc:sldChg chg="addSp delSp modSp add replId modNotes">
        <pc:chgData name="Lim Kai Chong /CSF" userId="S::s10226797@connect.np.edu.sg::4e08eda8-69e5-4502-a9a0-ae30a737fcc1" providerId="AD" clId="Web-{1A38FA49-519C-498E-1503-E259B611F67D}" dt="2022-08-01T14:18:07.854" v="911"/>
        <pc:sldMkLst>
          <pc:docMk/>
          <pc:sldMk cId="107240141" sldId="311"/>
        </pc:sldMkLst>
        <pc:spChg chg="mod">
          <ac:chgData name="Lim Kai Chong /CSF" userId="S::s10226797@connect.np.edu.sg::4e08eda8-69e5-4502-a9a0-ae30a737fcc1" providerId="AD" clId="Web-{1A38FA49-519C-498E-1503-E259B611F67D}" dt="2022-08-01T14:15:14.692" v="710" actId="1076"/>
          <ac:spMkLst>
            <pc:docMk/>
            <pc:sldMk cId="107240141" sldId="311"/>
            <ac:spMk id="7" creationId="{4C3D16A3-8974-C885-6676-131DB1D50235}"/>
          </ac:spMkLst>
        </pc:spChg>
        <pc:spChg chg="mod">
          <ac:chgData name="Lim Kai Chong /CSF" userId="S::s10226797@connect.np.edu.sg::4e08eda8-69e5-4502-a9a0-ae30a737fcc1" providerId="AD" clId="Web-{1A38FA49-519C-498E-1503-E259B611F67D}" dt="2022-08-01T14:15:25.255" v="713" actId="1076"/>
          <ac:spMkLst>
            <pc:docMk/>
            <pc:sldMk cId="107240141" sldId="311"/>
            <ac:spMk id="9" creationId="{A915610C-AD2B-CD51-C7F5-67F6867FD0EF}"/>
          </ac:spMkLst>
        </pc:spChg>
        <pc:spChg chg="del mod">
          <ac:chgData name="Lim Kai Chong /CSF" userId="S::s10226797@connect.np.edu.sg::4e08eda8-69e5-4502-a9a0-ae30a737fcc1" providerId="AD" clId="Web-{1A38FA49-519C-498E-1503-E259B611F67D}" dt="2022-08-01T14:15:55.693" v="724"/>
          <ac:spMkLst>
            <pc:docMk/>
            <pc:sldMk cId="107240141" sldId="311"/>
            <ac:spMk id="10" creationId="{4A57D200-8B03-AA68-A451-B2DDEDB1BD93}"/>
          </ac:spMkLst>
        </pc:spChg>
        <pc:spChg chg="del">
          <ac:chgData name="Lim Kai Chong /CSF" userId="S::s10226797@connect.np.edu.sg::4e08eda8-69e5-4502-a9a0-ae30a737fcc1" providerId="AD" clId="Web-{1A38FA49-519C-498E-1503-E259B611F67D}" dt="2022-08-01T14:15:41.958" v="717"/>
          <ac:spMkLst>
            <pc:docMk/>
            <pc:sldMk cId="107240141" sldId="311"/>
            <ac:spMk id="11" creationId="{4E89F606-88C0-83DD-018F-E6D699B05B9F}"/>
          </ac:spMkLst>
        </pc:spChg>
        <pc:picChg chg="add mod">
          <ac:chgData name="Lim Kai Chong /CSF" userId="S::s10226797@connect.np.edu.sg::4e08eda8-69e5-4502-a9a0-ae30a737fcc1" providerId="AD" clId="Web-{1A38FA49-519C-498E-1503-E259B611F67D}" dt="2022-08-01T14:14:55.066" v="705" actId="14100"/>
          <ac:picMkLst>
            <pc:docMk/>
            <pc:sldMk cId="107240141" sldId="311"/>
            <ac:picMk id="2" creationId="{D2E21A94-DA4F-D6F7-1CF5-01F43630357C}"/>
          </ac:picMkLst>
        </pc:picChg>
        <pc:picChg chg="add del mod">
          <ac:chgData name="Lim Kai Chong /CSF" userId="S::s10226797@connect.np.edu.sg::4e08eda8-69e5-4502-a9a0-ae30a737fcc1" providerId="AD" clId="Web-{1A38FA49-519C-498E-1503-E259B611F67D}" dt="2022-08-01T14:16:31.023" v="726"/>
          <ac:picMkLst>
            <pc:docMk/>
            <pc:sldMk cId="107240141" sldId="311"/>
            <ac:picMk id="3" creationId="{F718801A-E07D-94B8-373C-2396E477765A}"/>
          </ac:picMkLst>
        </pc:picChg>
        <pc:picChg chg="del">
          <ac:chgData name="Lim Kai Chong /CSF" userId="S::s10226797@connect.np.edu.sg::4e08eda8-69e5-4502-a9a0-ae30a737fcc1" providerId="AD" clId="Web-{1A38FA49-519C-498E-1503-E259B611F67D}" dt="2022-08-01T14:14:39.019" v="697"/>
          <ac:picMkLst>
            <pc:docMk/>
            <pc:sldMk cId="107240141" sldId="311"/>
            <ac:picMk id="4" creationId="{DC468EAE-E474-93D6-1BFE-75254F1EEA1A}"/>
          </ac:picMkLst>
        </pc:picChg>
        <pc:picChg chg="del">
          <ac:chgData name="Lim Kai Chong /CSF" userId="S::s10226797@connect.np.edu.sg::4e08eda8-69e5-4502-a9a0-ae30a737fcc1" providerId="AD" clId="Web-{1A38FA49-519C-498E-1503-E259B611F67D}" dt="2022-08-01T14:14:37.503" v="696"/>
          <ac:picMkLst>
            <pc:docMk/>
            <pc:sldMk cId="107240141" sldId="311"/>
            <ac:picMk id="5" creationId="{B30E7295-FE99-DDB5-51AE-0D05DA90B6E8}"/>
          </ac:picMkLst>
        </pc:picChg>
        <pc:picChg chg="del">
          <ac:chgData name="Lim Kai Chong /CSF" userId="S::s10226797@connect.np.edu.sg::4e08eda8-69e5-4502-a9a0-ae30a737fcc1" providerId="AD" clId="Web-{1A38FA49-519C-498E-1503-E259B611F67D}" dt="2022-08-01T14:15:38.380" v="715"/>
          <ac:picMkLst>
            <pc:docMk/>
            <pc:sldMk cId="107240141" sldId="311"/>
            <ac:picMk id="6" creationId="{6B7619B4-AE5F-CF4C-07D5-C94285CD86CE}"/>
          </ac:picMkLst>
        </pc:picChg>
        <pc:picChg chg="del">
          <ac:chgData name="Lim Kai Chong /CSF" userId="S::s10226797@connect.np.edu.sg::4e08eda8-69e5-4502-a9a0-ae30a737fcc1" providerId="AD" clId="Web-{1A38FA49-519C-498E-1503-E259B611F67D}" dt="2022-08-01T14:15:37.927" v="714"/>
          <ac:picMkLst>
            <pc:docMk/>
            <pc:sldMk cId="107240141" sldId="311"/>
            <ac:picMk id="8" creationId="{C774BD53-A03C-DEBE-0DA3-E268AC3BF4EF}"/>
          </ac:picMkLst>
        </pc:picChg>
        <pc:picChg chg="add mod">
          <ac:chgData name="Lim Kai Chong /CSF" userId="S::s10226797@connect.np.edu.sg::4e08eda8-69e5-4502-a9a0-ae30a737fcc1" providerId="AD" clId="Web-{1A38FA49-519C-498E-1503-E259B611F67D}" dt="2022-08-01T14:16:43.117" v="729" actId="14100"/>
          <ac:picMkLst>
            <pc:docMk/>
            <pc:sldMk cId="107240141" sldId="311"/>
            <ac:picMk id="12" creationId="{5975AFA4-9E66-B126-ED95-326869AF937D}"/>
          </ac:picMkLst>
        </pc:picChg>
      </pc:sldChg>
    </pc:docChg>
  </pc:docChgLst>
  <pc:docChgLst>
    <pc:chgData name="Lor Jing Xiang Eugene /CSF" userId="S::s10223426@connect.np.edu.sg::fa7b39ec-78ce-4022-8dd0-f1a963e9ae3a" providerId="AD" clId="Web-{04AFED7F-91B3-EE1E-9DAF-CBD3098AB088}"/>
    <pc:docChg chg="addSld delSld modSld">
      <pc:chgData name="Lor Jing Xiang Eugene /CSF" userId="S::s10223426@connect.np.edu.sg::fa7b39ec-78ce-4022-8dd0-f1a963e9ae3a" providerId="AD" clId="Web-{04AFED7F-91B3-EE1E-9DAF-CBD3098AB088}" dt="2022-07-29T14:11:14.865" v="193"/>
      <pc:docMkLst>
        <pc:docMk/>
      </pc:docMkLst>
      <pc:sldChg chg="del">
        <pc:chgData name="Lor Jing Xiang Eugene /CSF" userId="S::s10223426@connect.np.edu.sg::fa7b39ec-78ce-4022-8dd0-f1a963e9ae3a" providerId="AD" clId="Web-{04AFED7F-91B3-EE1E-9DAF-CBD3098AB088}" dt="2022-07-29T13:57:41.396" v="25"/>
        <pc:sldMkLst>
          <pc:docMk/>
          <pc:sldMk cId="776219075" sldId="260"/>
        </pc:sldMkLst>
      </pc:sldChg>
      <pc:sldChg chg="modSp add replId delCm">
        <pc:chgData name="Lor Jing Xiang Eugene /CSF" userId="S::s10223426@connect.np.edu.sg::fa7b39ec-78ce-4022-8dd0-f1a963e9ae3a" providerId="AD" clId="Web-{04AFED7F-91B3-EE1E-9DAF-CBD3098AB088}" dt="2022-07-29T14:11:14.865" v="193"/>
        <pc:sldMkLst>
          <pc:docMk/>
          <pc:sldMk cId="3009926229" sldId="271"/>
        </pc:sldMkLst>
        <pc:spChg chg="mod">
          <ac:chgData name="Lor Jing Xiang Eugene /CSF" userId="S::s10223426@connect.np.edu.sg::fa7b39ec-78ce-4022-8dd0-f1a963e9ae3a" providerId="AD" clId="Web-{04AFED7F-91B3-EE1E-9DAF-CBD3098AB088}" dt="2022-07-29T13:37:07.139" v="5" actId="20577"/>
          <ac:spMkLst>
            <pc:docMk/>
            <pc:sldMk cId="3009926229" sldId="271"/>
            <ac:spMk id="2" creationId="{7BCCD5DA-416F-D349-BF86-94E63B3BC52C}"/>
          </ac:spMkLst>
        </pc:spChg>
        <pc:spChg chg="mod">
          <ac:chgData name="Lor Jing Xiang Eugene /CSF" userId="S::s10223426@connect.np.edu.sg::fa7b39ec-78ce-4022-8dd0-f1a963e9ae3a" providerId="AD" clId="Web-{04AFED7F-91B3-EE1E-9DAF-CBD3098AB088}" dt="2022-07-29T13:38:25.298" v="24" actId="20577"/>
          <ac:spMkLst>
            <pc:docMk/>
            <pc:sldMk cId="3009926229" sldId="271"/>
            <ac:spMk id="5" creationId="{AA666C0E-9528-B830-E888-B5DEC9EC29BE}"/>
          </ac:spMkLst>
        </pc:spChg>
      </pc:sldChg>
      <pc:sldChg chg="addSp delSp modSp add replId">
        <pc:chgData name="Lor Jing Xiang Eugene /CSF" userId="S::s10223426@connect.np.edu.sg::fa7b39ec-78ce-4022-8dd0-f1a963e9ae3a" providerId="AD" clId="Web-{04AFED7F-91B3-EE1E-9DAF-CBD3098AB088}" dt="2022-07-29T14:00:18.387" v="44" actId="14100"/>
        <pc:sldMkLst>
          <pc:docMk/>
          <pc:sldMk cId="1901121344" sldId="272"/>
        </pc:sldMkLst>
        <pc:spChg chg="mod">
          <ac:chgData name="Lor Jing Xiang Eugene /CSF" userId="S::s10223426@connect.np.edu.sg::fa7b39ec-78ce-4022-8dd0-f1a963e9ae3a" providerId="AD" clId="Web-{04AFED7F-91B3-EE1E-9DAF-CBD3098AB088}" dt="2022-07-29T13:58:12.694" v="32" actId="20577"/>
          <ac:spMkLst>
            <pc:docMk/>
            <pc:sldMk cId="1901121344" sldId="272"/>
            <ac:spMk id="2" creationId="{361B7E09-2D5B-2D4A-2183-4D168AA3B2FE}"/>
          </ac:spMkLst>
        </pc:spChg>
        <pc:spChg chg="add del mod">
          <ac:chgData name="Lor Jing Xiang Eugene /CSF" userId="S::s10223426@connect.np.edu.sg::fa7b39ec-78ce-4022-8dd0-f1a963e9ae3a" providerId="AD" clId="Web-{04AFED7F-91B3-EE1E-9DAF-CBD3098AB088}" dt="2022-07-29T14:00:05.917" v="41"/>
          <ac:spMkLst>
            <pc:docMk/>
            <pc:sldMk cId="1901121344" sldId="272"/>
            <ac:spMk id="5" creationId="{CD3F80E0-1E09-0294-C32D-CFF742F383F0}"/>
          </ac:spMkLst>
        </pc:spChg>
        <pc:spChg chg="del">
          <ac:chgData name="Lor Jing Xiang Eugene /CSF" userId="S::s10223426@connect.np.edu.sg::fa7b39ec-78ce-4022-8dd0-f1a963e9ae3a" providerId="AD" clId="Web-{04AFED7F-91B3-EE1E-9DAF-CBD3098AB088}" dt="2022-07-29T13:58:41.930" v="40"/>
          <ac:spMkLst>
            <pc:docMk/>
            <pc:sldMk cId="1901121344" sldId="272"/>
            <ac:spMk id="62" creationId="{A248C1BD-A325-9593-215E-A14222307F32}"/>
          </ac:spMkLst>
        </pc:spChg>
        <pc:picChg chg="del">
          <ac:chgData name="Lor Jing Xiang Eugene /CSF" userId="S::s10223426@connect.np.edu.sg::fa7b39ec-78ce-4022-8dd0-f1a963e9ae3a" providerId="AD" clId="Web-{04AFED7F-91B3-EE1E-9DAF-CBD3098AB088}" dt="2022-07-29T13:57:47.678" v="27"/>
          <ac:picMkLst>
            <pc:docMk/>
            <pc:sldMk cId="1901121344" sldId="272"/>
            <ac:picMk id="3" creationId="{4DE865AF-37DF-C71D-41FA-949DA1A6DDBB}"/>
          </ac:picMkLst>
        </pc:picChg>
        <pc:picChg chg="add mod ord">
          <ac:chgData name="Lor Jing Xiang Eugene /CSF" userId="S::s10223426@connect.np.edu.sg::fa7b39ec-78ce-4022-8dd0-f1a963e9ae3a" providerId="AD" clId="Web-{04AFED7F-91B3-EE1E-9DAF-CBD3098AB088}" dt="2022-07-29T14:00:18.387" v="44" actId="14100"/>
          <ac:picMkLst>
            <pc:docMk/>
            <pc:sldMk cId="1901121344" sldId="272"/>
            <ac:picMk id="6" creationId="{2A6D24DA-A6C2-DD4B-27E4-B0E1D2762425}"/>
          </ac:picMkLst>
        </pc:picChg>
      </pc:sldChg>
      <pc:sldChg chg="addSp delSp modSp add replId">
        <pc:chgData name="Lor Jing Xiang Eugene /CSF" userId="S::s10223426@connect.np.edu.sg::fa7b39ec-78ce-4022-8dd0-f1a963e9ae3a" providerId="AD" clId="Web-{04AFED7F-91B3-EE1E-9DAF-CBD3098AB088}" dt="2022-07-29T14:01:39.733" v="51" actId="1076"/>
        <pc:sldMkLst>
          <pc:docMk/>
          <pc:sldMk cId="2106963793" sldId="273"/>
        </pc:sldMkLst>
        <pc:spChg chg="mod">
          <ac:chgData name="Lor Jing Xiang Eugene /CSF" userId="S::s10223426@connect.np.edu.sg::fa7b39ec-78ce-4022-8dd0-f1a963e9ae3a" providerId="AD" clId="Web-{04AFED7F-91B3-EE1E-9DAF-CBD3098AB088}" dt="2022-07-29T13:58:31.086" v="38" actId="20577"/>
          <ac:spMkLst>
            <pc:docMk/>
            <pc:sldMk cId="2106963793" sldId="273"/>
            <ac:spMk id="62" creationId="{A248C1BD-A325-9593-215E-A14222307F32}"/>
          </ac:spMkLst>
        </pc:spChg>
        <pc:picChg chg="del">
          <ac:chgData name="Lor Jing Xiang Eugene /CSF" userId="S::s10223426@connect.np.edu.sg::fa7b39ec-78ce-4022-8dd0-f1a963e9ae3a" providerId="AD" clId="Web-{04AFED7F-91B3-EE1E-9DAF-CBD3098AB088}" dt="2022-07-29T13:58:31.804" v="39"/>
          <ac:picMkLst>
            <pc:docMk/>
            <pc:sldMk cId="2106963793" sldId="273"/>
            <ac:picMk id="3" creationId="{4DE865AF-37DF-C71D-41FA-949DA1A6DDBB}"/>
          </ac:picMkLst>
        </pc:picChg>
        <pc:picChg chg="add mod">
          <ac:chgData name="Lor Jing Xiang Eugene /CSF" userId="S::s10223426@connect.np.edu.sg::fa7b39ec-78ce-4022-8dd0-f1a963e9ae3a" providerId="AD" clId="Web-{04AFED7F-91B3-EE1E-9DAF-CBD3098AB088}" dt="2022-07-29T14:01:39.733" v="51" actId="1076"/>
          <ac:picMkLst>
            <pc:docMk/>
            <pc:sldMk cId="2106963793" sldId="273"/>
            <ac:picMk id="4" creationId="{84A5DB5E-9D68-4B89-AAF6-CFC111574383}"/>
          </ac:picMkLst>
        </pc:picChg>
      </pc:sldChg>
      <pc:sldChg chg="addSp delSp modSp add replId">
        <pc:chgData name="Lor Jing Xiang Eugene /CSF" userId="S::s10223426@connect.np.edu.sg::fa7b39ec-78ce-4022-8dd0-f1a963e9ae3a" providerId="AD" clId="Web-{04AFED7F-91B3-EE1E-9DAF-CBD3098AB088}" dt="2022-07-29T14:03:07.299" v="60" actId="1076"/>
        <pc:sldMkLst>
          <pc:docMk/>
          <pc:sldMk cId="1308747869" sldId="274"/>
        </pc:sldMkLst>
        <pc:spChg chg="add del mod">
          <ac:chgData name="Lor Jing Xiang Eugene /CSF" userId="S::s10223426@connect.np.edu.sg::fa7b39ec-78ce-4022-8dd0-f1a963e9ae3a" providerId="AD" clId="Web-{04AFED7F-91B3-EE1E-9DAF-CBD3098AB088}" dt="2022-07-29T14:02:57.690" v="55"/>
          <ac:spMkLst>
            <pc:docMk/>
            <pc:sldMk cId="1308747869" sldId="274"/>
            <ac:spMk id="6" creationId="{E2E481C9-C7A0-E2A2-2565-BD08328D1627}"/>
          </ac:spMkLst>
        </pc:spChg>
        <pc:picChg chg="del">
          <ac:chgData name="Lor Jing Xiang Eugene /CSF" userId="S::s10223426@connect.np.edu.sg::fa7b39ec-78ce-4022-8dd0-f1a963e9ae3a" providerId="AD" clId="Web-{04AFED7F-91B3-EE1E-9DAF-CBD3098AB088}" dt="2022-07-29T14:02:12.625" v="53"/>
          <ac:picMkLst>
            <pc:docMk/>
            <pc:sldMk cId="1308747869" sldId="274"/>
            <ac:picMk id="4" creationId="{C99B4BC6-7D23-48F8-6CEB-C339FCA1553E}"/>
          </ac:picMkLst>
        </pc:picChg>
        <pc:picChg chg="del">
          <ac:chgData name="Lor Jing Xiang Eugene /CSF" userId="S::s10223426@connect.np.edu.sg::fa7b39ec-78ce-4022-8dd0-f1a963e9ae3a" providerId="AD" clId="Web-{04AFED7F-91B3-EE1E-9DAF-CBD3098AB088}" dt="2022-07-29T14:02:13.235" v="54"/>
          <ac:picMkLst>
            <pc:docMk/>
            <pc:sldMk cId="1308747869" sldId="274"/>
            <ac:picMk id="5" creationId="{DC3541ED-4E3B-2E49-94E9-3E31475E64A9}"/>
          </ac:picMkLst>
        </pc:picChg>
        <pc:picChg chg="add mod">
          <ac:chgData name="Lor Jing Xiang Eugene /CSF" userId="S::s10223426@connect.np.edu.sg::fa7b39ec-78ce-4022-8dd0-f1a963e9ae3a" providerId="AD" clId="Web-{04AFED7F-91B3-EE1E-9DAF-CBD3098AB088}" dt="2022-07-29T14:03:07.299" v="60" actId="1076"/>
          <ac:picMkLst>
            <pc:docMk/>
            <pc:sldMk cId="1308747869" sldId="274"/>
            <ac:picMk id="7" creationId="{C8666F89-0132-631D-8069-D5CBD111161C}"/>
          </ac:picMkLst>
        </pc:picChg>
      </pc:sldChg>
      <pc:sldChg chg="addSp delSp modSp add replId">
        <pc:chgData name="Lor Jing Xiang Eugene /CSF" userId="S::s10223426@connect.np.edu.sg::fa7b39ec-78ce-4022-8dd0-f1a963e9ae3a" providerId="AD" clId="Web-{04AFED7F-91B3-EE1E-9DAF-CBD3098AB088}" dt="2022-07-29T14:11:01.568" v="192" actId="20577"/>
        <pc:sldMkLst>
          <pc:docMk/>
          <pc:sldMk cId="3833710954" sldId="275"/>
        </pc:sldMkLst>
        <pc:spChg chg="mod ord">
          <ac:chgData name="Lor Jing Xiang Eugene /CSF" userId="S::s10223426@connect.np.edu.sg::fa7b39ec-78ce-4022-8dd0-f1a963e9ae3a" providerId="AD" clId="Web-{04AFED7F-91B3-EE1E-9DAF-CBD3098AB088}" dt="2022-07-29T14:11:01.568" v="192" actId="20577"/>
          <ac:spMkLst>
            <pc:docMk/>
            <pc:sldMk cId="3833710954" sldId="275"/>
            <ac:spMk id="3" creationId="{B3E3D1E6-B4A1-8706-6DF8-36A2A9F11B6F}"/>
          </ac:spMkLst>
        </pc:spChg>
        <pc:spChg chg="mod">
          <ac:chgData name="Lor Jing Xiang Eugene /CSF" userId="S::s10223426@connect.np.edu.sg::fa7b39ec-78ce-4022-8dd0-f1a963e9ae3a" providerId="AD" clId="Web-{04AFED7F-91B3-EE1E-9DAF-CBD3098AB088}" dt="2022-07-29T14:05:00.554" v="69"/>
          <ac:spMkLst>
            <pc:docMk/>
            <pc:sldMk cId="3833710954" sldId="275"/>
            <ac:spMk id="5" creationId="{CEDF0F46-8208-2841-91DD-8EE1993D40AA}"/>
          </ac:spMkLst>
        </pc:spChg>
        <pc:spChg chg="del">
          <ac:chgData name="Lor Jing Xiang Eugene /CSF" userId="S::s10223426@connect.np.edu.sg::fa7b39ec-78ce-4022-8dd0-f1a963e9ae3a" providerId="AD" clId="Web-{04AFED7F-91B3-EE1E-9DAF-CBD3098AB088}" dt="2022-07-29T14:04:47.819" v="67"/>
          <ac:spMkLst>
            <pc:docMk/>
            <pc:sldMk cId="3833710954" sldId="275"/>
            <ac:spMk id="12" creationId="{48CAE4AE-A9DF-45AF-9A9C-1712BC63418E}"/>
          </ac:spMkLst>
        </pc:spChg>
        <pc:spChg chg="del">
          <ac:chgData name="Lor Jing Xiang Eugene /CSF" userId="S::s10223426@connect.np.edu.sg::fa7b39ec-78ce-4022-8dd0-f1a963e9ae3a" providerId="AD" clId="Web-{04AFED7F-91B3-EE1E-9DAF-CBD3098AB088}" dt="2022-07-29T14:04:47.819" v="67"/>
          <ac:spMkLst>
            <pc:docMk/>
            <pc:sldMk cId="3833710954" sldId="275"/>
            <ac:spMk id="37" creationId="{E972DE0D-2E53-4159-ABD3-C601524262C2}"/>
          </ac:spMkLst>
        </pc:spChg>
        <pc:spChg chg="add del">
          <ac:chgData name="Lor Jing Xiang Eugene /CSF" userId="S::s10223426@connect.np.edu.sg::fa7b39ec-78ce-4022-8dd0-f1a963e9ae3a" providerId="AD" clId="Web-{04AFED7F-91B3-EE1E-9DAF-CBD3098AB088}" dt="2022-07-29T14:05:00.554" v="69"/>
          <ac:spMkLst>
            <pc:docMk/>
            <pc:sldMk cId="3833710954" sldId="275"/>
            <ac:spMk id="42" creationId="{828D1E49-2A21-4A83-A0E0-FB1597B4B2ED}"/>
          </ac:spMkLst>
        </pc:spChg>
        <pc:spChg chg="add del">
          <ac:chgData name="Lor Jing Xiang Eugene /CSF" userId="S::s10223426@connect.np.edu.sg::fa7b39ec-78ce-4022-8dd0-f1a963e9ae3a" providerId="AD" clId="Web-{04AFED7F-91B3-EE1E-9DAF-CBD3098AB088}" dt="2022-07-29T14:05:00.554" v="69"/>
          <ac:spMkLst>
            <pc:docMk/>
            <pc:sldMk cId="3833710954" sldId="275"/>
            <ac:spMk id="67" creationId="{E972DE0D-2E53-4159-ABD3-C601524262C2}"/>
          </ac:spMkLst>
        </pc:spChg>
        <pc:spChg chg="add">
          <ac:chgData name="Lor Jing Xiang Eugene /CSF" userId="S::s10223426@connect.np.edu.sg::fa7b39ec-78ce-4022-8dd0-f1a963e9ae3a" providerId="AD" clId="Web-{04AFED7F-91B3-EE1E-9DAF-CBD3098AB088}" dt="2022-07-29T14:05:00.554" v="69"/>
          <ac:spMkLst>
            <pc:docMk/>
            <pc:sldMk cId="3833710954" sldId="275"/>
            <ac:spMk id="72" creationId="{6337C157-FA7C-44F7-8F26-8D60F1E4D994}"/>
          </ac:spMkLst>
        </pc:spChg>
        <pc:spChg chg="add">
          <ac:chgData name="Lor Jing Xiang Eugene /CSF" userId="S::s10223426@connect.np.edu.sg::fa7b39ec-78ce-4022-8dd0-f1a963e9ae3a" providerId="AD" clId="Web-{04AFED7F-91B3-EE1E-9DAF-CBD3098AB088}" dt="2022-07-29T14:05:00.554" v="69"/>
          <ac:spMkLst>
            <pc:docMk/>
            <pc:sldMk cId="3833710954" sldId="275"/>
            <ac:spMk id="102" creationId="{800324C0-3F86-4ACD-945B-4AD842C9CD64}"/>
          </ac:spMkLst>
        </pc:spChg>
        <pc:grpChg chg="del">
          <ac:chgData name="Lor Jing Xiang Eugene /CSF" userId="S::s10223426@connect.np.edu.sg::fa7b39ec-78ce-4022-8dd0-f1a963e9ae3a" providerId="AD" clId="Web-{04AFED7F-91B3-EE1E-9DAF-CBD3098AB088}" dt="2022-07-29T14:04:47.819" v="67"/>
          <ac:grpSpMkLst>
            <pc:docMk/>
            <pc:sldMk cId="3833710954" sldId="275"/>
            <ac:grpSpMk id="14" creationId="{6C272060-BC98-4C91-A58F-4DFEC566CF7F}"/>
          </ac:grpSpMkLst>
        </pc:grpChg>
        <pc:grpChg chg="add del">
          <ac:chgData name="Lor Jing Xiang Eugene /CSF" userId="S::s10223426@connect.np.edu.sg::fa7b39ec-78ce-4022-8dd0-f1a963e9ae3a" providerId="AD" clId="Web-{04AFED7F-91B3-EE1E-9DAF-CBD3098AB088}" dt="2022-07-29T14:05:00.554" v="69"/>
          <ac:grpSpMkLst>
            <pc:docMk/>
            <pc:sldMk cId="3833710954" sldId="275"/>
            <ac:grpSpMk id="44" creationId="{088B852E-5494-418B-A833-75CF016A9E20}"/>
          </ac:grpSpMkLst>
        </pc:grpChg>
        <pc:grpChg chg="add">
          <ac:chgData name="Lor Jing Xiang Eugene /CSF" userId="S::s10223426@connect.np.edu.sg::fa7b39ec-78ce-4022-8dd0-f1a963e9ae3a" providerId="AD" clId="Web-{04AFED7F-91B3-EE1E-9DAF-CBD3098AB088}" dt="2022-07-29T14:05:00.554" v="69"/>
          <ac:grpSpMkLst>
            <pc:docMk/>
            <pc:sldMk cId="3833710954" sldId="275"/>
            <ac:grpSpMk id="74" creationId="{AD1E6BDE-4282-4B03-AB6B-4B55BB5A5E05}"/>
          </ac:grpSpMkLst>
        </pc:grpChg>
        <pc:grpChg chg="add">
          <ac:chgData name="Lor Jing Xiang Eugene /CSF" userId="S::s10223426@connect.np.edu.sg::fa7b39ec-78ce-4022-8dd0-f1a963e9ae3a" providerId="AD" clId="Web-{04AFED7F-91B3-EE1E-9DAF-CBD3098AB088}" dt="2022-07-29T14:05:00.554" v="69"/>
          <ac:grpSpMkLst>
            <pc:docMk/>
            <pc:sldMk cId="3833710954" sldId="275"/>
            <ac:grpSpMk id="97" creationId="{EC03EF63-B185-48A4-9905-A9BBA70F509F}"/>
          </ac:grpSpMkLst>
        </pc:grpChg>
        <pc:picChg chg="add mod">
          <ac:chgData name="Lor Jing Xiang Eugene /CSF" userId="S::s10223426@connect.np.edu.sg::fa7b39ec-78ce-4022-8dd0-f1a963e9ae3a" providerId="AD" clId="Web-{04AFED7F-91B3-EE1E-9DAF-CBD3098AB088}" dt="2022-07-29T14:05:05.491" v="71" actId="1076"/>
          <ac:picMkLst>
            <pc:docMk/>
            <pc:sldMk cId="3833710954" sldId="275"/>
            <ac:picMk id="2" creationId="{03FF91F0-6730-EED6-816F-6E27A55B8B53}"/>
          </ac:picMkLst>
        </pc:picChg>
        <pc:picChg chg="del">
          <ac:chgData name="Lor Jing Xiang Eugene /CSF" userId="S::s10223426@connect.np.edu.sg::fa7b39ec-78ce-4022-8dd0-f1a963e9ae3a" providerId="AD" clId="Web-{04AFED7F-91B3-EE1E-9DAF-CBD3098AB088}" dt="2022-07-29T14:04:30.349" v="62"/>
          <ac:picMkLst>
            <pc:docMk/>
            <pc:sldMk cId="3833710954" sldId="275"/>
            <ac:picMk id="7" creationId="{318ED6BE-51B9-A27E-E970-F6BBD5458FAA}"/>
          </ac:picMkLst>
        </pc:picChg>
      </pc:sldChg>
    </pc:docChg>
  </pc:docChgLst>
  <pc:docChgLst>
    <pc:chgData name="Lee Yu Yee Dominic /CSF" userId="S::s10222894@connect.np.edu.sg::59ddad63-47f1-4317-b088-d34171f6460d" providerId="AD" clId="Web-{0083840E-E22C-9702-F716-E459039BE3C1}"/>
    <pc:docChg chg="mod addSld delSld modSld sldOrd">
      <pc:chgData name="Lee Yu Yee Dominic /CSF" userId="S::s10222894@connect.np.edu.sg::59ddad63-47f1-4317-b088-d34171f6460d" providerId="AD" clId="Web-{0083840E-E22C-9702-F716-E459039BE3C1}" dt="2022-07-28T10:37:01.424" v="550" actId="1076"/>
      <pc:docMkLst>
        <pc:docMk/>
      </pc:docMkLst>
      <pc:sldChg chg="modSp">
        <pc:chgData name="Lee Yu Yee Dominic /CSF" userId="S::s10222894@connect.np.edu.sg::59ddad63-47f1-4317-b088-d34171f6460d" providerId="AD" clId="Web-{0083840E-E22C-9702-F716-E459039BE3C1}" dt="2022-07-28T08:59:40.010" v="47" actId="20577"/>
        <pc:sldMkLst>
          <pc:docMk/>
          <pc:sldMk cId="1068087217" sldId="257"/>
        </pc:sldMkLst>
        <pc:graphicFrameChg chg="modGraphic">
          <ac:chgData name="Lee Yu Yee Dominic /CSF" userId="S::s10222894@connect.np.edu.sg::59ddad63-47f1-4317-b088-d34171f6460d" providerId="AD" clId="Web-{0083840E-E22C-9702-F716-E459039BE3C1}" dt="2022-07-28T08:59:40.010" v="47" actId="20577"/>
          <ac:graphicFrameMkLst>
            <pc:docMk/>
            <pc:sldMk cId="1068087217" sldId="257"/>
            <ac:graphicFrameMk id="5" creationId="{5C5D6787-D2B9-5566-DACE-2D3B72AED3BF}"/>
          </ac:graphicFrameMkLst>
        </pc:graphicFrameChg>
      </pc:sldChg>
      <pc:sldChg chg="addSp delSp modSp">
        <pc:chgData name="Lee Yu Yee Dominic /CSF" userId="S::s10222894@connect.np.edu.sg::59ddad63-47f1-4317-b088-d34171f6460d" providerId="AD" clId="Web-{0083840E-E22C-9702-F716-E459039BE3C1}" dt="2022-07-28T09:24:07.488" v="134"/>
        <pc:sldMkLst>
          <pc:docMk/>
          <pc:sldMk cId="3323086521" sldId="258"/>
        </pc:sldMkLst>
        <pc:spChg chg="mod">
          <ac:chgData name="Lee Yu Yee Dominic /CSF" userId="S::s10222894@connect.np.edu.sg::59ddad63-47f1-4317-b088-d34171f6460d" providerId="AD" clId="Web-{0083840E-E22C-9702-F716-E459039BE3C1}" dt="2022-07-28T09:03:53.033" v="65"/>
          <ac:spMkLst>
            <pc:docMk/>
            <pc:sldMk cId="3323086521" sldId="258"/>
            <ac:spMk id="2" creationId="{361B7E09-2D5B-2D4A-2183-4D168AA3B2FE}"/>
          </ac:spMkLst>
        </pc:spChg>
        <pc:spChg chg="del">
          <ac:chgData name="Lee Yu Yee Dominic /CSF" userId="S::s10222894@connect.np.edu.sg::59ddad63-47f1-4317-b088-d34171f6460d" providerId="AD" clId="Web-{0083840E-E22C-9702-F716-E459039BE3C1}" dt="2022-07-28T09:03:53.033" v="65"/>
          <ac:spMkLst>
            <pc:docMk/>
            <pc:sldMk cId="3323086521" sldId="258"/>
            <ac:spMk id="35" creationId="{A3BAF07C-C39E-42EB-BB22-8D46691D9735}"/>
          </ac:spMkLst>
        </pc:spChg>
        <pc:spChg chg="del">
          <ac:chgData name="Lee Yu Yee Dominic /CSF" userId="S::s10222894@connect.np.edu.sg::59ddad63-47f1-4317-b088-d34171f6460d" providerId="AD" clId="Web-{0083840E-E22C-9702-F716-E459039BE3C1}" dt="2022-07-28T09:03:53.033" v="65"/>
          <ac:spMkLst>
            <pc:docMk/>
            <pc:sldMk cId="3323086521" sldId="258"/>
            <ac:spMk id="58" creationId="{A7795DFA-888F-47E2-B44E-DE1D3B3E46A4}"/>
          </ac:spMkLst>
        </pc:spChg>
        <pc:spChg chg="add mod ord">
          <ac:chgData name="Lee Yu Yee Dominic /CSF" userId="S::s10222894@connect.np.edu.sg::59ddad63-47f1-4317-b088-d34171f6460d" providerId="AD" clId="Web-{0083840E-E22C-9702-F716-E459039BE3C1}" dt="2022-07-28T09:24:07.488" v="134"/>
          <ac:spMkLst>
            <pc:docMk/>
            <pc:sldMk cId="3323086521" sldId="258"/>
            <ac:spMk id="62" creationId="{A248C1BD-A325-9593-215E-A14222307F32}"/>
          </ac:spMkLst>
        </pc:spChg>
        <pc:spChg chg="add del">
          <ac:chgData name="Lee Yu Yee Dominic /CSF" userId="S::s10222894@connect.np.edu.sg::59ddad63-47f1-4317-b088-d34171f6460d" providerId="AD" clId="Web-{0083840E-E22C-9702-F716-E459039BE3C1}" dt="2022-07-28T09:24:07.488" v="134"/>
          <ac:spMkLst>
            <pc:docMk/>
            <pc:sldMk cId="3323086521" sldId="258"/>
            <ac:spMk id="65" creationId="{7CC9829A-26F6-4595-8608-1A9F57DA7504}"/>
          </ac:spMkLst>
        </pc:spChg>
        <pc:spChg chg="add">
          <ac:chgData name="Lee Yu Yee Dominic /CSF" userId="S::s10222894@connect.np.edu.sg::59ddad63-47f1-4317-b088-d34171f6460d" providerId="AD" clId="Web-{0083840E-E22C-9702-F716-E459039BE3C1}" dt="2022-07-28T09:24:07.488" v="134"/>
          <ac:spMkLst>
            <pc:docMk/>
            <pc:sldMk cId="3323086521" sldId="258"/>
            <ac:spMk id="98" creationId="{7CC9829A-26F6-4595-8608-1A9F57DA7504}"/>
          </ac:spMkLst>
        </pc:spChg>
        <pc:grpChg chg="del">
          <ac:chgData name="Lee Yu Yee Dominic /CSF" userId="S::s10222894@connect.np.edu.sg::59ddad63-47f1-4317-b088-d34171f6460d" providerId="AD" clId="Web-{0083840E-E22C-9702-F716-E459039BE3C1}" dt="2022-07-28T09:03:53.033" v="65"/>
          <ac:grpSpMkLst>
            <pc:docMk/>
            <pc:sldMk cId="3323086521" sldId="258"/>
            <ac:grpSpMk id="9" creationId="{17C4610E-9C18-467B-BF10-BE6A974CC364}"/>
          </ac:grpSpMkLst>
        </pc:grpChg>
        <pc:grpChg chg="del">
          <ac:chgData name="Lee Yu Yee Dominic /CSF" userId="S::s10222894@connect.np.edu.sg::59ddad63-47f1-4317-b088-d34171f6460d" providerId="AD" clId="Web-{0083840E-E22C-9702-F716-E459039BE3C1}" dt="2022-07-28T09:03:53.033" v="65"/>
          <ac:grpSpMkLst>
            <pc:docMk/>
            <pc:sldMk cId="3323086521" sldId="258"/>
            <ac:grpSpMk id="30" creationId="{A899734C-500F-4274-9854-8BFA14A1D7EE}"/>
          </ac:grpSpMkLst>
        </pc:grpChg>
        <pc:grpChg chg="del">
          <ac:chgData name="Lee Yu Yee Dominic /CSF" userId="S::s10222894@connect.np.edu.sg::59ddad63-47f1-4317-b088-d34171f6460d" providerId="AD" clId="Web-{0083840E-E22C-9702-F716-E459039BE3C1}" dt="2022-07-28T09:03:53.033" v="65"/>
          <ac:grpSpMkLst>
            <pc:docMk/>
            <pc:sldMk cId="3323086521" sldId="258"/>
            <ac:grpSpMk id="37" creationId="{D8E9CF54-0466-4261-9E62-0249E60E1886}"/>
          </ac:grpSpMkLst>
        </pc:grpChg>
        <pc:grpChg chg="add del">
          <ac:chgData name="Lee Yu Yee Dominic /CSF" userId="S::s10222894@connect.np.edu.sg::59ddad63-47f1-4317-b088-d34171f6460d" providerId="AD" clId="Web-{0083840E-E22C-9702-F716-E459039BE3C1}" dt="2022-07-28T09:24:07.488" v="134"/>
          <ac:grpSpMkLst>
            <pc:docMk/>
            <pc:sldMk cId="3323086521" sldId="258"/>
            <ac:grpSpMk id="67" creationId="{75343792-FB15-4868-8582-6FB07FD06552}"/>
          </ac:grpSpMkLst>
        </pc:grpChg>
        <pc:grpChg chg="add del">
          <ac:chgData name="Lee Yu Yee Dominic /CSF" userId="S::s10222894@connect.np.edu.sg::59ddad63-47f1-4317-b088-d34171f6460d" providerId="AD" clId="Web-{0083840E-E22C-9702-F716-E459039BE3C1}" dt="2022-07-28T09:24:07.488" v="134"/>
          <ac:grpSpMkLst>
            <pc:docMk/>
            <pc:sldMk cId="3323086521" sldId="258"/>
            <ac:grpSpMk id="90" creationId="{F594A2EF-2FF2-48A2-91C9-02790030750B}"/>
          </ac:grpSpMkLst>
        </pc:grpChg>
        <pc:grpChg chg="add">
          <ac:chgData name="Lee Yu Yee Dominic /CSF" userId="S::s10222894@connect.np.edu.sg::59ddad63-47f1-4317-b088-d34171f6460d" providerId="AD" clId="Web-{0083840E-E22C-9702-F716-E459039BE3C1}" dt="2022-07-28T09:24:07.488" v="134"/>
          <ac:grpSpMkLst>
            <pc:docMk/>
            <pc:sldMk cId="3323086521" sldId="258"/>
            <ac:grpSpMk id="100" creationId="{75343792-FB15-4868-8582-6FB07FD06552}"/>
          </ac:grpSpMkLst>
        </pc:grpChg>
        <pc:grpChg chg="add">
          <ac:chgData name="Lee Yu Yee Dominic /CSF" userId="S::s10222894@connect.np.edu.sg::59ddad63-47f1-4317-b088-d34171f6460d" providerId="AD" clId="Web-{0083840E-E22C-9702-F716-E459039BE3C1}" dt="2022-07-28T09:24:07.488" v="134"/>
          <ac:grpSpMkLst>
            <pc:docMk/>
            <pc:sldMk cId="3323086521" sldId="258"/>
            <ac:grpSpMk id="123" creationId="{F594A2EF-2FF2-48A2-91C9-02790030750B}"/>
          </ac:grpSpMkLst>
        </pc:grpChg>
        <pc:picChg chg="add mod">
          <ac:chgData name="Lee Yu Yee Dominic /CSF" userId="S::s10222894@connect.np.edu.sg::59ddad63-47f1-4317-b088-d34171f6460d" providerId="AD" clId="Web-{0083840E-E22C-9702-F716-E459039BE3C1}" dt="2022-07-28T09:24:07.488" v="134"/>
          <ac:picMkLst>
            <pc:docMk/>
            <pc:sldMk cId="3323086521" sldId="258"/>
            <ac:picMk id="3" creationId="{4DE865AF-37DF-C71D-41FA-949DA1A6DDBB}"/>
          </ac:picMkLst>
        </pc:picChg>
        <pc:picChg chg="del mod">
          <ac:chgData name="Lee Yu Yee Dominic /CSF" userId="S::s10222894@connect.np.edu.sg::59ddad63-47f1-4317-b088-d34171f6460d" providerId="AD" clId="Web-{0083840E-E22C-9702-F716-E459039BE3C1}" dt="2022-07-28T09:24:01.441" v="131"/>
          <ac:picMkLst>
            <pc:docMk/>
            <pc:sldMk cId="3323086521" sldId="258"/>
            <ac:picMk id="4" creationId="{E9A59482-5DCE-7D9F-DC21-DC8F1F3C59B3}"/>
          </ac:picMkLst>
        </pc:picChg>
      </pc:sldChg>
      <pc:sldChg chg="modSp ord">
        <pc:chgData name="Lee Yu Yee Dominic /CSF" userId="S::s10222894@connect.np.edu.sg::59ddad63-47f1-4317-b088-d34171f6460d" providerId="AD" clId="Web-{0083840E-E22C-9702-F716-E459039BE3C1}" dt="2022-07-28T09:03:27.813" v="64" actId="20577"/>
        <pc:sldMkLst>
          <pc:docMk/>
          <pc:sldMk cId="3433054311" sldId="259"/>
        </pc:sldMkLst>
        <pc:spChg chg="mod">
          <ac:chgData name="Lee Yu Yee Dominic /CSF" userId="S::s10222894@connect.np.edu.sg::59ddad63-47f1-4317-b088-d34171f6460d" providerId="AD" clId="Web-{0083840E-E22C-9702-F716-E459039BE3C1}" dt="2022-07-28T09:03:27.813" v="64" actId="20577"/>
          <ac:spMkLst>
            <pc:docMk/>
            <pc:sldMk cId="3433054311" sldId="259"/>
            <ac:spMk id="2" creationId="{7BCCD5DA-416F-D349-BF86-94E63B3BC52C}"/>
          </ac:spMkLst>
        </pc:spChg>
        <pc:spChg chg="mod">
          <ac:chgData name="Lee Yu Yee Dominic /CSF" userId="S::s10222894@connect.np.edu.sg::59ddad63-47f1-4317-b088-d34171f6460d" providerId="AD" clId="Web-{0083840E-E22C-9702-F716-E459039BE3C1}" dt="2022-07-28T08:58:09.570" v="28" actId="20577"/>
          <ac:spMkLst>
            <pc:docMk/>
            <pc:sldMk cId="3433054311" sldId="259"/>
            <ac:spMk id="3" creationId="{1B35200A-E4B5-E66E-4238-21F466A3A18B}"/>
          </ac:spMkLst>
        </pc:spChg>
      </pc:sldChg>
      <pc:sldChg chg="addSp delSp modSp mod setBg">
        <pc:chgData name="Lee Yu Yee Dominic /CSF" userId="S::s10222894@connect.np.edu.sg::59ddad63-47f1-4317-b088-d34171f6460d" providerId="AD" clId="Web-{0083840E-E22C-9702-F716-E459039BE3C1}" dt="2022-07-28T09:28:20.978" v="175" actId="1076"/>
        <pc:sldMkLst>
          <pc:docMk/>
          <pc:sldMk cId="2911766487" sldId="263"/>
        </pc:sldMkLst>
        <pc:spChg chg="mod ord">
          <ac:chgData name="Lee Yu Yee Dominic /CSF" userId="S::s10222894@connect.np.edu.sg::59ddad63-47f1-4317-b088-d34171f6460d" providerId="AD" clId="Web-{0083840E-E22C-9702-F716-E459039BE3C1}" dt="2022-07-28T09:28:20.978" v="175" actId="1076"/>
          <ac:spMkLst>
            <pc:docMk/>
            <pc:sldMk cId="2911766487" sldId="263"/>
            <ac:spMk id="2" creationId="{218970A8-14A6-E328-BDDD-90F35C2ABE6C}"/>
          </ac:spMkLst>
        </pc:spChg>
        <pc:spChg chg="del">
          <ac:chgData name="Lee Yu Yee Dominic /CSF" userId="S::s10222894@connect.np.edu.sg::59ddad63-47f1-4317-b088-d34171f6460d" providerId="AD" clId="Web-{0083840E-E22C-9702-F716-E459039BE3C1}" dt="2022-07-28T09:27:16.023" v="143"/>
          <ac:spMkLst>
            <pc:docMk/>
            <pc:sldMk cId="2911766487" sldId="263"/>
            <ac:spMk id="3" creationId="{E5C78052-B204-547E-56C1-0725DBC0F727}"/>
          </ac:spMkLst>
        </pc:spChg>
        <pc:spChg chg="add">
          <ac:chgData name="Lee Yu Yee Dominic /CSF" userId="S::s10222894@connect.np.edu.sg::59ddad63-47f1-4317-b088-d34171f6460d" providerId="AD" clId="Web-{0083840E-E22C-9702-F716-E459039BE3C1}" dt="2022-07-28T09:27:33.164" v="147"/>
          <ac:spMkLst>
            <pc:docMk/>
            <pc:sldMk cId="2911766487" sldId="263"/>
            <ac:spMk id="36" creationId="{970A98CA-71CF-41CD-937B-850795886A59}"/>
          </ac:spMkLst>
        </pc:spChg>
        <pc:spChg chg="add">
          <ac:chgData name="Lee Yu Yee Dominic /CSF" userId="S::s10222894@connect.np.edu.sg::59ddad63-47f1-4317-b088-d34171f6460d" providerId="AD" clId="Web-{0083840E-E22C-9702-F716-E459039BE3C1}" dt="2022-07-28T09:27:33.164" v="147"/>
          <ac:spMkLst>
            <pc:docMk/>
            <pc:sldMk cId="2911766487" sldId="263"/>
            <ac:spMk id="59" creationId="{57FEE73E-FB69-4E9E-BF08-78CA1886256E}"/>
          </ac:spMkLst>
        </pc:spChg>
        <pc:grpChg chg="add">
          <ac:chgData name="Lee Yu Yee Dominic /CSF" userId="S::s10222894@connect.np.edu.sg::59ddad63-47f1-4317-b088-d34171f6460d" providerId="AD" clId="Web-{0083840E-E22C-9702-F716-E459039BE3C1}" dt="2022-07-28T09:27:33.164" v="147"/>
          <ac:grpSpMkLst>
            <pc:docMk/>
            <pc:sldMk cId="2911766487" sldId="263"/>
            <ac:grpSpMk id="10" creationId="{9A517D76-CE12-47A5-BD95-9A8F05070B27}"/>
          </ac:grpSpMkLst>
        </pc:grpChg>
        <pc:grpChg chg="add">
          <ac:chgData name="Lee Yu Yee Dominic /CSF" userId="S::s10222894@connect.np.edu.sg::59ddad63-47f1-4317-b088-d34171f6460d" providerId="AD" clId="Web-{0083840E-E22C-9702-F716-E459039BE3C1}" dt="2022-07-28T09:27:33.164" v="147"/>
          <ac:grpSpMkLst>
            <pc:docMk/>
            <pc:sldMk cId="2911766487" sldId="263"/>
            <ac:grpSpMk id="31" creationId="{445D6626-A6F2-4475-922C-BE42D3365F27}"/>
          </ac:grpSpMkLst>
        </pc:grpChg>
        <pc:grpChg chg="add">
          <ac:chgData name="Lee Yu Yee Dominic /CSF" userId="S::s10222894@connect.np.edu.sg::59ddad63-47f1-4317-b088-d34171f6460d" providerId="AD" clId="Web-{0083840E-E22C-9702-F716-E459039BE3C1}" dt="2022-07-28T09:27:33.164" v="147"/>
          <ac:grpSpMkLst>
            <pc:docMk/>
            <pc:sldMk cId="2911766487" sldId="263"/>
            <ac:grpSpMk id="38" creationId="{6F326EE7-A508-4EF7-AFBF-63D7A596E9EA}"/>
          </ac:grpSpMkLst>
        </pc:grpChg>
        <pc:grpChg chg="add">
          <ac:chgData name="Lee Yu Yee Dominic /CSF" userId="S::s10222894@connect.np.edu.sg::59ddad63-47f1-4317-b088-d34171f6460d" providerId="AD" clId="Web-{0083840E-E22C-9702-F716-E459039BE3C1}" dt="2022-07-28T09:27:33.164" v="147"/>
          <ac:grpSpMkLst>
            <pc:docMk/>
            <pc:sldMk cId="2911766487" sldId="263"/>
            <ac:grpSpMk id="61" creationId="{9D45FA45-1472-4C71-BA56-6BFB628AD0C5}"/>
          </ac:grpSpMkLst>
        </pc:grpChg>
        <pc:picChg chg="add mod ord">
          <ac:chgData name="Lee Yu Yee Dominic /CSF" userId="S::s10222894@connect.np.edu.sg::59ddad63-47f1-4317-b088-d34171f6460d" providerId="AD" clId="Web-{0083840E-E22C-9702-F716-E459039BE3C1}" dt="2022-07-28T09:27:33.164" v="147"/>
          <ac:picMkLst>
            <pc:docMk/>
            <pc:sldMk cId="2911766487" sldId="263"/>
            <ac:picMk id="4" creationId="{C99B4BC6-7D23-48F8-6CEB-C339FCA1553E}"/>
          </ac:picMkLst>
        </pc:picChg>
        <pc:picChg chg="add mod">
          <ac:chgData name="Lee Yu Yee Dominic /CSF" userId="S::s10222894@connect.np.edu.sg::59ddad63-47f1-4317-b088-d34171f6460d" providerId="AD" clId="Web-{0083840E-E22C-9702-F716-E459039BE3C1}" dt="2022-07-28T09:27:33.164" v="147"/>
          <ac:picMkLst>
            <pc:docMk/>
            <pc:sldMk cId="2911766487" sldId="263"/>
            <ac:picMk id="5" creationId="{DC3541ED-4E3B-2E49-94E9-3E31475E64A9}"/>
          </ac:picMkLst>
        </pc:picChg>
      </pc:sldChg>
      <pc:sldChg chg="addSp delSp modSp add ord replId addCm">
        <pc:chgData name="Lee Yu Yee Dominic /CSF" userId="S::s10222894@connect.np.edu.sg::59ddad63-47f1-4317-b088-d34171f6460d" providerId="AD" clId="Web-{0083840E-E22C-9702-F716-E459039BE3C1}" dt="2022-07-28T09:39:44.383" v="326"/>
        <pc:sldMkLst>
          <pc:docMk/>
          <pc:sldMk cId="1046066256" sldId="264"/>
        </pc:sldMkLst>
        <pc:spChg chg="mod">
          <ac:chgData name="Lee Yu Yee Dominic /CSF" userId="S::s10222894@connect.np.edu.sg::59ddad63-47f1-4317-b088-d34171f6460d" providerId="AD" clId="Web-{0083840E-E22C-9702-F716-E459039BE3C1}" dt="2022-07-28T09:03:23.110" v="63" actId="20577"/>
          <ac:spMkLst>
            <pc:docMk/>
            <pc:sldMk cId="1046066256" sldId="264"/>
            <ac:spMk id="2" creationId="{7BCCD5DA-416F-D349-BF86-94E63B3BC52C}"/>
          </ac:spMkLst>
        </pc:spChg>
        <pc:spChg chg="del mod">
          <ac:chgData name="Lee Yu Yee Dominic /CSF" userId="S::s10222894@connect.np.edu.sg::59ddad63-47f1-4317-b088-d34171f6460d" providerId="AD" clId="Web-{0083840E-E22C-9702-F716-E459039BE3C1}" dt="2022-07-28T09:05:08.426" v="123"/>
          <ac:spMkLst>
            <pc:docMk/>
            <pc:sldMk cId="1046066256" sldId="264"/>
            <ac:spMk id="3" creationId="{1B35200A-E4B5-E66E-4238-21F466A3A18B}"/>
          </ac:spMkLst>
        </pc:spChg>
        <pc:spChg chg="add mod">
          <ac:chgData name="Lee Yu Yee Dominic /CSF" userId="S::s10222894@connect.np.edu.sg::59ddad63-47f1-4317-b088-d34171f6460d" providerId="AD" clId="Web-{0083840E-E22C-9702-F716-E459039BE3C1}" dt="2022-07-28T09:39:04.288" v="324" actId="20577"/>
          <ac:spMkLst>
            <pc:docMk/>
            <pc:sldMk cId="1046066256" sldId="264"/>
            <ac:spMk id="5" creationId="{AA666C0E-9528-B830-E888-B5DEC9EC29BE}"/>
          </ac:spMkLst>
        </pc:spChg>
      </pc:sldChg>
      <pc:sldChg chg="addSp delSp modSp new">
        <pc:chgData name="Lee Yu Yee Dominic /CSF" userId="S::s10222894@connect.np.edu.sg::59ddad63-47f1-4317-b088-d34171f6460d" providerId="AD" clId="Web-{0083840E-E22C-9702-F716-E459039BE3C1}" dt="2022-07-28T09:41:10.275" v="327" actId="20577"/>
        <pc:sldMkLst>
          <pc:docMk/>
          <pc:sldMk cId="3436282742" sldId="265"/>
        </pc:sldMkLst>
        <pc:spChg chg="mod">
          <ac:chgData name="Lee Yu Yee Dominic /CSF" userId="S::s10222894@connect.np.edu.sg::59ddad63-47f1-4317-b088-d34171f6460d" providerId="AD" clId="Web-{0083840E-E22C-9702-F716-E459039BE3C1}" dt="2022-07-28T09:41:10.275" v="327" actId="20577"/>
          <ac:spMkLst>
            <pc:docMk/>
            <pc:sldMk cId="3436282742" sldId="265"/>
            <ac:spMk id="2" creationId="{919EAAF6-2F2A-D953-B124-174AFBC70FC7}"/>
          </ac:spMkLst>
        </pc:spChg>
        <pc:spChg chg="del">
          <ac:chgData name="Lee Yu Yee Dominic /CSF" userId="S::s10222894@connect.np.edu.sg::59ddad63-47f1-4317-b088-d34171f6460d" providerId="AD" clId="Web-{0083840E-E22C-9702-F716-E459039BE3C1}" dt="2022-07-28T09:25:56.553" v="135"/>
          <ac:spMkLst>
            <pc:docMk/>
            <pc:sldMk cId="3436282742" sldId="265"/>
            <ac:spMk id="3" creationId="{D78AD8ED-2959-A263-5E7F-2B7998FA42BD}"/>
          </ac:spMkLst>
        </pc:spChg>
        <pc:picChg chg="add mod ord">
          <ac:chgData name="Lee Yu Yee Dominic /CSF" userId="S::s10222894@connect.np.edu.sg::59ddad63-47f1-4317-b088-d34171f6460d" providerId="AD" clId="Web-{0083840E-E22C-9702-F716-E459039BE3C1}" dt="2022-07-28T09:25:56.553" v="135"/>
          <ac:picMkLst>
            <pc:docMk/>
            <pc:sldMk cId="3436282742" sldId="265"/>
            <ac:picMk id="4" creationId="{EE102477-0EAA-5F38-9A70-778C5FBF623D}"/>
          </ac:picMkLst>
        </pc:picChg>
      </pc:sldChg>
      <pc:sldChg chg="addSp delSp modSp new mod setBg">
        <pc:chgData name="Lee Yu Yee Dominic /CSF" userId="S::s10222894@connect.np.edu.sg::59ddad63-47f1-4317-b088-d34171f6460d" providerId="AD" clId="Web-{0083840E-E22C-9702-F716-E459039BE3C1}" dt="2022-07-28T10:33:28.030" v="497" actId="20577"/>
        <pc:sldMkLst>
          <pc:docMk/>
          <pc:sldMk cId="1802637997" sldId="266"/>
        </pc:sldMkLst>
        <pc:spChg chg="del mod">
          <ac:chgData name="Lee Yu Yee Dominic /CSF" userId="S::s10222894@connect.np.edu.sg::59ddad63-47f1-4317-b088-d34171f6460d" providerId="AD" clId="Web-{0083840E-E22C-9702-F716-E459039BE3C1}" dt="2022-07-28T10:33:13.577" v="487"/>
          <ac:spMkLst>
            <pc:docMk/>
            <pc:sldMk cId="1802637997" sldId="266"/>
            <ac:spMk id="2" creationId="{693A46C5-0B7C-30E2-ABB3-31E1D981265B}"/>
          </ac:spMkLst>
        </pc:spChg>
        <pc:spChg chg="mod ord">
          <ac:chgData name="Lee Yu Yee Dominic /CSF" userId="S::s10222894@connect.np.edu.sg::59ddad63-47f1-4317-b088-d34171f6460d" providerId="AD" clId="Web-{0083840E-E22C-9702-F716-E459039BE3C1}" dt="2022-07-28T10:33:18.718" v="490"/>
          <ac:spMkLst>
            <pc:docMk/>
            <pc:sldMk cId="1802637997" sldId="266"/>
            <ac:spMk id="3" creationId="{B3E3D1E6-B4A1-8706-6DF8-36A2A9F11B6F}"/>
          </ac:spMkLst>
        </pc:spChg>
        <pc:spChg chg="add mod">
          <ac:chgData name="Lee Yu Yee Dominic /CSF" userId="S::s10222894@connect.np.edu.sg::59ddad63-47f1-4317-b088-d34171f6460d" providerId="AD" clId="Web-{0083840E-E22C-9702-F716-E459039BE3C1}" dt="2022-07-28T10:33:28.030" v="497" actId="20577"/>
          <ac:spMkLst>
            <pc:docMk/>
            <pc:sldMk cId="1802637997" sldId="266"/>
            <ac:spMk id="5" creationId="{CEDF0F46-8208-2841-91DD-8EE1993D40AA}"/>
          </ac:spMkLst>
        </pc:spChg>
        <pc:spChg chg="add">
          <ac:chgData name="Lee Yu Yee Dominic /CSF" userId="S::s10222894@connect.np.edu.sg::59ddad63-47f1-4317-b088-d34171f6460d" providerId="AD" clId="Web-{0083840E-E22C-9702-F716-E459039BE3C1}" dt="2022-07-28T10:33:18.718" v="490"/>
          <ac:spMkLst>
            <pc:docMk/>
            <pc:sldMk cId="1802637997" sldId="266"/>
            <ac:spMk id="12" creationId="{48CAE4AE-A9DF-45AF-9A9C-1712BC63418E}"/>
          </ac:spMkLst>
        </pc:spChg>
        <pc:spChg chg="add">
          <ac:chgData name="Lee Yu Yee Dominic /CSF" userId="S::s10222894@connect.np.edu.sg::59ddad63-47f1-4317-b088-d34171f6460d" providerId="AD" clId="Web-{0083840E-E22C-9702-F716-E459039BE3C1}" dt="2022-07-28T10:33:18.718" v="490"/>
          <ac:spMkLst>
            <pc:docMk/>
            <pc:sldMk cId="1802637997" sldId="266"/>
            <ac:spMk id="37" creationId="{E972DE0D-2E53-4159-ABD3-C601524262C2}"/>
          </ac:spMkLst>
        </pc:spChg>
        <pc:grpChg chg="add">
          <ac:chgData name="Lee Yu Yee Dominic /CSF" userId="S::s10222894@connect.np.edu.sg::59ddad63-47f1-4317-b088-d34171f6460d" providerId="AD" clId="Web-{0083840E-E22C-9702-F716-E459039BE3C1}" dt="2022-07-28T10:33:18.718" v="490"/>
          <ac:grpSpMkLst>
            <pc:docMk/>
            <pc:sldMk cId="1802637997" sldId="266"/>
            <ac:grpSpMk id="14" creationId="{6C272060-BC98-4C91-A58F-4DFEC566CF7F}"/>
          </ac:grpSpMkLst>
        </pc:grpChg>
        <pc:picChg chg="add mod">
          <ac:chgData name="Lee Yu Yee Dominic /CSF" userId="S::s10222894@connect.np.edu.sg::59ddad63-47f1-4317-b088-d34171f6460d" providerId="AD" clId="Web-{0083840E-E22C-9702-F716-E459039BE3C1}" dt="2022-07-28T10:33:18.718" v="490"/>
          <ac:picMkLst>
            <pc:docMk/>
            <pc:sldMk cId="1802637997" sldId="266"/>
            <ac:picMk id="7" creationId="{318ED6BE-51B9-A27E-E970-F6BBD5458FAA}"/>
          </ac:picMkLst>
        </pc:picChg>
      </pc:sldChg>
      <pc:sldChg chg="addSp delSp modSp new del mod setBg">
        <pc:chgData name="Lee Yu Yee Dominic /CSF" userId="S::s10222894@connect.np.edu.sg::59ddad63-47f1-4317-b088-d34171f6460d" providerId="AD" clId="Web-{0083840E-E22C-9702-F716-E459039BE3C1}" dt="2022-07-28T10:34:53.344" v="517"/>
        <pc:sldMkLst>
          <pc:docMk/>
          <pc:sldMk cId="3769718987" sldId="267"/>
        </pc:sldMkLst>
        <pc:spChg chg="mod">
          <ac:chgData name="Lee Yu Yee Dominic /CSF" userId="S::s10222894@connect.np.edu.sg::59ddad63-47f1-4317-b088-d34171f6460d" providerId="AD" clId="Web-{0083840E-E22C-9702-F716-E459039BE3C1}" dt="2022-07-28T10:34:21.062" v="506"/>
          <ac:spMkLst>
            <pc:docMk/>
            <pc:sldMk cId="3769718987" sldId="267"/>
            <ac:spMk id="2" creationId="{C065AE3C-7653-5881-8088-A960EAB5B8E6}"/>
          </ac:spMkLst>
        </pc:spChg>
        <pc:spChg chg="del">
          <ac:chgData name="Lee Yu Yee Dominic /CSF" userId="S::s10222894@connect.np.edu.sg::59ddad63-47f1-4317-b088-d34171f6460d" providerId="AD" clId="Web-{0083840E-E22C-9702-F716-E459039BE3C1}" dt="2022-07-28T10:27:05.477" v="476"/>
          <ac:spMkLst>
            <pc:docMk/>
            <pc:sldMk cId="3769718987" sldId="267"/>
            <ac:spMk id="3" creationId="{D6AD3DEF-3F7E-D6CA-E214-54890B48A4A3}"/>
          </ac:spMkLst>
        </pc:spChg>
        <pc:spChg chg="add del mod">
          <ac:chgData name="Lee Yu Yee Dominic /CSF" userId="S::s10222894@connect.np.edu.sg::59ddad63-47f1-4317-b088-d34171f6460d" providerId="AD" clId="Web-{0083840E-E22C-9702-F716-E459039BE3C1}" dt="2022-07-28T10:33:48.609" v="503"/>
          <ac:spMkLst>
            <pc:docMk/>
            <pc:sldMk cId="3769718987" sldId="267"/>
            <ac:spMk id="6" creationId="{7EED9310-D794-5A17-A86A-6DC82716646E}"/>
          </ac:spMkLst>
        </pc:spChg>
        <pc:spChg chg="add">
          <ac:chgData name="Lee Yu Yee Dominic /CSF" userId="S::s10222894@connect.np.edu.sg::59ddad63-47f1-4317-b088-d34171f6460d" providerId="AD" clId="Web-{0083840E-E22C-9702-F716-E459039BE3C1}" dt="2022-07-28T10:34:21.062" v="506"/>
          <ac:spMkLst>
            <pc:docMk/>
            <pc:sldMk cId="3769718987" sldId="267"/>
            <ac:spMk id="40" creationId="{33008093-012F-4D0C-BED4-BEEFF11CA0F3}"/>
          </ac:spMkLst>
        </pc:spChg>
        <pc:spChg chg="add">
          <ac:chgData name="Lee Yu Yee Dominic /CSF" userId="S::s10222894@connect.np.edu.sg::59ddad63-47f1-4317-b088-d34171f6460d" providerId="AD" clId="Web-{0083840E-E22C-9702-F716-E459039BE3C1}" dt="2022-07-28T10:34:21.062" v="506"/>
          <ac:spMkLst>
            <pc:docMk/>
            <pc:sldMk cId="3769718987" sldId="267"/>
            <ac:spMk id="68" creationId="{88E45477-FC3F-489E-8195-02E95852F62D}"/>
          </ac:spMkLst>
        </pc:spChg>
        <pc:grpChg chg="add">
          <ac:chgData name="Lee Yu Yee Dominic /CSF" userId="S::s10222894@connect.np.edu.sg::59ddad63-47f1-4317-b088-d34171f6460d" providerId="AD" clId="Web-{0083840E-E22C-9702-F716-E459039BE3C1}" dt="2022-07-28T10:34:21.062" v="506"/>
          <ac:grpSpMkLst>
            <pc:docMk/>
            <pc:sldMk cId="3769718987" sldId="267"/>
            <ac:grpSpMk id="14" creationId="{9A517D76-CE12-47A5-BD95-9A8F05070B27}"/>
          </ac:grpSpMkLst>
        </pc:grpChg>
        <pc:grpChg chg="add">
          <ac:chgData name="Lee Yu Yee Dominic /CSF" userId="S::s10222894@connect.np.edu.sg::59ddad63-47f1-4317-b088-d34171f6460d" providerId="AD" clId="Web-{0083840E-E22C-9702-F716-E459039BE3C1}" dt="2022-07-28T10:34:21.062" v="506"/>
          <ac:grpSpMkLst>
            <pc:docMk/>
            <pc:sldMk cId="3769718987" sldId="267"/>
            <ac:grpSpMk id="35" creationId="{445D6626-A6F2-4475-922C-BE42D3365F27}"/>
          </ac:grpSpMkLst>
        </pc:grpChg>
        <pc:grpChg chg="add">
          <ac:chgData name="Lee Yu Yee Dominic /CSF" userId="S::s10222894@connect.np.edu.sg::59ddad63-47f1-4317-b088-d34171f6460d" providerId="AD" clId="Web-{0083840E-E22C-9702-F716-E459039BE3C1}" dt="2022-07-28T10:34:21.062" v="506"/>
          <ac:grpSpMkLst>
            <pc:docMk/>
            <pc:sldMk cId="3769718987" sldId="267"/>
            <ac:grpSpMk id="42" creationId="{13DFFFD4-4F03-42EE-8CC9-6778E314773C}"/>
          </ac:grpSpMkLst>
        </pc:grpChg>
        <pc:grpChg chg="add">
          <ac:chgData name="Lee Yu Yee Dominic /CSF" userId="S::s10222894@connect.np.edu.sg::59ddad63-47f1-4317-b088-d34171f6460d" providerId="AD" clId="Web-{0083840E-E22C-9702-F716-E459039BE3C1}" dt="2022-07-28T10:34:21.062" v="506"/>
          <ac:grpSpMkLst>
            <pc:docMk/>
            <pc:sldMk cId="3769718987" sldId="267"/>
            <ac:grpSpMk id="63" creationId="{D228103D-FF59-416F-98F7-7B395C02B44B}"/>
          </ac:grpSpMkLst>
        </pc:grpChg>
        <pc:picChg chg="add del mod ord">
          <ac:chgData name="Lee Yu Yee Dominic /CSF" userId="S::s10222894@connect.np.edu.sg::59ddad63-47f1-4317-b088-d34171f6460d" providerId="AD" clId="Web-{0083840E-E22C-9702-F716-E459039BE3C1}" dt="2022-07-28T10:33:32.812" v="498"/>
          <ac:picMkLst>
            <pc:docMk/>
            <pc:sldMk cId="3769718987" sldId="267"/>
            <ac:picMk id="4" creationId="{19D90A71-C49D-D7B8-E89D-EC4523DBD1EA}"/>
          </ac:picMkLst>
        </pc:picChg>
        <pc:picChg chg="add del mod ord">
          <ac:chgData name="Lee Yu Yee Dominic /CSF" userId="S::s10222894@connect.np.edu.sg::59ddad63-47f1-4317-b088-d34171f6460d" providerId="AD" clId="Web-{0083840E-E22C-9702-F716-E459039BE3C1}" dt="2022-07-28T10:33:34.155" v="500"/>
          <ac:picMkLst>
            <pc:docMk/>
            <pc:sldMk cId="3769718987" sldId="267"/>
            <ac:picMk id="7" creationId="{DAA4BDDC-B1BA-5CED-CF8F-A8E781912D21}"/>
          </ac:picMkLst>
        </pc:picChg>
        <pc:picChg chg="add mod ord">
          <ac:chgData name="Lee Yu Yee Dominic /CSF" userId="S::s10222894@connect.np.edu.sg::59ddad63-47f1-4317-b088-d34171f6460d" providerId="AD" clId="Web-{0083840E-E22C-9702-F716-E459039BE3C1}" dt="2022-07-28T10:34:47.828" v="514" actId="1076"/>
          <ac:picMkLst>
            <pc:docMk/>
            <pc:sldMk cId="3769718987" sldId="267"/>
            <ac:picMk id="8" creationId="{5795852F-4671-8955-7FDE-EAA7DF544104}"/>
          </ac:picMkLst>
        </pc:picChg>
        <pc:picChg chg="add mod">
          <ac:chgData name="Lee Yu Yee Dominic /CSF" userId="S::s10222894@connect.np.edu.sg::59ddad63-47f1-4317-b088-d34171f6460d" providerId="AD" clId="Web-{0083840E-E22C-9702-F716-E459039BE3C1}" dt="2022-07-28T10:34:38.844" v="510" actId="1076"/>
          <ac:picMkLst>
            <pc:docMk/>
            <pc:sldMk cId="3769718987" sldId="267"/>
            <ac:picMk id="9" creationId="{19B76AC3-09A5-5A57-0D56-DE7B2C4CF936}"/>
          </ac:picMkLst>
        </pc:picChg>
      </pc:sldChg>
      <pc:sldChg chg="addSp modSp new del mod setBg">
        <pc:chgData name="Lee Yu Yee Dominic /CSF" userId="S::s10222894@connect.np.edu.sg::59ddad63-47f1-4317-b088-d34171f6460d" providerId="AD" clId="Web-{0083840E-E22C-9702-F716-E459039BE3C1}" dt="2022-07-28T10:36:33.190" v="541"/>
        <pc:sldMkLst>
          <pc:docMk/>
          <pc:sldMk cId="4008775173" sldId="268"/>
        </pc:sldMkLst>
        <pc:spChg chg="mod">
          <ac:chgData name="Lee Yu Yee Dominic /CSF" userId="S::s10222894@connect.np.edu.sg::59ddad63-47f1-4317-b088-d34171f6460d" providerId="AD" clId="Web-{0083840E-E22C-9702-F716-E459039BE3C1}" dt="2022-07-28T10:34:45.219" v="512"/>
          <ac:spMkLst>
            <pc:docMk/>
            <pc:sldMk cId="4008775173" sldId="268"/>
            <ac:spMk id="2" creationId="{0346D389-D3A0-2CE0-0C7C-B2E4BC3AEE26}"/>
          </ac:spMkLst>
        </pc:spChg>
        <pc:spChg chg="mod">
          <ac:chgData name="Lee Yu Yee Dominic /CSF" userId="S::s10222894@connect.np.edu.sg::59ddad63-47f1-4317-b088-d34171f6460d" providerId="AD" clId="Web-{0083840E-E22C-9702-F716-E459039BE3C1}" dt="2022-07-28T10:34:45.219" v="512"/>
          <ac:spMkLst>
            <pc:docMk/>
            <pc:sldMk cId="4008775173" sldId="268"/>
            <ac:spMk id="3" creationId="{BDFE4238-D9AC-9E39-874F-05834DE5EA37}"/>
          </ac:spMkLst>
        </pc:spChg>
        <pc:spChg chg="add">
          <ac:chgData name="Lee Yu Yee Dominic /CSF" userId="S::s10222894@connect.np.edu.sg::59ddad63-47f1-4317-b088-d34171f6460d" providerId="AD" clId="Web-{0083840E-E22C-9702-F716-E459039BE3C1}" dt="2022-07-28T10:34:45.219" v="512"/>
          <ac:spMkLst>
            <pc:docMk/>
            <pc:sldMk cId="4008775173" sldId="268"/>
            <ac:spMk id="8" creationId="{E2366EBA-92FD-44AE-87A9-25E5135EB2C9}"/>
          </ac:spMkLst>
        </pc:spChg>
        <pc:spChg chg="add">
          <ac:chgData name="Lee Yu Yee Dominic /CSF" userId="S::s10222894@connect.np.edu.sg::59ddad63-47f1-4317-b088-d34171f6460d" providerId="AD" clId="Web-{0083840E-E22C-9702-F716-E459039BE3C1}" dt="2022-07-28T10:34:45.219" v="512"/>
          <ac:spMkLst>
            <pc:docMk/>
            <pc:sldMk cId="4008775173" sldId="268"/>
            <ac:spMk id="33" creationId="{7C462C46-EFB7-4580-9921-DFC346FCC3C2}"/>
          </ac:spMkLst>
        </pc:spChg>
        <pc:spChg chg="add">
          <ac:chgData name="Lee Yu Yee Dominic /CSF" userId="S::s10222894@connect.np.edu.sg::59ddad63-47f1-4317-b088-d34171f6460d" providerId="AD" clId="Web-{0083840E-E22C-9702-F716-E459039BE3C1}" dt="2022-07-28T10:34:45.219" v="512"/>
          <ac:spMkLst>
            <pc:docMk/>
            <pc:sldMk cId="4008775173" sldId="268"/>
            <ac:spMk id="35" creationId="{B8B918B4-AB10-4E3A-916E-A9625586EA47}"/>
          </ac:spMkLst>
        </pc:spChg>
        <pc:grpChg chg="add">
          <ac:chgData name="Lee Yu Yee Dominic /CSF" userId="S::s10222894@connect.np.edu.sg::59ddad63-47f1-4317-b088-d34171f6460d" providerId="AD" clId="Web-{0083840E-E22C-9702-F716-E459039BE3C1}" dt="2022-07-28T10:34:45.219" v="512"/>
          <ac:grpSpMkLst>
            <pc:docMk/>
            <pc:sldMk cId="4008775173" sldId="268"/>
            <ac:grpSpMk id="10" creationId="{B437F5FC-01F7-4EB4-81E7-C27D917E9554}"/>
          </ac:grpSpMkLst>
        </pc:grpChg>
        <pc:picChg chg="add mod">
          <ac:chgData name="Lee Yu Yee Dominic /CSF" userId="S::s10222894@connect.np.edu.sg::59ddad63-47f1-4317-b088-d34171f6460d" providerId="AD" clId="Web-{0083840E-E22C-9702-F716-E459039BE3C1}" dt="2022-07-28T10:34:57.251" v="518" actId="1076"/>
          <ac:picMkLst>
            <pc:docMk/>
            <pc:sldMk cId="4008775173" sldId="268"/>
            <ac:picMk id="5" creationId="{BED45BB5-1637-74B2-40BF-2326D8A1A240}"/>
          </ac:picMkLst>
        </pc:picChg>
        <pc:picChg chg="add mod">
          <ac:chgData name="Lee Yu Yee Dominic /CSF" userId="S::s10222894@connect.np.edu.sg::59ddad63-47f1-4317-b088-d34171f6460d" providerId="AD" clId="Web-{0083840E-E22C-9702-F716-E459039BE3C1}" dt="2022-07-28T10:35:22.173" v="520" actId="1076"/>
          <ac:picMkLst>
            <pc:docMk/>
            <pc:sldMk cId="4008775173" sldId="268"/>
            <ac:picMk id="7" creationId="{09777B1E-C354-460E-AB04-9AB5DB22D979}"/>
          </ac:picMkLst>
        </pc:picChg>
      </pc:sldChg>
      <pc:sldChg chg="addSp delSp modSp new mod ord setBg">
        <pc:chgData name="Lee Yu Yee Dominic /CSF" userId="S::s10222894@connect.np.edu.sg::59ddad63-47f1-4317-b088-d34171f6460d" providerId="AD" clId="Web-{0083840E-E22C-9702-F716-E459039BE3C1}" dt="2022-07-28T10:37:01.424" v="550" actId="1076"/>
        <pc:sldMkLst>
          <pc:docMk/>
          <pc:sldMk cId="1574592764" sldId="269"/>
        </pc:sldMkLst>
        <pc:spChg chg="del mod">
          <ac:chgData name="Lee Yu Yee Dominic /CSF" userId="S::s10222894@connect.np.edu.sg::59ddad63-47f1-4317-b088-d34171f6460d" providerId="AD" clId="Web-{0083840E-E22C-9702-F716-E459039BE3C1}" dt="2022-07-28T10:35:55.142" v="526"/>
          <ac:spMkLst>
            <pc:docMk/>
            <pc:sldMk cId="1574592764" sldId="269"/>
            <ac:spMk id="2" creationId="{84EBC4FC-7112-0C73-CE6A-ED526A34C1D3}"/>
          </ac:spMkLst>
        </pc:spChg>
        <pc:spChg chg="del">
          <ac:chgData name="Lee Yu Yee Dominic /CSF" userId="S::s10222894@connect.np.edu.sg::59ddad63-47f1-4317-b088-d34171f6460d" providerId="AD" clId="Web-{0083840E-E22C-9702-F716-E459039BE3C1}" dt="2022-07-28T10:35:44.954" v="522"/>
          <ac:spMkLst>
            <pc:docMk/>
            <pc:sldMk cId="1574592764" sldId="269"/>
            <ac:spMk id="3" creationId="{562AAEEE-7CF0-75D5-5BE0-023CD9D7AF99}"/>
          </ac:spMkLst>
        </pc:spChg>
        <pc:spChg chg="add del">
          <ac:chgData name="Lee Yu Yee Dominic /CSF" userId="S::s10222894@connect.np.edu.sg::59ddad63-47f1-4317-b088-d34171f6460d" providerId="AD" clId="Web-{0083840E-E22C-9702-F716-E459039BE3C1}" dt="2022-07-28T10:35:54.658" v="525"/>
          <ac:spMkLst>
            <pc:docMk/>
            <pc:sldMk cId="1574592764" sldId="269"/>
            <ac:spMk id="8" creationId="{3D6555AB-EDD6-18C5-3386-7209B36399F1}"/>
          </ac:spMkLst>
        </pc:spChg>
        <pc:spChg chg="add">
          <ac:chgData name="Lee Yu Yee Dominic /CSF" userId="S::s10222894@connect.np.edu.sg::59ddad63-47f1-4317-b088-d34171f6460d" providerId="AD" clId="Web-{0083840E-E22C-9702-F716-E459039BE3C1}" dt="2022-07-28T10:35:48.908" v="523"/>
          <ac:spMkLst>
            <pc:docMk/>
            <pc:sldMk cId="1574592764" sldId="269"/>
            <ac:spMk id="11" creationId="{48CAE4AE-A9DF-45AF-9A9C-1712BC63418E}"/>
          </ac:spMkLst>
        </pc:spChg>
        <pc:spChg chg="add">
          <ac:chgData name="Lee Yu Yee Dominic /CSF" userId="S::s10222894@connect.np.edu.sg::59ddad63-47f1-4317-b088-d34171f6460d" providerId="AD" clId="Web-{0083840E-E22C-9702-F716-E459039BE3C1}" dt="2022-07-28T10:35:48.908" v="523"/>
          <ac:spMkLst>
            <pc:docMk/>
            <pc:sldMk cId="1574592764" sldId="269"/>
            <ac:spMk id="36" creationId="{E972DE0D-2E53-4159-ABD3-C601524262C2}"/>
          </ac:spMkLst>
        </pc:spChg>
        <pc:grpChg chg="add">
          <ac:chgData name="Lee Yu Yee Dominic /CSF" userId="S::s10222894@connect.np.edu.sg::59ddad63-47f1-4317-b088-d34171f6460d" providerId="AD" clId="Web-{0083840E-E22C-9702-F716-E459039BE3C1}" dt="2022-07-28T10:35:48.908" v="523"/>
          <ac:grpSpMkLst>
            <pc:docMk/>
            <pc:sldMk cId="1574592764" sldId="269"/>
            <ac:grpSpMk id="13" creationId="{6C272060-BC98-4C91-A58F-4DFEC566CF7F}"/>
          </ac:grpSpMkLst>
        </pc:grpChg>
        <pc:picChg chg="add mod ord">
          <ac:chgData name="Lee Yu Yee Dominic /CSF" userId="S::s10222894@connect.np.edu.sg::59ddad63-47f1-4317-b088-d34171f6460d" providerId="AD" clId="Web-{0083840E-E22C-9702-F716-E459039BE3C1}" dt="2022-07-28T10:37:01.424" v="550" actId="1076"/>
          <ac:picMkLst>
            <pc:docMk/>
            <pc:sldMk cId="1574592764" sldId="269"/>
            <ac:picMk id="4" creationId="{F547E4C9-163D-F700-1377-B1ECFD923069}"/>
          </ac:picMkLst>
        </pc:picChg>
      </pc:sldChg>
      <pc:sldChg chg="addSp delSp modSp add ord replId">
        <pc:chgData name="Lee Yu Yee Dominic /CSF" userId="S::s10222894@connect.np.edu.sg::59ddad63-47f1-4317-b088-d34171f6460d" providerId="AD" clId="Web-{0083840E-E22C-9702-F716-E459039BE3C1}" dt="2022-07-28T10:36:54.659" v="547" actId="1076"/>
        <pc:sldMkLst>
          <pc:docMk/>
          <pc:sldMk cId="4048059275" sldId="270"/>
        </pc:sldMkLst>
        <pc:picChg chg="add del mod">
          <ac:chgData name="Lee Yu Yee Dominic /CSF" userId="S::s10222894@connect.np.edu.sg::59ddad63-47f1-4317-b088-d34171f6460d" providerId="AD" clId="Web-{0083840E-E22C-9702-F716-E459039BE3C1}" dt="2022-07-28T10:36:23.127" v="537"/>
          <ac:picMkLst>
            <pc:docMk/>
            <pc:sldMk cId="4048059275" sldId="270"/>
            <ac:picMk id="2" creationId="{B3BDC977-45F3-F028-554F-92AD311D3B72}"/>
          </ac:picMkLst>
        </pc:picChg>
        <pc:picChg chg="del">
          <ac:chgData name="Lee Yu Yee Dominic /CSF" userId="S::s10222894@connect.np.edu.sg::59ddad63-47f1-4317-b088-d34171f6460d" providerId="AD" clId="Web-{0083840E-E22C-9702-F716-E459039BE3C1}" dt="2022-07-28T10:36:20.580" v="535"/>
          <ac:picMkLst>
            <pc:docMk/>
            <pc:sldMk cId="4048059275" sldId="270"/>
            <ac:picMk id="4" creationId="{F547E4C9-163D-F700-1377-B1ECFD923069}"/>
          </ac:picMkLst>
        </pc:picChg>
        <pc:picChg chg="add mod">
          <ac:chgData name="Lee Yu Yee Dominic /CSF" userId="S::s10222894@connect.np.edu.sg::59ddad63-47f1-4317-b088-d34171f6460d" providerId="AD" clId="Web-{0083840E-E22C-9702-F716-E459039BE3C1}" dt="2022-07-28T10:36:54.659" v="547" actId="1076"/>
          <ac:picMkLst>
            <pc:docMk/>
            <pc:sldMk cId="4048059275" sldId="270"/>
            <ac:picMk id="5" creationId="{1D46EFA1-C23D-38D3-4CEC-2A4C001096D2}"/>
          </ac:picMkLst>
        </pc:picChg>
      </pc:sldChg>
    </pc:docChg>
  </pc:docChgLst>
  <pc:docChgLst>
    <pc:chgData name="Lim Jing Jie Ian /CSF" userId="S::s10222871@connect.np.edu.sg::cbd4c18d-beb5-4793-ad24-b7634a42565d" providerId="AD" clId="Web-{16D9F327-5F2D-4475-A0B4-C74962BEC9A7}"/>
    <pc:docChg chg="addSld modSld sldOrd">
      <pc:chgData name="Lim Jing Jie Ian /CSF" userId="S::s10222871@connect.np.edu.sg::cbd4c18d-beb5-4793-ad24-b7634a42565d" providerId="AD" clId="Web-{16D9F327-5F2D-4475-A0B4-C74962BEC9A7}" dt="2022-07-30T17:30:29.420" v="27"/>
      <pc:docMkLst>
        <pc:docMk/>
      </pc:docMkLst>
      <pc:sldChg chg="modSp add ord replId">
        <pc:chgData name="Lim Jing Jie Ian /CSF" userId="S::s10222871@connect.np.edu.sg::cbd4c18d-beb5-4793-ad24-b7634a42565d" providerId="AD" clId="Web-{16D9F327-5F2D-4475-A0B4-C74962BEC9A7}" dt="2022-07-30T13:46:18.179" v="15" actId="20577"/>
        <pc:sldMkLst>
          <pc:docMk/>
          <pc:sldMk cId="2154172654" sldId="280"/>
        </pc:sldMkLst>
        <pc:spChg chg="mod">
          <ac:chgData name="Lim Jing Jie Ian /CSF" userId="S::s10222871@connect.np.edu.sg::cbd4c18d-beb5-4793-ad24-b7634a42565d" providerId="AD" clId="Web-{16D9F327-5F2D-4475-A0B4-C74962BEC9A7}" dt="2022-07-30T13:46:18.179" v="15" actId="20577"/>
          <ac:spMkLst>
            <pc:docMk/>
            <pc:sldMk cId="2154172654" sldId="280"/>
            <ac:spMk id="2" creationId="{C3F36749-B999-7CFB-201F-115861E76D69}"/>
          </ac:spMkLst>
        </pc:spChg>
      </pc:sldChg>
      <pc:sldChg chg="addSp delSp modSp new mod setBg modClrScheme chgLayout">
        <pc:chgData name="Lim Jing Jie Ian /CSF" userId="S::s10222871@connect.np.edu.sg::cbd4c18d-beb5-4793-ad24-b7634a42565d" providerId="AD" clId="Web-{16D9F327-5F2D-4475-A0B4-C74962BEC9A7}" dt="2022-07-30T17:30:29.420" v="27"/>
        <pc:sldMkLst>
          <pc:docMk/>
          <pc:sldMk cId="738338844" sldId="281"/>
        </pc:sldMkLst>
        <pc:spChg chg="mod ord">
          <ac:chgData name="Lim Jing Jie Ian /CSF" userId="S::s10222871@connect.np.edu.sg::cbd4c18d-beb5-4793-ad24-b7634a42565d" providerId="AD" clId="Web-{16D9F327-5F2D-4475-A0B4-C74962BEC9A7}" dt="2022-07-30T17:30:14.560" v="25"/>
          <ac:spMkLst>
            <pc:docMk/>
            <pc:sldMk cId="738338844" sldId="281"/>
            <ac:spMk id="2" creationId="{15ACB7F4-4EB6-87DB-E612-D6BCD5696226}"/>
          </ac:spMkLst>
        </pc:spChg>
        <pc:spChg chg="add del mod ord">
          <ac:chgData name="Lim Jing Jie Ian /CSF" userId="S::s10222871@connect.np.edu.sg::cbd4c18d-beb5-4793-ad24-b7634a42565d" providerId="AD" clId="Web-{16D9F327-5F2D-4475-A0B4-C74962BEC9A7}" dt="2022-07-30T17:29:51.699" v="19"/>
          <ac:spMkLst>
            <pc:docMk/>
            <pc:sldMk cId="738338844" sldId="281"/>
            <ac:spMk id="3" creationId="{5769E41F-52E9-37F7-E5CC-1BC280FAAECA}"/>
          </ac:spMkLst>
        </pc:spChg>
        <pc:spChg chg="add del">
          <ac:chgData name="Lim Jing Jie Ian /CSF" userId="S::s10222871@connect.np.edu.sg::cbd4c18d-beb5-4793-ad24-b7634a42565d" providerId="AD" clId="Web-{16D9F327-5F2D-4475-A0B4-C74962BEC9A7}" dt="2022-07-30T17:30:14.560" v="25"/>
          <ac:spMkLst>
            <pc:docMk/>
            <pc:sldMk cId="738338844" sldId="281"/>
            <ac:spMk id="8" creationId="{F3C5918A-1DC5-4CF3-AA27-00AA3088AA9F}"/>
          </ac:spMkLst>
        </pc:spChg>
        <pc:spChg chg="add del">
          <ac:chgData name="Lim Jing Jie Ian /CSF" userId="S::s10222871@connect.np.edu.sg::cbd4c18d-beb5-4793-ad24-b7634a42565d" providerId="AD" clId="Web-{16D9F327-5F2D-4475-A0B4-C74962BEC9A7}" dt="2022-07-30T17:30:14.560" v="25"/>
          <ac:spMkLst>
            <pc:docMk/>
            <pc:sldMk cId="738338844" sldId="281"/>
            <ac:spMk id="10" creationId="{B786683A-6FD6-4BF7-B3B0-DC397677391F}"/>
          </ac:spMkLst>
        </pc:spChg>
        <pc:spChg chg="add del">
          <ac:chgData name="Lim Jing Jie Ian /CSF" userId="S::s10222871@connect.np.edu.sg::cbd4c18d-beb5-4793-ad24-b7634a42565d" providerId="AD" clId="Web-{16D9F327-5F2D-4475-A0B4-C74962BEC9A7}" dt="2022-07-30T17:30:14.560" v="25"/>
          <ac:spMkLst>
            <pc:docMk/>
            <pc:sldMk cId="738338844" sldId="281"/>
            <ac:spMk id="12" creationId="{05169E50-59FB-4AEE-B61D-44A882A4CD2C}"/>
          </ac:spMkLst>
        </pc:spChg>
        <pc:spChg chg="add del">
          <ac:chgData name="Lim Jing Jie Ian /CSF" userId="S::s10222871@connect.np.edu.sg::cbd4c18d-beb5-4793-ad24-b7634a42565d" providerId="AD" clId="Web-{16D9F327-5F2D-4475-A0B4-C74962BEC9A7}" dt="2022-07-30T17:30:14.560" v="25"/>
          <ac:spMkLst>
            <pc:docMk/>
            <pc:sldMk cId="738338844" sldId="281"/>
            <ac:spMk id="14" creationId="{117C30F0-5A38-4B60-B632-3AF7C2780824}"/>
          </ac:spMkLst>
        </pc:spChg>
        <pc:spChg chg="add del">
          <ac:chgData name="Lim Jing Jie Ian /CSF" userId="S::s10222871@connect.np.edu.sg::cbd4c18d-beb5-4793-ad24-b7634a42565d" providerId="AD" clId="Web-{16D9F327-5F2D-4475-A0B4-C74962BEC9A7}" dt="2022-07-30T17:30:14.560" v="25"/>
          <ac:spMkLst>
            <pc:docMk/>
            <pc:sldMk cId="738338844" sldId="281"/>
            <ac:spMk id="16" creationId="{A200CBA5-3F2B-4AAC-9F86-99AFECC19C1D}"/>
          </ac:spMkLst>
        </pc:spChg>
        <pc:spChg chg="add del">
          <ac:chgData name="Lim Jing Jie Ian /CSF" userId="S::s10222871@connect.np.edu.sg::cbd4c18d-beb5-4793-ad24-b7634a42565d" providerId="AD" clId="Web-{16D9F327-5F2D-4475-A0B4-C74962BEC9A7}" dt="2022-07-30T17:30:14.560" v="25"/>
          <ac:spMkLst>
            <pc:docMk/>
            <pc:sldMk cId="738338844" sldId="281"/>
            <ac:spMk id="20" creationId="{5BE1639F-D722-4C17-E23C-CB3DE22C1B5A}"/>
          </ac:spMkLst>
        </pc:spChg>
        <pc:spChg chg="add del">
          <ac:chgData name="Lim Jing Jie Ian /CSF" userId="S::s10222871@connect.np.edu.sg::cbd4c18d-beb5-4793-ad24-b7634a42565d" providerId="AD" clId="Web-{16D9F327-5F2D-4475-A0B4-C74962BEC9A7}" dt="2022-07-30T17:30:14.560" v="25"/>
          <ac:spMkLst>
            <pc:docMk/>
            <pc:sldMk cId="738338844" sldId="281"/>
            <ac:spMk id="23" creationId="{48CAE4AE-A9DF-45AF-9A9C-1712BC63418E}"/>
          </ac:spMkLst>
        </pc:spChg>
        <pc:spChg chg="add del">
          <ac:chgData name="Lim Jing Jie Ian /CSF" userId="S::s10222871@connect.np.edu.sg::cbd4c18d-beb5-4793-ad24-b7634a42565d" providerId="AD" clId="Web-{16D9F327-5F2D-4475-A0B4-C74962BEC9A7}" dt="2022-07-30T17:30:14.560" v="25"/>
          <ac:spMkLst>
            <pc:docMk/>
            <pc:sldMk cId="738338844" sldId="281"/>
            <ac:spMk id="48" creationId="{E972DE0D-2E53-4159-ABD3-C601524262C2}"/>
          </ac:spMkLst>
        </pc:spChg>
        <pc:grpChg chg="add del">
          <ac:chgData name="Lim Jing Jie Ian /CSF" userId="S::s10222871@connect.np.edu.sg::cbd4c18d-beb5-4793-ad24-b7634a42565d" providerId="AD" clId="Web-{16D9F327-5F2D-4475-A0B4-C74962BEC9A7}" dt="2022-07-30T17:30:14.560" v="25"/>
          <ac:grpSpMkLst>
            <pc:docMk/>
            <pc:sldMk cId="738338844" sldId="281"/>
            <ac:grpSpMk id="25" creationId="{6C272060-BC98-4C91-A58F-4DFEC566CF7F}"/>
          </ac:grpSpMkLst>
        </pc:grpChg>
        <pc:picChg chg="add mod ord modCrop">
          <ac:chgData name="Lim Jing Jie Ian /CSF" userId="S::s10222871@connect.np.edu.sg::cbd4c18d-beb5-4793-ad24-b7634a42565d" providerId="AD" clId="Web-{16D9F327-5F2D-4475-A0B4-C74962BEC9A7}" dt="2022-07-30T17:30:29.420" v="27"/>
          <ac:picMkLst>
            <pc:docMk/>
            <pc:sldMk cId="738338844" sldId="281"/>
            <ac:picMk id="4" creationId="{AF6DC3B2-5F51-1C58-DA5E-41EC610513D4}"/>
          </ac:picMkLst>
        </pc:picChg>
      </pc:sldChg>
    </pc:docChg>
  </pc:docChgLst>
  <pc:docChgLst>
    <pc:chgData name="Lim Kai Chong /CSF" userId="S::s10226797@connect.np.edu.sg::4e08eda8-69e5-4502-a9a0-ae30a737fcc1" providerId="AD" clId="Web-{B4C997F0-5814-93B8-9656-EAAB281D39F1}"/>
    <pc:docChg chg="modSld">
      <pc:chgData name="Lim Kai Chong /CSF" userId="S::s10226797@connect.np.edu.sg::4e08eda8-69e5-4502-a9a0-ae30a737fcc1" providerId="AD" clId="Web-{B4C997F0-5814-93B8-9656-EAAB281D39F1}" dt="2022-08-03T04:00:41.820" v="589"/>
      <pc:docMkLst>
        <pc:docMk/>
      </pc:docMkLst>
      <pc:sldChg chg="modNotes">
        <pc:chgData name="Lim Kai Chong /CSF" userId="S::s10226797@connect.np.edu.sg::4e08eda8-69e5-4502-a9a0-ae30a737fcc1" providerId="AD" clId="Web-{B4C997F0-5814-93B8-9656-EAAB281D39F1}" dt="2022-08-03T03:58:33.065" v="240"/>
        <pc:sldMkLst>
          <pc:docMk/>
          <pc:sldMk cId="2310951774" sldId="277"/>
        </pc:sldMkLst>
      </pc:sldChg>
      <pc:sldChg chg="modNotes">
        <pc:chgData name="Lim Kai Chong /CSF" userId="S::s10226797@connect.np.edu.sg::4e08eda8-69e5-4502-a9a0-ae30a737fcc1" providerId="AD" clId="Web-{B4C997F0-5814-93B8-9656-EAAB281D39F1}" dt="2022-08-03T03:58:49.660" v="279"/>
        <pc:sldMkLst>
          <pc:docMk/>
          <pc:sldMk cId="1620484851" sldId="278"/>
        </pc:sldMkLst>
      </pc:sldChg>
      <pc:sldChg chg="modNotes">
        <pc:chgData name="Lim Kai Chong /CSF" userId="S::s10226797@connect.np.edu.sg::4e08eda8-69e5-4502-a9a0-ae30a737fcc1" providerId="AD" clId="Web-{B4C997F0-5814-93B8-9656-EAAB281D39F1}" dt="2022-08-03T03:59:25.974" v="349"/>
        <pc:sldMkLst>
          <pc:docMk/>
          <pc:sldMk cId="631408572" sldId="279"/>
        </pc:sldMkLst>
      </pc:sldChg>
      <pc:sldChg chg="modNotes">
        <pc:chgData name="Lim Kai Chong /CSF" userId="S::s10226797@connect.np.edu.sg::4e08eda8-69e5-4502-a9a0-ae30a737fcc1" providerId="AD" clId="Web-{B4C997F0-5814-93B8-9656-EAAB281D39F1}" dt="2022-08-03T03:59:38.755" v="382"/>
        <pc:sldMkLst>
          <pc:docMk/>
          <pc:sldMk cId="66930200" sldId="295"/>
        </pc:sldMkLst>
      </pc:sldChg>
      <pc:sldChg chg="modNotes">
        <pc:chgData name="Lim Kai Chong /CSF" userId="S::s10226797@connect.np.edu.sg::4e08eda8-69e5-4502-a9a0-ae30a737fcc1" providerId="AD" clId="Web-{B4C997F0-5814-93B8-9656-EAAB281D39F1}" dt="2022-08-03T04:00:14.382" v="483"/>
        <pc:sldMkLst>
          <pc:docMk/>
          <pc:sldMk cId="571583823" sldId="297"/>
        </pc:sldMkLst>
      </pc:sldChg>
      <pc:sldChg chg="modNotes">
        <pc:chgData name="Lim Kai Chong /CSF" userId="S::s10226797@connect.np.edu.sg::4e08eda8-69e5-4502-a9a0-ae30a737fcc1" providerId="AD" clId="Web-{B4C997F0-5814-93B8-9656-EAAB281D39F1}" dt="2022-08-03T04:00:20.476" v="506"/>
        <pc:sldMkLst>
          <pc:docMk/>
          <pc:sldMk cId="1362830025" sldId="298"/>
        </pc:sldMkLst>
      </pc:sldChg>
      <pc:sldChg chg="modNotes">
        <pc:chgData name="Lim Kai Chong /CSF" userId="S::s10226797@connect.np.edu.sg::4e08eda8-69e5-4502-a9a0-ae30a737fcc1" providerId="AD" clId="Web-{B4C997F0-5814-93B8-9656-EAAB281D39F1}" dt="2022-08-03T04:00:04.163" v="435"/>
        <pc:sldMkLst>
          <pc:docMk/>
          <pc:sldMk cId="280971165" sldId="299"/>
        </pc:sldMkLst>
      </pc:sldChg>
      <pc:sldChg chg="modNotes">
        <pc:chgData name="Lim Kai Chong /CSF" userId="S::s10226797@connect.np.edu.sg::4e08eda8-69e5-4502-a9a0-ae30a737fcc1" providerId="AD" clId="Web-{B4C997F0-5814-93B8-9656-EAAB281D39F1}" dt="2022-08-03T04:00:41.820" v="589"/>
        <pc:sldMkLst>
          <pc:docMk/>
          <pc:sldMk cId="903172165" sldId="305"/>
        </pc:sldMkLst>
      </pc:sldChg>
      <pc:sldChg chg="modNotes">
        <pc:chgData name="Lim Kai Chong /CSF" userId="S::s10226797@connect.np.edu.sg::4e08eda8-69e5-4502-a9a0-ae30a737fcc1" providerId="AD" clId="Web-{B4C997F0-5814-93B8-9656-EAAB281D39F1}" dt="2022-08-02T11:16:01.641" v="25"/>
        <pc:sldMkLst>
          <pc:docMk/>
          <pc:sldMk cId="107240141" sldId="311"/>
        </pc:sldMkLst>
      </pc:sldChg>
    </pc:docChg>
  </pc:docChgLst>
  <pc:docChgLst>
    <pc:chgData name="Kendric Ho Ming Hao /IT" userId="S::s10221858@connect.np.edu.sg::474105eb-ba83-46ca-8c0a-d2aa2b03946a" providerId="AD" clId="Web-{C9B810F0-5D6D-E187-1C9E-DFE91527AD5A}"/>
    <pc:docChg chg="addSld modSld sldOrd">
      <pc:chgData name="Kendric Ho Ming Hao /IT" userId="S::s10221858@connect.np.edu.sg::474105eb-ba83-46ca-8c0a-d2aa2b03946a" providerId="AD" clId="Web-{C9B810F0-5D6D-E187-1C9E-DFE91527AD5A}" dt="2022-07-29T18:40:05.918" v="37" actId="1076"/>
      <pc:docMkLst>
        <pc:docMk/>
      </pc:docMkLst>
      <pc:sldChg chg="modSp">
        <pc:chgData name="Kendric Ho Ming Hao /IT" userId="S::s10221858@connect.np.edu.sg::474105eb-ba83-46ca-8c0a-d2aa2b03946a" providerId="AD" clId="Web-{C9B810F0-5D6D-E187-1C9E-DFE91527AD5A}" dt="2022-07-29T18:33:24.121" v="15" actId="20577"/>
        <pc:sldMkLst>
          <pc:docMk/>
          <pc:sldMk cId="2310951774" sldId="277"/>
        </pc:sldMkLst>
        <pc:spChg chg="mod">
          <ac:chgData name="Kendric Ho Ming Hao /IT" userId="S::s10221858@connect.np.edu.sg::474105eb-ba83-46ca-8c0a-d2aa2b03946a" providerId="AD" clId="Web-{C9B810F0-5D6D-E187-1C9E-DFE91527AD5A}" dt="2022-07-29T18:33:24.121" v="15" actId="20577"/>
          <ac:spMkLst>
            <pc:docMk/>
            <pc:sldMk cId="2310951774" sldId="277"/>
            <ac:spMk id="2" creationId="{7BCCD5DA-416F-D349-BF86-94E63B3BC52C}"/>
          </ac:spMkLst>
        </pc:spChg>
      </pc:sldChg>
      <pc:sldChg chg="addSp delSp modSp add ord replId">
        <pc:chgData name="Kendric Ho Ming Hao /IT" userId="S::s10221858@connect.np.edu.sg::474105eb-ba83-46ca-8c0a-d2aa2b03946a" providerId="AD" clId="Web-{C9B810F0-5D6D-E187-1C9E-DFE91527AD5A}" dt="2022-07-29T18:39:33.620" v="33" actId="1076"/>
        <pc:sldMkLst>
          <pc:docMk/>
          <pc:sldMk cId="1620484851" sldId="278"/>
        </pc:sldMkLst>
        <pc:spChg chg="mod">
          <ac:chgData name="Kendric Ho Ming Hao /IT" userId="S::s10221858@connect.np.edu.sg::474105eb-ba83-46ca-8c0a-d2aa2b03946a" providerId="AD" clId="Web-{C9B810F0-5D6D-E187-1C9E-DFE91527AD5A}" dt="2022-07-29T18:37:51.148" v="26" actId="20577"/>
          <ac:spMkLst>
            <pc:docMk/>
            <pc:sldMk cId="1620484851" sldId="278"/>
            <ac:spMk id="62" creationId="{A248C1BD-A325-9593-215E-A14222307F32}"/>
          </ac:spMkLst>
        </pc:spChg>
        <pc:picChg chg="add mod">
          <ac:chgData name="Kendric Ho Ming Hao /IT" userId="S::s10221858@connect.np.edu.sg::474105eb-ba83-46ca-8c0a-d2aa2b03946a" providerId="AD" clId="Web-{C9B810F0-5D6D-E187-1C9E-DFE91527AD5A}" dt="2022-07-29T18:39:33.620" v="33" actId="1076"/>
          <ac:picMkLst>
            <pc:docMk/>
            <pc:sldMk cId="1620484851" sldId="278"/>
            <ac:picMk id="3" creationId="{ABAD3187-53FD-37C1-43C7-227BABC1E4D1}"/>
          </ac:picMkLst>
        </pc:picChg>
        <pc:picChg chg="del">
          <ac:chgData name="Kendric Ho Ming Hao /IT" userId="S::s10221858@connect.np.edu.sg::474105eb-ba83-46ca-8c0a-d2aa2b03946a" providerId="AD" clId="Web-{C9B810F0-5D6D-E187-1C9E-DFE91527AD5A}" dt="2022-07-29T18:36:31.317" v="18"/>
          <ac:picMkLst>
            <pc:docMk/>
            <pc:sldMk cId="1620484851" sldId="278"/>
            <ac:picMk id="4" creationId="{84A5DB5E-9D68-4B89-AAF6-CFC111574383}"/>
          </ac:picMkLst>
        </pc:picChg>
      </pc:sldChg>
      <pc:sldChg chg="addSp delSp modSp add ord replId">
        <pc:chgData name="Kendric Ho Ming Hao /IT" userId="S::s10221858@connect.np.edu.sg::474105eb-ba83-46ca-8c0a-d2aa2b03946a" providerId="AD" clId="Web-{C9B810F0-5D6D-E187-1C9E-DFE91527AD5A}" dt="2022-07-29T18:40:05.918" v="37" actId="1076"/>
        <pc:sldMkLst>
          <pc:docMk/>
          <pc:sldMk cId="631408572" sldId="279"/>
        </pc:sldMkLst>
        <pc:spChg chg="add del mod">
          <ac:chgData name="Kendric Ho Ming Hao /IT" userId="S::s10221858@connect.np.edu.sg::474105eb-ba83-46ca-8c0a-d2aa2b03946a" providerId="AD" clId="Web-{C9B810F0-5D6D-E187-1C9E-DFE91527AD5A}" dt="2022-07-29T18:40:00.933" v="34"/>
          <ac:spMkLst>
            <pc:docMk/>
            <pc:sldMk cId="631408572" sldId="279"/>
            <ac:spMk id="6" creationId="{93C14F8C-F838-FF72-F659-48346C4D1028}"/>
          </ac:spMkLst>
        </pc:spChg>
        <pc:picChg chg="del">
          <ac:chgData name="Kendric Ho Ming Hao /IT" userId="S::s10221858@connect.np.edu.sg::474105eb-ba83-46ca-8c0a-d2aa2b03946a" providerId="AD" clId="Web-{C9B810F0-5D6D-E187-1C9E-DFE91527AD5A}" dt="2022-07-29T18:38:34.665" v="29"/>
          <ac:picMkLst>
            <pc:docMk/>
            <pc:sldMk cId="631408572" sldId="279"/>
            <ac:picMk id="4" creationId="{C99B4BC6-7D23-48F8-6CEB-C339FCA1553E}"/>
          </ac:picMkLst>
        </pc:picChg>
        <pc:picChg chg="del">
          <ac:chgData name="Kendric Ho Ming Hao /IT" userId="S::s10221858@connect.np.edu.sg::474105eb-ba83-46ca-8c0a-d2aa2b03946a" providerId="AD" clId="Web-{C9B810F0-5D6D-E187-1C9E-DFE91527AD5A}" dt="2022-07-29T18:38:35.337" v="30"/>
          <ac:picMkLst>
            <pc:docMk/>
            <pc:sldMk cId="631408572" sldId="279"/>
            <ac:picMk id="5" creationId="{DC3541ED-4E3B-2E49-94E9-3E31475E64A9}"/>
          </ac:picMkLst>
        </pc:picChg>
        <pc:picChg chg="add mod ord">
          <ac:chgData name="Kendric Ho Ming Hao /IT" userId="S::s10221858@connect.np.edu.sg::474105eb-ba83-46ca-8c0a-d2aa2b03946a" providerId="AD" clId="Web-{C9B810F0-5D6D-E187-1C9E-DFE91527AD5A}" dt="2022-07-29T18:40:05.918" v="37" actId="1076"/>
          <ac:picMkLst>
            <pc:docMk/>
            <pc:sldMk cId="631408572" sldId="279"/>
            <ac:picMk id="7" creationId="{80E4559D-CF4C-E2F8-F475-FDA349C052D5}"/>
          </ac:picMkLst>
        </pc:picChg>
      </pc:sldChg>
    </pc:docChg>
  </pc:docChgLst>
  <pc:docChgLst>
    <pc:chgData name="Lim Jing Jie Ian /CSF" userId="S::s10222871@connect.np.edu.sg::cbd4c18d-beb5-4793-ad24-b7634a42565d" providerId="AD" clId="Web-{AFAE300F-0EFD-F0FF-6C4B-2739E602652B}"/>
    <pc:docChg chg="delSld modSld">
      <pc:chgData name="Lim Jing Jie Ian /CSF" userId="S::s10222871@connect.np.edu.sg::cbd4c18d-beb5-4793-ad24-b7634a42565d" providerId="AD" clId="Web-{AFAE300F-0EFD-F0FF-6C4B-2739E602652B}" dt="2022-07-31T14:42:52.745" v="9" actId="20577"/>
      <pc:docMkLst>
        <pc:docMk/>
      </pc:docMkLst>
      <pc:sldChg chg="modSp">
        <pc:chgData name="Lim Jing Jie Ian /CSF" userId="S::s10222871@connect.np.edu.sg::cbd4c18d-beb5-4793-ad24-b7634a42565d" providerId="AD" clId="Web-{AFAE300F-0EFD-F0FF-6C4B-2739E602652B}" dt="2022-07-31T14:42:52.745" v="9" actId="20577"/>
        <pc:sldMkLst>
          <pc:docMk/>
          <pc:sldMk cId="2176513656" sldId="286"/>
        </pc:sldMkLst>
        <pc:spChg chg="mod">
          <ac:chgData name="Lim Jing Jie Ian /CSF" userId="S::s10222871@connect.np.edu.sg::cbd4c18d-beb5-4793-ad24-b7634a42565d" providerId="AD" clId="Web-{AFAE300F-0EFD-F0FF-6C4B-2739E602652B}" dt="2022-07-31T14:42:52.745" v="9" actId="20577"/>
          <ac:spMkLst>
            <pc:docMk/>
            <pc:sldMk cId="2176513656" sldId="286"/>
            <ac:spMk id="11" creationId="{1C48F6AA-293E-14C5-4665-6F8FD0306892}"/>
          </ac:spMkLst>
        </pc:spChg>
      </pc:sldChg>
      <pc:sldChg chg="del">
        <pc:chgData name="Lim Jing Jie Ian /CSF" userId="S::s10222871@connect.np.edu.sg::cbd4c18d-beb5-4793-ad24-b7634a42565d" providerId="AD" clId="Web-{AFAE300F-0EFD-F0FF-6C4B-2739E602652B}" dt="2022-07-31T14:41:48.431" v="0"/>
        <pc:sldMkLst>
          <pc:docMk/>
          <pc:sldMk cId="3267542773" sldId="294"/>
        </pc:sldMkLst>
      </pc:sldChg>
    </pc:docChg>
  </pc:docChgLst>
  <pc:docChgLst>
    <pc:chgData name="Kendric Ho Ming Hao /IT" userId="S::s10221858@connect.np.edu.sg::474105eb-ba83-46ca-8c0a-d2aa2b03946a" providerId="AD" clId="Web-{71DC3F4C-2024-C15C-3690-08BFEBB49B3B}"/>
    <pc:docChg chg="addSld modSld sldOrd">
      <pc:chgData name="Kendric Ho Ming Hao /IT" userId="S::s10221858@connect.np.edu.sg::474105eb-ba83-46ca-8c0a-d2aa2b03946a" providerId="AD" clId="Web-{71DC3F4C-2024-C15C-3690-08BFEBB49B3B}" dt="2022-07-29T16:51:34.151" v="61" actId="20577"/>
      <pc:docMkLst>
        <pc:docMk/>
      </pc:docMkLst>
      <pc:sldChg chg="modSp add ord replId">
        <pc:chgData name="Kendric Ho Ming Hao /IT" userId="S::s10221858@connect.np.edu.sg::474105eb-ba83-46ca-8c0a-d2aa2b03946a" providerId="AD" clId="Web-{71DC3F4C-2024-C15C-3690-08BFEBB49B3B}" dt="2022-07-29T16:47:46.876" v="12" actId="20577"/>
        <pc:sldMkLst>
          <pc:docMk/>
          <pc:sldMk cId="1946206446" sldId="276"/>
        </pc:sldMkLst>
        <pc:spChg chg="mod">
          <ac:chgData name="Kendric Ho Ming Hao /IT" userId="S::s10221858@connect.np.edu.sg::474105eb-ba83-46ca-8c0a-d2aa2b03946a" providerId="AD" clId="Web-{71DC3F4C-2024-C15C-3690-08BFEBB49B3B}" dt="2022-07-29T16:47:46.876" v="12" actId="20577"/>
          <ac:spMkLst>
            <pc:docMk/>
            <pc:sldMk cId="1946206446" sldId="276"/>
            <ac:spMk id="2" creationId="{C3F36749-B999-7CFB-201F-115861E76D69}"/>
          </ac:spMkLst>
        </pc:spChg>
      </pc:sldChg>
      <pc:sldChg chg="modSp add ord replId">
        <pc:chgData name="Kendric Ho Ming Hao /IT" userId="S::s10221858@connect.np.edu.sg::474105eb-ba83-46ca-8c0a-d2aa2b03946a" providerId="AD" clId="Web-{71DC3F4C-2024-C15C-3690-08BFEBB49B3B}" dt="2022-07-29T16:51:34.151" v="61" actId="20577"/>
        <pc:sldMkLst>
          <pc:docMk/>
          <pc:sldMk cId="2310951774" sldId="277"/>
        </pc:sldMkLst>
        <pc:spChg chg="mod">
          <ac:chgData name="Kendric Ho Ming Hao /IT" userId="S::s10221858@connect.np.edu.sg::474105eb-ba83-46ca-8c0a-d2aa2b03946a" providerId="AD" clId="Web-{71DC3F4C-2024-C15C-3690-08BFEBB49B3B}" dt="2022-07-29T16:49:26.818" v="19" actId="20577"/>
          <ac:spMkLst>
            <pc:docMk/>
            <pc:sldMk cId="2310951774" sldId="277"/>
            <ac:spMk id="2" creationId="{7BCCD5DA-416F-D349-BF86-94E63B3BC52C}"/>
          </ac:spMkLst>
        </pc:spChg>
        <pc:spChg chg="mod">
          <ac:chgData name="Kendric Ho Ming Hao /IT" userId="S::s10221858@connect.np.edu.sg::474105eb-ba83-46ca-8c0a-d2aa2b03946a" providerId="AD" clId="Web-{71DC3F4C-2024-C15C-3690-08BFEBB49B3B}" dt="2022-07-29T16:51:34.151" v="61" actId="20577"/>
          <ac:spMkLst>
            <pc:docMk/>
            <pc:sldMk cId="2310951774" sldId="277"/>
            <ac:spMk id="5" creationId="{AA666C0E-9528-B830-E888-B5DEC9EC29BE}"/>
          </ac:spMkLst>
        </pc:spChg>
      </pc:sldChg>
    </pc:docChg>
  </pc:docChgLst>
  <pc:docChgLst>
    <pc:chgData name="Lim Jing Jie Ian /CSF" userId="S::s10222871@connect.np.edu.sg::cbd4c18d-beb5-4793-ad24-b7634a42565d" providerId="AD" clId="Web-{085FED06-0277-2481-AECE-DC935230D143}"/>
    <pc:docChg chg="modSld">
      <pc:chgData name="Lim Jing Jie Ian /CSF" userId="S::s10222871@connect.np.edu.sg::cbd4c18d-beb5-4793-ad24-b7634a42565d" providerId="AD" clId="Web-{085FED06-0277-2481-AECE-DC935230D143}" dt="2022-07-30T23:06:43.041" v="26" actId="20577"/>
      <pc:docMkLst>
        <pc:docMk/>
      </pc:docMkLst>
      <pc:sldChg chg="modSp">
        <pc:chgData name="Lim Jing Jie Ian /CSF" userId="S::s10222871@connect.np.edu.sg::cbd4c18d-beb5-4793-ad24-b7634a42565d" providerId="AD" clId="Web-{085FED06-0277-2481-AECE-DC935230D143}" dt="2022-07-30T23:06:43.041" v="26" actId="20577"/>
        <pc:sldMkLst>
          <pc:docMk/>
          <pc:sldMk cId="310656536" sldId="289"/>
        </pc:sldMkLst>
        <pc:spChg chg="mod">
          <ac:chgData name="Lim Jing Jie Ian /CSF" userId="S::s10222871@connect.np.edu.sg::cbd4c18d-beb5-4793-ad24-b7634a42565d" providerId="AD" clId="Web-{085FED06-0277-2481-AECE-DC935230D143}" dt="2022-07-30T23:06:43.041" v="26" actId="20577"/>
          <ac:spMkLst>
            <pc:docMk/>
            <pc:sldMk cId="310656536" sldId="289"/>
            <ac:spMk id="5" creationId="{AA666C0E-9528-B830-E888-B5DEC9EC29BE}"/>
          </ac:spMkLst>
        </pc:spChg>
      </pc:sldChg>
    </pc:docChg>
  </pc:docChgLst>
  <pc:docChgLst>
    <pc:chgData name="Lim Kai Chong /CSF" userId="S::s10226797@connect.np.edu.sg::4e08eda8-69e5-4502-a9a0-ae30a737fcc1" providerId="AD" clId="Web-{0ED7DB6F-BC63-3CF9-FF61-DC93FCB9F542}"/>
    <pc:docChg chg="addSld delSld modSld">
      <pc:chgData name="Lim Kai Chong /CSF" userId="S::s10226797@connect.np.edu.sg::4e08eda8-69e5-4502-a9a0-ae30a737fcc1" providerId="AD" clId="Web-{0ED7DB6F-BC63-3CF9-FF61-DC93FCB9F542}" dt="2022-08-01T14:01:03.124" v="892"/>
      <pc:docMkLst>
        <pc:docMk/>
      </pc:docMkLst>
      <pc:sldChg chg="modSp">
        <pc:chgData name="Lim Kai Chong /CSF" userId="S::s10226797@connect.np.edu.sg::4e08eda8-69e5-4502-a9a0-ae30a737fcc1" providerId="AD" clId="Web-{0ED7DB6F-BC63-3CF9-FF61-DC93FCB9F542}" dt="2022-08-01T13:32:48.211" v="334"/>
        <pc:sldMkLst>
          <pc:docMk/>
          <pc:sldMk cId="577038019" sldId="303"/>
        </pc:sldMkLst>
        <pc:graphicFrameChg chg="mod modGraphic">
          <ac:chgData name="Lim Kai Chong /CSF" userId="S::s10226797@connect.np.edu.sg::4e08eda8-69e5-4502-a9a0-ae30a737fcc1" providerId="AD" clId="Web-{0ED7DB6F-BC63-3CF9-FF61-DC93FCB9F542}" dt="2022-08-01T13:32:48.211" v="334"/>
          <ac:graphicFrameMkLst>
            <pc:docMk/>
            <pc:sldMk cId="577038019" sldId="303"/>
            <ac:graphicFrameMk id="3" creationId="{51C4372A-2C66-F165-65A8-0EACC7341934}"/>
          </ac:graphicFrameMkLst>
        </pc:graphicFrameChg>
      </pc:sldChg>
      <pc:sldChg chg="modSp add replId">
        <pc:chgData name="Lim Kai Chong /CSF" userId="S::s10226797@connect.np.edu.sg::4e08eda8-69e5-4502-a9a0-ae30a737fcc1" providerId="AD" clId="Web-{0ED7DB6F-BC63-3CF9-FF61-DC93FCB9F542}" dt="2022-08-01T12:47:04.555" v="48" actId="20577"/>
        <pc:sldMkLst>
          <pc:docMk/>
          <pc:sldMk cId="903172165" sldId="305"/>
        </pc:sldMkLst>
        <pc:spChg chg="mod">
          <ac:chgData name="Lim Kai Chong /CSF" userId="S::s10226797@connect.np.edu.sg::4e08eda8-69e5-4502-a9a0-ae30a737fcc1" providerId="AD" clId="Web-{0ED7DB6F-BC63-3CF9-FF61-DC93FCB9F542}" dt="2022-08-01T12:47:04.555" v="48" actId="20577"/>
          <ac:spMkLst>
            <pc:docMk/>
            <pc:sldMk cId="903172165" sldId="305"/>
            <ac:spMk id="2" creationId="{C3F36749-B999-7CFB-201F-115861E76D69}"/>
          </ac:spMkLst>
        </pc:spChg>
      </pc:sldChg>
      <pc:sldChg chg="add del replId">
        <pc:chgData name="Lim Kai Chong /CSF" userId="S::s10226797@connect.np.edu.sg::4e08eda8-69e5-4502-a9a0-ae30a737fcc1" providerId="AD" clId="Web-{0ED7DB6F-BC63-3CF9-FF61-DC93FCB9F542}" dt="2022-08-01T12:40:49.292" v="2"/>
        <pc:sldMkLst>
          <pc:docMk/>
          <pc:sldMk cId="1238017590" sldId="306"/>
        </pc:sldMkLst>
      </pc:sldChg>
      <pc:sldChg chg="modSp add replId delCm modNotes">
        <pc:chgData name="Lim Kai Chong /CSF" userId="S::s10226797@connect.np.edu.sg::4e08eda8-69e5-4502-a9a0-ae30a737fcc1" providerId="AD" clId="Web-{0ED7DB6F-BC63-3CF9-FF61-DC93FCB9F542}" dt="2022-08-01T13:55:57.770" v="703"/>
        <pc:sldMkLst>
          <pc:docMk/>
          <pc:sldMk cId="1675776660" sldId="306"/>
        </pc:sldMkLst>
        <pc:spChg chg="mod">
          <ac:chgData name="Lim Kai Chong /CSF" userId="S::s10226797@connect.np.edu.sg::4e08eda8-69e5-4502-a9a0-ae30a737fcc1" providerId="AD" clId="Web-{0ED7DB6F-BC63-3CF9-FF61-DC93FCB9F542}" dt="2022-08-01T12:49:24.513" v="175" actId="20577"/>
          <ac:spMkLst>
            <pc:docMk/>
            <pc:sldMk cId="1675776660" sldId="306"/>
            <ac:spMk id="2" creationId="{7BCCD5DA-416F-D349-BF86-94E63B3BC52C}"/>
          </ac:spMkLst>
        </pc:spChg>
        <pc:spChg chg="mod">
          <ac:chgData name="Lim Kai Chong /CSF" userId="S::s10226797@connect.np.edu.sg::4e08eda8-69e5-4502-a9a0-ae30a737fcc1" providerId="AD" clId="Web-{0ED7DB6F-BC63-3CF9-FF61-DC93FCB9F542}" dt="2022-08-01T13:55:33.598" v="702" actId="20577"/>
          <ac:spMkLst>
            <pc:docMk/>
            <pc:sldMk cId="1675776660" sldId="306"/>
            <ac:spMk id="5" creationId="{AA666C0E-9528-B830-E888-B5DEC9EC29BE}"/>
          </ac:spMkLst>
        </pc:spChg>
      </pc:sldChg>
      <pc:sldChg chg="add del replId">
        <pc:chgData name="Lim Kai Chong /CSF" userId="S::s10226797@connect.np.edu.sg::4e08eda8-69e5-4502-a9a0-ae30a737fcc1" providerId="AD" clId="Web-{0ED7DB6F-BC63-3CF9-FF61-DC93FCB9F542}" dt="2022-08-01T13:56:17.302" v="705"/>
        <pc:sldMkLst>
          <pc:docMk/>
          <pc:sldMk cId="825452300" sldId="307"/>
        </pc:sldMkLst>
      </pc:sldChg>
      <pc:sldChg chg="addSp delSp modSp add replId addAnim delAnim">
        <pc:chgData name="Lim Kai Chong /CSF" userId="S::s10226797@connect.np.edu.sg::4e08eda8-69e5-4502-a9a0-ae30a737fcc1" providerId="AD" clId="Web-{0ED7DB6F-BC63-3CF9-FF61-DC93FCB9F542}" dt="2022-08-01T14:01:03.124" v="892"/>
        <pc:sldMkLst>
          <pc:docMk/>
          <pc:sldMk cId="4139539426" sldId="307"/>
        </pc:sldMkLst>
        <pc:spChg chg="mod">
          <ac:chgData name="Lim Kai Chong /CSF" userId="S::s10226797@connect.np.edu.sg::4e08eda8-69e5-4502-a9a0-ae30a737fcc1" providerId="AD" clId="Web-{0ED7DB6F-BC63-3CF9-FF61-DC93FCB9F542}" dt="2022-08-01T14:01:03.124" v="892"/>
          <ac:spMkLst>
            <pc:docMk/>
            <pc:sldMk cId="4139539426" sldId="307"/>
            <ac:spMk id="2" creationId="{7BCCD5DA-416F-D349-BF86-94E63B3BC52C}"/>
          </ac:spMkLst>
        </pc:spChg>
        <pc:spChg chg="add del mod">
          <ac:chgData name="Lim Kai Chong /CSF" userId="S::s10226797@connect.np.edu.sg::4e08eda8-69e5-4502-a9a0-ae30a737fcc1" providerId="AD" clId="Web-{0ED7DB6F-BC63-3CF9-FF61-DC93FCB9F542}" dt="2022-08-01T13:56:32.975" v="719"/>
          <ac:spMkLst>
            <pc:docMk/>
            <pc:sldMk cId="4139539426" sldId="307"/>
            <ac:spMk id="4" creationId="{A9F69334-8037-093C-BCDC-5D375995200E}"/>
          </ac:spMkLst>
        </pc:spChg>
        <pc:spChg chg="del">
          <ac:chgData name="Lim Kai Chong /CSF" userId="S::s10226797@connect.np.edu.sg::4e08eda8-69e5-4502-a9a0-ae30a737fcc1" providerId="AD" clId="Web-{0ED7DB6F-BC63-3CF9-FF61-DC93FCB9F542}" dt="2022-08-01T13:56:29.006" v="718"/>
          <ac:spMkLst>
            <pc:docMk/>
            <pc:sldMk cId="4139539426" sldId="307"/>
            <ac:spMk id="5" creationId="{AA666C0E-9528-B830-E888-B5DEC9EC29BE}"/>
          </ac:spMkLst>
        </pc:spChg>
        <pc:spChg chg="add del mod">
          <ac:chgData name="Lim Kai Chong /CSF" userId="S::s10226797@connect.np.edu.sg::4e08eda8-69e5-4502-a9a0-ae30a737fcc1" providerId="AD" clId="Web-{0ED7DB6F-BC63-3CF9-FF61-DC93FCB9F542}" dt="2022-08-01T13:57:23.242" v="723"/>
          <ac:spMkLst>
            <pc:docMk/>
            <pc:sldMk cId="4139539426" sldId="307"/>
            <ac:spMk id="6" creationId="{0CEBC296-02E6-0053-9B72-C57456F90122}"/>
          </ac:spMkLst>
        </pc:spChg>
        <pc:spChg chg="del">
          <ac:chgData name="Lim Kai Chong /CSF" userId="S::s10226797@connect.np.edu.sg::4e08eda8-69e5-4502-a9a0-ae30a737fcc1" providerId="AD" clId="Web-{0ED7DB6F-BC63-3CF9-FF61-DC93FCB9F542}" dt="2022-08-01T13:57:40.227" v="726"/>
          <ac:spMkLst>
            <pc:docMk/>
            <pc:sldMk cId="4139539426" sldId="307"/>
            <ac:spMk id="42" creationId="{E2366EBA-92FD-44AE-87A9-25E5135EB2C9}"/>
          </ac:spMkLst>
        </pc:spChg>
        <pc:spChg chg="del">
          <ac:chgData name="Lim Kai Chong /CSF" userId="S::s10226797@connect.np.edu.sg::4e08eda8-69e5-4502-a9a0-ae30a737fcc1" providerId="AD" clId="Web-{0ED7DB6F-BC63-3CF9-FF61-DC93FCB9F542}" dt="2022-08-01T13:57:40.227" v="726"/>
          <ac:spMkLst>
            <pc:docMk/>
            <pc:sldMk cId="4139539426" sldId="307"/>
            <ac:spMk id="44" creationId="{7C462C46-EFB7-4580-9921-DFC346FCC3C2}"/>
          </ac:spMkLst>
        </pc:spChg>
        <pc:spChg chg="del">
          <ac:chgData name="Lim Kai Chong /CSF" userId="S::s10226797@connect.np.edu.sg::4e08eda8-69e5-4502-a9a0-ae30a737fcc1" providerId="AD" clId="Web-{0ED7DB6F-BC63-3CF9-FF61-DC93FCB9F542}" dt="2022-08-01T13:57:40.227" v="726"/>
          <ac:spMkLst>
            <pc:docMk/>
            <pc:sldMk cId="4139539426" sldId="307"/>
            <ac:spMk id="45" creationId="{B8B918B4-AB10-4E3A-916E-A9625586EA47}"/>
          </ac:spMkLst>
        </pc:spChg>
        <pc:spChg chg="add del">
          <ac:chgData name="Lim Kai Chong /CSF" userId="S::s10226797@connect.np.edu.sg::4e08eda8-69e5-4502-a9a0-ae30a737fcc1" providerId="AD" clId="Web-{0ED7DB6F-BC63-3CF9-FF61-DC93FCB9F542}" dt="2022-08-01T14:01:03.124" v="892"/>
          <ac:spMkLst>
            <pc:docMk/>
            <pc:sldMk cId="4139539426" sldId="307"/>
            <ac:spMk id="76" creationId="{5A3952F4-CEEF-450F-BDC5-CF312F59BAD0}"/>
          </ac:spMkLst>
        </pc:spChg>
        <pc:spChg chg="add del">
          <ac:chgData name="Lim Kai Chong /CSF" userId="S::s10226797@connect.np.edu.sg::4e08eda8-69e5-4502-a9a0-ae30a737fcc1" providerId="AD" clId="Web-{0ED7DB6F-BC63-3CF9-FF61-DC93FCB9F542}" dt="2022-08-01T14:01:03.124" v="892"/>
          <ac:spMkLst>
            <pc:docMk/>
            <pc:sldMk cId="4139539426" sldId="307"/>
            <ac:spMk id="103" creationId="{6FC59711-2B1C-40F1-BD85-80BE44EA6ACC}"/>
          </ac:spMkLst>
        </pc:spChg>
        <pc:spChg chg="add del">
          <ac:chgData name="Lim Kai Chong /CSF" userId="S::s10226797@connect.np.edu.sg::4e08eda8-69e5-4502-a9a0-ae30a737fcc1" providerId="AD" clId="Web-{0ED7DB6F-BC63-3CF9-FF61-DC93FCB9F542}" dt="2022-08-01T14:01:03.124" v="892"/>
          <ac:spMkLst>
            <pc:docMk/>
            <pc:sldMk cId="4139539426" sldId="307"/>
            <ac:spMk id="134" creationId="{78660BA6-A585-4EF9-9EF7-3BE35DF1E730}"/>
          </ac:spMkLst>
        </pc:spChg>
        <pc:grpChg chg="del">
          <ac:chgData name="Lim Kai Chong /CSF" userId="S::s10226797@connect.np.edu.sg::4e08eda8-69e5-4502-a9a0-ae30a737fcc1" providerId="AD" clId="Web-{0ED7DB6F-BC63-3CF9-FF61-DC93FCB9F542}" dt="2022-08-01T13:57:40.227" v="726"/>
          <ac:grpSpMkLst>
            <pc:docMk/>
            <pc:sldMk cId="4139539426" sldId="307"/>
            <ac:grpSpMk id="43" creationId="{B437F5FC-01F7-4EB4-81E7-C27D917E9554}"/>
          </ac:grpSpMkLst>
        </pc:grpChg>
        <pc:grpChg chg="add del">
          <ac:chgData name="Lim Kai Chong /CSF" userId="S::s10226797@connect.np.edu.sg::4e08eda8-69e5-4502-a9a0-ae30a737fcc1" providerId="AD" clId="Web-{0ED7DB6F-BC63-3CF9-FF61-DC93FCB9F542}" dt="2022-08-01T14:01:03.124" v="892"/>
          <ac:grpSpMkLst>
            <pc:docMk/>
            <pc:sldMk cId="4139539426" sldId="307"/>
            <ac:grpSpMk id="50" creationId="{17C4610E-9C18-467B-BF10-BE6A974CC364}"/>
          </ac:grpSpMkLst>
        </pc:grpChg>
        <pc:grpChg chg="add del">
          <ac:chgData name="Lim Kai Chong /CSF" userId="S::s10226797@connect.np.edu.sg::4e08eda8-69e5-4502-a9a0-ae30a737fcc1" providerId="AD" clId="Web-{0ED7DB6F-BC63-3CF9-FF61-DC93FCB9F542}" dt="2022-08-01T14:01:03.124" v="892"/>
          <ac:grpSpMkLst>
            <pc:docMk/>
            <pc:sldMk cId="4139539426" sldId="307"/>
            <ac:grpSpMk id="71" creationId="{A899734C-500F-4274-9854-8BFA14A1D7EE}"/>
          </ac:grpSpMkLst>
        </pc:grpChg>
        <pc:grpChg chg="add del">
          <ac:chgData name="Lim Kai Chong /CSF" userId="S::s10226797@connect.np.edu.sg::4e08eda8-69e5-4502-a9a0-ae30a737fcc1" providerId="AD" clId="Web-{0ED7DB6F-BC63-3CF9-FF61-DC93FCB9F542}" dt="2022-08-01T14:01:03.124" v="892"/>
          <ac:grpSpMkLst>
            <pc:docMk/>
            <pc:sldMk cId="4139539426" sldId="307"/>
            <ac:grpSpMk id="78" creationId="{0D4DA78C-0C4B-4D8A-B55A-A282B7167E59}"/>
          </ac:grpSpMkLst>
        </pc:grpChg>
        <pc:grpChg chg="add del">
          <ac:chgData name="Lim Kai Chong /CSF" userId="S::s10226797@connect.np.edu.sg::4e08eda8-69e5-4502-a9a0-ae30a737fcc1" providerId="AD" clId="Web-{0ED7DB6F-BC63-3CF9-FF61-DC93FCB9F542}" dt="2022-08-01T14:01:03.124" v="892"/>
          <ac:grpSpMkLst>
            <pc:docMk/>
            <pc:sldMk cId="4139539426" sldId="307"/>
            <ac:grpSpMk id="99" creationId="{73715383-73C4-4901-AFA5-0102295EA94A}"/>
          </ac:grpSpMkLst>
        </pc:grpChg>
        <pc:grpChg chg="add del">
          <ac:chgData name="Lim Kai Chong /CSF" userId="S::s10226797@connect.np.edu.sg::4e08eda8-69e5-4502-a9a0-ae30a737fcc1" providerId="AD" clId="Web-{0ED7DB6F-BC63-3CF9-FF61-DC93FCB9F542}" dt="2022-08-01T14:01:03.124" v="892"/>
          <ac:grpSpMkLst>
            <pc:docMk/>
            <pc:sldMk cId="4139539426" sldId="307"/>
            <ac:grpSpMk id="108" creationId="{2DAE3342-9DFC-49D4-B09C-25E310769317}"/>
          </ac:grpSpMkLst>
        </pc:grpChg>
        <pc:grpChg chg="add del">
          <ac:chgData name="Lim Kai Chong /CSF" userId="S::s10226797@connect.np.edu.sg::4e08eda8-69e5-4502-a9a0-ae30a737fcc1" providerId="AD" clId="Web-{0ED7DB6F-BC63-3CF9-FF61-DC93FCB9F542}" dt="2022-08-01T14:01:03.124" v="892"/>
          <ac:grpSpMkLst>
            <pc:docMk/>
            <pc:sldMk cId="4139539426" sldId="307"/>
            <ac:grpSpMk id="129" creationId="{B54F73D8-62C2-4127-9D19-01219BBB9942}"/>
          </ac:grpSpMkLst>
        </pc:grpChg>
        <pc:grpChg chg="add del">
          <ac:chgData name="Lim Kai Chong /CSF" userId="S::s10226797@connect.np.edu.sg::4e08eda8-69e5-4502-a9a0-ae30a737fcc1" providerId="AD" clId="Web-{0ED7DB6F-BC63-3CF9-FF61-DC93FCB9F542}" dt="2022-08-01T14:01:03.124" v="892"/>
          <ac:grpSpMkLst>
            <pc:docMk/>
            <pc:sldMk cId="4139539426" sldId="307"/>
            <ac:grpSpMk id="136" creationId="{55D32616-F5C2-4920-89A2-A561DEFFE8F6}"/>
          </ac:grpSpMkLst>
        </pc:grpChg>
        <pc:grpChg chg="add del">
          <ac:chgData name="Lim Kai Chong /CSF" userId="S::s10226797@connect.np.edu.sg::4e08eda8-69e5-4502-a9a0-ae30a737fcc1" providerId="AD" clId="Web-{0ED7DB6F-BC63-3CF9-FF61-DC93FCB9F542}" dt="2022-08-01T14:01:03.124" v="892"/>
          <ac:grpSpMkLst>
            <pc:docMk/>
            <pc:sldMk cId="4139539426" sldId="307"/>
            <ac:grpSpMk id="157" creationId="{1C4B98F4-653D-46AB-9EFC-04A7152FB7D8}"/>
          </ac:grpSpMkLst>
        </pc:grpChg>
        <pc:picChg chg="add mod">
          <ac:chgData name="Lim Kai Chong /CSF" userId="S::s10226797@connect.np.edu.sg::4e08eda8-69e5-4502-a9a0-ae30a737fcc1" providerId="AD" clId="Web-{0ED7DB6F-BC63-3CF9-FF61-DC93FCB9F542}" dt="2022-08-01T14:01:03.124" v="892"/>
          <ac:picMkLst>
            <pc:docMk/>
            <pc:sldMk cId="4139539426" sldId="307"/>
            <ac:picMk id="7" creationId="{1DB18424-9607-52A6-622F-572D23590EDC}"/>
          </ac:picMkLst>
        </pc:picChg>
      </pc:sldChg>
      <pc:sldChg chg="addSp delSp modSp add replId">
        <pc:chgData name="Lim Kai Chong /CSF" userId="S::s10226797@connect.np.edu.sg::4e08eda8-69e5-4502-a9a0-ae30a737fcc1" providerId="AD" clId="Web-{0ED7DB6F-BC63-3CF9-FF61-DC93FCB9F542}" dt="2022-08-01T14:00:44.498" v="884" actId="20577"/>
        <pc:sldMkLst>
          <pc:docMk/>
          <pc:sldMk cId="815787890" sldId="308"/>
        </pc:sldMkLst>
        <pc:spChg chg="mod">
          <ac:chgData name="Lim Kai Chong /CSF" userId="S::s10226797@connect.np.edu.sg::4e08eda8-69e5-4502-a9a0-ae30a737fcc1" providerId="AD" clId="Web-{0ED7DB6F-BC63-3CF9-FF61-DC93FCB9F542}" dt="2022-08-01T14:00:44.498" v="884" actId="20577"/>
          <ac:spMkLst>
            <pc:docMk/>
            <pc:sldMk cId="815787890" sldId="308"/>
            <ac:spMk id="2" creationId="{7BCCD5DA-416F-D349-BF86-94E63B3BC52C}"/>
          </ac:spMkLst>
        </pc:spChg>
        <pc:spChg chg="del">
          <ac:chgData name="Lim Kai Chong /CSF" userId="S::s10226797@connect.np.edu.sg::4e08eda8-69e5-4502-a9a0-ae30a737fcc1" providerId="AD" clId="Web-{0ED7DB6F-BC63-3CF9-FF61-DC93FCB9F542}" dt="2022-08-01T13:59:01.870" v="735"/>
          <ac:spMkLst>
            <pc:docMk/>
            <pc:sldMk cId="815787890" sldId="308"/>
            <ac:spMk id="76" creationId="{5A3952F4-CEEF-450F-BDC5-CF312F59BAD0}"/>
          </ac:spMkLst>
        </pc:spChg>
        <pc:spChg chg="del">
          <ac:chgData name="Lim Kai Chong /CSF" userId="S::s10226797@connect.np.edu.sg::4e08eda8-69e5-4502-a9a0-ae30a737fcc1" providerId="AD" clId="Web-{0ED7DB6F-BC63-3CF9-FF61-DC93FCB9F542}" dt="2022-08-01T13:59:01.870" v="735"/>
          <ac:spMkLst>
            <pc:docMk/>
            <pc:sldMk cId="815787890" sldId="308"/>
            <ac:spMk id="103" creationId="{6FC59711-2B1C-40F1-BD85-80BE44EA6ACC}"/>
          </ac:spMkLst>
        </pc:spChg>
        <pc:spChg chg="add">
          <ac:chgData name="Lim Kai Chong /CSF" userId="S::s10226797@connect.np.edu.sg::4e08eda8-69e5-4502-a9a0-ae30a737fcc1" providerId="AD" clId="Web-{0ED7DB6F-BC63-3CF9-FF61-DC93FCB9F542}" dt="2022-08-01T13:59:01.870" v="735"/>
          <ac:spMkLst>
            <pc:docMk/>
            <pc:sldMk cId="815787890" sldId="308"/>
            <ac:spMk id="134" creationId="{A3BAF07C-C39E-42EB-BB22-8D46691D9735}"/>
          </ac:spMkLst>
        </pc:spChg>
        <pc:spChg chg="add">
          <ac:chgData name="Lim Kai Chong /CSF" userId="S::s10226797@connect.np.edu.sg::4e08eda8-69e5-4502-a9a0-ae30a737fcc1" providerId="AD" clId="Web-{0ED7DB6F-BC63-3CF9-FF61-DC93FCB9F542}" dt="2022-08-01T13:59:01.870" v="735"/>
          <ac:spMkLst>
            <pc:docMk/>
            <pc:sldMk cId="815787890" sldId="308"/>
            <ac:spMk id="157" creationId="{A7795DFA-888F-47E2-B44E-DE1D3B3E46A4}"/>
          </ac:spMkLst>
        </pc:spChg>
        <pc:grpChg chg="del">
          <ac:chgData name="Lim Kai Chong /CSF" userId="S::s10226797@connect.np.edu.sg::4e08eda8-69e5-4502-a9a0-ae30a737fcc1" providerId="AD" clId="Web-{0ED7DB6F-BC63-3CF9-FF61-DC93FCB9F542}" dt="2022-08-01T13:59:01.870" v="735"/>
          <ac:grpSpMkLst>
            <pc:docMk/>
            <pc:sldMk cId="815787890" sldId="308"/>
            <ac:grpSpMk id="50" creationId="{17C4610E-9C18-467B-BF10-BE6A974CC364}"/>
          </ac:grpSpMkLst>
        </pc:grpChg>
        <pc:grpChg chg="del">
          <ac:chgData name="Lim Kai Chong /CSF" userId="S::s10226797@connect.np.edu.sg::4e08eda8-69e5-4502-a9a0-ae30a737fcc1" providerId="AD" clId="Web-{0ED7DB6F-BC63-3CF9-FF61-DC93FCB9F542}" dt="2022-08-01T13:59:01.870" v="735"/>
          <ac:grpSpMkLst>
            <pc:docMk/>
            <pc:sldMk cId="815787890" sldId="308"/>
            <ac:grpSpMk id="71" creationId="{A899734C-500F-4274-9854-8BFA14A1D7EE}"/>
          </ac:grpSpMkLst>
        </pc:grpChg>
        <pc:grpChg chg="del">
          <ac:chgData name="Lim Kai Chong /CSF" userId="S::s10226797@connect.np.edu.sg::4e08eda8-69e5-4502-a9a0-ae30a737fcc1" providerId="AD" clId="Web-{0ED7DB6F-BC63-3CF9-FF61-DC93FCB9F542}" dt="2022-08-01T13:59:01.870" v="735"/>
          <ac:grpSpMkLst>
            <pc:docMk/>
            <pc:sldMk cId="815787890" sldId="308"/>
            <ac:grpSpMk id="78" creationId="{0D4DA78C-0C4B-4D8A-B55A-A282B7167E59}"/>
          </ac:grpSpMkLst>
        </pc:grpChg>
        <pc:grpChg chg="del">
          <ac:chgData name="Lim Kai Chong /CSF" userId="S::s10226797@connect.np.edu.sg::4e08eda8-69e5-4502-a9a0-ae30a737fcc1" providerId="AD" clId="Web-{0ED7DB6F-BC63-3CF9-FF61-DC93FCB9F542}" dt="2022-08-01T13:59:01.870" v="735"/>
          <ac:grpSpMkLst>
            <pc:docMk/>
            <pc:sldMk cId="815787890" sldId="308"/>
            <ac:grpSpMk id="99" creationId="{73715383-73C4-4901-AFA5-0102295EA94A}"/>
          </ac:grpSpMkLst>
        </pc:grpChg>
        <pc:grpChg chg="add">
          <ac:chgData name="Lim Kai Chong /CSF" userId="S::s10226797@connect.np.edu.sg::4e08eda8-69e5-4502-a9a0-ae30a737fcc1" providerId="AD" clId="Web-{0ED7DB6F-BC63-3CF9-FF61-DC93FCB9F542}" dt="2022-08-01T13:59:01.870" v="735"/>
          <ac:grpSpMkLst>
            <pc:docMk/>
            <pc:sldMk cId="815787890" sldId="308"/>
            <ac:grpSpMk id="108" creationId="{17C4610E-9C18-467B-BF10-BE6A974CC364}"/>
          </ac:grpSpMkLst>
        </pc:grpChg>
        <pc:grpChg chg="add">
          <ac:chgData name="Lim Kai Chong /CSF" userId="S::s10226797@connect.np.edu.sg::4e08eda8-69e5-4502-a9a0-ae30a737fcc1" providerId="AD" clId="Web-{0ED7DB6F-BC63-3CF9-FF61-DC93FCB9F542}" dt="2022-08-01T13:59:01.870" v="735"/>
          <ac:grpSpMkLst>
            <pc:docMk/>
            <pc:sldMk cId="815787890" sldId="308"/>
            <ac:grpSpMk id="129" creationId="{A899734C-500F-4274-9854-8BFA14A1D7EE}"/>
          </ac:grpSpMkLst>
        </pc:grpChg>
        <pc:grpChg chg="add">
          <ac:chgData name="Lim Kai Chong /CSF" userId="S::s10226797@connect.np.edu.sg::4e08eda8-69e5-4502-a9a0-ae30a737fcc1" providerId="AD" clId="Web-{0ED7DB6F-BC63-3CF9-FF61-DC93FCB9F542}" dt="2022-08-01T13:59:01.870" v="735"/>
          <ac:grpSpMkLst>
            <pc:docMk/>
            <pc:sldMk cId="815787890" sldId="308"/>
            <ac:grpSpMk id="136" creationId="{D8E9CF54-0466-4261-9E62-0249E60E1886}"/>
          </ac:grpSpMkLst>
        </pc:grpChg>
        <pc:picChg chg="add mod">
          <ac:chgData name="Lim Kai Chong /CSF" userId="S::s10226797@connect.np.edu.sg::4e08eda8-69e5-4502-a9a0-ae30a737fcc1" providerId="AD" clId="Web-{0ED7DB6F-BC63-3CF9-FF61-DC93FCB9F542}" dt="2022-08-01T13:59:01.870" v="735"/>
          <ac:picMkLst>
            <pc:docMk/>
            <pc:sldMk cId="815787890" sldId="308"/>
            <ac:picMk id="3" creationId="{B2F4526A-902E-85BD-329C-DA3AB69BA0B4}"/>
          </ac:picMkLst>
        </pc:picChg>
        <pc:picChg chg="del">
          <ac:chgData name="Lim Kai Chong /CSF" userId="S::s10226797@connect.np.edu.sg::4e08eda8-69e5-4502-a9a0-ae30a737fcc1" providerId="AD" clId="Web-{0ED7DB6F-BC63-3CF9-FF61-DC93FCB9F542}" dt="2022-08-01T13:58:29.978" v="732"/>
          <ac:picMkLst>
            <pc:docMk/>
            <pc:sldMk cId="815787890" sldId="308"/>
            <ac:picMk id="7" creationId="{1DB18424-9607-52A6-622F-572D23590EDC}"/>
          </ac:picMkLst>
        </pc:picChg>
      </pc:sldChg>
    </pc:docChg>
  </pc:docChgLst>
  <pc:docChgLst>
    <pc:chgData name="Lee Yu Yee Dominic /CSF" userId="S::s10222894@connect.np.edu.sg::59ddad63-47f1-4317-b088-d34171f6460d" providerId="AD" clId="Web-{D9EDF1FA-EB25-DE90-42F1-F28DD2DC84F3}"/>
    <pc:docChg chg="addSld delSld modSld sldOrd">
      <pc:chgData name="Lee Yu Yee Dominic /CSF" userId="S::s10222894@connect.np.edu.sg::59ddad63-47f1-4317-b088-d34171f6460d" providerId="AD" clId="Web-{D9EDF1FA-EB25-DE90-42F1-F28DD2DC84F3}" dt="2022-07-31T02:47:29.128" v="109" actId="1076"/>
      <pc:docMkLst>
        <pc:docMk/>
      </pc:docMkLst>
      <pc:sldChg chg="modSp">
        <pc:chgData name="Lee Yu Yee Dominic /CSF" userId="S::s10222894@connect.np.edu.sg::59ddad63-47f1-4317-b088-d34171f6460d" providerId="AD" clId="Web-{D9EDF1FA-EB25-DE90-42F1-F28DD2DC84F3}" dt="2022-07-31T02:41:56.008" v="31" actId="20577"/>
        <pc:sldMkLst>
          <pc:docMk/>
          <pc:sldMk cId="1068087217" sldId="257"/>
        </pc:sldMkLst>
        <pc:graphicFrameChg chg="modGraphic">
          <ac:chgData name="Lee Yu Yee Dominic /CSF" userId="S::s10222894@connect.np.edu.sg::59ddad63-47f1-4317-b088-d34171f6460d" providerId="AD" clId="Web-{D9EDF1FA-EB25-DE90-42F1-F28DD2DC84F3}" dt="2022-07-31T02:41:56.008" v="31" actId="20577"/>
          <ac:graphicFrameMkLst>
            <pc:docMk/>
            <pc:sldMk cId="1068087217" sldId="257"/>
            <ac:graphicFrameMk id="5" creationId="{5C5D6787-D2B9-5566-DACE-2D3B72AED3BF}"/>
          </ac:graphicFrameMkLst>
        </pc:graphicFrameChg>
      </pc:sldChg>
      <pc:sldChg chg="del">
        <pc:chgData name="Lee Yu Yee Dominic /CSF" userId="S::s10222894@connect.np.edu.sg::59ddad63-47f1-4317-b088-d34171f6460d" providerId="AD" clId="Web-{D9EDF1FA-EB25-DE90-42F1-F28DD2DC84F3}" dt="2022-07-31T02:42:40.353" v="33"/>
        <pc:sldMkLst>
          <pc:docMk/>
          <pc:sldMk cId="2911766487" sldId="263"/>
        </pc:sldMkLst>
      </pc:sldChg>
      <pc:sldChg chg="addSp delSp modSp">
        <pc:chgData name="Lee Yu Yee Dominic /CSF" userId="S::s10222894@connect.np.edu.sg::59ddad63-47f1-4317-b088-d34171f6460d" providerId="AD" clId="Web-{D9EDF1FA-EB25-DE90-42F1-F28DD2DC84F3}" dt="2022-07-31T02:45:02.545" v="63" actId="1076"/>
        <pc:sldMkLst>
          <pc:docMk/>
          <pc:sldMk cId="1802637997" sldId="266"/>
        </pc:sldMkLst>
        <pc:picChg chg="add mod">
          <ac:chgData name="Lee Yu Yee Dominic /CSF" userId="S::s10222894@connect.np.edu.sg::59ddad63-47f1-4317-b088-d34171f6460d" providerId="AD" clId="Web-{D9EDF1FA-EB25-DE90-42F1-F28DD2DC84F3}" dt="2022-07-31T02:45:02.545" v="63" actId="1076"/>
          <ac:picMkLst>
            <pc:docMk/>
            <pc:sldMk cId="1802637997" sldId="266"/>
            <ac:picMk id="2" creationId="{C6B37E78-EAD2-B98D-7FFB-70CFED1D506A}"/>
          </ac:picMkLst>
        </pc:picChg>
        <pc:picChg chg="del">
          <ac:chgData name="Lee Yu Yee Dominic /CSF" userId="S::s10222894@connect.np.edu.sg::59ddad63-47f1-4317-b088-d34171f6460d" providerId="AD" clId="Web-{D9EDF1FA-EB25-DE90-42F1-F28DD2DC84F3}" dt="2022-07-31T02:44:55.576" v="57"/>
          <ac:picMkLst>
            <pc:docMk/>
            <pc:sldMk cId="1802637997" sldId="266"/>
            <ac:picMk id="7" creationId="{318ED6BE-51B9-A27E-E970-F6BBD5458FAA}"/>
          </ac:picMkLst>
        </pc:picChg>
      </pc:sldChg>
      <pc:sldChg chg="del">
        <pc:chgData name="Lee Yu Yee Dominic /CSF" userId="S::s10222894@connect.np.edu.sg::59ddad63-47f1-4317-b088-d34171f6460d" providerId="AD" clId="Web-{D9EDF1FA-EB25-DE90-42F1-F28DD2DC84F3}" dt="2022-07-31T02:45:34.453" v="66"/>
        <pc:sldMkLst>
          <pc:docMk/>
          <pc:sldMk cId="1574592764" sldId="269"/>
        </pc:sldMkLst>
      </pc:sldChg>
      <pc:sldChg chg="addSp delSp modSp mod setBg">
        <pc:chgData name="Lee Yu Yee Dominic /CSF" userId="S::s10222894@connect.np.edu.sg::59ddad63-47f1-4317-b088-d34171f6460d" providerId="AD" clId="Web-{D9EDF1FA-EB25-DE90-42F1-F28DD2DC84F3}" dt="2022-07-31T02:46:52.018" v="94" actId="1076"/>
        <pc:sldMkLst>
          <pc:docMk/>
          <pc:sldMk cId="4048059275" sldId="270"/>
        </pc:sldMkLst>
        <pc:spChg chg="add mod">
          <ac:chgData name="Lee Yu Yee Dominic /CSF" userId="S::s10222894@connect.np.edu.sg::59ddad63-47f1-4317-b088-d34171f6460d" providerId="AD" clId="Web-{D9EDF1FA-EB25-DE90-42F1-F28DD2DC84F3}" dt="2022-07-31T02:46:42.017" v="85" actId="1076"/>
          <ac:spMkLst>
            <pc:docMk/>
            <pc:sldMk cId="4048059275" sldId="270"/>
            <ac:spMk id="7" creationId="{D384629E-3473-24A0-F32C-A9F3706B39F8}"/>
          </ac:spMkLst>
        </pc:spChg>
        <pc:spChg chg="add mod">
          <ac:chgData name="Lee Yu Yee Dominic /CSF" userId="S::s10222894@connect.np.edu.sg::59ddad63-47f1-4317-b088-d34171f6460d" providerId="AD" clId="Web-{D9EDF1FA-EB25-DE90-42F1-F28DD2DC84F3}" dt="2022-07-31T02:46:52.018" v="94" actId="1076"/>
          <ac:spMkLst>
            <pc:docMk/>
            <pc:sldMk cId="4048059275" sldId="270"/>
            <ac:spMk id="8" creationId="{081E992A-5EDB-0A11-B747-56D28D4F333D}"/>
          </ac:spMkLst>
        </pc:spChg>
        <pc:spChg chg="del">
          <ac:chgData name="Lee Yu Yee Dominic /CSF" userId="S::s10222894@connect.np.edu.sg::59ddad63-47f1-4317-b088-d34171f6460d" providerId="AD" clId="Web-{D9EDF1FA-EB25-DE90-42F1-F28DD2DC84F3}" dt="2022-07-31T02:42:49.963" v="35"/>
          <ac:spMkLst>
            <pc:docMk/>
            <pc:sldMk cId="4048059275" sldId="270"/>
            <ac:spMk id="11" creationId="{48CAE4AE-A9DF-45AF-9A9C-1712BC63418E}"/>
          </ac:spMkLst>
        </pc:spChg>
        <pc:spChg chg="del">
          <ac:chgData name="Lee Yu Yee Dominic /CSF" userId="S::s10222894@connect.np.edu.sg::59ddad63-47f1-4317-b088-d34171f6460d" providerId="AD" clId="Web-{D9EDF1FA-EB25-DE90-42F1-F28DD2DC84F3}" dt="2022-07-31T02:42:49.963" v="35"/>
          <ac:spMkLst>
            <pc:docMk/>
            <pc:sldMk cId="4048059275" sldId="270"/>
            <ac:spMk id="36" creationId="{E972DE0D-2E53-4159-ABD3-C601524262C2}"/>
          </ac:spMkLst>
        </pc:spChg>
        <pc:spChg chg="add">
          <ac:chgData name="Lee Yu Yee Dominic /CSF" userId="S::s10222894@connect.np.edu.sg::59ddad63-47f1-4317-b088-d34171f6460d" providerId="AD" clId="Web-{D9EDF1FA-EB25-DE90-42F1-F28DD2DC84F3}" dt="2022-07-31T02:42:49.963" v="35"/>
          <ac:spMkLst>
            <pc:docMk/>
            <pc:sldMk cId="4048059275" sldId="270"/>
            <ac:spMk id="41" creationId="{BECECF94-D01C-459E-AF55-CEE99A077FBB}"/>
          </ac:spMkLst>
        </pc:spChg>
        <pc:spChg chg="add">
          <ac:chgData name="Lee Yu Yee Dominic /CSF" userId="S::s10222894@connect.np.edu.sg::59ddad63-47f1-4317-b088-d34171f6460d" providerId="AD" clId="Web-{D9EDF1FA-EB25-DE90-42F1-F28DD2DC84F3}" dt="2022-07-31T02:42:49.963" v="35"/>
          <ac:spMkLst>
            <pc:docMk/>
            <pc:sldMk cId="4048059275" sldId="270"/>
            <ac:spMk id="66" creationId="{C40B6375-7479-45C4-8B99-EA1CF75F31E2}"/>
          </ac:spMkLst>
        </pc:spChg>
        <pc:grpChg chg="del">
          <ac:chgData name="Lee Yu Yee Dominic /CSF" userId="S::s10222894@connect.np.edu.sg::59ddad63-47f1-4317-b088-d34171f6460d" providerId="AD" clId="Web-{D9EDF1FA-EB25-DE90-42F1-F28DD2DC84F3}" dt="2022-07-31T02:42:49.963" v="35"/>
          <ac:grpSpMkLst>
            <pc:docMk/>
            <pc:sldMk cId="4048059275" sldId="270"/>
            <ac:grpSpMk id="13" creationId="{6C272060-BC98-4C91-A58F-4DFEC566CF7F}"/>
          </ac:grpSpMkLst>
        </pc:grpChg>
        <pc:grpChg chg="add">
          <ac:chgData name="Lee Yu Yee Dominic /CSF" userId="S::s10222894@connect.np.edu.sg::59ddad63-47f1-4317-b088-d34171f6460d" providerId="AD" clId="Web-{D9EDF1FA-EB25-DE90-42F1-F28DD2DC84F3}" dt="2022-07-31T02:42:49.963" v="35"/>
          <ac:grpSpMkLst>
            <pc:docMk/>
            <pc:sldMk cId="4048059275" sldId="270"/>
            <ac:grpSpMk id="43" creationId="{9EA06921-3C0C-4126-AF75-9499D48390C3}"/>
          </ac:grpSpMkLst>
        </pc:grpChg>
        <pc:picChg chg="add del mod">
          <ac:chgData name="Lee Yu Yee Dominic /CSF" userId="S::s10222894@connect.np.edu.sg::59ddad63-47f1-4317-b088-d34171f6460d" providerId="AD" clId="Web-{D9EDF1FA-EB25-DE90-42F1-F28DD2DC84F3}" dt="2022-07-31T02:43:41.887" v="47"/>
          <ac:picMkLst>
            <pc:docMk/>
            <pc:sldMk cId="4048059275" sldId="270"/>
            <ac:picMk id="3" creationId="{FD3A48D3-DBD7-6CB4-BA67-5FCE932E9489}"/>
          </ac:picMkLst>
        </pc:picChg>
        <pc:picChg chg="add mod">
          <ac:chgData name="Lee Yu Yee Dominic /CSF" userId="S::s10222894@connect.np.edu.sg::59ddad63-47f1-4317-b088-d34171f6460d" providerId="AD" clId="Web-{D9EDF1FA-EB25-DE90-42F1-F28DD2DC84F3}" dt="2022-07-31T02:43:39.871" v="46" actId="1076"/>
          <ac:picMkLst>
            <pc:docMk/>
            <pc:sldMk cId="4048059275" sldId="270"/>
            <ac:picMk id="4" creationId="{A986FBA0-757C-024D-64BF-B347CEC8772F}"/>
          </ac:picMkLst>
        </pc:picChg>
        <pc:picChg chg="del mod">
          <ac:chgData name="Lee Yu Yee Dominic /CSF" userId="S::s10222894@connect.np.edu.sg::59ddad63-47f1-4317-b088-d34171f6460d" providerId="AD" clId="Web-{D9EDF1FA-EB25-DE90-42F1-F28DD2DC84F3}" dt="2022-07-31T02:43:35.058" v="42"/>
          <ac:picMkLst>
            <pc:docMk/>
            <pc:sldMk cId="4048059275" sldId="270"/>
            <ac:picMk id="5" creationId="{1D46EFA1-C23D-38D3-4CEC-2A4C001096D2}"/>
          </ac:picMkLst>
        </pc:picChg>
        <pc:picChg chg="add mod">
          <ac:chgData name="Lee Yu Yee Dominic /CSF" userId="S::s10222894@connect.np.edu.sg::59ddad63-47f1-4317-b088-d34171f6460d" providerId="AD" clId="Web-{D9EDF1FA-EB25-DE90-42F1-F28DD2DC84F3}" dt="2022-07-31T02:44:12.497" v="56" actId="1076"/>
          <ac:picMkLst>
            <pc:docMk/>
            <pc:sldMk cId="4048059275" sldId="270"/>
            <ac:picMk id="6" creationId="{5252FF4F-4B86-BD93-79C8-60729B70FE0B}"/>
          </ac:picMkLst>
        </pc:picChg>
      </pc:sldChg>
      <pc:sldChg chg="addSp delSp modSp add ord replId">
        <pc:chgData name="Lee Yu Yee Dominic /CSF" userId="S::s10222894@connect.np.edu.sg::59ddad63-47f1-4317-b088-d34171f6460d" providerId="AD" clId="Web-{D9EDF1FA-EB25-DE90-42F1-F28DD2DC84F3}" dt="2022-07-31T02:47:29.128" v="109" actId="1076"/>
        <pc:sldMkLst>
          <pc:docMk/>
          <pc:sldMk cId="3592892585" sldId="290"/>
        </pc:sldMkLst>
        <pc:spChg chg="add mod">
          <ac:chgData name="Lee Yu Yee Dominic /CSF" userId="S::s10222894@connect.np.edu.sg::59ddad63-47f1-4317-b088-d34171f6460d" providerId="AD" clId="Web-{D9EDF1FA-EB25-DE90-42F1-F28DD2DC84F3}" dt="2022-07-31T02:47:11.753" v="98" actId="1076"/>
          <ac:spMkLst>
            <pc:docMk/>
            <pc:sldMk cId="3592892585" sldId="290"/>
            <ac:spMk id="7" creationId="{4C3D16A3-8974-C885-6676-131DB1D50235}"/>
          </ac:spMkLst>
        </pc:spChg>
        <pc:spChg chg="add mod">
          <ac:chgData name="Lee Yu Yee Dominic /CSF" userId="S::s10222894@connect.np.edu.sg::59ddad63-47f1-4317-b088-d34171f6460d" providerId="AD" clId="Web-{D9EDF1FA-EB25-DE90-42F1-F28DD2DC84F3}" dt="2022-07-31T02:47:26.722" v="108" actId="1076"/>
          <ac:spMkLst>
            <pc:docMk/>
            <pc:sldMk cId="3592892585" sldId="290"/>
            <ac:spMk id="9" creationId="{A915610C-AD2B-CD51-C7F5-67F6867FD0EF}"/>
          </ac:spMkLst>
        </pc:spChg>
        <pc:picChg chg="add mod">
          <ac:chgData name="Lee Yu Yee Dominic /CSF" userId="S::s10222894@connect.np.edu.sg::59ddad63-47f1-4317-b088-d34171f6460d" providerId="AD" clId="Web-{D9EDF1FA-EB25-DE90-42F1-F28DD2DC84F3}" dt="2022-07-31T02:45:45.859" v="72" actId="14100"/>
          <ac:picMkLst>
            <pc:docMk/>
            <pc:sldMk cId="3592892585" sldId="290"/>
            <ac:picMk id="2" creationId="{AC045888-4D04-7167-619C-8190AB2D36A3}"/>
          </ac:picMkLst>
        </pc:picChg>
        <pc:picChg chg="add mod">
          <ac:chgData name="Lee Yu Yee Dominic /CSF" userId="S::s10222894@connect.np.edu.sg::59ddad63-47f1-4317-b088-d34171f6460d" providerId="AD" clId="Web-{D9EDF1FA-EB25-DE90-42F1-F28DD2DC84F3}" dt="2022-07-31T02:47:29.128" v="109" actId="1076"/>
          <ac:picMkLst>
            <pc:docMk/>
            <pc:sldMk cId="3592892585" sldId="290"/>
            <ac:picMk id="3" creationId="{BE7D5215-FB27-DEEA-D233-E48E8C596D23}"/>
          </ac:picMkLst>
        </pc:picChg>
        <pc:picChg chg="del">
          <ac:chgData name="Lee Yu Yee Dominic /CSF" userId="S::s10222894@connect.np.edu.sg::59ddad63-47f1-4317-b088-d34171f6460d" providerId="AD" clId="Web-{D9EDF1FA-EB25-DE90-42F1-F28DD2DC84F3}" dt="2022-07-31T02:46:06.907" v="73"/>
          <ac:picMkLst>
            <pc:docMk/>
            <pc:sldMk cId="3592892585" sldId="290"/>
            <ac:picMk id="4" creationId="{A986FBA0-757C-024D-64BF-B347CEC8772F}"/>
          </ac:picMkLst>
        </pc:picChg>
        <pc:picChg chg="del">
          <ac:chgData name="Lee Yu Yee Dominic /CSF" userId="S::s10222894@connect.np.edu.sg::59ddad63-47f1-4317-b088-d34171f6460d" providerId="AD" clId="Web-{D9EDF1FA-EB25-DE90-42F1-F28DD2DC84F3}" dt="2022-07-31T02:45:37.640" v="67"/>
          <ac:picMkLst>
            <pc:docMk/>
            <pc:sldMk cId="3592892585" sldId="290"/>
            <ac:picMk id="6" creationId="{5252FF4F-4B86-BD93-79C8-60729B70FE0B}"/>
          </ac:picMkLst>
        </pc:picChg>
      </pc:sldChg>
    </pc:docChg>
  </pc:docChgLst>
  <pc:docChgLst>
    <pc:chgData name="Kendric Ho Ming Hao /IT" userId="S::s10221858@connect.np.edu.sg::474105eb-ba83-46ca-8c0a-d2aa2b03946a" providerId="AD" clId="Web-{91743105-6B6C-D24D-B16D-9F33AF843E13}"/>
    <pc:docChg chg="addSld modSld sldOrd">
      <pc:chgData name="Kendric Ho Ming Hao /IT" userId="S::s10221858@connect.np.edu.sg::474105eb-ba83-46ca-8c0a-d2aa2b03946a" providerId="AD" clId="Web-{91743105-6B6C-D24D-B16D-9F33AF843E13}" dt="2022-07-31T12:14:50.973" v="41" actId="1076"/>
      <pc:docMkLst>
        <pc:docMk/>
      </pc:docMkLst>
      <pc:sldChg chg="addSp delSp modSp">
        <pc:chgData name="Kendric Ho Ming Hao /IT" userId="S::s10221858@connect.np.edu.sg::474105eb-ba83-46ca-8c0a-d2aa2b03946a" providerId="AD" clId="Web-{91743105-6B6C-D24D-B16D-9F33AF843E13}" dt="2022-07-31T12:12:58.846" v="39" actId="14100"/>
        <pc:sldMkLst>
          <pc:docMk/>
          <pc:sldMk cId="631408572" sldId="279"/>
        </pc:sldMkLst>
        <pc:spChg chg="add del mod">
          <ac:chgData name="Kendric Ho Ming Hao /IT" userId="S::s10221858@connect.np.edu.sg::474105eb-ba83-46ca-8c0a-d2aa2b03946a" providerId="AD" clId="Web-{91743105-6B6C-D24D-B16D-9F33AF843E13}" dt="2022-07-31T12:12:48.721" v="35"/>
          <ac:spMkLst>
            <pc:docMk/>
            <pc:sldMk cId="631408572" sldId="279"/>
            <ac:spMk id="4" creationId="{A729F5D2-368E-2812-9718-DB756C3C5BAC}"/>
          </ac:spMkLst>
        </pc:spChg>
        <pc:picChg chg="del">
          <ac:chgData name="Kendric Ho Ming Hao /IT" userId="S::s10221858@connect.np.edu.sg::474105eb-ba83-46ca-8c0a-d2aa2b03946a" providerId="AD" clId="Web-{91743105-6B6C-D24D-B16D-9F33AF843E13}" dt="2022-07-31T12:12:47.049" v="34"/>
          <ac:picMkLst>
            <pc:docMk/>
            <pc:sldMk cId="631408572" sldId="279"/>
            <ac:picMk id="5" creationId="{BA73BB9C-5F75-52FC-9658-C623A130CD33}"/>
          </ac:picMkLst>
        </pc:picChg>
        <pc:picChg chg="add mod ord">
          <ac:chgData name="Kendric Ho Ming Hao /IT" userId="S::s10221858@connect.np.edu.sg::474105eb-ba83-46ca-8c0a-d2aa2b03946a" providerId="AD" clId="Web-{91743105-6B6C-D24D-B16D-9F33AF843E13}" dt="2022-07-31T12:12:58.846" v="39" actId="14100"/>
          <ac:picMkLst>
            <pc:docMk/>
            <pc:sldMk cId="631408572" sldId="279"/>
            <ac:picMk id="6" creationId="{BDB255A0-7785-7697-9305-201E2656E72C}"/>
          </ac:picMkLst>
        </pc:picChg>
      </pc:sldChg>
      <pc:sldChg chg="ord">
        <pc:chgData name="Kendric Ho Ming Hao /IT" userId="S::s10221858@connect.np.edu.sg::474105eb-ba83-46ca-8c0a-d2aa2b03946a" providerId="AD" clId="Web-{91743105-6B6C-D24D-B16D-9F33AF843E13}" dt="2022-07-31T11:21:59.622" v="0"/>
        <pc:sldMkLst>
          <pc:docMk/>
          <pc:sldMk cId="2305876754" sldId="291"/>
        </pc:sldMkLst>
      </pc:sldChg>
      <pc:sldChg chg="delSp ord">
        <pc:chgData name="Kendric Ho Ming Hao /IT" userId="S::s10221858@connect.np.edu.sg::474105eb-ba83-46ca-8c0a-d2aa2b03946a" providerId="AD" clId="Web-{91743105-6B6C-D24D-B16D-9F33AF843E13}" dt="2022-07-31T11:30:24.556" v="2"/>
        <pc:sldMkLst>
          <pc:docMk/>
          <pc:sldMk cId="3267542773" sldId="294"/>
        </pc:sldMkLst>
        <pc:picChg chg="del">
          <ac:chgData name="Kendric Ho Ming Hao /IT" userId="S::s10221858@connect.np.edu.sg::474105eb-ba83-46ca-8c0a-d2aa2b03946a" providerId="AD" clId="Web-{91743105-6B6C-D24D-B16D-9F33AF843E13}" dt="2022-07-31T11:29:22.929" v="1"/>
          <ac:picMkLst>
            <pc:docMk/>
            <pc:sldMk cId="3267542773" sldId="294"/>
            <ac:picMk id="4" creationId="{BB584C3A-B565-7B3F-AA56-4FDE622ECBCB}"/>
          </ac:picMkLst>
        </pc:picChg>
      </pc:sldChg>
      <pc:sldChg chg="addSp delSp modSp">
        <pc:chgData name="Kendric Ho Ming Hao /IT" userId="S::s10221858@connect.np.edu.sg::474105eb-ba83-46ca-8c0a-d2aa2b03946a" providerId="AD" clId="Web-{91743105-6B6C-D24D-B16D-9F33AF843E13}" dt="2022-07-31T12:14:50.973" v="41" actId="1076"/>
        <pc:sldMkLst>
          <pc:docMk/>
          <pc:sldMk cId="66930200" sldId="295"/>
        </pc:sldMkLst>
        <pc:spChg chg="add del mod">
          <ac:chgData name="Kendric Ho Ming Hao /IT" userId="S::s10221858@connect.np.edu.sg::474105eb-ba83-46ca-8c0a-d2aa2b03946a" providerId="AD" clId="Web-{91743105-6B6C-D24D-B16D-9F33AF843E13}" dt="2022-07-31T12:00:31.820" v="23"/>
          <ac:spMkLst>
            <pc:docMk/>
            <pc:sldMk cId="66930200" sldId="295"/>
            <ac:spMk id="6" creationId="{638813C4-CCD9-6AE0-80F6-8D22FFE93EC6}"/>
          </ac:spMkLst>
        </pc:spChg>
        <pc:picChg chg="add del mod">
          <ac:chgData name="Kendric Ho Ming Hao /IT" userId="S::s10221858@connect.np.edu.sg::474105eb-ba83-46ca-8c0a-d2aa2b03946a" providerId="AD" clId="Web-{91743105-6B6C-D24D-B16D-9F33AF843E13}" dt="2022-07-31T12:14:50.973" v="41" actId="1076"/>
          <ac:picMkLst>
            <pc:docMk/>
            <pc:sldMk cId="66930200" sldId="295"/>
            <ac:picMk id="5" creationId="{E75D8B1A-1442-75CF-D0F5-3BC11616BC44}"/>
          </ac:picMkLst>
        </pc:picChg>
      </pc:sldChg>
      <pc:sldChg chg="addSp delSp modSp new ord">
        <pc:chgData name="Kendric Ho Ming Hao /IT" userId="S::s10221858@connect.np.edu.sg::474105eb-ba83-46ca-8c0a-d2aa2b03946a" providerId="AD" clId="Web-{91743105-6B6C-D24D-B16D-9F33AF843E13}" dt="2022-07-31T12:14:29.895" v="40"/>
        <pc:sldMkLst>
          <pc:docMk/>
          <pc:sldMk cId="280971165" sldId="299"/>
        </pc:sldMkLst>
        <pc:spChg chg="mod">
          <ac:chgData name="Kendric Ho Ming Hao /IT" userId="S::s10221858@connect.np.edu.sg::474105eb-ba83-46ca-8c0a-d2aa2b03946a" providerId="AD" clId="Web-{91743105-6B6C-D24D-B16D-9F33AF843E13}" dt="2022-07-31T11:41:29.096" v="20" actId="20577"/>
          <ac:spMkLst>
            <pc:docMk/>
            <pc:sldMk cId="280971165" sldId="299"/>
            <ac:spMk id="2" creationId="{4BC866D9-C668-E24C-52EE-0671E12DCD39}"/>
          </ac:spMkLst>
        </pc:spChg>
        <pc:picChg chg="add del mod">
          <ac:chgData name="Kendric Ho Ming Hao /IT" userId="S::s10221858@connect.np.edu.sg::474105eb-ba83-46ca-8c0a-d2aa2b03946a" providerId="AD" clId="Web-{91743105-6B6C-D24D-B16D-9F33AF843E13}" dt="2022-07-31T11:33:35.832" v="6"/>
          <ac:picMkLst>
            <pc:docMk/>
            <pc:sldMk cId="280971165" sldId="299"/>
            <ac:picMk id="3" creationId="{BC3FD280-A8DE-0844-645F-B482CEED2146}"/>
          </ac:picMkLst>
        </pc:picChg>
        <pc:picChg chg="add del mod">
          <ac:chgData name="Kendric Ho Ming Hao /IT" userId="S::s10221858@connect.np.edu.sg::474105eb-ba83-46ca-8c0a-d2aa2b03946a" providerId="AD" clId="Web-{91743105-6B6C-D24D-B16D-9F33AF843E13}" dt="2022-07-31T12:00:42.633" v="25"/>
          <ac:picMkLst>
            <pc:docMk/>
            <pc:sldMk cId="280971165" sldId="299"/>
            <ac:picMk id="4" creationId="{9B5C1110-C52E-276D-EB85-2D07B43A4A33}"/>
          </ac:picMkLst>
        </pc:picChg>
        <pc:picChg chg="add del mod">
          <ac:chgData name="Kendric Ho Ming Hao /IT" userId="S::s10221858@connect.np.edu.sg::474105eb-ba83-46ca-8c0a-d2aa2b03946a" providerId="AD" clId="Web-{91743105-6B6C-D24D-B16D-9F33AF843E13}" dt="2022-07-31T12:04:17.763" v="30"/>
          <ac:picMkLst>
            <pc:docMk/>
            <pc:sldMk cId="280971165" sldId="299"/>
            <ac:picMk id="5" creationId="{C5E84BAD-1B69-0B5F-9C06-30A99FD543B0}"/>
          </ac:picMkLst>
        </pc:picChg>
        <pc:picChg chg="add mod">
          <ac:chgData name="Kendric Ho Ming Hao /IT" userId="S::s10221858@connect.np.edu.sg::474105eb-ba83-46ca-8c0a-d2aa2b03946a" providerId="AD" clId="Web-{91743105-6B6C-D24D-B16D-9F33AF843E13}" dt="2022-07-31T12:05:04.455" v="33" actId="1076"/>
          <ac:picMkLst>
            <pc:docMk/>
            <pc:sldMk cId="280971165" sldId="299"/>
            <ac:picMk id="6" creationId="{A1D259BD-4A4D-41D9-A55E-FC15B866157C}"/>
          </ac:picMkLst>
        </pc:picChg>
      </pc:sldChg>
    </pc:docChg>
  </pc:docChgLst>
  <pc:docChgLst>
    <pc:chgData name="Kendric Ho Ming Hao /IT" userId="S::s10221858@connect.np.edu.sg::474105eb-ba83-46ca-8c0a-d2aa2b03946a" providerId="AD" clId="Web-{2B64AC35-48CE-03A7-DF71-610D2071329E}"/>
    <pc:docChg chg="modSld">
      <pc:chgData name="Kendric Ho Ming Hao /IT" userId="S::s10221858@connect.np.edu.sg::474105eb-ba83-46ca-8c0a-d2aa2b03946a" providerId="AD" clId="Web-{2B64AC35-48CE-03A7-DF71-610D2071329E}" dt="2022-07-28T03:32:02.957" v="15" actId="20577"/>
      <pc:docMkLst>
        <pc:docMk/>
      </pc:docMkLst>
      <pc:sldChg chg="modSp">
        <pc:chgData name="Kendric Ho Ming Hao /IT" userId="S::s10221858@connect.np.edu.sg::474105eb-ba83-46ca-8c0a-d2aa2b03946a" providerId="AD" clId="Web-{2B64AC35-48CE-03A7-DF71-610D2071329E}" dt="2022-07-28T03:32:02.957" v="15" actId="20577"/>
        <pc:sldMkLst>
          <pc:docMk/>
          <pc:sldMk cId="1068087217" sldId="257"/>
        </pc:sldMkLst>
        <pc:graphicFrameChg chg="modGraphic">
          <ac:chgData name="Kendric Ho Ming Hao /IT" userId="S::s10221858@connect.np.edu.sg::474105eb-ba83-46ca-8c0a-d2aa2b03946a" providerId="AD" clId="Web-{2B64AC35-48CE-03A7-DF71-610D2071329E}" dt="2022-07-28T03:32:02.957" v="15" actId="20577"/>
          <ac:graphicFrameMkLst>
            <pc:docMk/>
            <pc:sldMk cId="1068087217" sldId="257"/>
            <ac:graphicFrameMk id="5" creationId="{5C5D6787-D2B9-5566-DACE-2D3B72AED3BF}"/>
          </ac:graphicFrameMkLst>
        </pc:graphicFrameChg>
      </pc:sldChg>
    </pc:docChg>
  </pc:docChgLst>
  <pc:docChgLst>
    <pc:chgData name="Kendric Ho Ming Hao /IT" userId="S::s10221858@connect.np.edu.sg::474105eb-ba83-46ca-8c0a-d2aa2b03946a" providerId="AD" clId="Web-{48DDFF2E-612B-515D-51CB-0AD50DDFBAB5}"/>
    <pc:docChg chg="modSld">
      <pc:chgData name="Kendric Ho Ming Hao /IT" userId="S::s10221858@connect.np.edu.sg::474105eb-ba83-46ca-8c0a-d2aa2b03946a" providerId="AD" clId="Web-{48DDFF2E-612B-515D-51CB-0AD50DDFBAB5}" dt="2022-08-02T07:47:03.822" v="62"/>
      <pc:docMkLst>
        <pc:docMk/>
      </pc:docMkLst>
      <pc:sldChg chg="addSp delSp modSp">
        <pc:chgData name="Kendric Ho Ming Hao /IT" userId="S::s10221858@connect.np.edu.sg::474105eb-ba83-46ca-8c0a-d2aa2b03946a" providerId="AD" clId="Web-{48DDFF2E-612B-515D-51CB-0AD50DDFBAB5}" dt="2022-08-02T07:46:12.383" v="34" actId="1076"/>
        <pc:sldMkLst>
          <pc:docMk/>
          <pc:sldMk cId="631408572" sldId="279"/>
        </pc:sldMkLst>
        <pc:spChg chg="add del mod">
          <ac:chgData name="Kendric Ho Ming Hao /IT" userId="S::s10221858@connect.np.edu.sg::474105eb-ba83-46ca-8c0a-d2aa2b03946a" providerId="AD" clId="Web-{48DDFF2E-612B-515D-51CB-0AD50DDFBAB5}" dt="2022-08-02T07:45:29.350" v="19"/>
          <ac:spMkLst>
            <pc:docMk/>
            <pc:sldMk cId="631408572" sldId="279"/>
            <ac:spMk id="4" creationId="{A067B50A-1A27-B76A-5961-35BF5D5C5AAD}"/>
          </ac:spMkLst>
        </pc:spChg>
        <pc:picChg chg="add mod ord">
          <ac:chgData name="Kendric Ho Ming Hao /IT" userId="S::s10221858@connect.np.edu.sg::474105eb-ba83-46ca-8c0a-d2aa2b03946a" providerId="AD" clId="Web-{48DDFF2E-612B-515D-51CB-0AD50DDFBAB5}" dt="2022-08-02T07:46:10.492" v="33" actId="1076"/>
          <ac:picMkLst>
            <pc:docMk/>
            <pc:sldMk cId="631408572" sldId="279"/>
            <ac:picMk id="5" creationId="{F79ADC77-A8A5-B224-EF3C-6E962C2D13BC}"/>
          </ac:picMkLst>
        </pc:picChg>
        <pc:picChg chg="del">
          <ac:chgData name="Kendric Ho Ming Hao /IT" userId="S::s10221858@connect.np.edu.sg::474105eb-ba83-46ca-8c0a-d2aa2b03946a" providerId="AD" clId="Web-{48DDFF2E-612B-515D-51CB-0AD50DDFBAB5}" dt="2022-08-02T07:45:28.007" v="18"/>
          <ac:picMkLst>
            <pc:docMk/>
            <pc:sldMk cId="631408572" sldId="279"/>
            <ac:picMk id="6" creationId="{BDB255A0-7785-7697-9305-201E2656E72C}"/>
          </ac:picMkLst>
        </pc:picChg>
        <pc:picChg chg="add del mod">
          <ac:chgData name="Kendric Ho Ming Hao /IT" userId="S::s10221858@connect.np.edu.sg::474105eb-ba83-46ca-8c0a-d2aa2b03946a" providerId="AD" clId="Web-{48DDFF2E-612B-515D-51CB-0AD50DDFBAB5}" dt="2022-08-02T07:45:55.367" v="28"/>
          <ac:picMkLst>
            <pc:docMk/>
            <pc:sldMk cId="631408572" sldId="279"/>
            <ac:picMk id="7" creationId="{77BF3BA0-54F1-635E-71B8-3DFA5EE63D73}"/>
          </ac:picMkLst>
        </pc:picChg>
        <pc:picChg chg="add mod">
          <ac:chgData name="Kendric Ho Ming Hao /IT" userId="S::s10221858@connect.np.edu.sg::474105eb-ba83-46ca-8c0a-d2aa2b03946a" providerId="AD" clId="Web-{48DDFF2E-612B-515D-51CB-0AD50DDFBAB5}" dt="2022-08-02T07:46:12.383" v="34" actId="1076"/>
          <ac:picMkLst>
            <pc:docMk/>
            <pc:sldMk cId="631408572" sldId="279"/>
            <ac:picMk id="8" creationId="{6169BC3E-209A-B0FB-F7BF-8680617D822B}"/>
          </ac:picMkLst>
        </pc:picChg>
      </pc:sldChg>
      <pc:sldChg chg="addSp delSp modSp">
        <pc:chgData name="Kendric Ho Ming Hao /IT" userId="S::s10221858@connect.np.edu.sg::474105eb-ba83-46ca-8c0a-d2aa2b03946a" providerId="AD" clId="Web-{48DDFF2E-612B-515D-51CB-0AD50DDFBAB5}" dt="2022-08-02T07:29:26.388" v="4" actId="14100"/>
        <pc:sldMkLst>
          <pc:docMk/>
          <pc:sldMk cId="66930200" sldId="295"/>
        </pc:sldMkLst>
        <pc:spChg chg="add del mod">
          <ac:chgData name="Kendric Ho Ming Hao /IT" userId="S::s10221858@connect.np.edu.sg::474105eb-ba83-46ca-8c0a-d2aa2b03946a" providerId="AD" clId="Web-{48DDFF2E-612B-515D-51CB-0AD50DDFBAB5}" dt="2022-08-02T07:29:10.247" v="1"/>
          <ac:spMkLst>
            <pc:docMk/>
            <pc:sldMk cId="66930200" sldId="295"/>
            <ac:spMk id="6" creationId="{92B28DCD-388A-07C7-D5F4-535FDD9CE87C}"/>
          </ac:spMkLst>
        </pc:spChg>
        <pc:picChg chg="del">
          <ac:chgData name="Kendric Ho Ming Hao /IT" userId="S::s10221858@connect.np.edu.sg::474105eb-ba83-46ca-8c0a-d2aa2b03946a" providerId="AD" clId="Web-{48DDFF2E-612B-515D-51CB-0AD50DDFBAB5}" dt="2022-08-02T07:29:09.091" v="0"/>
          <ac:picMkLst>
            <pc:docMk/>
            <pc:sldMk cId="66930200" sldId="295"/>
            <ac:picMk id="5" creationId="{E75D8B1A-1442-75CF-D0F5-3BC11616BC44}"/>
          </ac:picMkLst>
        </pc:picChg>
        <pc:picChg chg="add mod ord">
          <ac:chgData name="Kendric Ho Ming Hao /IT" userId="S::s10221858@connect.np.edu.sg::474105eb-ba83-46ca-8c0a-d2aa2b03946a" providerId="AD" clId="Web-{48DDFF2E-612B-515D-51CB-0AD50DDFBAB5}" dt="2022-08-02T07:29:26.388" v="4" actId="14100"/>
          <ac:picMkLst>
            <pc:docMk/>
            <pc:sldMk cId="66930200" sldId="295"/>
            <ac:picMk id="7" creationId="{DCBC29B8-02F9-74D9-B3A4-24E103047D85}"/>
          </ac:picMkLst>
        </pc:picChg>
      </pc:sldChg>
      <pc:sldChg chg="addSp delSp modSp">
        <pc:chgData name="Kendric Ho Ming Hao /IT" userId="S::s10221858@connect.np.edu.sg::474105eb-ba83-46ca-8c0a-d2aa2b03946a" providerId="AD" clId="Web-{48DDFF2E-612B-515D-51CB-0AD50DDFBAB5}" dt="2022-08-02T07:34:47.943" v="12" actId="1076"/>
        <pc:sldMkLst>
          <pc:docMk/>
          <pc:sldMk cId="571583823" sldId="297"/>
        </pc:sldMkLst>
        <pc:picChg chg="del">
          <ac:chgData name="Kendric Ho Ming Hao /IT" userId="S::s10221858@connect.np.edu.sg::474105eb-ba83-46ca-8c0a-d2aa2b03946a" providerId="AD" clId="Web-{48DDFF2E-612B-515D-51CB-0AD50DDFBAB5}" dt="2022-08-02T07:34:43.693" v="9"/>
          <ac:picMkLst>
            <pc:docMk/>
            <pc:sldMk cId="571583823" sldId="297"/>
            <ac:picMk id="3" creationId="{83F1B728-B09C-A2C7-597C-E941AC1AB724}"/>
          </ac:picMkLst>
        </pc:picChg>
        <pc:picChg chg="add mod">
          <ac:chgData name="Kendric Ho Ming Hao /IT" userId="S::s10221858@connect.np.edu.sg::474105eb-ba83-46ca-8c0a-d2aa2b03946a" providerId="AD" clId="Web-{48DDFF2E-612B-515D-51CB-0AD50DDFBAB5}" dt="2022-08-02T07:34:47.943" v="12" actId="1076"/>
          <ac:picMkLst>
            <pc:docMk/>
            <pc:sldMk cId="571583823" sldId="297"/>
            <ac:picMk id="4" creationId="{56DCA1F5-89D3-A241-AF76-FCFCFCA7F72E}"/>
          </ac:picMkLst>
        </pc:picChg>
      </pc:sldChg>
      <pc:sldChg chg="addSp delSp modSp">
        <pc:chgData name="Kendric Ho Ming Hao /IT" userId="S::s10221858@connect.np.edu.sg::474105eb-ba83-46ca-8c0a-d2aa2b03946a" providerId="AD" clId="Web-{48DDFF2E-612B-515D-51CB-0AD50DDFBAB5}" dt="2022-08-02T07:43:02.815" v="17" actId="1076"/>
        <pc:sldMkLst>
          <pc:docMk/>
          <pc:sldMk cId="1362830025" sldId="298"/>
        </pc:sldMkLst>
        <pc:picChg chg="add mod">
          <ac:chgData name="Kendric Ho Ming Hao /IT" userId="S::s10221858@connect.np.edu.sg::474105eb-ba83-46ca-8c0a-d2aa2b03946a" providerId="AD" clId="Web-{48DDFF2E-612B-515D-51CB-0AD50DDFBAB5}" dt="2022-08-02T07:43:02.815" v="17" actId="1076"/>
          <ac:picMkLst>
            <pc:docMk/>
            <pc:sldMk cId="1362830025" sldId="298"/>
            <ac:picMk id="3" creationId="{55189D03-0CEE-B1A2-26D4-6D1362819DEF}"/>
          </ac:picMkLst>
        </pc:picChg>
        <pc:picChg chg="del">
          <ac:chgData name="Kendric Ho Ming Hao /IT" userId="S::s10221858@connect.np.edu.sg::474105eb-ba83-46ca-8c0a-d2aa2b03946a" providerId="AD" clId="Web-{48DDFF2E-612B-515D-51CB-0AD50DDFBAB5}" dt="2022-08-02T07:42:58.175" v="13"/>
          <ac:picMkLst>
            <pc:docMk/>
            <pc:sldMk cId="1362830025" sldId="298"/>
            <ac:picMk id="4" creationId="{EB552E13-7CBF-9316-D35B-CA9BFE18C689}"/>
          </ac:picMkLst>
        </pc:picChg>
      </pc:sldChg>
      <pc:sldChg chg="addSp delSp modSp">
        <pc:chgData name="Kendric Ho Ming Hao /IT" userId="S::s10221858@connect.np.edu.sg::474105eb-ba83-46ca-8c0a-d2aa2b03946a" providerId="AD" clId="Web-{48DDFF2E-612B-515D-51CB-0AD50DDFBAB5}" dt="2022-08-02T07:30:18.015" v="8" actId="1076"/>
        <pc:sldMkLst>
          <pc:docMk/>
          <pc:sldMk cId="280971165" sldId="299"/>
        </pc:sldMkLst>
        <pc:picChg chg="add mod">
          <ac:chgData name="Kendric Ho Ming Hao /IT" userId="S::s10221858@connect.np.edu.sg::474105eb-ba83-46ca-8c0a-d2aa2b03946a" providerId="AD" clId="Web-{48DDFF2E-612B-515D-51CB-0AD50DDFBAB5}" dt="2022-08-02T07:30:18.015" v="8" actId="1076"/>
          <ac:picMkLst>
            <pc:docMk/>
            <pc:sldMk cId="280971165" sldId="299"/>
            <ac:picMk id="3" creationId="{48B284F2-7C1E-7D02-350E-8C97507FF3B8}"/>
          </ac:picMkLst>
        </pc:picChg>
        <pc:picChg chg="del">
          <ac:chgData name="Kendric Ho Ming Hao /IT" userId="S::s10221858@connect.np.edu.sg::474105eb-ba83-46ca-8c0a-d2aa2b03946a" providerId="AD" clId="Web-{48DDFF2E-612B-515D-51CB-0AD50DDFBAB5}" dt="2022-08-02T07:30:12.358" v="5"/>
          <ac:picMkLst>
            <pc:docMk/>
            <pc:sldMk cId="280971165" sldId="299"/>
            <ac:picMk id="6" creationId="{A1D259BD-4A4D-41D9-A55E-FC15B866157C}"/>
          </ac:picMkLst>
        </pc:picChg>
      </pc:sldChg>
      <pc:sldChg chg="modSp">
        <pc:chgData name="Kendric Ho Ming Hao /IT" userId="S::s10221858@connect.np.edu.sg::474105eb-ba83-46ca-8c0a-d2aa2b03946a" providerId="AD" clId="Web-{48DDFF2E-612B-515D-51CB-0AD50DDFBAB5}" dt="2022-08-02T07:47:03.822" v="62"/>
        <pc:sldMkLst>
          <pc:docMk/>
          <pc:sldMk cId="577038019" sldId="303"/>
        </pc:sldMkLst>
        <pc:graphicFrameChg chg="mod modGraphic">
          <ac:chgData name="Kendric Ho Ming Hao /IT" userId="S::s10221858@connect.np.edu.sg::474105eb-ba83-46ca-8c0a-d2aa2b03946a" providerId="AD" clId="Web-{48DDFF2E-612B-515D-51CB-0AD50DDFBAB5}" dt="2022-08-02T07:47:03.822" v="62"/>
          <ac:graphicFrameMkLst>
            <pc:docMk/>
            <pc:sldMk cId="577038019" sldId="303"/>
            <ac:graphicFrameMk id="3" creationId="{51C4372A-2C66-F165-65A8-0EACC7341934}"/>
          </ac:graphicFrameMkLst>
        </pc:graphicFrameChg>
      </pc:sldChg>
    </pc:docChg>
  </pc:docChgLst>
  <pc:docChgLst>
    <pc:chgData name="Lee Yu Yee Dominic /CSF" userId="S::s10222894@connect.np.edu.sg::59ddad63-47f1-4317-b088-d34171f6460d" providerId="AD" clId="Web-{9F521B44-2E92-4E04-961E-E4950285F132}"/>
    <pc:docChg chg="addSld modSld addMainMaster delMainMaster">
      <pc:chgData name="Lee Yu Yee Dominic /CSF" userId="S::s10222894@connect.np.edu.sg::59ddad63-47f1-4317-b088-d34171f6460d" providerId="AD" clId="Web-{9F521B44-2E92-4E04-961E-E4950285F132}" dt="2022-07-28T04:14:16.228" v="184"/>
      <pc:docMkLst>
        <pc:docMk/>
      </pc:docMkLst>
      <pc:sldChg chg="addSp delSp modSp mod setBg modClrScheme delDesignElem chgLayout">
        <pc:chgData name="Lee Yu Yee Dominic /CSF" userId="S::s10222894@connect.np.edu.sg::59ddad63-47f1-4317-b088-d34171f6460d" providerId="AD" clId="Web-{9F521B44-2E92-4E04-961E-E4950285F132}" dt="2022-07-28T03:25:28.471" v="16" actId="20577"/>
        <pc:sldMkLst>
          <pc:docMk/>
          <pc:sldMk cId="109857222" sldId="256"/>
        </pc:sldMkLst>
        <pc:spChg chg="mod ord">
          <ac:chgData name="Lee Yu Yee Dominic /CSF" userId="S::s10222894@connect.np.edu.sg::59ddad63-47f1-4317-b088-d34171f6460d" providerId="AD" clId="Web-{9F521B44-2E92-4E04-961E-E4950285F132}" dt="2022-07-28T03:25:21.252" v="10" actId="20577"/>
          <ac:spMkLst>
            <pc:docMk/>
            <pc:sldMk cId="109857222" sldId="256"/>
            <ac:spMk id="2" creationId="{00000000-0000-0000-0000-000000000000}"/>
          </ac:spMkLst>
        </pc:spChg>
        <pc:spChg chg="mod ord">
          <ac:chgData name="Lee Yu Yee Dominic /CSF" userId="S::s10222894@connect.np.edu.sg::59ddad63-47f1-4317-b088-d34171f6460d" providerId="AD" clId="Web-{9F521B44-2E92-4E04-961E-E4950285F132}" dt="2022-07-28T03:25:28.471" v="16" actId="20577"/>
          <ac:spMkLst>
            <pc:docMk/>
            <pc:sldMk cId="109857222" sldId="256"/>
            <ac:spMk id="3" creationId="{00000000-0000-0000-0000-000000000000}"/>
          </ac:spMkLst>
        </pc:spChg>
        <pc:spChg chg="add">
          <ac:chgData name="Lee Yu Yee Dominic /CSF" userId="S::s10222894@connect.np.edu.sg::59ddad63-47f1-4317-b088-d34171f6460d" providerId="AD" clId="Web-{9F521B44-2E92-4E04-961E-E4950285F132}" dt="2022-07-28T03:25:16.642" v="8"/>
          <ac:spMkLst>
            <pc:docMk/>
            <pc:sldMk cId="109857222" sldId="256"/>
            <ac:spMk id="6" creationId="{14836A48-4CAC-4A40-97EB-8ACA9B26A98A}"/>
          </ac:spMkLst>
        </pc:spChg>
        <pc:spChg chg="del">
          <ac:chgData name="Lee Yu Yee Dominic /CSF" userId="S::s10222894@connect.np.edu.sg::59ddad63-47f1-4317-b088-d34171f6460d" providerId="AD" clId="Web-{9F521B44-2E92-4E04-961E-E4950285F132}" dt="2022-07-28T03:25:09.470" v="7"/>
          <ac:spMkLst>
            <pc:docMk/>
            <pc:sldMk cId="109857222" sldId="256"/>
            <ac:spMk id="9" creationId="{42EC32AE-E4F8-4BC6-BEF2-B48BDD157D3F}"/>
          </ac:spMkLst>
        </pc:spChg>
        <pc:grpChg chg="add">
          <ac:chgData name="Lee Yu Yee Dominic /CSF" userId="S::s10222894@connect.np.edu.sg::59ddad63-47f1-4317-b088-d34171f6460d" providerId="AD" clId="Web-{9F521B44-2E92-4E04-961E-E4950285F132}" dt="2022-07-28T03:25:16.642" v="8"/>
          <ac:grpSpMkLst>
            <pc:docMk/>
            <pc:sldMk cId="109857222" sldId="256"/>
            <ac:grpSpMk id="7" creationId="{6890A515-B90B-43BC-876F-580D2FC47EC0}"/>
          </ac:grpSpMkLst>
        </pc:grpChg>
        <pc:grpChg chg="add">
          <ac:chgData name="Lee Yu Yee Dominic /CSF" userId="S::s10222894@connect.np.edu.sg::59ddad63-47f1-4317-b088-d34171f6460d" providerId="AD" clId="Web-{9F521B44-2E92-4E04-961E-E4950285F132}" dt="2022-07-28T03:25:16.642" v="8"/>
          <ac:grpSpMkLst>
            <pc:docMk/>
            <pc:sldMk cId="109857222" sldId="256"/>
            <ac:grpSpMk id="32" creationId="{99502C85-D694-4534-81D2-BE2E526122E1}"/>
          </ac:grpSpMkLst>
        </pc:grpChg>
        <pc:picChg chg="mod ord">
          <ac:chgData name="Lee Yu Yee Dominic /CSF" userId="S::s10222894@connect.np.edu.sg::59ddad63-47f1-4317-b088-d34171f6460d" providerId="AD" clId="Web-{9F521B44-2E92-4E04-961E-E4950285F132}" dt="2022-07-28T03:25:16.642" v="8"/>
          <ac:picMkLst>
            <pc:docMk/>
            <pc:sldMk cId="109857222" sldId="256"/>
            <ac:picMk id="4" creationId="{2F05C537-4A84-2315-8D27-A589DBDFDE0C}"/>
          </ac:picMkLst>
        </pc:picChg>
        <pc:cxnChg chg="del">
          <ac:chgData name="Lee Yu Yee Dominic /CSF" userId="S::s10222894@connect.np.edu.sg::59ddad63-47f1-4317-b088-d34171f6460d" providerId="AD" clId="Web-{9F521B44-2E92-4E04-961E-E4950285F132}" dt="2022-07-28T03:25:09.470" v="7"/>
          <ac:cxnSpMkLst>
            <pc:docMk/>
            <pc:sldMk cId="109857222" sldId="256"/>
            <ac:cxnSpMk id="11" creationId="{5211C822-2379-4749-95C7-3CDA93294E14}"/>
          </ac:cxnSpMkLst>
        </pc:cxnChg>
      </pc:sldChg>
      <pc:sldChg chg="addSp delSp modSp new mod setBg">
        <pc:chgData name="Lee Yu Yee Dominic /CSF" userId="S::s10222894@connect.np.edu.sg::59ddad63-47f1-4317-b088-d34171f6460d" providerId="AD" clId="Web-{9F521B44-2E92-4E04-961E-E4950285F132}" dt="2022-07-28T03:32:53.859" v="85" actId="20577"/>
        <pc:sldMkLst>
          <pc:docMk/>
          <pc:sldMk cId="1068087217" sldId="257"/>
        </pc:sldMkLst>
        <pc:spChg chg="mod">
          <ac:chgData name="Lee Yu Yee Dominic /CSF" userId="S::s10222894@connect.np.edu.sg::59ddad63-47f1-4317-b088-d34171f6460d" providerId="AD" clId="Web-{9F521B44-2E92-4E04-961E-E4950285F132}" dt="2022-07-28T03:32:53.859" v="85" actId="20577"/>
          <ac:spMkLst>
            <pc:docMk/>
            <pc:sldMk cId="1068087217" sldId="257"/>
            <ac:spMk id="2" creationId="{C2DBE4E7-389E-DBC3-78C0-663C78F4F6E4}"/>
          </ac:spMkLst>
        </pc:spChg>
        <pc:spChg chg="del mod">
          <ac:chgData name="Lee Yu Yee Dominic /CSF" userId="S::s10222894@connect.np.edu.sg::59ddad63-47f1-4317-b088-d34171f6460d" providerId="AD" clId="Web-{9F521B44-2E92-4E04-961E-E4950285F132}" dt="2022-07-28T03:28:02.647" v="64"/>
          <ac:spMkLst>
            <pc:docMk/>
            <pc:sldMk cId="1068087217" sldId="257"/>
            <ac:spMk id="3" creationId="{A2BE705E-1CC3-E7C4-8F27-788090E6E3CE}"/>
          </ac:spMkLst>
        </pc:spChg>
        <pc:spChg chg="add">
          <ac:chgData name="Lee Yu Yee Dominic /CSF" userId="S::s10222894@connect.np.edu.sg::59ddad63-47f1-4317-b088-d34171f6460d" providerId="AD" clId="Web-{9F521B44-2E92-4E04-961E-E4950285F132}" dt="2022-07-28T03:28:02.647" v="64"/>
          <ac:spMkLst>
            <pc:docMk/>
            <pc:sldMk cId="1068087217" sldId="257"/>
            <ac:spMk id="9" creationId="{982413CC-69E6-4BDA-A88D-E4EF8F95B27D}"/>
          </ac:spMkLst>
        </pc:spChg>
        <pc:grpChg chg="add">
          <ac:chgData name="Lee Yu Yee Dominic /CSF" userId="S::s10222894@connect.np.edu.sg::59ddad63-47f1-4317-b088-d34171f6460d" providerId="AD" clId="Web-{9F521B44-2E92-4E04-961E-E4950285F132}" dt="2022-07-28T03:28:02.647" v="64"/>
          <ac:grpSpMkLst>
            <pc:docMk/>
            <pc:sldMk cId="1068087217" sldId="257"/>
            <ac:grpSpMk id="11" creationId="{4F1F7357-8633-4CE7-BF80-475EE8A2FAEA}"/>
          </ac:grpSpMkLst>
        </pc:grpChg>
        <pc:graphicFrameChg chg="add">
          <ac:chgData name="Lee Yu Yee Dominic /CSF" userId="S::s10222894@connect.np.edu.sg::59ddad63-47f1-4317-b088-d34171f6460d" providerId="AD" clId="Web-{9F521B44-2E92-4E04-961E-E4950285F132}" dt="2022-07-28T03:28:02.647" v="64"/>
          <ac:graphicFrameMkLst>
            <pc:docMk/>
            <pc:sldMk cId="1068087217" sldId="257"/>
            <ac:graphicFrameMk id="5" creationId="{5C5D6787-D2B9-5566-DACE-2D3B72AED3BF}"/>
          </ac:graphicFrameMkLst>
        </pc:graphicFrameChg>
      </pc:sldChg>
      <pc:sldChg chg="addSp delSp modSp new mod setBg setClrOvrMap">
        <pc:chgData name="Lee Yu Yee Dominic /CSF" userId="S::s10222894@connect.np.edu.sg::59ddad63-47f1-4317-b088-d34171f6460d" providerId="AD" clId="Web-{9F521B44-2E92-4E04-961E-E4950285F132}" dt="2022-07-28T04:06:18.039" v="109"/>
        <pc:sldMkLst>
          <pc:docMk/>
          <pc:sldMk cId="3323086521" sldId="258"/>
        </pc:sldMkLst>
        <pc:spChg chg="mod">
          <ac:chgData name="Lee Yu Yee Dominic /CSF" userId="S::s10222894@connect.np.edu.sg::59ddad63-47f1-4317-b088-d34171f6460d" providerId="AD" clId="Web-{9F521B44-2E92-4E04-961E-E4950285F132}" dt="2022-07-28T04:06:18.039" v="109"/>
          <ac:spMkLst>
            <pc:docMk/>
            <pc:sldMk cId="3323086521" sldId="258"/>
            <ac:spMk id="2" creationId="{361B7E09-2D5B-2D4A-2183-4D168AA3B2FE}"/>
          </ac:spMkLst>
        </pc:spChg>
        <pc:spChg chg="del">
          <ac:chgData name="Lee Yu Yee Dominic /CSF" userId="S::s10222894@connect.np.edu.sg::59ddad63-47f1-4317-b088-d34171f6460d" providerId="AD" clId="Web-{9F521B44-2E92-4E04-961E-E4950285F132}" dt="2022-07-28T04:02:29.469" v="87"/>
          <ac:spMkLst>
            <pc:docMk/>
            <pc:sldMk cId="3323086521" sldId="258"/>
            <ac:spMk id="3" creationId="{38776D25-3606-F1AA-C557-114F35F34A7C}"/>
          </ac:spMkLst>
        </pc:spChg>
        <pc:spChg chg="add del">
          <ac:chgData name="Lee Yu Yee Dominic /CSF" userId="S::s10222894@connect.np.edu.sg::59ddad63-47f1-4317-b088-d34171f6460d" providerId="AD" clId="Web-{9F521B44-2E92-4E04-961E-E4950285F132}" dt="2022-07-28T04:06:18.024" v="108"/>
          <ac:spMkLst>
            <pc:docMk/>
            <pc:sldMk cId="3323086521" sldId="258"/>
            <ac:spMk id="8" creationId="{37DEAA0B-E972-54AE-750C-A9F223FB734A}"/>
          </ac:spMkLst>
        </pc:spChg>
        <pc:spChg chg="add del">
          <ac:chgData name="Lee Yu Yee Dominic /CSF" userId="S::s10222894@connect.np.edu.sg::59ddad63-47f1-4317-b088-d34171f6460d" providerId="AD" clId="Web-{9F521B44-2E92-4E04-961E-E4950285F132}" dt="2022-07-28T04:06:18.024" v="108"/>
          <ac:spMkLst>
            <pc:docMk/>
            <pc:sldMk cId="3323086521" sldId="258"/>
            <ac:spMk id="11" creationId="{A3BAF07C-C39E-42EB-BB22-8D46691D9735}"/>
          </ac:spMkLst>
        </pc:spChg>
        <pc:spChg chg="add">
          <ac:chgData name="Lee Yu Yee Dominic /CSF" userId="S::s10222894@connect.np.edu.sg::59ddad63-47f1-4317-b088-d34171f6460d" providerId="AD" clId="Web-{9F521B44-2E92-4E04-961E-E4950285F132}" dt="2022-07-28T04:06:18.039" v="109"/>
          <ac:spMkLst>
            <pc:docMk/>
            <pc:sldMk cId="3323086521" sldId="258"/>
            <ac:spMk id="35" creationId="{A3BAF07C-C39E-42EB-BB22-8D46691D9735}"/>
          </ac:spMkLst>
        </pc:spChg>
        <pc:spChg chg="add">
          <ac:chgData name="Lee Yu Yee Dominic /CSF" userId="S::s10222894@connect.np.edu.sg::59ddad63-47f1-4317-b088-d34171f6460d" providerId="AD" clId="Web-{9F521B44-2E92-4E04-961E-E4950285F132}" dt="2022-07-28T04:06:18.039" v="109"/>
          <ac:spMkLst>
            <pc:docMk/>
            <pc:sldMk cId="3323086521" sldId="258"/>
            <ac:spMk id="58" creationId="{A7795DFA-888F-47E2-B44E-DE1D3B3E46A4}"/>
          </ac:spMkLst>
        </pc:spChg>
        <pc:grpChg chg="add">
          <ac:chgData name="Lee Yu Yee Dominic /CSF" userId="S::s10222894@connect.np.edu.sg::59ddad63-47f1-4317-b088-d34171f6460d" providerId="AD" clId="Web-{9F521B44-2E92-4E04-961E-E4950285F132}" dt="2022-07-28T04:06:18.039" v="109"/>
          <ac:grpSpMkLst>
            <pc:docMk/>
            <pc:sldMk cId="3323086521" sldId="258"/>
            <ac:grpSpMk id="9" creationId="{17C4610E-9C18-467B-BF10-BE6A974CC364}"/>
          </ac:grpSpMkLst>
        </pc:grpChg>
        <pc:grpChg chg="add del">
          <ac:chgData name="Lee Yu Yee Dominic /CSF" userId="S::s10222894@connect.np.edu.sg::59ddad63-47f1-4317-b088-d34171f6460d" providerId="AD" clId="Web-{9F521B44-2E92-4E04-961E-E4950285F132}" dt="2022-07-28T04:06:18.024" v="108"/>
          <ac:grpSpMkLst>
            <pc:docMk/>
            <pc:sldMk cId="3323086521" sldId="258"/>
            <ac:grpSpMk id="13" creationId="{D8E9CF54-0466-4261-9E62-0249E60E1886}"/>
          </ac:grpSpMkLst>
        </pc:grpChg>
        <pc:grpChg chg="add">
          <ac:chgData name="Lee Yu Yee Dominic /CSF" userId="S::s10222894@connect.np.edu.sg::59ddad63-47f1-4317-b088-d34171f6460d" providerId="AD" clId="Web-{9F521B44-2E92-4E04-961E-E4950285F132}" dt="2022-07-28T04:06:18.039" v="109"/>
          <ac:grpSpMkLst>
            <pc:docMk/>
            <pc:sldMk cId="3323086521" sldId="258"/>
            <ac:grpSpMk id="30" creationId="{A899734C-500F-4274-9854-8BFA14A1D7EE}"/>
          </ac:grpSpMkLst>
        </pc:grpChg>
        <pc:grpChg chg="add">
          <ac:chgData name="Lee Yu Yee Dominic /CSF" userId="S::s10222894@connect.np.edu.sg::59ddad63-47f1-4317-b088-d34171f6460d" providerId="AD" clId="Web-{9F521B44-2E92-4E04-961E-E4950285F132}" dt="2022-07-28T04:06:18.039" v="109"/>
          <ac:grpSpMkLst>
            <pc:docMk/>
            <pc:sldMk cId="3323086521" sldId="258"/>
            <ac:grpSpMk id="37" creationId="{D8E9CF54-0466-4261-9E62-0249E60E1886}"/>
          </ac:grpSpMkLst>
        </pc:grpChg>
        <pc:picChg chg="add mod ord">
          <ac:chgData name="Lee Yu Yee Dominic /CSF" userId="S::s10222894@connect.np.edu.sg::59ddad63-47f1-4317-b088-d34171f6460d" providerId="AD" clId="Web-{9F521B44-2E92-4E04-961E-E4950285F132}" dt="2022-07-28T04:06:18.039" v="109"/>
          <ac:picMkLst>
            <pc:docMk/>
            <pc:sldMk cId="3323086521" sldId="258"/>
            <ac:picMk id="4" creationId="{E9A59482-5DCE-7D9F-DC21-DC8F1F3C59B3}"/>
          </ac:picMkLst>
        </pc:picChg>
      </pc:sldChg>
      <pc:sldChg chg="addSp delSp modSp new mod setBg">
        <pc:chgData name="Lee Yu Yee Dominic /CSF" userId="S::s10222894@connect.np.edu.sg::59ddad63-47f1-4317-b088-d34171f6460d" providerId="AD" clId="Web-{9F521B44-2E92-4E04-961E-E4950285F132}" dt="2022-07-28T04:13:57.962" v="183"/>
        <pc:sldMkLst>
          <pc:docMk/>
          <pc:sldMk cId="3433054311" sldId="259"/>
        </pc:sldMkLst>
        <pc:spChg chg="mod">
          <ac:chgData name="Lee Yu Yee Dominic /CSF" userId="S::s10222894@connect.np.edu.sg::59ddad63-47f1-4317-b088-d34171f6460d" providerId="AD" clId="Web-{9F521B44-2E92-4E04-961E-E4950285F132}" dt="2022-07-28T04:13:57.962" v="183"/>
          <ac:spMkLst>
            <pc:docMk/>
            <pc:sldMk cId="3433054311" sldId="259"/>
            <ac:spMk id="2" creationId="{7BCCD5DA-416F-D349-BF86-94E63B3BC52C}"/>
          </ac:spMkLst>
        </pc:spChg>
        <pc:spChg chg="mod">
          <ac:chgData name="Lee Yu Yee Dominic /CSF" userId="S::s10222894@connect.np.edu.sg::59ddad63-47f1-4317-b088-d34171f6460d" providerId="AD" clId="Web-{9F521B44-2E92-4E04-961E-E4950285F132}" dt="2022-07-28T04:13:57.962" v="183"/>
          <ac:spMkLst>
            <pc:docMk/>
            <pc:sldMk cId="3433054311" sldId="259"/>
            <ac:spMk id="3" creationId="{1B35200A-E4B5-E66E-4238-21F466A3A18B}"/>
          </ac:spMkLst>
        </pc:spChg>
        <pc:spChg chg="add del">
          <ac:chgData name="Lee Yu Yee Dominic /CSF" userId="S::s10222894@connect.np.edu.sg::59ddad63-47f1-4317-b088-d34171f6460d" providerId="AD" clId="Web-{9F521B44-2E92-4E04-961E-E4950285F132}" dt="2022-07-28T04:13:56.477" v="180"/>
          <ac:spMkLst>
            <pc:docMk/>
            <pc:sldMk cId="3433054311" sldId="259"/>
            <ac:spMk id="8" creationId="{E2366EBA-92FD-44AE-87A9-25E5135EB2C9}"/>
          </ac:spMkLst>
        </pc:spChg>
        <pc:spChg chg="add del">
          <ac:chgData name="Lee Yu Yee Dominic /CSF" userId="S::s10222894@connect.np.edu.sg::59ddad63-47f1-4317-b088-d34171f6460d" providerId="AD" clId="Web-{9F521B44-2E92-4E04-961E-E4950285F132}" dt="2022-07-28T04:13:56.477" v="180"/>
          <ac:spMkLst>
            <pc:docMk/>
            <pc:sldMk cId="3433054311" sldId="259"/>
            <ac:spMk id="33" creationId="{7C462C46-EFB7-4580-9921-DFC346FCC3C2}"/>
          </ac:spMkLst>
        </pc:spChg>
        <pc:spChg chg="add del">
          <ac:chgData name="Lee Yu Yee Dominic /CSF" userId="S::s10222894@connect.np.edu.sg::59ddad63-47f1-4317-b088-d34171f6460d" providerId="AD" clId="Web-{9F521B44-2E92-4E04-961E-E4950285F132}" dt="2022-07-28T04:13:56.477" v="180"/>
          <ac:spMkLst>
            <pc:docMk/>
            <pc:sldMk cId="3433054311" sldId="259"/>
            <ac:spMk id="35" creationId="{B8B918B4-AB10-4E3A-916E-A9625586EA47}"/>
          </ac:spMkLst>
        </pc:spChg>
        <pc:spChg chg="add del">
          <ac:chgData name="Lee Yu Yee Dominic /CSF" userId="S::s10222894@connect.np.edu.sg::59ddad63-47f1-4317-b088-d34171f6460d" providerId="AD" clId="Web-{9F521B44-2E92-4E04-961E-E4950285F132}" dt="2022-07-28T04:13:57.946" v="182"/>
          <ac:spMkLst>
            <pc:docMk/>
            <pc:sldMk cId="3433054311" sldId="259"/>
            <ac:spMk id="37" creationId="{D75627FE-0AC5-4349-AC08-45A58BEC9B8C}"/>
          </ac:spMkLst>
        </pc:spChg>
        <pc:spChg chg="add del">
          <ac:chgData name="Lee Yu Yee Dominic /CSF" userId="S::s10222894@connect.np.edu.sg::59ddad63-47f1-4317-b088-d34171f6460d" providerId="AD" clId="Web-{9F521B44-2E92-4E04-961E-E4950285F132}" dt="2022-07-28T04:13:57.946" v="182"/>
          <ac:spMkLst>
            <pc:docMk/>
            <pc:sldMk cId="3433054311" sldId="259"/>
            <ac:spMk id="39" creationId="{BC2574CF-1D35-4994-87BD-5A3378E1AB34}"/>
          </ac:spMkLst>
        </pc:spChg>
        <pc:spChg chg="add">
          <ac:chgData name="Lee Yu Yee Dominic /CSF" userId="S::s10222894@connect.np.edu.sg::59ddad63-47f1-4317-b088-d34171f6460d" providerId="AD" clId="Web-{9F521B44-2E92-4E04-961E-E4950285F132}" dt="2022-07-28T04:13:57.962" v="183"/>
          <ac:spMkLst>
            <pc:docMk/>
            <pc:sldMk cId="3433054311" sldId="259"/>
            <ac:spMk id="42" creationId="{E2366EBA-92FD-44AE-87A9-25E5135EB2C9}"/>
          </ac:spMkLst>
        </pc:spChg>
        <pc:spChg chg="add">
          <ac:chgData name="Lee Yu Yee Dominic /CSF" userId="S::s10222894@connect.np.edu.sg::59ddad63-47f1-4317-b088-d34171f6460d" providerId="AD" clId="Web-{9F521B44-2E92-4E04-961E-E4950285F132}" dt="2022-07-28T04:13:57.962" v="183"/>
          <ac:spMkLst>
            <pc:docMk/>
            <pc:sldMk cId="3433054311" sldId="259"/>
            <ac:spMk id="44" creationId="{7C462C46-EFB7-4580-9921-DFC346FCC3C2}"/>
          </ac:spMkLst>
        </pc:spChg>
        <pc:spChg chg="add">
          <ac:chgData name="Lee Yu Yee Dominic /CSF" userId="S::s10222894@connect.np.edu.sg::59ddad63-47f1-4317-b088-d34171f6460d" providerId="AD" clId="Web-{9F521B44-2E92-4E04-961E-E4950285F132}" dt="2022-07-28T04:13:57.962" v="183"/>
          <ac:spMkLst>
            <pc:docMk/>
            <pc:sldMk cId="3433054311" sldId="259"/>
            <ac:spMk id="45" creationId="{B8B918B4-AB10-4E3A-916E-A9625586EA47}"/>
          </ac:spMkLst>
        </pc:spChg>
        <pc:grpChg chg="add del">
          <ac:chgData name="Lee Yu Yee Dominic /CSF" userId="S::s10222894@connect.np.edu.sg::59ddad63-47f1-4317-b088-d34171f6460d" providerId="AD" clId="Web-{9F521B44-2E92-4E04-961E-E4950285F132}" dt="2022-07-28T04:13:56.477" v="180"/>
          <ac:grpSpMkLst>
            <pc:docMk/>
            <pc:sldMk cId="3433054311" sldId="259"/>
            <ac:grpSpMk id="10" creationId="{B437F5FC-01F7-4EB4-81E7-C27D917E9554}"/>
          </ac:grpSpMkLst>
        </pc:grpChg>
        <pc:grpChg chg="add del">
          <ac:chgData name="Lee Yu Yee Dominic /CSF" userId="S::s10222894@connect.np.edu.sg::59ddad63-47f1-4317-b088-d34171f6460d" providerId="AD" clId="Web-{9F521B44-2E92-4E04-961E-E4950285F132}" dt="2022-07-28T04:13:57.946" v="182"/>
          <ac:grpSpMkLst>
            <pc:docMk/>
            <pc:sldMk cId="3433054311" sldId="259"/>
            <ac:grpSpMk id="38" creationId="{F87AAF7B-2090-475D-9C3E-FDC03DD87A88}"/>
          </ac:grpSpMkLst>
        </pc:grpChg>
        <pc:grpChg chg="add">
          <ac:chgData name="Lee Yu Yee Dominic /CSF" userId="S::s10222894@connect.np.edu.sg::59ddad63-47f1-4317-b088-d34171f6460d" providerId="AD" clId="Web-{9F521B44-2E92-4E04-961E-E4950285F132}" dt="2022-07-28T04:13:57.962" v="183"/>
          <ac:grpSpMkLst>
            <pc:docMk/>
            <pc:sldMk cId="3433054311" sldId="259"/>
            <ac:grpSpMk id="43" creationId="{B437F5FC-01F7-4EB4-81E7-C27D917E9554}"/>
          </ac:grpSpMkLst>
        </pc:grpChg>
        <pc:cxnChg chg="add del">
          <ac:chgData name="Lee Yu Yee Dominic /CSF" userId="S::s10222894@connect.np.edu.sg::59ddad63-47f1-4317-b088-d34171f6460d" providerId="AD" clId="Web-{9F521B44-2E92-4E04-961E-E4950285F132}" dt="2022-07-28T04:13:57.946" v="182"/>
          <ac:cxnSpMkLst>
            <pc:docMk/>
            <pc:sldMk cId="3433054311" sldId="259"/>
            <ac:cxnSpMk id="40" creationId="{68B6AB33-DFE6-4FE4-94FE-C9E25424AD16}"/>
          </ac:cxnSpMkLst>
        </pc:cxnChg>
      </pc:sldChg>
      <pc:sldChg chg="new">
        <pc:chgData name="Lee Yu Yee Dominic /CSF" userId="S::s10222894@connect.np.edu.sg::59ddad63-47f1-4317-b088-d34171f6460d" providerId="AD" clId="Web-{9F521B44-2E92-4E04-961E-E4950285F132}" dt="2022-07-28T04:14:16.228" v="184"/>
        <pc:sldMkLst>
          <pc:docMk/>
          <pc:sldMk cId="2911766487" sldId="263"/>
        </pc:sldMkLst>
      </pc:sldChg>
      <pc:sldMasterChg chg="del delSldLayout">
        <pc:chgData name="Lee Yu Yee Dominic /CSF" userId="S::s10222894@connect.np.edu.sg::59ddad63-47f1-4317-b088-d34171f6460d" providerId="AD" clId="Web-{9F521B44-2E92-4E04-961E-E4950285F132}" dt="2022-07-28T03:25:09.470" v="7"/>
        <pc:sldMasterMkLst>
          <pc:docMk/>
          <pc:sldMasterMk cId="3679300470" sldId="2147483724"/>
        </pc:sldMasterMkLst>
        <pc:sldLayoutChg chg="del">
          <pc:chgData name="Lee Yu Yee Dominic /CSF" userId="S::s10222894@connect.np.edu.sg::59ddad63-47f1-4317-b088-d34171f6460d" providerId="AD" clId="Web-{9F521B44-2E92-4E04-961E-E4950285F132}" dt="2022-07-28T03:25:09.470" v="7"/>
          <pc:sldLayoutMkLst>
            <pc:docMk/>
            <pc:sldMasterMk cId="3679300470" sldId="2147483724"/>
            <pc:sldLayoutMk cId="829065345" sldId="2147483713"/>
          </pc:sldLayoutMkLst>
        </pc:sldLayoutChg>
        <pc:sldLayoutChg chg="del">
          <pc:chgData name="Lee Yu Yee Dominic /CSF" userId="S::s10222894@connect.np.edu.sg::59ddad63-47f1-4317-b088-d34171f6460d" providerId="AD" clId="Web-{9F521B44-2E92-4E04-961E-E4950285F132}" dt="2022-07-28T03:25:09.470" v="7"/>
          <pc:sldLayoutMkLst>
            <pc:docMk/>
            <pc:sldMasterMk cId="3679300470" sldId="2147483724"/>
            <pc:sldLayoutMk cId="1651729665" sldId="2147483714"/>
          </pc:sldLayoutMkLst>
        </pc:sldLayoutChg>
        <pc:sldLayoutChg chg="del">
          <pc:chgData name="Lee Yu Yee Dominic /CSF" userId="S::s10222894@connect.np.edu.sg::59ddad63-47f1-4317-b088-d34171f6460d" providerId="AD" clId="Web-{9F521B44-2E92-4E04-961E-E4950285F132}" dt="2022-07-28T03:25:09.470" v="7"/>
          <pc:sldLayoutMkLst>
            <pc:docMk/>
            <pc:sldMasterMk cId="3679300470" sldId="2147483724"/>
            <pc:sldLayoutMk cId="1205837773" sldId="2147483715"/>
          </pc:sldLayoutMkLst>
        </pc:sldLayoutChg>
        <pc:sldLayoutChg chg="del">
          <pc:chgData name="Lee Yu Yee Dominic /CSF" userId="S::s10222894@connect.np.edu.sg::59ddad63-47f1-4317-b088-d34171f6460d" providerId="AD" clId="Web-{9F521B44-2E92-4E04-961E-E4950285F132}" dt="2022-07-28T03:25:09.470" v="7"/>
          <pc:sldLayoutMkLst>
            <pc:docMk/>
            <pc:sldMasterMk cId="3679300470" sldId="2147483724"/>
            <pc:sldLayoutMk cId="934215688" sldId="2147483716"/>
          </pc:sldLayoutMkLst>
        </pc:sldLayoutChg>
        <pc:sldLayoutChg chg="del">
          <pc:chgData name="Lee Yu Yee Dominic /CSF" userId="S::s10222894@connect.np.edu.sg::59ddad63-47f1-4317-b088-d34171f6460d" providerId="AD" clId="Web-{9F521B44-2E92-4E04-961E-E4950285F132}" dt="2022-07-28T03:25:09.470" v="7"/>
          <pc:sldLayoutMkLst>
            <pc:docMk/>
            <pc:sldMasterMk cId="3679300470" sldId="2147483724"/>
            <pc:sldLayoutMk cId="527827327" sldId="2147483717"/>
          </pc:sldLayoutMkLst>
        </pc:sldLayoutChg>
        <pc:sldLayoutChg chg="del">
          <pc:chgData name="Lee Yu Yee Dominic /CSF" userId="S::s10222894@connect.np.edu.sg::59ddad63-47f1-4317-b088-d34171f6460d" providerId="AD" clId="Web-{9F521B44-2E92-4E04-961E-E4950285F132}" dt="2022-07-28T03:25:09.470" v="7"/>
          <pc:sldLayoutMkLst>
            <pc:docMk/>
            <pc:sldMasterMk cId="3679300470" sldId="2147483724"/>
            <pc:sldLayoutMk cId="1394212555" sldId="2147483718"/>
          </pc:sldLayoutMkLst>
        </pc:sldLayoutChg>
        <pc:sldLayoutChg chg="del">
          <pc:chgData name="Lee Yu Yee Dominic /CSF" userId="S::s10222894@connect.np.edu.sg::59ddad63-47f1-4317-b088-d34171f6460d" providerId="AD" clId="Web-{9F521B44-2E92-4E04-961E-E4950285F132}" dt="2022-07-28T03:25:09.470" v="7"/>
          <pc:sldLayoutMkLst>
            <pc:docMk/>
            <pc:sldMasterMk cId="3679300470" sldId="2147483724"/>
            <pc:sldLayoutMk cId="1323768023" sldId="2147483719"/>
          </pc:sldLayoutMkLst>
        </pc:sldLayoutChg>
        <pc:sldLayoutChg chg="del">
          <pc:chgData name="Lee Yu Yee Dominic /CSF" userId="S::s10222894@connect.np.edu.sg::59ddad63-47f1-4317-b088-d34171f6460d" providerId="AD" clId="Web-{9F521B44-2E92-4E04-961E-E4950285F132}" dt="2022-07-28T03:25:09.470" v="7"/>
          <pc:sldLayoutMkLst>
            <pc:docMk/>
            <pc:sldMasterMk cId="3679300470" sldId="2147483724"/>
            <pc:sldLayoutMk cId="1269173229" sldId="2147483720"/>
          </pc:sldLayoutMkLst>
        </pc:sldLayoutChg>
        <pc:sldLayoutChg chg="del">
          <pc:chgData name="Lee Yu Yee Dominic /CSF" userId="S::s10222894@connect.np.edu.sg::59ddad63-47f1-4317-b088-d34171f6460d" providerId="AD" clId="Web-{9F521B44-2E92-4E04-961E-E4950285F132}" dt="2022-07-28T03:25:09.470" v="7"/>
          <pc:sldLayoutMkLst>
            <pc:docMk/>
            <pc:sldMasterMk cId="3679300470" sldId="2147483724"/>
            <pc:sldLayoutMk cId="2764023969" sldId="2147483721"/>
          </pc:sldLayoutMkLst>
        </pc:sldLayoutChg>
        <pc:sldLayoutChg chg="del">
          <pc:chgData name="Lee Yu Yee Dominic /CSF" userId="S::s10222894@connect.np.edu.sg::59ddad63-47f1-4317-b088-d34171f6460d" providerId="AD" clId="Web-{9F521B44-2E92-4E04-961E-E4950285F132}" dt="2022-07-28T03:25:09.470" v="7"/>
          <pc:sldLayoutMkLst>
            <pc:docMk/>
            <pc:sldMasterMk cId="3679300470" sldId="2147483724"/>
            <pc:sldLayoutMk cId="805899809" sldId="2147483722"/>
          </pc:sldLayoutMkLst>
        </pc:sldLayoutChg>
        <pc:sldLayoutChg chg="del">
          <pc:chgData name="Lee Yu Yee Dominic /CSF" userId="S::s10222894@connect.np.edu.sg::59ddad63-47f1-4317-b088-d34171f6460d" providerId="AD" clId="Web-{9F521B44-2E92-4E04-961E-E4950285F132}" dt="2022-07-28T03:25:09.470" v="7"/>
          <pc:sldLayoutMkLst>
            <pc:docMk/>
            <pc:sldMasterMk cId="3679300470" sldId="2147483724"/>
            <pc:sldLayoutMk cId="429404007" sldId="2147483723"/>
          </pc:sldLayoutMkLst>
        </pc:sldLayoutChg>
      </pc:sldMasterChg>
      <pc:sldMasterChg chg="add addSldLayout modSldLayout">
        <pc:chgData name="Lee Yu Yee Dominic /CSF" userId="S::s10222894@connect.np.edu.sg::59ddad63-47f1-4317-b088-d34171f6460d" providerId="AD" clId="Web-{9F521B44-2E92-4E04-961E-E4950285F132}" dt="2022-07-28T03:25:09.470" v="7"/>
        <pc:sldMasterMkLst>
          <pc:docMk/>
          <pc:sldMasterMk cId="4015281852" sldId="2147483725"/>
        </pc:sldMasterMkLst>
        <pc:sldLayoutChg chg="add mod replId">
          <pc:chgData name="Lee Yu Yee Dominic /CSF" userId="S::s10222894@connect.np.edu.sg::59ddad63-47f1-4317-b088-d34171f6460d" providerId="AD" clId="Web-{9F521B44-2E92-4E04-961E-E4950285F132}" dt="2022-07-28T03:25:09.470" v="7"/>
          <pc:sldLayoutMkLst>
            <pc:docMk/>
            <pc:sldMasterMk cId="4015281852" sldId="2147483725"/>
            <pc:sldLayoutMk cId="4122082213" sldId="2147483726"/>
          </pc:sldLayoutMkLst>
        </pc:sldLayoutChg>
        <pc:sldLayoutChg chg="add mod replId">
          <pc:chgData name="Lee Yu Yee Dominic /CSF" userId="S::s10222894@connect.np.edu.sg::59ddad63-47f1-4317-b088-d34171f6460d" providerId="AD" clId="Web-{9F521B44-2E92-4E04-961E-E4950285F132}" dt="2022-07-28T03:25:09.470" v="7"/>
          <pc:sldLayoutMkLst>
            <pc:docMk/>
            <pc:sldMasterMk cId="4015281852" sldId="2147483725"/>
            <pc:sldLayoutMk cId="2370812179" sldId="2147483727"/>
          </pc:sldLayoutMkLst>
        </pc:sldLayoutChg>
        <pc:sldLayoutChg chg="add mod replId">
          <pc:chgData name="Lee Yu Yee Dominic /CSF" userId="S::s10222894@connect.np.edu.sg::59ddad63-47f1-4317-b088-d34171f6460d" providerId="AD" clId="Web-{9F521B44-2E92-4E04-961E-E4950285F132}" dt="2022-07-28T03:25:09.470" v="7"/>
          <pc:sldLayoutMkLst>
            <pc:docMk/>
            <pc:sldMasterMk cId="4015281852" sldId="2147483725"/>
            <pc:sldLayoutMk cId="2426045074" sldId="2147483728"/>
          </pc:sldLayoutMkLst>
        </pc:sldLayoutChg>
        <pc:sldLayoutChg chg="add mod replId">
          <pc:chgData name="Lee Yu Yee Dominic /CSF" userId="S::s10222894@connect.np.edu.sg::59ddad63-47f1-4317-b088-d34171f6460d" providerId="AD" clId="Web-{9F521B44-2E92-4E04-961E-E4950285F132}" dt="2022-07-28T03:25:09.470" v="7"/>
          <pc:sldLayoutMkLst>
            <pc:docMk/>
            <pc:sldMasterMk cId="4015281852" sldId="2147483725"/>
            <pc:sldLayoutMk cId="3064725695" sldId="2147483729"/>
          </pc:sldLayoutMkLst>
        </pc:sldLayoutChg>
        <pc:sldLayoutChg chg="add mod replId">
          <pc:chgData name="Lee Yu Yee Dominic /CSF" userId="S::s10222894@connect.np.edu.sg::59ddad63-47f1-4317-b088-d34171f6460d" providerId="AD" clId="Web-{9F521B44-2E92-4E04-961E-E4950285F132}" dt="2022-07-28T03:25:09.470" v="7"/>
          <pc:sldLayoutMkLst>
            <pc:docMk/>
            <pc:sldMasterMk cId="4015281852" sldId="2147483725"/>
            <pc:sldLayoutMk cId="920252570" sldId="2147483730"/>
          </pc:sldLayoutMkLst>
        </pc:sldLayoutChg>
        <pc:sldLayoutChg chg="add mod replId">
          <pc:chgData name="Lee Yu Yee Dominic /CSF" userId="S::s10222894@connect.np.edu.sg::59ddad63-47f1-4317-b088-d34171f6460d" providerId="AD" clId="Web-{9F521B44-2E92-4E04-961E-E4950285F132}" dt="2022-07-28T03:25:09.470" v="7"/>
          <pc:sldLayoutMkLst>
            <pc:docMk/>
            <pc:sldMasterMk cId="4015281852" sldId="2147483725"/>
            <pc:sldLayoutMk cId="3395862005" sldId="2147483731"/>
          </pc:sldLayoutMkLst>
        </pc:sldLayoutChg>
        <pc:sldLayoutChg chg="add mod replId">
          <pc:chgData name="Lee Yu Yee Dominic /CSF" userId="S::s10222894@connect.np.edu.sg::59ddad63-47f1-4317-b088-d34171f6460d" providerId="AD" clId="Web-{9F521B44-2E92-4E04-961E-E4950285F132}" dt="2022-07-28T03:25:09.470" v="7"/>
          <pc:sldLayoutMkLst>
            <pc:docMk/>
            <pc:sldMasterMk cId="4015281852" sldId="2147483725"/>
            <pc:sldLayoutMk cId="2836586899" sldId="2147483732"/>
          </pc:sldLayoutMkLst>
        </pc:sldLayoutChg>
        <pc:sldLayoutChg chg="add mod replId">
          <pc:chgData name="Lee Yu Yee Dominic /CSF" userId="S::s10222894@connect.np.edu.sg::59ddad63-47f1-4317-b088-d34171f6460d" providerId="AD" clId="Web-{9F521B44-2E92-4E04-961E-E4950285F132}" dt="2022-07-28T03:25:09.470" v="7"/>
          <pc:sldLayoutMkLst>
            <pc:docMk/>
            <pc:sldMasterMk cId="4015281852" sldId="2147483725"/>
            <pc:sldLayoutMk cId="862464110" sldId="2147483733"/>
          </pc:sldLayoutMkLst>
        </pc:sldLayoutChg>
        <pc:sldLayoutChg chg="add mod replId">
          <pc:chgData name="Lee Yu Yee Dominic /CSF" userId="S::s10222894@connect.np.edu.sg::59ddad63-47f1-4317-b088-d34171f6460d" providerId="AD" clId="Web-{9F521B44-2E92-4E04-961E-E4950285F132}" dt="2022-07-28T03:25:09.470" v="7"/>
          <pc:sldLayoutMkLst>
            <pc:docMk/>
            <pc:sldMasterMk cId="4015281852" sldId="2147483725"/>
            <pc:sldLayoutMk cId="1606148204" sldId="2147483734"/>
          </pc:sldLayoutMkLst>
        </pc:sldLayoutChg>
        <pc:sldLayoutChg chg="add mod replId">
          <pc:chgData name="Lee Yu Yee Dominic /CSF" userId="S::s10222894@connect.np.edu.sg::59ddad63-47f1-4317-b088-d34171f6460d" providerId="AD" clId="Web-{9F521B44-2E92-4E04-961E-E4950285F132}" dt="2022-07-28T03:25:09.470" v="7"/>
          <pc:sldLayoutMkLst>
            <pc:docMk/>
            <pc:sldMasterMk cId="4015281852" sldId="2147483725"/>
            <pc:sldLayoutMk cId="1741552814" sldId="2147483735"/>
          </pc:sldLayoutMkLst>
        </pc:sldLayoutChg>
        <pc:sldLayoutChg chg="add mod replId">
          <pc:chgData name="Lee Yu Yee Dominic /CSF" userId="S::s10222894@connect.np.edu.sg::59ddad63-47f1-4317-b088-d34171f6460d" providerId="AD" clId="Web-{9F521B44-2E92-4E04-961E-E4950285F132}" dt="2022-07-28T03:25:09.470" v="7"/>
          <pc:sldLayoutMkLst>
            <pc:docMk/>
            <pc:sldMasterMk cId="4015281852" sldId="2147483725"/>
            <pc:sldLayoutMk cId="1920166559" sldId="2147483736"/>
          </pc:sldLayoutMkLst>
        </pc:sldLayoutChg>
      </pc:sldMasterChg>
    </pc:docChg>
  </pc:docChgLst>
  <pc:docChgLst>
    <pc:chgData name="Lee Yu Yee Dominic /CSF" userId="S::s10222894@connect.np.edu.sg::59ddad63-47f1-4317-b088-d34171f6460d" providerId="AD" clId="Web-{446C6CCB-C506-4362-D13E-2398978345DA}"/>
    <pc:docChg chg="modSld">
      <pc:chgData name="Lee Yu Yee Dominic /CSF" userId="S::s10222894@connect.np.edu.sg::59ddad63-47f1-4317-b088-d34171f6460d" providerId="AD" clId="Web-{446C6CCB-C506-4362-D13E-2398978345DA}" dt="2022-07-31T11:17:46.638" v="16" actId="20577"/>
      <pc:docMkLst>
        <pc:docMk/>
      </pc:docMkLst>
      <pc:sldChg chg="modSp">
        <pc:chgData name="Lee Yu Yee Dominic /CSF" userId="S::s10222894@connect.np.edu.sg::59ddad63-47f1-4317-b088-d34171f6460d" providerId="AD" clId="Web-{446C6CCB-C506-4362-D13E-2398978345DA}" dt="2022-07-31T11:17:46.638" v="16" actId="20577"/>
        <pc:sldMkLst>
          <pc:docMk/>
          <pc:sldMk cId="1620484851" sldId="278"/>
        </pc:sldMkLst>
        <pc:spChg chg="mod">
          <ac:chgData name="Lee Yu Yee Dominic /CSF" userId="S::s10222894@connect.np.edu.sg::59ddad63-47f1-4317-b088-d34171f6460d" providerId="AD" clId="Web-{446C6CCB-C506-4362-D13E-2398978345DA}" dt="2022-07-31T11:17:46.638" v="16" actId="20577"/>
          <ac:spMkLst>
            <pc:docMk/>
            <pc:sldMk cId="1620484851" sldId="278"/>
            <ac:spMk id="62" creationId="{A248C1BD-A325-9593-215E-A14222307F32}"/>
          </ac:spMkLst>
        </pc:spChg>
      </pc:sldChg>
    </pc:docChg>
  </pc:docChgLst>
  <pc:docChgLst>
    <pc:chgData name="Lor Jing Xiang Eugene /CSF" userId="S::s10223426@connect.np.edu.sg::fa7b39ec-78ce-4022-8dd0-f1a963e9ae3a" providerId="AD" clId="Web-{6D9468F1-A03B-64C8-61E9-9D1065832B72}"/>
    <pc:docChg chg="addSld delSld modSld">
      <pc:chgData name="Lor Jing Xiang Eugene /CSF" userId="S::s10223426@connect.np.edu.sg::fa7b39ec-78ce-4022-8dd0-f1a963e9ae3a" providerId="AD" clId="Web-{6D9468F1-A03B-64C8-61E9-9D1065832B72}" dt="2022-07-31T06:23:17.458" v="117"/>
      <pc:docMkLst>
        <pc:docMk/>
      </pc:docMkLst>
      <pc:sldChg chg="addSp delSp modSp del">
        <pc:chgData name="Lor Jing Xiang Eugene /CSF" userId="S::s10223426@connect.np.edu.sg::fa7b39ec-78ce-4022-8dd0-f1a963e9ae3a" providerId="AD" clId="Web-{6D9468F1-A03B-64C8-61E9-9D1065832B72}" dt="2022-07-31T05:58:37.895" v="33"/>
        <pc:sldMkLst>
          <pc:docMk/>
          <pc:sldMk cId="1901121344" sldId="272"/>
        </pc:sldMkLst>
        <pc:spChg chg="add del mod">
          <ac:chgData name="Lor Jing Xiang Eugene /CSF" userId="S::s10223426@connect.np.edu.sg::fa7b39ec-78ce-4022-8dd0-f1a963e9ae3a" providerId="AD" clId="Web-{6D9468F1-A03B-64C8-61E9-9D1065832B72}" dt="2022-07-31T05:57:52.316" v="22"/>
          <ac:spMkLst>
            <pc:docMk/>
            <pc:sldMk cId="1901121344" sldId="272"/>
            <ac:spMk id="4" creationId="{D5782D69-5F5C-2639-DF72-ED4498E02CEB}"/>
          </ac:spMkLst>
        </pc:spChg>
        <pc:spChg chg="del">
          <ac:chgData name="Lor Jing Xiang Eugene /CSF" userId="S::s10223426@connect.np.edu.sg::fa7b39ec-78ce-4022-8dd0-f1a963e9ae3a" providerId="AD" clId="Web-{6D9468F1-A03B-64C8-61E9-9D1065832B72}" dt="2022-07-31T05:56:47.047" v="0"/>
          <ac:spMkLst>
            <pc:docMk/>
            <pc:sldMk cId="1901121344" sldId="272"/>
            <ac:spMk id="5" creationId="{B22B9B8C-C0D4-D557-9FA9-F31ECF86D435}"/>
          </ac:spMkLst>
        </pc:spChg>
        <pc:spChg chg="add mod">
          <ac:chgData name="Lor Jing Xiang Eugene /CSF" userId="S::s10223426@connect.np.edu.sg::fa7b39ec-78ce-4022-8dd0-f1a963e9ae3a" providerId="AD" clId="Web-{6D9468F1-A03B-64C8-61E9-9D1065832B72}" dt="2022-07-31T05:57:57.660" v="24" actId="1076"/>
          <ac:spMkLst>
            <pc:docMk/>
            <pc:sldMk cId="1901121344" sldId="272"/>
            <ac:spMk id="7" creationId="{CA98F034-9402-A59F-523F-CDEB1B42E6D8}"/>
          </ac:spMkLst>
        </pc:spChg>
        <pc:picChg chg="del mod">
          <ac:chgData name="Lor Jing Xiang Eugene /CSF" userId="S::s10223426@connect.np.edu.sg::fa7b39ec-78ce-4022-8dd0-f1a963e9ae3a" providerId="AD" clId="Web-{6D9468F1-A03B-64C8-61E9-9D1065832B72}" dt="2022-07-31T05:58:36.317" v="32"/>
          <ac:picMkLst>
            <pc:docMk/>
            <pc:sldMk cId="1901121344" sldId="272"/>
            <ac:picMk id="3" creationId="{E93E17D8-031F-0895-E0E0-983D2D83AFA9}"/>
          </ac:picMkLst>
        </pc:picChg>
      </pc:sldChg>
      <pc:sldChg chg="addSp delSp modSp">
        <pc:chgData name="Lor Jing Xiang Eugene /CSF" userId="S::s10223426@connect.np.edu.sg::fa7b39ec-78ce-4022-8dd0-f1a963e9ae3a" providerId="AD" clId="Web-{6D9468F1-A03B-64C8-61E9-9D1065832B72}" dt="2022-07-31T06:14:25.730" v="87" actId="1076"/>
        <pc:sldMkLst>
          <pc:docMk/>
          <pc:sldMk cId="2106963793" sldId="273"/>
        </pc:sldMkLst>
        <pc:picChg chg="add mod">
          <ac:chgData name="Lor Jing Xiang Eugene /CSF" userId="S::s10223426@connect.np.edu.sg::fa7b39ec-78ce-4022-8dd0-f1a963e9ae3a" providerId="AD" clId="Web-{6D9468F1-A03B-64C8-61E9-9D1065832B72}" dt="2022-07-31T06:14:25.730" v="87" actId="1076"/>
          <ac:picMkLst>
            <pc:docMk/>
            <pc:sldMk cId="2106963793" sldId="273"/>
            <ac:picMk id="3" creationId="{D19AA48C-49E7-4BD5-A9E3-F33C844903FD}"/>
          </ac:picMkLst>
        </pc:picChg>
        <pc:picChg chg="del">
          <ac:chgData name="Lor Jing Xiang Eugene /CSF" userId="S::s10223426@connect.np.edu.sg::fa7b39ec-78ce-4022-8dd0-f1a963e9ae3a" providerId="AD" clId="Web-{6D9468F1-A03B-64C8-61E9-9D1065832B72}" dt="2022-07-31T06:12:42.132" v="81"/>
          <ac:picMkLst>
            <pc:docMk/>
            <pc:sldMk cId="2106963793" sldId="273"/>
            <ac:picMk id="4" creationId="{84A5DB5E-9D68-4B89-AAF6-CFC111574383}"/>
          </ac:picMkLst>
        </pc:picChg>
      </pc:sldChg>
      <pc:sldChg chg="addSp delSp modSp">
        <pc:chgData name="Lor Jing Xiang Eugene /CSF" userId="S::s10223426@connect.np.edu.sg::fa7b39ec-78ce-4022-8dd0-f1a963e9ae3a" providerId="AD" clId="Web-{6D9468F1-A03B-64C8-61E9-9D1065832B72}" dt="2022-07-31T06:20:08.482" v="97"/>
        <pc:sldMkLst>
          <pc:docMk/>
          <pc:sldMk cId="1308747869" sldId="274"/>
        </pc:sldMkLst>
        <pc:spChg chg="mod ord">
          <ac:chgData name="Lor Jing Xiang Eugene /CSF" userId="S::s10223426@connect.np.edu.sg::fa7b39ec-78ce-4022-8dd0-f1a963e9ae3a" providerId="AD" clId="Web-{6D9468F1-A03B-64C8-61E9-9D1065832B72}" dt="2022-07-31T06:20:08.482" v="97"/>
          <ac:spMkLst>
            <pc:docMk/>
            <pc:sldMk cId="1308747869" sldId="274"/>
            <ac:spMk id="2" creationId="{218970A8-14A6-E328-BDDD-90F35C2ABE6C}"/>
          </ac:spMkLst>
        </pc:spChg>
        <pc:spChg chg="del">
          <ac:chgData name="Lor Jing Xiang Eugene /CSF" userId="S::s10223426@connect.np.edu.sg::fa7b39ec-78ce-4022-8dd0-f1a963e9ae3a" providerId="AD" clId="Web-{6D9468F1-A03B-64C8-61E9-9D1065832B72}" dt="2022-07-31T06:20:08.482" v="97"/>
          <ac:spMkLst>
            <pc:docMk/>
            <pc:sldMk cId="1308747869" sldId="274"/>
            <ac:spMk id="36" creationId="{970A98CA-71CF-41CD-937B-850795886A59}"/>
          </ac:spMkLst>
        </pc:spChg>
        <pc:spChg chg="del">
          <ac:chgData name="Lor Jing Xiang Eugene /CSF" userId="S::s10223426@connect.np.edu.sg::fa7b39ec-78ce-4022-8dd0-f1a963e9ae3a" providerId="AD" clId="Web-{6D9468F1-A03B-64C8-61E9-9D1065832B72}" dt="2022-07-31T06:20:08.482" v="97"/>
          <ac:spMkLst>
            <pc:docMk/>
            <pc:sldMk cId="1308747869" sldId="274"/>
            <ac:spMk id="59" creationId="{57FEE73E-FB69-4E9E-BF08-78CA1886256E}"/>
          </ac:spMkLst>
        </pc:spChg>
        <pc:spChg chg="add">
          <ac:chgData name="Lor Jing Xiang Eugene /CSF" userId="S::s10223426@connect.np.edu.sg::fa7b39ec-78ce-4022-8dd0-f1a963e9ae3a" providerId="AD" clId="Web-{6D9468F1-A03B-64C8-61E9-9D1065832B72}" dt="2022-07-31T06:20:08.482" v="97"/>
          <ac:spMkLst>
            <pc:docMk/>
            <pc:sldMk cId="1308747869" sldId="274"/>
            <ac:spMk id="94" creationId="{970A98CA-71CF-41CD-937B-850795886A59}"/>
          </ac:spMkLst>
        </pc:spChg>
        <pc:spChg chg="add">
          <ac:chgData name="Lor Jing Xiang Eugene /CSF" userId="S::s10223426@connect.np.edu.sg::fa7b39ec-78ce-4022-8dd0-f1a963e9ae3a" providerId="AD" clId="Web-{6D9468F1-A03B-64C8-61E9-9D1065832B72}" dt="2022-07-31T06:20:08.482" v="97"/>
          <ac:spMkLst>
            <pc:docMk/>
            <pc:sldMk cId="1308747869" sldId="274"/>
            <ac:spMk id="117" creationId="{57FEE73E-FB69-4E9E-BF08-78CA1886256E}"/>
          </ac:spMkLst>
        </pc:spChg>
        <pc:grpChg chg="del">
          <ac:chgData name="Lor Jing Xiang Eugene /CSF" userId="S::s10223426@connect.np.edu.sg::fa7b39ec-78ce-4022-8dd0-f1a963e9ae3a" providerId="AD" clId="Web-{6D9468F1-A03B-64C8-61E9-9D1065832B72}" dt="2022-07-31T06:20:08.482" v="97"/>
          <ac:grpSpMkLst>
            <pc:docMk/>
            <pc:sldMk cId="1308747869" sldId="274"/>
            <ac:grpSpMk id="10" creationId="{9A517D76-CE12-47A5-BD95-9A8F05070B27}"/>
          </ac:grpSpMkLst>
        </pc:grpChg>
        <pc:grpChg chg="del">
          <ac:chgData name="Lor Jing Xiang Eugene /CSF" userId="S::s10223426@connect.np.edu.sg::fa7b39ec-78ce-4022-8dd0-f1a963e9ae3a" providerId="AD" clId="Web-{6D9468F1-A03B-64C8-61E9-9D1065832B72}" dt="2022-07-31T06:20:08.482" v="97"/>
          <ac:grpSpMkLst>
            <pc:docMk/>
            <pc:sldMk cId="1308747869" sldId="274"/>
            <ac:grpSpMk id="31" creationId="{445D6626-A6F2-4475-922C-BE42D3365F27}"/>
          </ac:grpSpMkLst>
        </pc:grpChg>
        <pc:grpChg chg="del">
          <ac:chgData name="Lor Jing Xiang Eugene /CSF" userId="S::s10223426@connect.np.edu.sg::fa7b39ec-78ce-4022-8dd0-f1a963e9ae3a" providerId="AD" clId="Web-{6D9468F1-A03B-64C8-61E9-9D1065832B72}" dt="2022-07-31T06:20:08.482" v="97"/>
          <ac:grpSpMkLst>
            <pc:docMk/>
            <pc:sldMk cId="1308747869" sldId="274"/>
            <ac:grpSpMk id="38" creationId="{6F326EE7-A508-4EF7-AFBF-63D7A596E9EA}"/>
          </ac:grpSpMkLst>
        </pc:grpChg>
        <pc:grpChg chg="del">
          <ac:chgData name="Lor Jing Xiang Eugene /CSF" userId="S::s10223426@connect.np.edu.sg::fa7b39ec-78ce-4022-8dd0-f1a963e9ae3a" providerId="AD" clId="Web-{6D9468F1-A03B-64C8-61E9-9D1065832B72}" dt="2022-07-31T06:20:08.482" v="97"/>
          <ac:grpSpMkLst>
            <pc:docMk/>
            <pc:sldMk cId="1308747869" sldId="274"/>
            <ac:grpSpMk id="61" creationId="{9D45FA45-1472-4C71-BA56-6BFB628AD0C5}"/>
          </ac:grpSpMkLst>
        </pc:grpChg>
        <pc:grpChg chg="add">
          <ac:chgData name="Lor Jing Xiang Eugene /CSF" userId="S::s10223426@connect.np.edu.sg::fa7b39ec-78ce-4022-8dd0-f1a963e9ae3a" providerId="AD" clId="Web-{6D9468F1-A03B-64C8-61E9-9D1065832B72}" dt="2022-07-31T06:20:08.482" v="97"/>
          <ac:grpSpMkLst>
            <pc:docMk/>
            <pc:sldMk cId="1308747869" sldId="274"/>
            <ac:grpSpMk id="68" creationId="{9A517D76-CE12-47A5-BD95-9A8F05070B27}"/>
          </ac:grpSpMkLst>
        </pc:grpChg>
        <pc:grpChg chg="add">
          <ac:chgData name="Lor Jing Xiang Eugene /CSF" userId="S::s10223426@connect.np.edu.sg::fa7b39ec-78ce-4022-8dd0-f1a963e9ae3a" providerId="AD" clId="Web-{6D9468F1-A03B-64C8-61E9-9D1065832B72}" dt="2022-07-31T06:20:08.482" v="97"/>
          <ac:grpSpMkLst>
            <pc:docMk/>
            <pc:sldMk cId="1308747869" sldId="274"/>
            <ac:grpSpMk id="89" creationId="{445D6626-A6F2-4475-922C-BE42D3365F27}"/>
          </ac:grpSpMkLst>
        </pc:grpChg>
        <pc:grpChg chg="add">
          <ac:chgData name="Lor Jing Xiang Eugene /CSF" userId="S::s10223426@connect.np.edu.sg::fa7b39ec-78ce-4022-8dd0-f1a963e9ae3a" providerId="AD" clId="Web-{6D9468F1-A03B-64C8-61E9-9D1065832B72}" dt="2022-07-31T06:20:08.482" v="97"/>
          <ac:grpSpMkLst>
            <pc:docMk/>
            <pc:sldMk cId="1308747869" sldId="274"/>
            <ac:grpSpMk id="96" creationId="{6F326EE7-A508-4EF7-AFBF-63D7A596E9EA}"/>
          </ac:grpSpMkLst>
        </pc:grpChg>
        <pc:grpChg chg="add">
          <ac:chgData name="Lor Jing Xiang Eugene /CSF" userId="S::s10223426@connect.np.edu.sg::fa7b39ec-78ce-4022-8dd0-f1a963e9ae3a" providerId="AD" clId="Web-{6D9468F1-A03B-64C8-61E9-9D1065832B72}" dt="2022-07-31T06:20:08.482" v="97"/>
          <ac:grpSpMkLst>
            <pc:docMk/>
            <pc:sldMk cId="1308747869" sldId="274"/>
            <ac:grpSpMk id="119" creationId="{9D45FA45-1472-4C71-BA56-6BFB628AD0C5}"/>
          </ac:grpSpMkLst>
        </pc:grpChg>
        <pc:picChg chg="add mod">
          <ac:chgData name="Lor Jing Xiang Eugene /CSF" userId="S::s10223426@connect.np.edu.sg::fa7b39ec-78ce-4022-8dd0-f1a963e9ae3a" providerId="AD" clId="Web-{6D9468F1-A03B-64C8-61E9-9D1065832B72}" dt="2022-07-31T06:20:08.482" v="97"/>
          <ac:picMkLst>
            <pc:docMk/>
            <pc:sldMk cId="1308747869" sldId="274"/>
            <ac:picMk id="3" creationId="{B2B505F2-1358-50DB-97DC-EC8AD508AAC7}"/>
          </ac:picMkLst>
        </pc:picChg>
        <pc:picChg chg="add mod">
          <ac:chgData name="Lor Jing Xiang Eugene /CSF" userId="S::s10223426@connect.np.edu.sg::fa7b39ec-78ce-4022-8dd0-f1a963e9ae3a" providerId="AD" clId="Web-{6D9468F1-A03B-64C8-61E9-9D1065832B72}" dt="2022-07-31T06:20:08.482" v="97"/>
          <ac:picMkLst>
            <pc:docMk/>
            <pc:sldMk cId="1308747869" sldId="274"/>
            <ac:picMk id="4" creationId="{8B99E0BB-502E-4E7F-681B-D5D0DEDB49F5}"/>
          </ac:picMkLst>
        </pc:picChg>
        <pc:picChg chg="del">
          <ac:chgData name="Lor Jing Xiang Eugene /CSF" userId="S::s10223426@connect.np.edu.sg::fa7b39ec-78ce-4022-8dd0-f1a963e9ae3a" providerId="AD" clId="Web-{6D9468F1-A03B-64C8-61E9-9D1065832B72}" dt="2022-07-31T06:14:33.386" v="88"/>
          <ac:picMkLst>
            <pc:docMk/>
            <pc:sldMk cId="1308747869" sldId="274"/>
            <ac:picMk id="7" creationId="{C8666F89-0132-631D-8069-D5CBD111161C}"/>
          </ac:picMkLst>
        </pc:picChg>
      </pc:sldChg>
      <pc:sldChg chg="addSp delSp modSp">
        <pc:chgData name="Lor Jing Xiang Eugene /CSF" userId="S::s10223426@connect.np.edu.sg::fa7b39ec-78ce-4022-8dd0-f1a963e9ae3a" providerId="AD" clId="Web-{6D9468F1-A03B-64C8-61E9-9D1065832B72}" dt="2022-07-31T06:21:52.642" v="103" actId="20577"/>
        <pc:sldMkLst>
          <pc:docMk/>
          <pc:sldMk cId="3833710954" sldId="275"/>
        </pc:sldMkLst>
        <pc:spChg chg="mod">
          <ac:chgData name="Lor Jing Xiang Eugene /CSF" userId="S::s10223426@connect.np.edu.sg::fa7b39ec-78ce-4022-8dd0-f1a963e9ae3a" providerId="AD" clId="Web-{6D9468F1-A03B-64C8-61E9-9D1065832B72}" dt="2022-07-31T06:21:52.642" v="103" actId="20577"/>
          <ac:spMkLst>
            <pc:docMk/>
            <pc:sldMk cId="3833710954" sldId="275"/>
            <ac:spMk id="3" creationId="{B3E3D1E6-B4A1-8706-6DF8-36A2A9F11B6F}"/>
          </ac:spMkLst>
        </pc:spChg>
        <pc:picChg chg="del">
          <ac:chgData name="Lor Jing Xiang Eugene /CSF" userId="S::s10223426@connect.np.edu.sg::fa7b39ec-78ce-4022-8dd0-f1a963e9ae3a" providerId="AD" clId="Web-{6D9468F1-A03B-64C8-61E9-9D1065832B72}" dt="2022-07-31T06:18:57.761" v="95"/>
          <ac:picMkLst>
            <pc:docMk/>
            <pc:sldMk cId="3833710954" sldId="275"/>
            <ac:picMk id="2" creationId="{03FF91F0-6730-EED6-816F-6E27A55B8B53}"/>
          </ac:picMkLst>
        </pc:picChg>
        <pc:picChg chg="add mod">
          <ac:chgData name="Lor Jing Xiang Eugene /CSF" userId="S::s10223426@connect.np.edu.sg::fa7b39ec-78ce-4022-8dd0-f1a963e9ae3a" providerId="AD" clId="Web-{6D9468F1-A03B-64C8-61E9-9D1065832B72}" dt="2022-07-31T06:21:42.798" v="102" actId="1076"/>
          <ac:picMkLst>
            <pc:docMk/>
            <pc:sldMk cId="3833710954" sldId="275"/>
            <ac:picMk id="4" creationId="{B3409F7E-1974-EEBD-4B8F-FE0E7D5D479E}"/>
          </ac:picMkLst>
        </pc:picChg>
      </pc:sldChg>
      <pc:sldChg chg="addSp delSp modSp add replId">
        <pc:chgData name="Lor Jing Xiang Eugene /CSF" userId="S::s10223426@connect.np.edu.sg::fa7b39ec-78ce-4022-8dd0-f1a963e9ae3a" providerId="AD" clId="Web-{6D9468F1-A03B-64C8-61E9-9D1065832B72}" dt="2022-07-31T06:12:35.413" v="80" actId="20577"/>
        <pc:sldMkLst>
          <pc:docMk/>
          <pc:sldMk cId="2305876754" sldId="291"/>
        </pc:sldMkLst>
        <pc:spChg chg="mod">
          <ac:chgData name="Lor Jing Xiang Eugene /CSF" userId="S::s10223426@connect.np.edu.sg::fa7b39ec-78ce-4022-8dd0-f1a963e9ae3a" providerId="AD" clId="Web-{6D9468F1-A03B-64C8-61E9-9D1065832B72}" dt="2022-07-31T05:58:20.207" v="31" actId="20577"/>
          <ac:spMkLst>
            <pc:docMk/>
            <pc:sldMk cId="2305876754" sldId="291"/>
            <ac:spMk id="2" creationId="{361B7E09-2D5B-2D4A-2183-4D168AA3B2FE}"/>
          </ac:spMkLst>
        </pc:spChg>
        <pc:spChg chg="mod">
          <ac:chgData name="Lor Jing Xiang Eugene /CSF" userId="S::s10223426@connect.np.edu.sg::fa7b39ec-78ce-4022-8dd0-f1a963e9ae3a" providerId="AD" clId="Web-{6D9468F1-A03B-64C8-61E9-9D1065832B72}" dt="2022-07-31T06:12:35.413" v="80" actId="20577"/>
          <ac:spMkLst>
            <pc:docMk/>
            <pc:sldMk cId="2305876754" sldId="291"/>
            <ac:spMk id="62" creationId="{A248C1BD-A325-9593-215E-A14222307F32}"/>
          </ac:spMkLst>
        </pc:spChg>
        <pc:picChg chg="add del mod">
          <ac:chgData name="Lor Jing Xiang Eugene /CSF" userId="S::s10223426@connect.np.edu.sg::fa7b39ec-78ce-4022-8dd0-f1a963e9ae3a" providerId="AD" clId="Web-{6D9468F1-A03B-64C8-61E9-9D1065832B72}" dt="2022-07-31T06:11:38.067" v="61"/>
          <ac:picMkLst>
            <pc:docMk/>
            <pc:sldMk cId="2305876754" sldId="291"/>
            <ac:picMk id="3" creationId="{D809C78F-AFD7-D126-8044-1B752A5023B4}"/>
          </ac:picMkLst>
        </pc:picChg>
        <pc:picChg chg="del">
          <ac:chgData name="Lor Jing Xiang Eugene /CSF" userId="S::s10223426@connect.np.edu.sg::fa7b39ec-78ce-4022-8dd0-f1a963e9ae3a" providerId="AD" clId="Web-{6D9468F1-A03B-64C8-61E9-9D1065832B72}" dt="2022-07-31T05:58:42.786" v="34"/>
          <ac:picMkLst>
            <pc:docMk/>
            <pc:sldMk cId="2305876754" sldId="291"/>
            <ac:picMk id="4" creationId="{84A5DB5E-9D68-4B89-AAF6-CFC111574383}"/>
          </ac:picMkLst>
        </pc:picChg>
        <pc:picChg chg="add mod">
          <ac:chgData name="Lor Jing Xiang Eugene /CSF" userId="S::s10223426@connect.np.edu.sg::fa7b39ec-78ce-4022-8dd0-f1a963e9ae3a" providerId="AD" clId="Web-{6D9468F1-A03B-64C8-61E9-9D1065832B72}" dt="2022-07-31T06:11:55.536" v="66" actId="1076"/>
          <ac:picMkLst>
            <pc:docMk/>
            <pc:sldMk cId="2305876754" sldId="291"/>
            <ac:picMk id="5" creationId="{21F94136-8777-F551-FF31-31809801F5DB}"/>
          </ac:picMkLst>
        </pc:picChg>
      </pc:sldChg>
      <pc:sldChg chg="addSp delSp modSp add replId">
        <pc:chgData name="Lor Jing Xiang Eugene /CSF" userId="S::s10223426@connect.np.edu.sg::fa7b39ec-78ce-4022-8dd0-f1a963e9ae3a" providerId="AD" clId="Web-{6D9468F1-A03B-64C8-61E9-9D1065832B72}" dt="2022-07-31T06:23:17.458" v="117"/>
        <pc:sldMkLst>
          <pc:docMk/>
          <pc:sldMk cId="660109791" sldId="292"/>
        </pc:sldMkLst>
        <pc:spChg chg="del">
          <ac:chgData name="Lor Jing Xiang Eugene /CSF" userId="S::s10223426@connect.np.edu.sg::fa7b39ec-78ce-4022-8dd0-f1a963e9ae3a" providerId="AD" clId="Web-{6D9468F1-A03B-64C8-61E9-9D1065832B72}" dt="2022-07-31T06:22:20.221" v="114"/>
          <ac:spMkLst>
            <pc:docMk/>
            <pc:sldMk cId="660109791" sldId="292"/>
            <ac:spMk id="3" creationId="{B3E3D1E6-B4A1-8706-6DF8-36A2A9F11B6F}"/>
          </ac:spMkLst>
        </pc:spChg>
        <pc:spChg chg="mod">
          <ac:chgData name="Lor Jing Xiang Eugene /CSF" userId="S::s10223426@connect.np.edu.sg::fa7b39ec-78ce-4022-8dd0-f1a963e9ae3a" providerId="AD" clId="Web-{6D9468F1-A03B-64C8-61E9-9D1065832B72}" dt="2022-07-31T06:23:17.458" v="117"/>
          <ac:spMkLst>
            <pc:docMk/>
            <pc:sldMk cId="660109791" sldId="292"/>
            <ac:spMk id="5" creationId="{CEDF0F46-8208-2841-91DD-8EE1993D40AA}"/>
          </ac:spMkLst>
        </pc:spChg>
        <pc:spChg chg="add del mod">
          <ac:chgData name="Lor Jing Xiang Eugene /CSF" userId="S::s10223426@connect.np.edu.sg::fa7b39ec-78ce-4022-8dd0-f1a963e9ae3a" providerId="AD" clId="Web-{6D9468F1-A03B-64C8-61E9-9D1065832B72}" dt="2022-07-31T06:22:27.909" v="115"/>
          <ac:spMkLst>
            <pc:docMk/>
            <pc:sldMk cId="660109791" sldId="292"/>
            <ac:spMk id="6" creationId="{71846974-D268-8F27-8C86-BE611E9D29E6}"/>
          </ac:spMkLst>
        </pc:spChg>
        <pc:spChg chg="del">
          <ac:chgData name="Lor Jing Xiang Eugene /CSF" userId="S::s10223426@connect.np.edu.sg::fa7b39ec-78ce-4022-8dd0-f1a963e9ae3a" providerId="AD" clId="Web-{6D9468F1-A03B-64C8-61E9-9D1065832B72}" dt="2022-07-31T06:23:17.458" v="117"/>
          <ac:spMkLst>
            <pc:docMk/>
            <pc:sldMk cId="660109791" sldId="292"/>
            <ac:spMk id="72" creationId="{6337C157-FA7C-44F7-8F26-8D60F1E4D994}"/>
          </ac:spMkLst>
        </pc:spChg>
        <pc:spChg chg="del">
          <ac:chgData name="Lor Jing Xiang Eugene /CSF" userId="S::s10223426@connect.np.edu.sg::fa7b39ec-78ce-4022-8dd0-f1a963e9ae3a" providerId="AD" clId="Web-{6D9468F1-A03B-64C8-61E9-9D1065832B72}" dt="2022-07-31T06:23:17.458" v="117"/>
          <ac:spMkLst>
            <pc:docMk/>
            <pc:sldMk cId="660109791" sldId="292"/>
            <ac:spMk id="102" creationId="{800324C0-3F86-4ACD-945B-4AD842C9CD64}"/>
          </ac:spMkLst>
        </pc:spChg>
        <pc:spChg chg="add">
          <ac:chgData name="Lor Jing Xiang Eugene /CSF" userId="S::s10223426@connect.np.edu.sg::fa7b39ec-78ce-4022-8dd0-f1a963e9ae3a" providerId="AD" clId="Web-{6D9468F1-A03B-64C8-61E9-9D1065832B72}" dt="2022-07-31T06:23:17.458" v="117"/>
          <ac:spMkLst>
            <pc:docMk/>
            <pc:sldMk cId="660109791" sldId="292"/>
            <ac:spMk id="133" creationId="{34DD805B-2A7B-4ADA-9C4D-E0C9F192DBB3}"/>
          </ac:spMkLst>
        </pc:spChg>
        <pc:spChg chg="add">
          <ac:chgData name="Lor Jing Xiang Eugene /CSF" userId="S::s10223426@connect.np.edu.sg::fa7b39ec-78ce-4022-8dd0-f1a963e9ae3a" providerId="AD" clId="Web-{6D9468F1-A03B-64C8-61E9-9D1065832B72}" dt="2022-07-31T06:23:17.458" v="117"/>
          <ac:spMkLst>
            <pc:docMk/>
            <pc:sldMk cId="660109791" sldId="292"/>
            <ac:spMk id="161" creationId="{9BF6EDB4-B4ED-4900-9E38-A7AE0EEEEA1F}"/>
          </ac:spMkLst>
        </pc:spChg>
        <pc:grpChg chg="del">
          <ac:chgData name="Lor Jing Xiang Eugene /CSF" userId="S::s10223426@connect.np.edu.sg::fa7b39ec-78ce-4022-8dd0-f1a963e9ae3a" providerId="AD" clId="Web-{6D9468F1-A03B-64C8-61E9-9D1065832B72}" dt="2022-07-31T06:23:17.458" v="117"/>
          <ac:grpSpMkLst>
            <pc:docMk/>
            <pc:sldMk cId="660109791" sldId="292"/>
            <ac:grpSpMk id="74" creationId="{AD1E6BDE-4282-4B03-AB6B-4B55BB5A5E05}"/>
          </ac:grpSpMkLst>
        </pc:grpChg>
        <pc:grpChg chg="del">
          <ac:chgData name="Lor Jing Xiang Eugene /CSF" userId="S::s10223426@connect.np.edu.sg::fa7b39ec-78ce-4022-8dd0-f1a963e9ae3a" providerId="AD" clId="Web-{6D9468F1-A03B-64C8-61E9-9D1065832B72}" dt="2022-07-31T06:23:17.458" v="117"/>
          <ac:grpSpMkLst>
            <pc:docMk/>
            <pc:sldMk cId="660109791" sldId="292"/>
            <ac:grpSpMk id="97" creationId="{EC03EF63-B185-48A4-9905-A9BBA70F509F}"/>
          </ac:grpSpMkLst>
        </pc:grpChg>
        <pc:grpChg chg="add">
          <ac:chgData name="Lor Jing Xiang Eugene /CSF" userId="S::s10223426@connect.np.edu.sg::fa7b39ec-78ce-4022-8dd0-f1a963e9ae3a" providerId="AD" clId="Web-{6D9468F1-A03B-64C8-61E9-9D1065832B72}" dt="2022-07-31T06:23:17.458" v="117"/>
          <ac:grpSpMkLst>
            <pc:docMk/>
            <pc:sldMk cId="660109791" sldId="292"/>
            <ac:grpSpMk id="107" creationId="{17C4610E-9C18-467B-BF10-BE6A974CC364}"/>
          </ac:grpSpMkLst>
        </pc:grpChg>
        <pc:grpChg chg="add">
          <ac:chgData name="Lor Jing Xiang Eugene /CSF" userId="S::s10223426@connect.np.edu.sg::fa7b39ec-78ce-4022-8dd0-f1a963e9ae3a" providerId="AD" clId="Web-{6D9468F1-A03B-64C8-61E9-9D1065832B72}" dt="2022-07-31T06:23:17.458" v="117"/>
          <ac:grpSpMkLst>
            <pc:docMk/>
            <pc:sldMk cId="660109791" sldId="292"/>
            <ac:grpSpMk id="128" creationId="{A899734C-500F-4274-9854-8BFA14A1D7EE}"/>
          </ac:grpSpMkLst>
        </pc:grpChg>
        <pc:grpChg chg="add">
          <ac:chgData name="Lor Jing Xiang Eugene /CSF" userId="S::s10223426@connect.np.edu.sg::fa7b39ec-78ce-4022-8dd0-f1a963e9ae3a" providerId="AD" clId="Web-{6D9468F1-A03B-64C8-61E9-9D1065832B72}" dt="2022-07-31T06:23:17.458" v="117"/>
          <ac:grpSpMkLst>
            <pc:docMk/>
            <pc:sldMk cId="660109791" sldId="292"/>
            <ac:grpSpMk id="135" creationId="{C664A566-6D08-4E84-9708-4916A20016FF}"/>
          </ac:grpSpMkLst>
        </pc:grpChg>
        <pc:grpChg chg="add">
          <ac:chgData name="Lor Jing Xiang Eugene /CSF" userId="S::s10223426@connect.np.edu.sg::fa7b39ec-78ce-4022-8dd0-f1a963e9ae3a" providerId="AD" clId="Web-{6D9468F1-A03B-64C8-61E9-9D1065832B72}" dt="2022-07-31T06:23:17.458" v="117"/>
          <ac:grpSpMkLst>
            <pc:docMk/>
            <pc:sldMk cId="660109791" sldId="292"/>
            <ac:grpSpMk id="156" creationId="{B83678BA-0A50-4D51-9E9E-08BB66F83C37}"/>
          </ac:grpSpMkLst>
        </pc:grpChg>
        <pc:picChg chg="del">
          <ac:chgData name="Lor Jing Xiang Eugene /CSF" userId="S::s10223426@connect.np.edu.sg::fa7b39ec-78ce-4022-8dd0-f1a963e9ae3a" providerId="AD" clId="Web-{6D9468F1-A03B-64C8-61E9-9D1065832B72}" dt="2022-07-31T06:22:18.909" v="113"/>
          <ac:picMkLst>
            <pc:docMk/>
            <pc:sldMk cId="660109791" sldId="292"/>
            <ac:picMk id="4" creationId="{B3409F7E-1974-EEBD-4B8F-FE0E7D5D479E}"/>
          </ac:picMkLst>
        </pc:picChg>
        <pc:picChg chg="add mod">
          <ac:chgData name="Lor Jing Xiang Eugene /CSF" userId="S::s10223426@connect.np.edu.sg::fa7b39ec-78ce-4022-8dd0-f1a963e9ae3a" providerId="AD" clId="Web-{6D9468F1-A03B-64C8-61E9-9D1065832B72}" dt="2022-07-31T06:23:17.458" v="117"/>
          <ac:picMkLst>
            <pc:docMk/>
            <pc:sldMk cId="660109791" sldId="292"/>
            <ac:picMk id="7" creationId="{5F568DED-C07C-0686-B79E-9C401120E9AC}"/>
          </ac:picMkLst>
        </pc:picChg>
      </pc:sldChg>
    </pc:docChg>
  </pc:docChgLst>
  <pc:docChgLst>
    <pc:chgData name="Lor Jing Xiang Eugene /CSF" userId="S::s10223426@connect.np.edu.sg::fa7b39ec-78ce-4022-8dd0-f1a963e9ae3a" providerId="AD" clId="Web-{9C7936E9-60FF-4307-9CD1-28429E955704}"/>
    <pc:docChg chg="addSld delSld modSld sldOrd">
      <pc:chgData name="Lor Jing Xiang Eugene /CSF" userId="S::s10223426@connect.np.edu.sg::fa7b39ec-78ce-4022-8dd0-f1a963e9ae3a" providerId="AD" clId="Web-{9C7936E9-60FF-4307-9CD1-28429E955704}" dt="2022-07-28T04:15:10.587" v="45" actId="20577"/>
      <pc:docMkLst>
        <pc:docMk/>
      </pc:docMkLst>
      <pc:sldChg chg="modSp new ord">
        <pc:chgData name="Lor Jing Xiang Eugene /CSF" userId="S::s10223426@connect.np.edu.sg::fa7b39ec-78ce-4022-8dd0-f1a963e9ae3a" providerId="AD" clId="Web-{9C7936E9-60FF-4307-9CD1-28429E955704}" dt="2022-07-28T04:15:10.587" v="45" actId="20577"/>
        <pc:sldMkLst>
          <pc:docMk/>
          <pc:sldMk cId="776219075" sldId="260"/>
        </pc:sldMkLst>
        <pc:spChg chg="mod">
          <ac:chgData name="Lor Jing Xiang Eugene /CSF" userId="S::s10223426@connect.np.edu.sg::fa7b39ec-78ce-4022-8dd0-f1a963e9ae3a" providerId="AD" clId="Web-{9C7936E9-60FF-4307-9CD1-28429E955704}" dt="2022-07-28T04:15:10.587" v="45" actId="20577"/>
          <ac:spMkLst>
            <pc:docMk/>
            <pc:sldMk cId="776219075" sldId="260"/>
            <ac:spMk id="2" creationId="{9CD41275-04FA-C1EC-74D8-B423DCC8666D}"/>
          </ac:spMkLst>
        </pc:spChg>
      </pc:sldChg>
      <pc:sldChg chg="new del">
        <pc:chgData name="Lor Jing Xiang Eugene /CSF" userId="S::s10223426@connect.np.edu.sg::fa7b39ec-78ce-4022-8dd0-f1a963e9ae3a" providerId="AD" clId="Web-{9C7936E9-60FF-4307-9CD1-28429E955704}" dt="2022-07-28T04:13:29.148" v="25"/>
        <pc:sldMkLst>
          <pc:docMk/>
          <pc:sldMk cId="2487241834" sldId="261"/>
        </pc:sldMkLst>
      </pc:sldChg>
      <pc:sldChg chg="modSp new">
        <pc:chgData name="Lor Jing Xiang Eugene /CSF" userId="S::s10223426@connect.np.edu.sg::fa7b39ec-78ce-4022-8dd0-f1a963e9ae3a" providerId="AD" clId="Web-{9C7936E9-60FF-4307-9CD1-28429E955704}" dt="2022-07-28T04:13:43.523" v="40" actId="20577"/>
        <pc:sldMkLst>
          <pc:docMk/>
          <pc:sldMk cId="4129887888" sldId="262"/>
        </pc:sldMkLst>
        <pc:spChg chg="mod">
          <ac:chgData name="Lor Jing Xiang Eugene /CSF" userId="S::s10223426@connect.np.edu.sg::fa7b39ec-78ce-4022-8dd0-f1a963e9ae3a" providerId="AD" clId="Web-{9C7936E9-60FF-4307-9CD1-28429E955704}" dt="2022-07-28T04:13:43.523" v="40" actId="20577"/>
          <ac:spMkLst>
            <pc:docMk/>
            <pc:sldMk cId="4129887888" sldId="262"/>
            <ac:spMk id="2" creationId="{C3F36749-B999-7CFB-201F-115861E76D69}"/>
          </ac:spMkLst>
        </pc:spChg>
      </pc:sldChg>
    </pc:docChg>
  </pc:docChgLst>
  <pc:docChgLst>
    <pc:chgData name="Lim Jing Jie Ian /CSF" userId="S::s10222871@connect.np.edu.sg::cbd4c18d-beb5-4793-ad24-b7634a42565d" providerId="AD" clId="Web-{72716234-C628-4555-6163-8C27F824EA74}"/>
    <pc:docChg chg="addSld delSld modSld sldOrd">
      <pc:chgData name="Lim Jing Jie Ian /CSF" userId="S::s10222871@connect.np.edu.sg::cbd4c18d-beb5-4793-ad24-b7634a42565d" providerId="AD" clId="Web-{72716234-C628-4555-6163-8C27F824EA74}" dt="2022-07-30T22:53:22.758" v="983" actId="20577"/>
      <pc:docMkLst>
        <pc:docMk/>
      </pc:docMkLst>
      <pc:sldChg chg="addSp delSp modSp">
        <pc:chgData name="Lim Jing Jie Ian /CSF" userId="S::s10222871@connect.np.edu.sg::cbd4c18d-beb5-4793-ad24-b7634a42565d" providerId="AD" clId="Web-{72716234-C628-4555-6163-8C27F824EA74}" dt="2022-07-30T21:30:53.142" v="374" actId="20577"/>
        <pc:sldMkLst>
          <pc:docMk/>
          <pc:sldMk cId="738338844" sldId="281"/>
        </pc:sldMkLst>
        <pc:spChg chg="mod">
          <ac:chgData name="Lim Jing Jie Ian /CSF" userId="S::s10222871@connect.np.edu.sg::cbd4c18d-beb5-4793-ad24-b7634a42565d" providerId="AD" clId="Web-{72716234-C628-4555-6163-8C27F824EA74}" dt="2022-07-30T21:18:20.789" v="77" actId="20577"/>
          <ac:spMkLst>
            <pc:docMk/>
            <pc:sldMk cId="738338844" sldId="281"/>
            <ac:spMk id="2" creationId="{15ACB7F4-4EB6-87DB-E612-D6BCD5696226}"/>
          </ac:spMkLst>
        </pc:spChg>
        <pc:spChg chg="add">
          <ac:chgData name="Lim Jing Jie Ian /CSF" userId="S::s10222871@connect.np.edu.sg::cbd4c18d-beb5-4793-ad24-b7634a42565d" providerId="AD" clId="Web-{72716234-C628-4555-6163-8C27F824EA74}" dt="2022-07-30T21:18:29.149" v="78"/>
          <ac:spMkLst>
            <pc:docMk/>
            <pc:sldMk cId="738338844" sldId="281"/>
            <ac:spMk id="3" creationId="{64FD2F5D-A4E1-CF94-BFF8-BC2860E52055}"/>
          </ac:spMkLst>
        </pc:spChg>
        <pc:spChg chg="add mod">
          <ac:chgData name="Lim Jing Jie Ian /CSF" userId="S::s10222871@connect.np.edu.sg::cbd4c18d-beb5-4793-ad24-b7634a42565d" providerId="AD" clId="Web-{72716234-C628-4555-6163-8C27F824EA74}" dt="2022-07-30T21:30:53.142" v="374" actId="20577"/>
          <ac:spMkLst>
            <pc:docMk/>
            <pc:sldMk cId="738338844" sldId="281"/>
            <ac:spMk id="5" creationId="{BE7BE00A-5402-7397-920F-D924E3AA3438}"/>
          </ac:spMkLst>
        </pc:spChg>
        <pc:spChg chg="add del mod">
          <ac:chgData name="Lim Jing Jie Ian /CSF" userId="S::s10222871@connect.np.edu.sg::cbd4c18d-beb5-4793-ad24-b7634a42565d" providerId="AD" clId="Web-{72716234-C628-4555-6163-8C27F824EA74}" dt="2022-07-30T17:33:00.923" v="8"/>
          <ac:spMkLst>
            <pc:docMk/>
            <pc:sldMk cId="738338844" sldId="281"/>
            <ac:spMk id="6" creationId="{AF9C9619-D9A3-93E2-F23B-AD8D223D4148}"/>
          </ac:spMkLst>
        </pc:spChg>
        <pc:spChg chg="add del">
          <ac:chgData name="Lim Jing Jie Ian /CSF" userId="S::s10222871@connect.np.edu.sg::cbd4c18d-beb5-4793-ad24-b7634a42565d" providerId="AD" clId="Web-{72716234-C628-4555-6163-8C27F824EA74}" dt="2022-07-30T21:23:10.519" v="247"/>
          <ac:spMkLst>
            <pc:docMk/>
            <pc:sldMk cId="738338844" sldId="281"/>
            <ac:spMk id="7" creationId="{2048A54D-B95F-D416-12E8-40A2C531D439}"/>
          </ac:spMkLst>
        </pc:spChg>
        <pc:spChg chg="del">
          <ac:chgData name="Lim Jing Jie Ian /CSF" userId="S::s10222871@connect.np.edu.sg::cbd4c18d-beb5-4793-ad24-b7634a42565d" providerId="AD" clId="Web-{72716234-C628-4555-6163-8C27F824EA74}" dt="2022-07-30T17:32:43.499" v="0"/>
          <ac:spMkLst>
            <pc:docMk/>
            <pc:sldMk cId="738338844" sldId="281"/>
            <ac:spMk id="8" creationId="{F3C5918A-1DC5-4CF3-AA27-00AA3088AA9F}"/>
          </ac:spMkLst>
        </pc:spChg>
        <pc:spChg chg="add del mod">
          <ac:chgData name="Lim Jing Jie Ian /CSF" userId="S::s10222871@connect.np.edu.sg::cbd4c18d-beb5-4793-ad24-b7634a42565d" providerId="AD" clId="Web-{72716234-C628-4555-6163-8C27F824EA74}" dt="2022-07-30T17:33:12.595" v="10"/>
          <ac:spMkLst>
            <pc:docMk/>
            <pc:sldMk cId="738338844" sldId="281"/>
            <ac:spMk id="9" creationId="{131DA9DB-4A3D-8F41-E9E7-9B1E56C6475C}"/>
          </ac:spMkLst>
        </pc:spChg>
        <pc:spChg chg="del">
          <ac:chgData name="Lim Jing Jie Ian /CSF" userId="S::s10222871@connect.np.edu.sg::cbd4c18d-beb5-4793-ad24-b7634a42565d" providerId="AD" clId="Web-{72716234-C628-4555-6163-8C27F824EA74}" dt="2022-07-30T17:32:43.499" v="0"/>
          <ac:spMkLst>
            <pc:docMk/>
            <pc:sldMk cId="738338844" sldId="281"/>
            <ac:spMk id="10" creationId="{B786683A-6FD6-4BF7-B3B0-DC397677391F}"/>
          </ac:spMkLst>
        </pc:spChg>
        <pc:spChg chg="del">
          <ac:chgData name="Lim Jing Jie Ian /CSF" userId="S::s10222871@connect.np.edu.sg::cbd4c18d-beb5-4793-ad24-b7634a42565d" providerId="AD" clId="Web-{72716234-C628-4555-6163-8C27F824EA74}" dt="2022-07-30T17:32:43.499" v="0"/>
          <ac:spMkLst>
            <pc:docMk/>
            <pc:sldMk cId="738338844" sldId="281"/>
            <ac:spMk id="12" creationId="{05169E50-59FB-4AEE-B61D-44A882A4CD2C}"/>
          </ac:spMkLst>
        </pc:spChg>
        <pc:spChg chg="del">
          <ac:chgData name="Lim Jing Jie Ian /CSF" userId="S::s10222871@connect.np.edu.sg::cbd4c18d-beb5-4793-ad24-b7634a42565d" providerId="AD" clId="Web-{72716234-C628-4555-6163-8C27F824EA74}" dt="2022-07-30T17:32:43.499" v="0"/>
          <ac:spMkLst>
            <pc:docMk/>
            <pc:sldMk cId="738338844" sldId="281"/>
            <ac:spMk id="14" creationId="{117C30F0-5A38-4B60-B632-3AF7C2780824}"/>
          </ac:spMkLst>
        </pc:spChg>
        <pc:spChg chg="del">
          <ac:chgData name="Lim Jing Jie Ian /CSF" userId="S::s10222871@connect.np.edu.sg::cbd4c18d-beb5-4793-ad24-b7634a42565d" providerId="AD" clId="Web-{72716234-C628-4555-6163-8C27F824EA74}" dt="2022-07-30T17:32:43.499" v="0"/>
          <ac:spMkLst>
            <pc:docMk/>
            <pc:sldMk cId="738338844" sldId="281"/>
            <ac:spMk id="16" creationId="{A200CBA5-3F2B-4AAC-9F86-99AFECC19C1D}"/>
          </ac:spMkLst>
        </pc:spChg>
        <pc:spChg chg="add">
          <ac:chgData name="Lim Jing Jie Ian /CSF" userId="S::s10222871@connect.np.edu.sg::cbd4c18d-beb5-4793-ad24-b7634a42565d" providerId="AD" clId="Web-{72716234-C628-4555-6163-8C27F824EA74}" dt="2022-07-30T17:32:43.499" v="0"/>
          <ac:spMkLst>
            <pc:docMk/>
            <pc:sldMk cId="738338844" sldId="281"/>
            <ac:spMk id="18" creationId="{48CAE4AE-A9DF-45AF-9A9C-1712BC63418E}"/>
          </ac:spMkLst>
        </pc:spChg>
        <pc:spChg chg="add">
          <ac:chgData name="Lim Jing Jie Ian /CSF" userId="S::s10222871@connect.np.edu.sg::cbd4c18d-beb5-4793-ad24-b7634a42565d" providerId="AD" clId="Web-{72716234-C628-4555-6163-8C27F824EA74}" dt="2022-07-30T17:32:43.499" v="0"/>
          <ac:spMkLst>
            <pc:docMk/>
            <pc:sldMk cId="738338844" sldId="281"/>
            <ac:spMk id="21" creationId="{E972DE0D-2E53-4159-ABD3-C601524262C2}"/>
          </ac:spMkLst>
        </pc:spChg>
        <pc:spChg chg="add del">
          <ac:chgData name="Lim Jing Jie Ian /CSF" userId="S::s10222871@connect.np.edu.sg::cbd4c18d-beb5-4793-ad24-b7634a42565d" providerId="AD" clId="Web-{72716234-C628-4555-6163-8C27F824EA74}" dt="2022-07-30T17:32:47.750" v="2"/>
          <ac:spMkLst>
            <pc:docMk/>
            <pc:sldMk cId="738338844" sldId="281"/>
            <ac:spMk id="22" creationId="{5E2F6ADB-0816-E401-9FEA-31E1FA646723}"/>
          </ac:spMkLst>
        </pc:spChg>
        <pc:grpChg chg="add">
          <ac:chgData name="Lim Jing Jie Ian /CSF" userId="S::s10222871@connect.np.edu.sg::cbd4c18d-beb5-4793-ad24-b7634a42565d" providerId="AD" clId="Web-{72716234-C628-4555-6163-8C27F824EA74}" dt="2022-07-30T17:32:43.499" v="0"/>
          <ac:grpSpMkLst>
            <pc:docMk/>
            <pc:sldMk cId="738338844" sldId="281"/>
            <ac:grpSpMk id="19" creationId="{6C272060-BC98-4C91-A58F-4DFEC566CF7F}"/>
          </ac:grpSpMkLst>
        </pc:grpChg>
        <pc:picChg chg="add del mod ord">
          <ac:chgData name="Lim Jing Jie Ian /CSF" userId="S::s10222871@connect.np.edu.sg::cbd4c18d-beb5-4793-ad24-b7634a42565d" providerId="AD" clId="Web-{72716234-C628-4555-6163-8C27F824EA74}" dt="2022-07-30T17:33:03.798" v="9"/>
          <ac:picMkLst>
            <pc:docMk/>
            <pc:sldMk cId="738338844" sldId="281"/>
            <ac:picMk id="3" creationId="{C6A228B1-7E5E-9A80-FEC2-4460F91C9C3D}"/>
          </ac:picMkLst>
        </pc:picChg>
        <pc:picChg chg="del mod">
          <ac:chgData name="Lim Jing Jie Ian /CSF" userId="S::s10222871@connect.np.edu.sg::cbd4c18d-beb5-4793-ad24-b7634a42565d" providerId="AD" clId="Web-{72716234-C628-4555-6163-8C27F824EA74}" dt="2022-07-30T17:32:46.937" v="1"/>
          <ac:picMkLst>
            <pc:docMk/>
            <pc:sldMk cId="738338844" sldId="281"/>
            <ac:picMk id="4" creationId="{AF6DC3B2-5F51-1C58-DA5E-41EC610513D4}"/>
          </ac:picMkLst>
        </pc:picChg>
        <pc:picChg chg="add mod ord modCrop">
          <ac:chgData name="Lim Jing Jie Ian /CSF" userId="S::s10222871@connect.np.edu.sg::cbd4c18d-beb5-4793-ad24-b7634a42565d" providerId="AD" clId="Web-{72716234-C628-4555-6163-8C27F824EA74}" dt="2022-07-30T17:33:39.910" v="17" actId="1076"/>
          <ac:picMkLst>
            <pc:docMk/>
            <pc:sldMk cId="738338844" sldId="281"/>
            <ac:picMk id="11" creationId="{BF16D92D-C0EC-D3F1-C284-6DDC350FE211}"/>
          </ac:picMkLst>
        </pc:picChg>
      </pc:sldChg>
      <pc:sldChg chg="new del">
        <pc:chgData name="Lim Jing Jie Ian /CSF" userId="S::s10222871@connect.np.edu.sg::cbd4c18d-beb5-4793-ad24-b7634a42565d" providerId="AD" clId="Web-{72716234-C628-4555-6163-8C27F824EA74}" dt="2022-07-30T21:23:03.549" v="245"/>
        <pc:sldMkLst>
          <pc:docMk/>
          <pc:sldMk cId="1773645998" sldId="282"/>
        </pc:sldMkLst>
      </pc:sldChg>
      <pc:sldChg chg="addSp delSp modSp add replId">
        <pc:chgData name="Lim Jing Jie Ian /CSF" userId="S::s10222871@connect.np.edu.sg::cbd4c18d-beb5-4793-ad24-b7634a42565d" providerId="AD" clId="Web-{72716234-C628-4555-6163-8C27F824EA74}" dt="2022-07-30T21:25:35.459" v="347" actId="20577"/>
        <pc:sldMkLst>
          <pc:docMk/>
          <pc:sldMk cId="2126187387" sldId="282"/>
        </pc:sldMkLst>
        <pc:spChg chg="mod">
          <ac:chgData name="Lim Jing Jie Ian /CSF" userId="S::s10222871@connect.np.edu.sg::cbd4c18d-beb5-4793-ad24-b7634a42565d" providerId="AD" clId="Web-{72716234-C628-4555-6163-8C27F824EA74}" dt="2022-07-30T21:24:09.399" v="252"/>
          <ac:spMkLst>
            <pc:docMk/>
            <pc:sldMk cId="2126187387" sldId="282"/>
            <ac:spMk id="2" creationId="{15ACB7F4-4EB6-87DB-E612-D6BCD5696226}"/>
          </ac:spMkLst>
        </pc:spChg>
        <pc:spChg chg="ord">
          <ac:chgData name="Lim Jing Jie Ian /CSF" userId="S::s10222871@connect.np.edu.sg::cbd4c18d-beb5-4793-ad24-b7634a42565d" providerId="AD" clId="Web-{72716234-C628-4555-6163-8C27F824EA74}" dt="2022-07-30T21:24:09.399" v="252"/>
          <ac:spMkLst>
            <pc:docMk/>
            <pc:sldMk cId="2126187387" sldId="282"/>
            <ac:spMk id="3" creationId="{64FD2F5D-A4E1-CF94-BFF8-BC2860E52055}"/>
          </ac:spMkLst>
        </pc:spChg>
        <pc:spChg chg="mod ord">
          <ac:chgData name="Lim Jing Jie Ian /CSF" userId="S::s10222871@connect.np.edu.sg::cbd4c18d-beb5-4793-ad24-b7634a42565d" providerId="AD" clId="Web-{72716234-C628-4555-6163-8C27F824EA74}" dt="2022-07-30T21:25:35.459" v="347" actId="20577"/>
          <ac:spMkLst>
            <pc:docMk/>
            <pc:sldMk cId="2126187387" sldId="282"/>
            <ac:spMk id="5" creationId="{BE7BE00A-5402-7397-920F-D924E3AA3438}"/>
          </ac:spMkLst>
        </pc:spChg>
        <pc:spChg chg="add del mod">
          <ac:chgData name="Lim Jing Jie Ian /CSF" userId="S::s10222871@connect.np.edu.sg::cbd4c18d-beb5-4793-ad24-b7634a42565d" providerId="AD" clId="Web-{72716234-C628-4555-6163-8C27F824EA74}" dt="2022-07-30T21:24:01.742" v="250"/>
          <ac:spMkLst>
            <pc:docMk/>
            <pc:sldMk cId="2126187387" sldId="282"/>
            <ac:spMk id="6" creationId="{E9176A22-5DEF-B661-9143-EB5326679666}"/>
          </ac:spMkLst>
        </pc:spChg>
        <pc:spChg chg="add del mod">
          <ac:chgData name="Lim Jing Jie Ian /CSF" userId="S::s10222871@connect.np.edu.sg::cbd4c18d-beb5-4793-ad24-b7634a42565d" providerId="AD" clId="Web-{72716234-C628-4555-6163-8C27F824EA74}" dt="2022-07-30T21:24:19.665" v="254"/>
          <ac:spMkLst>
            <pc:docMk/>
            <pc:sldMk cId="2126187387" sldId="282"/>
            <ac:spMk id="9" creationId="{126AFE9D-C520-BBB8-C0DC-397878C89C85}"/>
          </ac:spMkLst>
        </pc:spChg>
        <pc:spChg chg="del">
          <ac:chgData name="Lim Jing Jie Ian /CSF" userId="S::s10222871@connect.np.edu.sg::cbd4c18d-beb5-4793-ad24-b7634a42565d" providerId="AD" clId="Web-{72716234-C628-4555-6163-8C27F824EA74}" dt="2022-07-30T21:24:09.399" v="252"/>
          <ac:spMkLst>
            <pc:docMk/>
            <pc:sldMk cId="2126187387" sldId="282"/>
            <ac:spMk id="18" creationId="{48CAE4AE-A9DF-45AF-9A9C-1712BC63418E}"/>
          </ac:spMkLst>
        </pc:spChg>
        <pc:spChg chg="del">
          <ac:chgData name="Lim Jing Jie Ian /CSF" userId="S::s10222871@connect.np.edu.sg::cbd4c18d-beb5-4793-ad24-b7634a42565d" providerId="AD" clId="Web-{72716234-C628-4555-6163-8C27F824EA74}" dt="2022-07-30T21:24:09.399" v="252"/>
          <ac:spMkLst>
            <pc:docMk/>
            <pc:sldMk cId="2126187387" sldId="282"/>
            <ac:spMk id="21" creationId="{E972DE0D-2E53-4159-ABD3-C601524262C2}"/>
          </ac:spMkLst>
        </pc:spChg>
        <pc:spChg chg="add">
          <ac:chgData name="Lim Jing Jie Ian /CSF" userId="S::s10222871@connect.np.edu.sg::cbd4c18d-beb5-4793-ad24-b7634a42565d" providerId="AD" clId="Web-{72716234-C628-4555-6163-8C27F824EA74}" dt="2022-07-30T21:24:09.399" v="252"/>
          <ac:spMkLst>
            <pc:docMk/>
            <pc:sldMk cId="2126187387" sldId="282"/>
            <ac:spMk id="51" creationId="{828D1E49-2A21-4A83-A0E0-FB1597B4B2ED}"/>
          </ac:spMkLst>
        </pc:spChg>
        <pc:spChg chg="add">
          <ac:chgData name="Lim Jing Jie Ian /CSF" userId="S::s10222871@connect.np.edu.sg::cbd4c18d-beb5-4793-ad24-b7634a42565d" providerId="AD" clId="Web-{72716234-C628-4555-6163-8C27F824EA74}" dt="2022-07-30T21:24:09.399" v="252"/>
          <ac:spMkLst>
            <pc:docMk/>
            <pc:sldMk cId="2126187387" sldId="282"/>
            <ac:spMk id="76" creationId="{E972DE0D-2E53-4159-ABD3-C601524262C2}"/>
          </ac:spMkLst>
        </pc:spChg>
        <pc:grpChg chg="del">
          <ac:chgData name="Lim Jing Jie Ian /CSF" userId="S::s10222871@connect.np.edu.sg::cbd4c18d-beb5-4793-ad24-b7634a42565d" providerId="AD" clId="Web-{72716234-C628-4555-6163-8C27F824EA74}" dt="2022-07-30T21:24:09.399" v="252"/>
          <ac:grpSpMkLst>
            <pc:docMk/>
            <pc:sldMk cId="2126187387" sldId="282"/>
            <ac:grpSpMk id="19" creationId="{6C272060-BC98-4C91-A58F-4DFEC566CF7F}"/>
          </ac:grpSpMkLst>
        </pc:grpChg>
        <pc:grpChg chg="add">
          <ac:chgData name="Lim Jing Jie Ian /CSF" userId="S::s10222871@connect.np.edu.sg::cbd4c18d-beb5-4793-ad24-b7634a42565d" providerId="AD" clId="Web-{72716234-C628-4555-6163-8C27F824EA74}" dt="2022-07-30T21:24:09.399" v="252"/>
          <ac:grpSpMkLst>
            <pc:docMk/>
            <pc:sldMk cId="2126187387" sldId="282"/>
            <ac:grpSpMk id="53" creationId="{088B852E-5494-418B-A833-75CF016A9E20}"/>
          </ac:grpSpMkLst>
        </pc:grpChg>
        <pc:picChg chg="add del mod ord">
          <ac:chgData name="Lim Jing Jie Ian /CSF" userId="S::s10222871@connect.np.edu.sg::cbd4c18d-beb5-4793-ad24-b7634a42565d" providerId="AD" clId="Web-{72716234-C628-4555-6163-8C27F824EA74}" dt="2022-07-30T21:24:16.743" v="253"/>
          <ac:picMkLst>
            <pc:docMk/>
            <pc:sldMk cId="2126187387" sldId="282"/>
            <ac:picMk id="7" creationId="{7F00BACB-4C44-E26D-EC39-CD08DCCCDC16}"/>
          </ac:picMkLst>
        </pc:picChg>
        <pc:picChg chg="add mod ord">
          <ac:chgData name="Lim Jing Jie Ian /CSF" userId="S::s10222871@connect.np.edu.sg::cbd4c18d-beb5-4793-ad24-b7634a42565d" providerId="AD" clId="Web-{72716234-C628-4555-6163-8C27F824EA74}" dt="2022-07-30T21:24:25.353" v="257" actId="1076"/>
          <ac:picMkLst>
            <pc:docMk/>
            <pc:sldMk cId="2126187387" sldId="282"/>
            <ac:picMk id="10" creationId="{A08364DB-35FD-44EF-356B-AF21632C457C}"/>
          </ac:picMkLst>
        </pc:picChg>
        <pc:picChg chg="del">
          <ac:chgData name="Lim Jing Jie Ian /CSF" userId="S::s10222871@connect.np.edu.sg::cbd4c18d-beb5-4793-ad24-b7634a42565d" providerId="AD" clId="Web-{72716234-C628-4555-6163-8C27F824EA74}" dt="2022-07-30T21:24:00.335" v="249"/>
          <ac:picMkLst>
            <pc:docMk/>
            <pc:sldMk cId="2126187387" sldId="282"/>
            <ac:picMk id="11" creationId="{BF16D92D-C0EC-D3F1-C284-6DDC350FE211}"/>
          </ac:picMkLst>
        </pc:picChg>
      </pc:sldChg>
      <pc:sldChg chg="addSp delSp modSp new mod setBg setClrOvrMap">
        <pc:chgData name="Lim Jing Jie Ian /CSF" userId="S::s10222871@connect.np.edu.sg::cbd4c18d-beb5-4793-ad24-b7634a42565d" providerId="AD" clId="Web-{72716234-C628-4555-6163-8C27F824EA74}" dt="2022-07-30T22:06:37.367" v="404"/>
        <pc:sldMkLst>
          <pc:docMk/>
          <pc:sldMk cId="2181144380" sldId="283"/>
        </pc:sldMkLst>
        <pc:spChg chg="add del">
          <ac:chgData name="Lim Jing Jie Ian /CSF" userId="S::s10222871@connect.np.edu.sg::cbd4c18d-beb5-4793-ad24-b7634a42565d" providerId="AD" clId="Web-{72716234-C628-4555-6163-8C27F824EA74}" dt="2022-07-30T21:25:59.508" v="352"/>
          <ac:spMkLst>
            <pc:docMk/>
            <pc:sldMk cId="2181144380" sldId="283"/>
            <ac:spMk id="2" creationId="{054620FA-BB4D-5CCE-7C04-EB2A8B456AA2}"/>
          </ac:spMkLst>
        </pc:spChg>
        <pc:spChg chg="del">
          <ac:chgData name="Lim Jing Jie Ian /CSF" userId="S::s10222871@connect.np.edu.sg::cbd4c18d-beb5-4793-ad24-b7634a42565d" providerId="AD" clId="Web-{72716234-C628-4555-6163-8C27F824EA74}" dt="2022-07-30T21:25:50.882" v="349"/>
          <ac:spMkLst>
            <pc:docMk/>
            <pc:sldMk cId="2181144380" sldId="283"/>
            <ac:spMk id="3" creationId="{D29DAD7B-DE8D-5A6F-2E6C-14FC10363660}"/>
          </ac:spMkLst>
        </pc:spChg>
        <pc:spChg chg="add del">
          <ac:chgData name="Lim Jing Jie Ian /CSF" userId="S::s10222871@connect.np.edu.sg::cbd4c18d-beb5-4793-ad24-b7634a42565d" providerId="AD" clId="Web-{72716234-C628-4555-6163-8C27F824EA74}" dt="2022-07-30T22:06:37.367" v="404"/>
          <ac:spMkLst>
            <pc:docMk/>
            <pc:sldMk cId="2181144380" sldId="283"/>
            <ac:spMk id="8" creationId="{85B73AF1-2C9D-529B-8350-8745C37EC13D}"/>
          </ac:spMkLst>
        </pc:spChg>
        <pc:spChg chg="add del">
          <ac:chgData name="Lim Jing Jie Ian /CSF" userId="S::s10222871@connect.np.edu.sg::cbd4c18d-beb5-4793-ad24-b7634a42565d" providerId="AD" clId="Web-{72716234-C628-4555-6163-8C27F824EA74}" dt="2022-07-30T21:25:59.508" v="351"/>
          <ac:spMkLst>
            <pc:docMk/>
            <pc:sldMk cId="2181144380" sldId="283"/>
            <ac:spMk id="9" creationId="{53BB5D57-6178-4F62-B472-0312F6D95A85}"/>
          </ac:spMkLst>
        </pc:spChg>
        <pc:spChg chg="add del">
          <ac:chgData name="Lim Jing Jie Ian /CSF" userId="S::s10222871@connect.np.edu.sg::cbd4c18d-beb5-4793-ad24-b7634a42565d" providerId="AD" clId="Web-{72716234-C628-4555-6163-8C27F824EA74}" dt="2022-07-30T22:06:37.367" v="404"/>
          <ac:spMkLst>
            <pc:docMk/>
            <pc:sldMk cId="2181144380" sldId="283"/>
            <ac:spMk id="35" creationId="{48CAE4AE-A9DF-45AF-9A9C-1712BC63418E}"/>
          </ac:spMkLst>
        </pc:spChg>
        <pc:spChg chg="add del">
          <ac:chgData name="Lim Jing Jie Ian /CSF" userId="S::s10222871@connect.np.edu.sg::cbd4c18d-beb5-4793-ad24-b7634a42565d" providerId="AD" clId="Web-{72716234-C628-4555-6163-8C27F824EA74}" dt="2022-07-30T22:06:37.367" v="404"/>
          <ac:spMkLst>
            <pc:docMk/>
            <pc:sldMk cId="2181144380" sldId="283"/>
            <ac:spMk id="36" creationId="{E972DE0D-2E53-4159-ABD3-C601524262C2}"/>
          </ac:spMkLst>
        </pc:spChg>
        <pc:spChg chg="add mod">
          <ac:chgData name="Lim Jing Jie Ian /CSF" userId="S::s10222871@connect.np.edu.sg::cbd4c18d-beb5-4793-ad24-b7634a42565d" providerId="AD" clId="Web-{72716234-C628-4555-6163-8C27F824EA74}" dt="2022-07-30T22:06:37.367" v="404"/>
          <ac:spMkLst>
            <pc:docMk/>
            <pc:sldMk cId="2181144380" sldId="283"/>
            <ac:spMk id="37" creationId="{054620FA-BB4D-5CCE-7C04-EB2A8B456AA2}"/>
          </ac:spMkLst>
        </pc:spChg>
        <pc:spChg chg="add">
          <ac:chgData name="Lim Jing Jie Ian /CSF" userId="S::s10222871@connect.np.edu.sg::cbd4c18d-beb5-4793-ad24-b7634a42565d" providerId="AD" clId="Web-{72716234-C628-4555-6163-8C27F824EA74}" dt="2022-07-30T22:06:37.367" v="404"/>
          <ac:spMkLst>
            <pc:docMk/>
            <pc:sldMk cId="2181144380" sldId="283"/>
            <ac:spMk id="68" creationId="{34DD805B-2A7B-4ADA-9C4D-E0C9F192DBB3}"/>
          </ac:spMkLst>
        </pc:spChg>
        <pc:spChg chg="add">
          <ac:chgData name="Lim Jing Jie Ian /CSF" userId="S::s10222871@connect.np.edu.sg::cbd4c18d-beb5-4793-ad24-b7634a42565d" providerId="AD" clId="Web-{72716234-C628-4555-6163-8C27F824EA74}" dt="2022-07-30T22:06:37.367" v="404"/>
          <ac:spMkLst>
            <pc:docMk/>
            <pc:sldMk cId="2181144380" sldId="283"/>
            <ac:spMk id="96" creationId="{9BF6EDB4-B4ED-4900-9E38-A7AE0EEEEA1F}"/>
          </ac:spMkLst>
        </pc:spChg>
        <pc:grpChg chg="add del">
          <ac:chgData name="Lim Jing Jie Ian /CSF" userId="S::s10222871@connect.np.edu.sg::cbd4c18d-beb5-4793-ad24-b7634a42565d" providerId="AD" clId="Web-{72716234-C628-4555-6163-8C27F824EA74}" dt="2022-07-30T21:25:59.508" v="351"/>
          <ac:grpSpMkLst>
            <pc:docMk/>
            <pc:sldMk cId="2181144380" sldId="283"/>
            <ac:grpSpMk id="11" creationId="{4800B320-C486-4967-AFB8-58E3EBDA9EF5}"/>
          </ac:grpSpMkLst>
        </pc:grpChg>
        <pc:grpChg chg="add del">
          <ac:chgData name="Lim Jing Jie Ian /CSF" userId="S::s10222871@connect.np.edu.sg::cbd4c18d-beb5-4793-ad24-b7634a42565d" providerId="AD" clId="Web-{72716234-C628-4555-6163-8C27F824EA74}" dt="2022-07-30T22:06:37.367" v="404"/>
          <ac:grpSpMkLst>
            <pc:docMk/>
            <pc:sldMk cId="2181144380" sldId="283"/>
            <ac:grpSpMk id="13" creationId="{6C272060-BC98-4C91-A58F-4DFEC566CF7F}"/>
          </ac:grpSpMkLst>
        </pc:grpChg>
        <pc:grpChg chg="add">
          <ac:chgData name="Lim Jing Jie Ian /CSF" userId="S::s10222871@connect.np.edu.sg::cbd4c18d-beb5-4793-ad24-b7634a42565d" providerId="AD" clId="Web-{72716234-C628-4555-6163-8C27F824EA74}" dt="2022-07-30T22:06:37.367" v="404"/>
          <ac:grpSpMkLst>
            <pc:docMk/>
            <pc:sldMk cId="2181144380" sldId="283"/>
            <ac:grpSpMk id="42" creationId="{17C4610E-9C18-467B-BF10-BE6A974CC364}"/>
          </ac:grpSpMkLst>
        </pc:grpChg>
        <pc:grpChg chg="add">
          <ac:chgData name="Lim Jing Jie Ian /CSF" userId="S::s10222871@connect.np.edu.sg::cbd4c18d-beb5-4793-ad24-b7634a42565d" providerId="AD" clId="Web-{72716234-C628-4555-6163-8C27F824EA74}" dt="2022-07-30T22:06:37.367" v="404"/>
          <ac:grpSpMkLst>
            <pc:docMk/>
            <pc:sldMk cId="2181144380" sldId="283"/>
            <ac:grpSpMk id="63" creationId="{A899734C-500F-4274-9854-8BFA14A1D7EE}"/>
          </ac:grpSpMkLst>
        </pc:grpChg>
        <pc:grpChg chg="add">
          <ac:chgData name="Lim Jing Jie Ian /CSF" userId="S::s10222871@connect.np.edu.sg::cbd4c18d-beb5-4793-ad24-b7634a42565d" providerId="AD" clId="Web-{72716234-C628-4555-6163-8C27F824EA74}" dt="2022-07-30T22:06:37.367" v="404"/>
          <ac:grpSpMkLst>
            <pc:docMk/>
            <pc:sldMk cId="2181144380" sldId="283"/>
            <ac:grpSpMk id="70" creationId="{C664A566-6D08-4E84-9708-4916A20016FF}"/>
          </ac:grpSpMkLst>
        </pc:grpChg>
        <pc:grpChg chg="add">
          <ac:chgData name="Lim Jing Jie Ian /CSF" userId="S::s10222871@connect.np.edu.sg::cbd4c18d-beb5-4793-ad24-b7634a42565d" providerId="AD" clId="Web-{72716234-C628-4555-6163-8C27F824EA74}" dt="2022-07-30T22:06:37.367" v="404"/>
          <ac:grpSpMkLst>
            <pc:docMk/>
            <pc:sldMk cId="2181144380" sldId="283"/>
            <ac:grpSpMk id="91" creationId="{B83678BA-0A50-4D51-9E9E-08BB66F83C37}"/>
          </ac:grpSpMkLst>
        </pc:grpChg>
        <pc:picChg chg="add mod ord">
          <ac:chgData name="Lim Jing Jie Ian /CSF" userId="S::s10222871@connect.np.edu.sg::cbd4c18d-beb5-4793-ad24-b7634a42565d" providerId="AD" clId="Web-{72716234-C628-4555-6163-8C27F824EA74}" dt="2022-07-30T22:06:37.367" v="404"/>
          <ac:picMkLst>
            <pc:docMk/>
            <pc:sldMk cId="2181144380" sldId="283"/>
            <ac:picMk id="4" creationId="{EAF01462-9DB5-F5D5-B66B-5053B42C2580}"/>
          </ac:picMkLst>
        </pc:picChg>
      </pc:sldChg>
      <pc:sldChg chg="addSp delSp modSp new mod setBg setClrOvrMap">
        <pc:chgData name="Lim Jing Jie Ian /CSF" userId="S::s10222871@connect.np.edu.sg::cbd4c18d-beb5-4793-ad24-b7634a42565d" providerId="AD" clId="Web-{72716234-C628-4555-6163-8C27F824EA74}" dt="2022-07-30T21:35:39.439" v="396" actId="20577"/>
        <pc:sldMkLst>
          <pc:docMk/>
          <pc:sldMk cId="4278942875" sldId="284"/>
        </pc:sldMkLst>
        <pc:spChg chg="mod">
          <ac:chgData name="Lim Jing Jie Ian /CSF" userId="S::s10222871@connect.np.edu.sg::cbd4c18d-beb5-4793-ad24-b7634a42565d" providerId="AD" clId="Web-{72716234-C628-4555-6163-8C27F824EA74}" dt="2022-07-30T21:32:16.680" v="386" actId="20577"/>
          <ac:spMkLst>
            <pc:docMk/>
            <pc:sldMk cId="4278942875" sldId="284"/>
            <ac:spMk id="2" creationId="{A54FC398-D164-C129-51E2-54A495A95DEB}"/>
          </ac:spMkLst>
        </pc:spChg>
        <pc:spChg chg="del">
          <ac:chgData name="Lim Jing Jie Ian /CSF" userId="S::s10222871@connect.np.edu.sg::cbd4c18d-beb5-4793-ad24-b7634a42565d" providerId="AD" clId="Web-{72716234-C628-4555-6163-8C27F824EA74}" dt="2022-07-30T21:31:03.924" v="376"/>
          <ac:spMkLst>
            <pc:docMk/>
            <pc:sldMk cId="4278942875" sldId="284"/>
            <ac:spMk id="3" creationId="{F3B33D3C-269E-6BA7-4853-025188B6AC7B}"/>
          </ac:spMkLst>
        </pc:spChg>
        <pc:spChg chg="add del">
          <ac:chgData name="Lim Jing Jie Ian /CSF" userId="S::s10222871@connect.np.edu.sg::cbd4c18d-beb5-4793-ad24-b7634a42565d" providerId="AD" clId="Web-{72716234-C628-4555-6163-8C27F824EA74}" dt="2022-07-30T21:31:20.425" v="379"/>
          <ac:spMkLst>
            <pc:docMk/>
            <pc:sldMk cId="4278942875" sldId="284"/>
            <ac:spMk id="8" creationId="{E4E99C61-7953-BC7A-8792-673200A3E2C7}"/>
          </ac:spMkLst>
        </pc:spChg>
        <pc:spChg chg="add del">
          <ac:chgData name="Lim Jing Jie Ian /CSF" userId="S::s10222871@connect.np.edu.sg::cbd4c18d-beb5-4793-ad24-b7634a42565d" providerId="AD" clId="Web-{72716234-C628-4555-6163-8C27F824EA74}" dt="2022-07-30T21:31:38.864" v="382"/>
          <ac:spMkLst>
            <pc:docMk/>
            <pc:sldMk cId="4278942875" sldId="284"/>
            <ac:spMk id="11" creationId="{48CAE4AE-A9DF-45AF-9A9C-1712BC63418E}"/>
          </ac:spMkLst>
        </pc:spChg>
        <pc:spChg chg="add del">
          <ac:chgData name="Lim Jing Jie Ian /CSF" userId="S::s10222871@connect.np.edu.sg::cbd4c18d-beb5-4793-ad24-b7634a42565d" providerId="AD" clId="Web-{72716234-C628-4555-6163-8C27F824EA74}" dt="2022-07-30T21:31:38.864" v="382"/>
          <ac:spMkLst>
            <pc:docMk/>
            <pc:sldMk cId="4278942875" sldId="284"/>
            <ac:spMk id="36" creationId="{E972DE0D-2E53-4159-ABD3-C601524262C2}"/>
          </ac:spMkLst>
        </pc:spChg>
        <pc:spChg chg="add del">
          <ac:chgData name="Lim Jing Jie Ian /CSF" userId="S::s10222871@connect.np.edu.sg::cbd4c18d-beb5-4793-ad24-b7634a42565d" providerId="AD" clId="Web-{72716234-C628-4555-6163-8C27F824EA74}" dt="2022-07-30T21:31:38.849" v="381"/>
          <ac:spMkLst>
            <pc:docMk/>
            <pc:sldMk cId="4278942875" sldId="284"/>
            <ac:spMk id="40" creationId="{8434DB48-C9BE-3E41-1A07-03C1A6FD9133}"/>
          </ac:spMkLst>
        </pc:spChg>
        <pc:spChg chg="add del">
          <ac:chgData name="Lim Jing Jie Ian /CSF" userId="S::s10222871@connect.np.edu.sg::cbd4c18d-beb5-4793-ad24-b7634a42565d" providerId="AD" clId="Web-{72716234-C628-4555-6163-8C27F824EA74}" dt="2022-07-30T21:31:38.849" v="381"/>
          <ac:spMkLst>
            <pc:docMk/>
            <pc:sldMk cId="4278942875" sldId="284"/>
            <ac:spMk id="43" creationId="{828D1E49-2A21-4A83-A0E0-FB1597B4B2ED}"/>
          </ac:spMkLst>
        </pc:spChg>
        <pc:spChg chg="add">
          <ac:chgData name="Lim Jing Jie Ian /CSF" userId="S::s10222871@connect.np.edu.sg::cbd4c18d-beb5-4793-ad24-b7634a42565d" providerId="AD" clId="Web-{72716234-C628-4555-6163-8C27F824EA74}" dt="2022-07-30T21:31:38.864" v="382"/>
          <ac:spMkLst>
            <pc:docMk/>
            <pc:sldMk cId="4278942875" sldId="284"/>
            <ac:spMk id="66" creationId="{44C110BA-81E8-4247-853A-5F2B93E92E46}"/>
          </ac:spMkLst>
        </pc:spChg>
        <pc:spChg chg="add del">
          <ac:chgData name="Lim Jing Jie Ian /CSF" userId="S::s10222871@connect.np.edu.sg::cbd4c18d-beb5-4793-ad24-b7634a42565d" providerId="AD" clId="Web-{72716234-C628-4555-6163-8C27F824EA74}" dt="2022-07-30T21:31:38.849" v="381"/>
          <ac:spMkLst>
            <pc:docMk/>
            <pc:sldMk cId="4278942875" sldId="284"/>
            <ac:spMk id="68" creationId="{E972DE0D-2E53-4159-ABD3-C601524262C2}"/>
          </ac:spMkLst>
        </pc:spChg>
        <pc:spChg chg="add">
          <ac:chgData name="Lim Jing Jie Ian /CSF" userId="S::s10222871@connect.np.edu.sg::cbd4c18d-beb5-4793-ad24-b7634a42565d" providerId="AD" clId="Web-{72716234-C628-4555-6163-8C27F824EA74}" dt="2022-07-30T21:31:38.864" v="382"/>
          <ac:spMkLst>
            <pc:docMk/>
            <pc:sldMk cId="4278942875" sldId="284"/>
            <ac:spMk id="70" creationId="{A3BAF07C-C39E-42EB-BB22-8D46691D9735}"/>
          </ac:spMkLst>
        </pc:spChg>
        <pc:spChg chg="add mod">
          <ac:chgData name="Lim Jing Jie Ian /CSF" userId="S::s10222871@connect.np.edu.sg::cbd4c18d-beb5-4793-ad24-b7634a42565d" providerId="AD" clId="Web-{72716234-C628-4555-6163-8C27F824EA74}" dt="2022-07-30T21:35:39.439" v="396" actId="20577"/>
          <ac:spMkLst>
            <pc:docMk/>
            <pc:sldMk cId="4278942875" sldId="284"/>
            <ac:spMk id="72" creationId="{294CA681-54C9-D4E7-1555-983BE8D31ECB}"/>
          </ac:spMkLst>
        </pc:spChg>
        <pc:grpChg chg="add del">
          <ac:chgData name="Lim Jing Jie Ian /CSF" userId="S::s10222871@connect.np.edu.sg::cbd4c18d-beb5-4793-ad24-b7634a42565d" providerId="AD" clId="Web-{72716234-C628-4555-6163-8C27F824EA74}" dt="2022-07-30T21:31:38.864" v="382"/>
          <ac:grpSpMkLst>
            <pc:docMk/>
            <pc:sldMk cId="4278942875" sldId="284"/>
            <ac:grpSpMk id="13" creationId="{6C272060-BC98-4C91-A58F-4DFEC566CF7F}"/>
          </ac:grpSpMkLst>
        </pc:grpChg>
        <pc:grpChg chg="add del">
          <ac:chgData name="Lim Jing Jie Ian /CSF" userId="S::s10222871@connect.np.edu.sg::cbd4c18d-beb5-4793-ad24-b7634a42565d" providerId="AD" clId="Web-{72716234-C628-4555-6163-8C27F824EA74}" dt="2022-07-30T21:31:38.849" v="381"/>
          <ac:grpSpMkLst>
            <pc:docMk/>
            <pc:sldMk cId="4278942875" sldId="284"/>
            <ac:grpSpMk id="45" creationId="{088B852E-5494-418B-A833-75CF016A9E20}"/>
          </ac:grpSpMkLst>
        </pc:grpChg>
        <pc:grpChg chg="add">
          <ac:chgData name="Lim Jing Jie Ian /CSF" userId="S::s10222871@connect.np.edu.sg::cbd4c18d-beb5-4793-ad24-b7634a42565d" providerId="AD" clId="Web-{72716234-C628-4555-6163-8C27F824EA74}" dt="2022-07-30T21:31:38.864" v="382"/>
          <ac:grpSpMkLst>
            <pc:docMk/>
            <pc:sldMk cId="4278942875" sldId="284"/>
            <ac:grpSpMk id="71" creationId="{D8E9CF54-0466-4261-9E62-0249E60E1886}"/>
          </ac:grpSpMkLst>
        </pc:grpChg>
        <pc:picChg chg="add del mod ord">
          <ac:chgData name="Lim Jing Jie Ian /CSF" userId="S::s10222871@connect.np.edu.sg::cbd4c18d-beb5-4793-ad24-b7634a42565d" providerId="AD" clId="Web-{72716234-C628-4555-6163-8C27F824EA74}" dt="2022-07-30T21:31:13.050" v="378"/>
          <ac:picMkLst>
            <pc:docMk/>
            <pc:sldMk cId="4278942875" sldId="284"/>
            <ac:picMk id="4" creationId="{11DB8F36-7222-AE44-78A2-93722DDB9F21}"/>
          </ac:picMkLst>
        </pc:picChg>
        <pc:picChg chg="add mod ord">
          <ac:chgData name="Lim Jing Jie Ian /CSF" userId="S::s10222871@connect.np.edu.sg::cbd4c18d-beb5-4793-ad24-b7634a42565d" providerId="AD" clId="Web-{72716234-C628-4555-6163-8C27F824EA74}" dt="2022-07-30T21:31:38.864" v="382"/>
          <ac:picMkLst>
            <pc:docMk/>
            <pc:sldMk cId="4278942875" sldId="284"/>
            <ac:picMk id="5" creationId="{F1593469-9651-0B32-9BBE-98D997D8D1A0}"/>
          </ac:picMkLst>
        </pc:picChg>
      </pc:sldChg>
      <pc:sldChg chg="addSp delSp modSp new mod setBg setClrOvrMap">
        <pc:chgData name="Lim Jing Jie Ian /CSF" userId="S::s10222871@connect.np.edu.sg::cbd4c18d-beb5-4793-ad24-b7634a42565d" providerId="AD" clId="Web-{72716234-C628-4555-6163-8C27F824EA74}" dt="2022-07-30T22:11:53.241" v="515" actId="20577"/>
        <pc:sldMkLst>
          <pc:docMk/>
          <pc:sldMk cId="3084133238" sldId="285"/>
        </pc:sldMkLst>
        <pc:spChg chg="mod">
          <ac:chgData name="Lim Jing Jie Ian /CSF" userId="S::s10222871@connect.np.edu.sg::cbd4c18d-beb5-4793-ad24-b7634a42565d" providerId="AD" clId="Web-{72716234-C628-4555-6163-8C27F824EA74}" dt="2022-07-30T22:07:40.025" v="423"/>
          <ac:spMkLst>
            <pc:docMk/>
            <pc:sldMk cId="3084133238" sldId="285"/>
            <ac:spMk id="2" creationId="{AF084A51-4E8D-9D16-DABF-3E4985709A61}"/>
          </ac:spMkLst>
        </pc:spChg>
        <pc:spChg chg="del">
          <ac:chgData name="Lim Jing Jie Ian /CSF" userId="S::s10222871@connect.np.edu.sg::cbd4c18d-beb5-4793-ad24-b7634a42565d" providerId="AD" clId="Web-{72716234-C628-4555-6163-8C27F824EA74}" dt="2022-07-30T22:07:18.743" v="414"/>
          <ac:spMkLst>
            <pc:docMk/>
            <pc:sldMk cId="3084133238" sldId="285"/>
            <ac:spMk id="3" creationId="{BED6C48A-782A-6F40-476E-A95E67C416EE}"/>
          </ac:spMkLst>
        </pc:spChg>
        <pc:spChg chg="add del">
          <ac:chgData name="Lim Jing Jie Ian /CSF" userId="S::s10222871@connect.np.edu.sg::cbd4c18d-beb5-4793-ad24-b7634a42565d" providerId="AD" clId="Web-{72716234-C628-4555-6163-8C27F824EA74}" dt="2022-07-30T22:07:27.728" v="417"/>
          <ac:spMkLst>
            <pc:docMk/>
            <pc:sldMk cId="3084133238" sldId="285"/>
            <ac:spMk id="8" creationId="{B18D5AC0-2C05-56E9-7715-137874A2F257}"/>
          </ac:spMkLst>
        </pc:spChg>
        <pc:spChg chg="add del">
          <ac:chgData name="Lim Jing Jie Ian /CSF" userId="S::s10222871@connect.np.edu.sg::cbd4c18d-beb5-4793-ad24-b7634a42565d" providerId="AD" clId="Web-{72716234-C628-4555-6163-8C27F824EA74}" dt="2022-07-30T22:07:40.025" v="423"/>
          <ac:spMkLst>
            <pc:docMk/>
            <pc:sldMk cId="3084133238" sldId="285"/>
            <ac:spMk id="11" creationId="{828D1E49-2A21-4A83-A0E0-FB1597B4B2ED}"/>
          </ac:spMkLst>
        </pc:spChg>
        <pc:spChg chg="add del">
          <ac:chgData name="Lim Jing Jie Ian /CSF" userId="S::s10222871@connect.np.edu.sg::cbd4c18d-beb5-4793-ad24-b7634a42565d" providerId="AD" clId="Web-{72716234-C628-4555-6163-8C27F824EA74}" dt="2022-07-30T22:07:40.025" v="423"/>
          <ac:spMkLst>
            <pc:docMk/>
            <pc:sldMk cId="3084133238" sldId="285"/>
            <ac:spMk id="36" creationId="{E972DE0D-2E53-4159-ABD3-C601524262C2}"/>
          </ac:spMkLst>
        </pc:spChg>
        <pc:spChg chg="add mod">
          <ac:chgData name="Lim Jing Jie Ian /CSF" userId="S::s10222871@connect.np.edu.sg::cbd4c18d-beb5-4793-ad24-b7634a42565d" providerId="AD" clId="Web-{72716234-C628-4555-6163-8C27F824EA74}" dt="2022-07-30T22:11:53.241" v="515" actId="20577"/>
          <ac:spMkLst>
            <pc:docMk/>
            <pc:sldMk cId="3084133238" sldId="285"/>
            <ac:spMk id="40" creationId="{9C686F3C-FA89-A034-9726-D5E40FEEC468}"/>
          </ac:spMkLst>
        </pc:spChg>
        <pc:spChg chg="add">
          <ac:chgData name="Lim Jing Jie Ian /CSF" userId="S::s10222871@connect.np.edu.sg::cbd4c18d-beb5-4793-ad24-b7634a42565d" providerId="AD" clId="Web-{72716234-C628-4555-6163-8C27F824EA74}" dt="2022-07-30T22:07:40.025" v="423"/>
          <ac:spMkLst>
            <pc:docMk/>
            <pc:sldMk cId="3084133238" sldId="285"/>
            <ac:spMk id="43" creationId="{A3BAF07C-C39E-42EB-BB22-8D46691D9735}"/>
          </ac:spMkLst>
        </pc:spChg>
        <pc:spChg chg="add">
          <ac:chgData name="Lim Jing Jie Ian /CSF" userId="S::s10222871@connect.np.edu.sg::cbd4c18d-beb5-4793-ad24-b7634a42565d" providerId="AD" clId="Web-{72716234-C628-4555-6163-8C27F824EA74}" dt="2022-07-30T22:07:40.025" v="423"/>
          <ac:spMkLst>
            <pc:docMk/>
            <pc:sldMk cId="3084133238" sldId="285"/>
            <ac:spMk id="66" creationId="{44C110BA-81E8-4247-853A-5F2B93E92E46}"/>
          </ac:spMkLst>
        </pc:spChg>
        <pc:grpChg chg="add del">
          <ac:chgData name="Lim Jing Jie Ian /CSF" userId="S::s10222871@connect.np.edu.sg::cbd4c18d-beb5-4793-ad24-b7634a42565d" providerId="AD" clId="Web-{72716234-C628-4555-6163-8C27F824EA74}" dt="2022-07-30T22:07:40.025" v="423"/>
          <ac:grpSpMkLst>
            <pc:docMk/>
            <pc:sldMk cId="3084133238" sldId="285"/>
            <ac:grpSpMk id="13" creationId="{088B852E-5494-418B-A833-75CF016A9E20}"/>
          </ac:grpSpMkLst>
        </pc:grpChg>
        <pc:grpChg chg="add">
          <ac:chgData name="Lim Jing Jie Ian /CSF" userId="S::s10222871@connect.np.edu.sg::cbd4c18d-beb5-4793-ad24-b7634a42565d" providerId="AD" clId="Web-{72716234-C628-4555-6163-8C27F824EA74}" dt="2022-07-30T22:07:40.025" v="423"/>
          <ac:grpSpMkLst>
            <pc:docMk/>
            <pc:sldMk cId="3084133238" sldId="285"/>
            <ac:grpSpMk id="45" creationId="{D8E9CF54-0466-4261-9E62-0249E60E1886}"/>
          </ac:grpSpMkLst>
        </pc:grpChg>
        <pc:picChg chg="add del mod ord">
          <ac:chgData name="Lim Jing Jie Ian /CSF" userId="S::s10222871@connect.np.edu.sg::cbd4c18d-beb5-4793-ad24-b7634a42565d" providerId="AD" clId="Web-{72716234-C628-4555-6163-8C27F824EA74}" dt="2022-07-30T22:07:26.290" v="416"/>
          <ac:picMkLst>
            <pc:docMk/>
            <pc:sldMk cId="3084133238" sldId="285"/>
            <ac:picMk id="4" creationId="{5D121B38-FA0A-0095-C0FF-E0AB72C5FD11}"/>
          </ac:picMkLst>
        </pc:picChg>
        <pc:picChg chg="add mod ord">
          <ac:chgData name="Lim Jing Jie Ian /CSF" userId="S::s10222871@connect.np.edu.sg::cbd4c18d-beb5-4793-ad24-b7634a42565d" providerId="AD" clId="Web-{72716234-C628-4555-6163-8C27F824EA74}" dt="2022-07-30T22:07:40.025" v="423"/>
          <ac:picMkLst>
            <pc:docMk/>
            <pc:sldMk cId="3084133238" sldId="285"/>
            <ac:picMk id="5" creationId="{9CD73528-4AF0-F1FC-5C0F-FA9AB15CDC39}"/>
          </ac:picMkLst>
        </pc:picChg>
      </pc:sldChg>
      <pc:sldChg chg="addSp delSp modSp new mod setBg setClrOvrMap">
        <pc:chgData name="Lim Jing Jie Ian /CSF" userId="S::s10222871@connect.np.edu.sg::cbd4c18d-beb5-4793-ad24-b7634a42565d" providerId="AD" clId="Web-{72716234-C628-4555-6163-8C27F824EA74}" dt="2022-07-30T22:28:54.481" v="651" actId="20577"/>
        <pc:sldMkLst>
          <pc:docMk/>
          <pc:sldMk cId="2176513656" sldId="286"/>
        </pc:sldMkLst>
        <pc:spChg chg="mod">
          <ac:chgData name="Lim Jing Jie Ian /CSF" userId="S::s10222871@connect.np.edu.sg::cbd4c18d-beb5-4793-ad24-b7634a42565d" providerId="AD" clId="Web-{72716234-C628-4555-6163-8C27F824EA74}" dt="2022-07-30T22:26:25.801" v="597"/>
          <ac:spMkLst>
            <pc:docMk/>
            <pc:sldMk cId="2176513656" sldId="286"/>
            <ac:spMk id="2" creationId="{B278E19B-FD1E-EE7B-AD4A-E74B47902FF7}"/>
          </ac:spMkLst>
        </pc:spChg>
        <pc:spChg chg="del">
          <ac:chgData name="Lim Jing Jie Ian /CSF" userId="S::s10222871@connect.np.edu.sg::cbd4c18d-beb5-4793-ad24-b7634a42565d" providerId="AD" clId="Web-{72716234-C628-4555-6163-8C27F824EA74}" dt="2022-07-30T22:12:03.726" v="517"/>
          <ac:spMkLst>
            <pc:docMk/>
            <pc:sldMk cId="2176513656" sldId="286"/>
            <ac:spMk id="3" creationId="{D152F13D-91CC-7902-FF1A-DA224AAAA9E7}"/>
          </ac:spMkLst>
        </pc:spChg>
        <pc:spChg chg="add del mod">
          <ac:chgData name="Lim Jing Jie Ian /CSF" userId="S::s10222871@connect.np.edu.sg::cbd4c18d-beb5-4793-ad24-b7634a42565d" providerId="AD" clId="Web-{72716234-C628-4555-6163-8C27F824EA74}" dt="2022-07-30T22:12:17.664" v="519"/>
          <ac:spMkLst>
            <pc:docMk/>
            <pc:sldMk cId="2176513656" sldId="286"/>
            <ac:spMk id="6" creationId="{7870039C-8EFE-5B9B-1F34-D7437EB9037A}"/>
          </ac:spMkLst>
        </pc:spChg>
        <pc:spChg chg="add mod">
          <ac:chgData name="Lim Jing Jie Ian /CSF" userId="S::s10222871@connect.np.edu.sg::cbd4c18d-beb5-4793-ad24-b7634a42565d" providerId="AD" clId="Web-{72716234-C628-4555-6163-8C27F824EA74}" dt="2022-07-30T22:28:54.481" v="651" actId="20577"/>
          <ac:spMkLst>
            <pc:docMk/>
            <pc:sldMk cId="2176513656" sldId="286"/>
            <ac:spMk id="11" creationId="{1C48F6AA-293E-14C5-4665-6F8FD0306892}"/>
          </ac:spMkLst>
        </pc:spChg>
        <pc:spChg chg="add del">
          <ac:chgData name="Lim Jing Jie Ian /CSF" userId="S::s10222871@connect.np.edu.sg::cbd4c18d-beb5-4793-ad24-b7634a42565d" providerId="AD" clId="Web-{72716234-C628-4555-6163-8C27F824EA74}" dt="2022-07-30T22:26:25.801" v="597"/>
          <ac:spMkLst>
            <pc:docMk/>
            <pc:sldMk cId="2176513656" sldId="286"/>
            <ac:spMk id="14" creationId="{A3BAF07C-C39E-42EB-BB22-8D46691D9735}"/>
          </ac:spMkLst>
        </pc:spChg>
        <pc:spChg chg="add del">
          <ac:chgData name="Lim Jing Jie Ian /CSF" userId="S::s10222871@connect.np.edu.sg::cbd4c18d-beb5-4793-ad24-b7634a42565d" providerId="AD" clId="Web-{72716234-C628-4555-6163-8C27F824EA74}" dt="2022-07-30T22:26:25.801" v="597"/>
          <ac:spMkLst>
            <pc:docMk/>
            <pc:sldMk cId="2176513656" sldId="286"/>
            <ac:spMk id="37" creationId="{44C110BA-81E8-4247-853A-5F2B93E92E46}"/>
          </ac:spMkLst>
        </pc:spChg>
        <pc:spChg chg="add">
          <ac:chgData name="Lim Jing Jie Ian /CSF" userId="S::s10222871@connect.np.edu.sg::cbd4c18d-beb5-4793-ad24-b7634a42565d" providerId="AD" clId="Web-{72716234-C628-4555-6163-8C27F824EA74}" dt="2022-07-30T22:26:25.801" v="597"/>
          <ac:spMkLst>
            <pc:docMk/>
            <pc:sldMk cId="2176513656" sldId="286"/>
            <ac:spMk id="42" creationId="{48CAE4AE-A9DF-45AF-9A9C-1712BC63418E}"/>
          </ac:spMkLst>
        </pc:spChg>
        <pc:spChg chg="add">
          <ac:chgData name="Lim Jing Jie Ian /CSF" userId="S::s10222871@connect.np.edu.sg::cbd4c18d-beb5-4793-ad24-b7634a42565d" providerId="AD" clId="Web-{72716234-C628-4555-6163-8C27F824EA74}" dt="2022-07-30T22:26:25.801" v="597"/>
          <ac:spMkLst>
            <pc:docMk/>
            <pc:sldMk cId="2176513656" sldId="286"/>
            <ac:spMk id="67" creationId="{E972DE0D-2E53-4159-ABD3-C601524262C2}"/>
          </ac:spMkLst>
        </pc:spChg>
        <pc:grpChg chg="add del">
          <ac:chgData name="Lim Jing Jie Ian /CSF" userId="S::s10222871@connect.np.edu.sg::cbd4c18d-beb5-4793-ad24-b7634a42565d" providerId="AD" clId="Web-{72716234-C628-4555-6163-8C27F824EA74}" dt="2022-07-30T22:26:25.801" v="597"/>
          <ac:grpSpMkLst>
            <pc:docMk/>
            <pc:sldMk cId="2176513656" sldId="286"/>
            <ac:grpSpMk id="16" creationId="{D8E9CF54-0466-4261-9E62-0249E60E1886}"/>
          </ac:grpSpMkLst>
        </pc:grpChg>
        <pc:grpChg chg="add">
          <ac:chgData name="Lim Jing Jie Ian /CSF" userId="S::s10222871@connect.np.edu.sg::cbd4c18d-beb5-4793-ad24-b7634a42565d" providerId="AD" clId="Web-{72716234-C628-4555-6163-8C27F824EA74}" dt="2022-07-30T22:26:25.801" v="597"/>
          <ac:grpSpMkLst>
            <pc:docMk/>
            <pc:sldMk cId="2176513656" sldId="286"/>
            <ac:grpSpMk id="44" creationId="{6C272060-BC98-4C91-A58F-4DFEC566CF7F}"/>
          </ac:grpSpMkLst>
        </pc:grpChg>
        <pc:picChg chg="add del mod ord">
          <ac:chgData name="Lim Jing Jie Ian /CSF" userId="S::s10222871@connect.np.edu.sg::cbd4c18d-beb5-4793-ad24-b7634a42565d" providerId="AD" clId="Web-{72716234-C628-4555-6163-8C27F824EA74}" dt="2022-07-30T22:12:11.476" v="518"/>
          <ac:picMkLst>
            <pc:docMk/>
            <pc:sldMk cId="2176513656" sldId="286"/>
            <ac:picMk id="4" creationId="{1449DA44-E8B8-DDA4-9362-893978763485}"/>
          </ac:picMkLst>
        </pc:picChg>
        <pc:picChg chg="add mod ord">
          <ac:chgData name="Lim Jing Jie Ian /CSF" userId="S::s10222871@connect.np.edu.sg::cbd4c18d-beb5-4793-ad24-b7634a42565d" providerId="AD" clId="Web-{72716234-C628-4555-6163-8C27F824EA74}" dt="2022-07-30T22:26:25.801" v="597"/>
          <ac:picMkLst>
            <pc:docMk/>
            <pc:sldMk cId="2176513656" sldId="286"/>
            <ac:picMk id="7" creationId="{E6658F05-CBA4-57D5-12D9-76E6A04FDE65}"/>
          </ac:picMkLst>
        </pc:picChg>
      </pc:sldChg>
      <pc:sldChg chg="addSp delSp modSp add ord replId">
        <pc:chgData name="Lim Jing Jie Ian /CSF" userId="S::s10222871@connect.np.edu.sg::cbd4c18d-beb5-4793-ad24-b7634a42565d" providerId="AD" clId="Web-{72716234-C628-4555-6163-8C27F824EA74}" dt="2022-07-30T22:31:38.458" v="729" actId="20577"/>
        <pc:sldMkLst>
          <pc:docMk/>
          <pc:sldMk cId="2908191548" sldId="287"/>
        </pc:sldMkLst>
        <pc:spChg chg="mod">
          <ac:chgData name="Lim Jing Jie Ian /CSF" userId="S::s10222871@connect.np.edu.sg::cbd4c18d-beb5-4793-ad24-b7634a42565d" providerId="AD" clId="Web-{72716234-C628-4555-6163-8C27F824EA74}" dt="2022-07-30T22:29:54.780" v="694" actId="20577"/>
          <ac:spMkLst>
            <pc:docMk/>
            <pc:sldMk cId="2908191548" sldId="287"/>
            <ac:spMk id="2" creationId="{A54FC398-D164-C129-51E2-54A495A95DEB}"/>
          </ac:spMkLst>
        </pc:spChg>
        <pc:spChg chg="del">
          <ac:chgData name="Lim Jing Jie Ian /CSF" userId="S::s10222871@connect.np.edu.sg::cbd4c18d-beb5-4793-ad24-b7634a42565d" providerId="AD" clId="Web-{72716234-C628-4555-6163-8C27F824EA74}" dt="2022-07-30T22:29:21.591" v="655"/>
          <ac:spMkLst>
            <pc:docMk/>
            <pc:sldMk cId="2908191548" sldId="287"/>
            <ac:spMk id="66" creationId="{44C110BA-81E8-4247-853A-5F2B93E92E46}"/>
          </ac:spMkLst>
        </pc:spChg>
        <pc:spChg chg="del">
          <ac:chgData name="Lim Jing Jie Ian /CSF" userId="S::s10222871@connect.np.edu.sg::cbd4c18d-beb5-4793-ad24-b7634a42565d" providerId="AD" clId="Web-{72716234-C628-4555-6163-8C27F824EA74}" dt="2022-07-30T22:29:21.591" v="655"/>
          <ac:spMkLst>
            <pc:docMk/>
            <pc:sldMk cId="2908191548" sldId="287"/>
            <ac:spMk id="70" creationId="{A3BAF07C-C39E-42EB-BB22-8D46691D9735}"/>
          </ac:spMkLst>
        </pc:spChg>
        <pc:spChg chg="mod ord">
          <ac:chgData name="Lim Jing Jie Ian /CSF" userId="S::s10222871@connect.np.edu.sg::cbd4c18d-beb5-4793-ad24-b7634a42565d" providerId="AD" clId="Web-{72716234-C628-4555-6163-8C27F824EA74}" dt="2022-07-30T22:31:38.458" v="729" actId="20577"/>
          <ac:spMkLst>
            <pc:docMk/>
            <pc:sldMk cId="2908191548" sldId="287"/>
            <ac:spMk id="72" creationId="{294CA681-54C9-D4E7-1555-983BE8D31ECB}"/>
          </ac:spMkLst>
        </pc:spChg>
        <pc:spChg chg="add">
          <ac:chgData name="Lim Jing Jie Ian /CSF" userId="S::s10222871@connect.np.edu.sg::cbd4c18d-beb5-4793-ad24-b7634a42565d" providerId="AD" clId="Web-{72716234-C628-4555-6163-8C27F824EA74}" dt="2022-07-30T22:29:21.591" v="655"/>
          <ac:spMkLst>
            <pc:docMk/>
            <pc:sldMk cId="2908191548" sldId="287"/>
            <ac:spMk id="77" creationId="{A3BAF07C-C39E-42EB-BB22-8D46691D9735}"/>
          </ac:spMkLst>
        </pc:spChg>
        <pc:spChg chg="add">
          <ac:chgData name="Lim Jing Jie Ian /CSF" userId="S::s10222871@connect.np.edu.sg::cbd4c18d-beb5-4793-ad24-b7634a42565d" providerId="AD" clId="Web-{72716234-C628-4555-6163-8C27F824EA74}" dt="2022-07-30T22:29:21.591" v="655"/>
          <ac:spMkLst>
            <pc:docMk/>
            <pc:sldMk cId="2908191548" sldId="287"/>
            <ac:spMk id="100" creationId="{44C110BA-81E8-4247-853A-5F2B93E92E46}"/>
          </ac:spMkLst>
        </pc:spChg>
        <pc:grpChg chg="del">
          <ac:chgData name="Lim Jing Jie Ian /CSF" userId="S::s10222871@connect.np.edu.sg::cbd4c18d-beb5-4793-ad24-b7634a42565d" providerId="AD" clId="Web-{72716234-C628-4555-6163-8C27F824EA74}" dt="2022-07-30T22:29:21.591" v="655"/>
          <ac:grpSpMkLst>
            <pc:docMk/>
            <pc:sldMk cId="2908191548" sldId="287"/>
            <ac:grpSpMk id="71" creationId="{D8E9CF54-0466-4261-9E62-0249E60E1886}"/>
          </ac:grpSpMkLst>
        </pc:grpChg>
        <pc:grpChg chg="add">
          <ac:chgData name="Lim Jing Jie Ian /CSF" userId="S::s10222871@connect.np.edu.sg::cbd4c18d-beb5-4793-ad24-b7634a42565d" providerId="AD" clId="Web-{72716234-C628-4555-6163-8C27F824EA74}" dt="2022-07-30T22:29:21.591" v="655"/>
          <ac:grpSpMkLst>
            <pc:docMk/>
            <pc:sldMk cId="2908191548" sldId="287"/>
            <ac:grpSpMk id="79" creationId="{D8E9CF54-0466-4261-9E62-0249E60E1886}"/>
          </ac:grpSpMkLst>
        </pc:grpChg>
        <pc:picChg chg="add mod">
          <ac:chgData name="Lim Jing Jie Ian /CSF" userId="S::s10222871@connect.np.edu.sg::cbd4c18d-beb5-4793-ad24-b7634a42565d" providerId="AD" clId="Web-{72716234-C628-4555-6163-8C27F824EA74}" dt="2022-07-30T22:29:21.591" v="655"/>
          <ac:picMkLst>
            <pc:docMk/>
            <pc:sldMk cId="2908191548" sldId="287"/>
            <ac:picMk id="3" creationId="{E1B100B5-03B7-931D-B5A2-0DC850C791B7}"/>
          </ac:picMkLst>
        </pc:picChg>
        <pc:picChg chg="del">
          <ac:chgData name="Lim Jing Jie Ian /CSF" userId="S::s10222871@connect.np.edu.sg::cbd4c18d-beb5-4793-ad24-b7634a42565d" providerId="AD" clId="Web-{72716234-C628-4555-6163-8C27F824EA74}" dt="2022-07-30T22:29:17.435" v="653"/>
          <ac:picMkLst>
            <pc:docMk/>
            <pc:sldMk cId="2908191548" sldId="287"/>
            <ac:picMk id="5" creationId="{F1593469-9651-0B32-9BBE-98D997D8D1A0}"/>
          </ac:picMkLst>
        </pc:picChg>
      </pc:sldChg>
      <pc:sldChg chg="addSp delSp modSp new mod setBg">
        <pc:chgData name="Lim Jing Jie Ian /CSF" userId="S::s10222871@connect.np.edu.sg::cbd4c18d-beb5-4793-ad24-b7634a42565d" providerId="AD" clId="Web-{72716234-C628-4555-6163-8C27F824EA74}" dt="2022-07-30T22:35:40.292" v="769" actId="20577"/>
        <pc:sldMkLst>
          <pc:docMk/>
          <pc:sldMk cId="286533842" sldId="288"/>
        </pc:sldMkLst>
        <pc:spChg chg="mod">
          <ac:chgData name="Lim Jing Jie Ian /CSF" userId="S::s10222871@connect.np.edu.sg::cbd4c18d-beb5-4793-ad24-b7634a42565d" providerId="AD" clId="Web-{72716234-C628-4555-6163-8C27F824EA74}" dt="2022-07-30T22:35:40.292" v="769" actId="20577"/>
          <ac:spMkLst>
            <pc:docMk/>
            <pc:sldMk cId="286533842" sldId="288"/>
            <ac:spMk id="2" creationId="{514B9F6E-B936-CB10-AE35-5836F4CB6CEE}"/>
          </ac:spMkLst>
        </pc:spChg>
        <pc:spChg chg="del">
          <ac:chgData name="Lim Jing Jie Ian /CSF" userId="S::s10222871@connect.np.edu.sg::cbd4c18d-beb5-4793-ad24-b7634a42565d" providerId="AD" clId="Web-{72716234-C628-4555-6163-8C27F824EA74}" dt="2022-07-30T22:32:05.240" v="766"/>
          <ac:spMkLst>
            <pc:docMk/>
            <pc:sldMk cId="286533842" sldId="288"/>
            <ac:spMk id="3" creationId="{BBFD2A15-3C0F-F2D1-D20F-84BD77B2D9C9}"/>
          </ac:spMkLst>
        </pc:spChg>
        <pc:spChg chg="add">
          <ac:chgData name="Lim Jing Jie Ian /CSF" userId="S::s10222871@connect.np.edu.sg::cbd4c18d-beb5-4793-ad24-b7634a42565d" providerId="AD" clId="Web-{72716234-C628-4555-6163-8C27F824EA74}" dt="2022-07-30T22:32:08.490" v="767"/>
          <ac:spMkLst>
            <pc:docMk/>
            <pc:sldMk cId="286533842" sldId="288"/>
            <ac:spMk id="35" creationId="{8334A2EF-69D9-41C1-9876-91D7FCF7C3C4}"/>
          </ac:spMkLst>
        </pc:spChg>
        <pc:spChg chg="add">
          <ac:chgData name="Lim Jing Jie Ian /CSF" userId="S::s10222871@connect.np.edu.sg::cbd4c18d-beb5-4793-ad24-b7634a42565d" providerId="AD" clId="Web-{72716234-C628-4555-6163-8C27F824EA74}" dt="2022-07-30T22:32:08.490" v="767"/>
          <ac:spMkLst>
            <pc:docMk/>
            <pc:sldMk cId="286533842" sldId="288"/>
            <ac:spMk id="58" creationId="{C8CA0C52-5ACA-4F17-AA4A-312E0E110981}"/>
          </ac:spMkLst>
        </pc:spChg>
        <pc:spChg chg="add">
          <ac:chgData name="Lim Jing Jie Ian /CSF" userId="S::s10222871@connect.np.edu.sg::cbd4c18d-beb5-4793-ad24-b7634a42565d" providerId="AD" clId="Web-{72716234-C628-4555-6163-8C27F824EA74}" dt="2022-07-30T22:32:08.490" v="767"/>
          <ac:spMkLst>
            <pc:docMk/>
            <pc:sldMk cId="286533842" sldId="288"/>
            <ac:spMk id="60" creationId="{4F37E7FB-7372-47E3-914E-7CF7E94B1C49}"/>
          </ac:spMkLst>
        </pc:spChg>
        <pc:grpChg chg="add">
          <ac:chgData name="Lim Jing Jie Ian /CSF" userId="S::s10222871@connect.np.edu.sg::cbd4c18d-beb5-4793-ad24-b7634a42565d" providerId="AD" clId="Web-{72716234-C628-4555-6163-8C27F824EA74}" dt="2022-07-30T22:32:08.490" v="767"/>
          <ac:grpSpMkLst>
            <pc:docMk/>
            <pc:sldMk cId="286533842" sldId="288"/>
            <ac:grpSpMk id="9" creationId="{2DAE3342-9DFC-49D4-B09C-25E310769317}"/>
          </ac:grpSpMkLst>
        </pc:grpChg>
        <pc:grpChg chg="add">
          <ac:chgData name="Lim Jing Jie Ian /CSF" userId="S::s10222871@connect.np.edu.sg::cbd4c18d-beb5-4793-ad24-b7634a42565d" providerId="AD" clId="Web-{72716234-C628-4555-6163-8C27F824EA74}" dt="2022-07-30T22:32:08.490" v="767"/>
          <ac:grpSpMkLst>
            <pc:docMk/>
            <pc:sldMk cId="286533842" sldId="288"/>
            <ac:grpSpMk id="30" creationId="{B54F73D8-62C2-4127-9D19-01219BBB9942}"/>
          </ac:grpSpMkLst>
        </pc:grpChg>
        <pc:grpChg chg="add">
          <ac:chgData name="Lim Jing Jie Ian /CSF" userId="S::s10222871@connect.np.edu.sg::cbd4c18d-beb5-4793-ad24-b7634a42565d" providerId="AD" clId="Web-{72716234-C628-4555-6163-8C27F824EA74}" dt="2022-07-30T22:32:08.490" v="767"/>
          <ac:grpSpMkLst>
            <pc:docMk/>
            <pc:sldMk cId="286533842" sldId="288"/>
            <ac:grpSpMk id="37" creationId="{874C0C03-1202-4DC9-BA33-998DDFB3FB89}"/>
          </ac:grpSpMkLst>
        </pc:grpChg>
        <pc:picChg chg="add mod ord">
          <ac:chgData name="Lim Jing Jie Ian /CSF" userId="S::s10222871@connect.np.edu.sg::cbd4c18d-beb5-4793-ad24-b7634a42565d" providerId="AD" clId="Web-{72716234-C628-4555-6163-8C27F824EA74}" dt="2022-07-30T22:32:08.490" v="767"/>
          <ac:picMkLst>
            <pc:docMk/>
            <pc:sldMk cId="286533842" sldId="288"/>
            <ac:picMk id="4" creationId="{30399D57-59E5-31BD-8FA6-7A9D42DADB57}"/>
          </ac:picMkLst>
        </pc:picChg>
      </pc:sldChg>
      <pc:sldChg chg="modSp add replId">
        <pc:chgData name="Lim Jing Jie Ian /CSF" userId="S::s10222871@connect.np.edu.sg::cbd4c18d-beb5-4793-ad24-b7634a42565d" providerId="AD" clId="Web-{72716234-C628-4555-6163-8C27F824EA74}" dt="2022-07-30T22:53:22.758" v="983" actId="20577"/>
        <pc:sldMkLst>
          <pc:docMk/>
          <pc:sldMk cId="310656536" sldId="289"/>
        </pc:sldMkLst>
        <pc:spChg chg="mod">
          <ac:chgData name="Lim Jing Jie Ian /CSF" userId="S::s10222871@connect.np.edu.sg::cbd4c18d-beb5-4793-ad24-b7634a42565d" providerId="AD" clId="Web-{72716234-C628-4555-6163-8C27F824EA74}" dt="2022-07-30T22:45:44.149" v="777" actId="20577"/>
          <ac:spMkLst>
            <pc:docMk/>
            <pc:sldMk cId="310656536" sldId="289"/>
            <ac:spMk id="2" creationId="{7BCCD5DA-416F-D349-BF86-94E63B3BC52C}"/>
          </ac:spMkLst>
        </pc:spChg>
        <pc:spChg chg="mod">
          <ac:chgData name="Lim Jing Jie Ian /CSF" userId="S::s10222871@connect.np.edu.sg::cbd4c18d-beb5-4793-ad24-b7634a42565d" providerId="AD" clId="Web-{72716234-C628-4555-6163-8C27F824EA74}" dt="2022-07-30T22:53:22.758" v="983" actId="20577"/>
          <ac:spMkLst>
            <pc:docMk/>
            <pc:sldMk cId="310656536" sldId="289"/>
            <ac:spMk id="5" creationId="{AA666C0E-9528-B830-E888-B5DEC9EC29BE}"/>
          </ac:spMkLst>
        </pc:spChg>
      </pc:sldChg>
    </pc:docChg>
  </pc:docChgLst>
  <pc:docChgLst>
    <pc:chgData name="Lim Kai Chong /CSF" userId="S::s10226797@connect.np.edu.sg::4e08eda8-69e5-4502-a9a0-ae30a737fcc1" providerId="AD" clId="Web-{2A07FD24-0A73-4AEB-A648-529635310ED4}"/>
    <pc:docChg chg="addSld delSld modSld">
      <pc:chgData name="Lim Kai Chong /CSF" userId="S::s10226797@connect.np.edu.sg::4e08eda8-69e5-4502-a9a0-ae30a737fcc1" providerId="AD" clId="Web-{2A07FD24-0A73-4AEB-A648-529635310ED4}" dt="2022-07-31T12:57:28.850" v="2467" actId="20577"/>
      <pc:docMkLst>
        <pc:docMk/>
      </pc:docMkLst>
      <pc:sldChg chg="modSp">
        <pc:chgData name="Lim Kai Chong /CSF" userId="S::s10226797@connect.np.edu.sg::4e08eda8-69e5-4502-a9a0-ae30a737fcc1" providerId="AD" clId="Web-{2A07FD24-0A73-4AEB-A648-529635310ED4}" dt="2022-07-31T12:13:14.216" v="810" actId="20577"/>
        <pc:sldMkLst>
          <pc:docMk/>
          <pc:sldMk cId="310656536" sldId="289"/>
        </pc:sldMkLst>
        <pc:spChg chg="mod">
          <ac:chgData name="Lim Kai Chong /CSF" userId="S::s10226797@connect.np.edu.sg::4e08eda8-69e5-4502-a9a0-ae30a737fcc1" providerId="AD" clId="Web-{2A07FD24-0A73-4AEB-A648-529635310ED4}" dt="2022-07-31T12:13:14.216" v="810" actId="20577"/>
          <ac:spMkLst>
            <pc:docMk/>
            <pc:sldMk cId="310656536" sldId="289"/>
            <ac:spMk id="5" creationId="{AA666C0E-9528-B830-E888-B5DEC9EC29BE}"/>
          </ac:spMkLst>
        </pc:spChg>
      </pc:sldChg>
      <pc:sldChg chg="addSp delSp modSp add replId">
        <pc:chgData name="Lim Kai Chong /CSF" userId="S::s10226797@connect.np.edu.sg::4e08eda8-69e5-4502-a9a0-ae30a737fcc1" providerId="AD" clId="Web-{2A07FD24-0A73-4AEB-A648-529635310ED4}" dt="2022-07-31T12:01:06.351" v="35"/>
        <pc:sldMkLst>
          <pc:docMk/>
          <pc:sldMk cId="1142107976" sldId="300"/>
        </pc:sldMkLst>
        <pc:spChg chg="mod">
          <ac:chgData name="Lim Kai Chong /CSF" userId="S::s10226797@connect.np.edu.sg::4e08eda8-69e5-4502-a9a0-ae30a737fcc1" providerId="AD" clId="Web-{2A07FD24-0A73-4AEB-A648-529635310ED4}" dt="2022-07-31T12:00:56.491" v="32" actId="20577"/>
          <ac:spMkLst>
            <pc:docMk/>
            <pc:sldMk cId="1142107976" sldId="300"/>
            <ac:spMk id="2" creationId="{919EAAF6-2F2A-D953-B124-174AFBC70FC7}"/>
          </ac:spMkLst>
        </pc:spChg>
        <pc:spChg chg="add del mod">
          <ac:chgData name="Lim Kai Chong /CSF" userId="S::s10226797@connect.np.edu.sg::4e08eda8-69e5-4502-a9a0-ae30a737fcc1" providerId="AD" clId="Web-{2A07FD24-0A73-4AEB-A648-529635310ED4}" dt="2022-07-31T12:01:06.351" v="35"/>
          <ac:spMkLst>
            <pc:docMk/>
            <pc:sldMk cId="1142107976" sldId="300"/>
            <ac:spMk id="5" creationId="{634DB0EE-44B9-5D3E-1769-B2DFDE64AA27}"/>
          </ac:spMkLst>
        </pc:spChg>
        <pc:picChg chg="del">
          <ac:chgData name="Lim Kai Chong /CSF" userId="S::s10226797@connect.np.edu.sg::4e08eda8-69e5-4502-a9a0-ae30a737fcc1" providerId="AD" clId="Web-{2A07FD24-0A73-4AEB-A648-529635310ED4}" dt="2022-07-31T12:00:57.085" v="33"/>
          <ac:picMkLst>
            <pc:docMk/>
            <pc:sldMk cId="1142107976" sldId="300"/>
            <ac:picMk id="4" creationId="{EE102477-0EAA-5F38-9A70-778C5FBF623D}"/>
          </ac:picMkLst>
        </pc:picChg>
      </pc:sldChg>
      <pc:sldChg chg="addSp delSp modSp add replId">
        <pc:chgData name="Lim Kai Chong /CSF" userId="S::s10226797@connect.np.edu.sg::4e08eda8-69e5-4502-a9a0-ae30a737fcc1" providerId="AD" clId="Web-{2A07FD24-0A73-4AEB-A648-529635310ED4}" dt="2022-07-31T12:17:12.630" v="814" actId="14100"/>
        <pc:sldMkLst>
          <pc:docMk/>
          <pc:sldMk cId="672234212" sldId="301"/>
        </pc:sldMkLst>
        <pc:spChg chg="mod">
          <ac:chgData name="Lim Kai Chong /CSF" userId="S::s10226797@connect.np.edu.sg::4e08eda8-69e5-4502-a9a0-ae30a737fcc1" providerId="AD" clId="Web-{2A07FD24-0A73-4AEB-A648-529635310ED4}" dt="2022-07-31T12:17:10.145" v="813" actId="1076"/>
          <ac:spMkLst>
            <pc:docMk/>
            <pc:sldMk cId="672234212" sldId="301"/>
            <ac:spMk id="2" creationId="{7BCCD5DA-416F-D349-BF86-94E63B3BC52C}"/>
          </ac:spMkLst>
        </pc:spChg>
        <pc:spChg chg="add del mod">
          <ac:chgData name="Lim Kai Chong /CSF" userId="S::s10226797@connect.np.edu.sg::4e08eda8-69e5-4502-a9a0-ae30a737fcc1" providerId="AD" clId="Web-{2A07FD24-0A73-4AEB-A648-529635310ED4}" dt="2022-07-31T12:06:40.408" v="248"/>
          <ac:spMkLst>
            <pc:docMk/>
            <pc:sldMk cId="672234212" sldId="301"/>
            <ac:spMk id="3" creationId="{F0985AA6-D19C-42E3-74E8-80B11BEABDCC}"/>
          </ac:spMkLst>
        </pc:spChg>
        <pc:spChg chg="add del mod">
          <ac:chgData name="Lim Kai Chong /CSF" userId="S::s10226797@connect.np.edu.sg::4e08eda8-69e5-4502-a9a0-ae30a737fcc1" providerId="AD" clId="Web-{2A07FD24-0A73-4AEB-A648-529635310ED4}" dt="2022-07-31T12:06:52.799" v="258"/>
          <ac:spMkLst>
            <pc:docMk/>
            <pc:sldMk cId="672234212" sldId="301"/>
            <ac:spMk id="4" creationId="{322CA48A-4465-8B99-081D-EE2B97810D69}"/>
          </ac:spMkLst>
        </pc:spChg>
        <pc:spChg chg="del mod">
          <ac:chgData name="Lim Kai Chong /CSF" userId="S::s10226797@connect.np.edu.sg::4e08eda8-69e5-4502-a9a0-ae30a737fcc1" providerId="AD" clId="Web-{2A07FD24-0A73-4AEB-A648-529635310ED4}" dt="2022-07-31T12:07:18.909" v="515"/>
          <ac:spMkLst>
            <pc:docMk/>
            <pc:sldMk cId="672234212" sldId="301"/>
            <ac:spMk id="5" creationId="{AA666C0E-9528-B830-E888-B5DEC9EC29BE}"/>
          </ac:spMkLst>
        </pc:spChg>
        <pc:spChg chg="add del mod">
          <ac:chgData name="Lim Kai Chong /CSF" userId="S::s10226797@connect.np.edu.sg::4e08eda8-69e5-4502-a9a0-ae30a737fcc1" providerId="AD" clId="Web-{2A07FD24-0A73-4AEB-A648-529635310ED4}" dt="2022-07-31T12:07:21.674" v="517"/>
          <ac:spMkLst>
            <pc:docMk/>
            <pc:sldMk cId="672234212" sldId="301"/>
            <ac:spMk id="7" creationId="{F5B4EF3F-D446-14A1-3DA7-690CB6E0B534}"/>
          </ac:spMkLst>
        </pc:spChg>
        <pc:spChg chg="add mod">
          <ac:chgData name="Lim Kai Chong /CSF" userId="S::s10226797@connect.np.edu.sg::4e08eda8-69e5-4502-a9a0-ae30a737fcc1" providerId="AD" clId="Web-{2A07FD24-0A73-4AEB-A648-529635310ED4}" dt="2022-07-31T12:17:12.630" v="814" actId="14100"/>
          <ac:spMkLst>
            <pc:docMk/>
            <pc:sldMk cId="672234212" sldId="301"/>
            <ac:spMk id="9" creationId="{2DCB4B83-017E-E99B-777C-25333837E21E}"/>
          </ac:spMkLst>
        </pc:spChg>
      </pc:sldChg>
      <pc:sldChg chg="add del replId">
        <pc:chgData name="Lim Kai Chong /CSF" userId="S::s10226797@connect.np.edu.sg::4e08eda8-69e5-4502-a9a0-ae30a737fcc1" providerId="AD" clId="Web-{2A07FD24-0A73-4AEB-A648-529635310ED4}" dt="2022-07-31T12:01:27.757" v="36"/>
        <pc:sldMkLst>
          <pc:docMk/>
          <pc:sldMk cId="3692835211" sldId="301"/>
        </pc:sldMkLst>
      </pc:sldChg>
      <pc:sldChg chg="modSp add replId">
        <pc:chgData name="Lim Kai Chong /CSF" userId="S::s10226797@connect.np.edu.sg::4e08eda8-69e5-4502-a9a0-ae30a737fcc1" providerId="AD" clId="Web-{2A07FD24-0A73-4AEB-A648-529635310ED4}" dt="2022-07-31T12:07:11.096" v="514" actId="20577"/>
        <pc:sldMkLst>
          <pc:docMk/>
          <pc:sldMk cId="2204541717" sldId="302"/>
        </pc:sldMkLst>
        <pc:spChg chg="mod">
          <ac:chgData name="Lim Kai Chong /CSF" userId="S::s10226797@connect.np.edu.sg::4e08eda8-69e5-4502-a9a0-ae30a737fcc1" providerId="AD" clId="Web-{2A07FD24-0A73-4AEB-A648-529635310ED4}" dt="2022-07-31T12:03:06.307" v="49" actId="20577"/>
          <ac:spMkLst>
            <pc:docMk/>
            <pc:sldMk cId="2204541717" sldId="302"/>
            <ac:spMk id="2" creationId="{7BCCD5DA-416F-D349-BF86-94E63B3BC52C}"/>
          </ac:spMkLst>
        </pc:spChg>
        <pc:spChg chg="mod">
          <ac:chgData name="Lim Kai Chong /CSF" userId="S::s10226797@connect.np.edu.sg::4e08eda8-69e5-4502-a9a0-ae30a737fcc1" providerId="AD" clId="Web-{2A07FD24-0A73-4AEB-A648-529635310ED4}" dt="2022-07-31T12:07:11.096" v="514" actId="20577"/>
          <ac:spMkLst>
            <pc:docMk/>
            <pc:sldMk cId="2204541717" sldId="302"/>
            <ac:spMk id="3" creationId="{1B35200A-E4B5-E66E-4238-21F466A3A18B}"/>
          </ac:spMkLst>
        </pc:spChg>
      </pc:sldChg>
      <pc:sldChg chg="addSp modSp add replId">
        <pc:chgData name="Lim Kai Chong /CSF" userId="S::s10226797@connect.np.edu.sg::4e08eda8-69e5-4502-a9a0-ae30a737fcc1" providerId="AD" clId="Web-{2A07FD24-0A73-4AEB-A648-529635310ED4}" dt="2022-07-31T12:57:28.850" v="2467" actId="20577"/>
        <pc:sldMkLst>
          <pc:docMk/>
          <pc:sldMk cId="577038019" sldId="303"/>
        </pc:sldMkLst>
        <pc:spChg chg="mod">
          <ac:chgData name="Lim Kai Chong /CSF" userId="S::s10226797@connect.np.edu.sg::4e08eda8-69e5-4502-a9a0-ae30a737fcc1" providerId="AD" clId="Web-{2A07FD24-0A73-4AEB-A648-529635310ED4}" dt="2022-07-31T12:31:03.535" v="1539" actId="20577"/>
          <ac:spMkLst>
            <pc:docMk/>
            <pc:sldMk cId="577038019" sldId="303"/>
            <ac:spMk id="2" creationId="{7BCCD5DA-416F-D349-BF86-94E63B3BC52C}"/>
          </ac:spMkLst>
        </pc:spChg>
        <pc:spChg chg="add mod">
          <ac:chgData name="Lim Kai Chong /CSF" userId="S::s10226797@connect.np.edu.sg::4e08eda8-69e5-4502-a9a0-ae30a737fcc1" providerId="AD" clId="Web-{2A07FD24-0A73-4AEB-A648-529635310ED4}" dt="2022-07-31T12:57:28.850" v="2467" actId="20577"/>
          <ac:spMkLst>
            <pc:docMk/>
            <pc:sldMk cId="577038019" sldId="303"/>
            <ac:spMk id="4" creationId="{678D375A-FF0C-D69B-D63A-1909CCCB43A4}"/>
          </ac:spMkLst>
        </pc:spChg>
        <pc:spChg chg="mod">
          <ac:chgData name="Lim Kai Chong /CSF" userId="S::s10226797@connect.np.edu.sg::4e08eda8-69e5-4502-a9a0-ae30a737fcc1" providerId="AD" clId="Web-{2A07FD24-0A73-4AEB-A648-529635310ED4}" dt="2022-07-31T12:25:58.193" v="1260" actId="1076"/>
          <ac:spMkLst>
            <pc:docMk/>
            <pc:sldMk cId="577038019" sldId="303"/>
            <ac:spMk id="9" creationId="{2DCB4B83-017E-E99B-777C-25333837E21E}"/>
          </ac:spMkLst>
        </pc:spChg>
        <pc:graphicFrameChg chg="add mod modGraphic">
          <ac:chgData name="Lim Kai Chong /CSF" userId="S::s10226797@connect.np.edu.sg::4e08eda8-69e5-4502-a9a0-ae30a737fcc1" providerId="AD" clId="Web-{2A07FD24-0A73-4AEB-A648-529635310ED4}" dt="2022-07-31T12:29:59.591" v="1529" actId="1076"/>
          <ac:graphicFrameMkLst>
            <pc:docMk/>
            <pc:sldMk cId="577038019" sldId="303"/>
            <ac:graphicFrameMk id="3" creationId="{51C4372A-2C66-F165-65A8-0EACC7341934}"/>
          </ac:graphicFrameMkLst>
        </pc:graphicFrameChg>
      </pc:sldChg>
      <pc:sldChg chg="modSp add replId">
        <pc:chgData name="Lim Kai Chong /CSF" userId="S::s10226797@connect.np.edu.sg::4e08eda8-69e5-4502-a9a0-ae30a737fcc1" providerId="AD" clId="Web-{2A07FD24-0A73-4AEB-A648-529635310ED4}" dt="2022-07-31T12:57:08.302" v="2424" actId="20577"/>
        <pc:sldMkLst>
          <pc:docMk/>
          <pc:sldMk cId="2347220150" sldId="304"/>
        </pc:sldMkLst>
        <pc:spChg chg="mod">
          <ac:chgData name="Lim Kai Chong /CSF" userId="S::s10226797@connect.np.edu.sg::4e08eda8-69e5-4502-a9a0-ae30a737fcc1" providerId="AD" clId="Web-{2A07FD24-0A73-4AEB-A648-529635310ED4}" dt="2022-07-31T12:31:24.614" v="1555" actId="20577"/>
          <ac:spMkLst>
            <pc:docMk/>
            <pc:sldMk cId="2347220150" sldId="304"/>
            <ac:spMk id="2" creationId="{7BCCD5DA-416F-D349-BF86-94E63B3BC52C}"/>
          </ac:spMkLst>
        </pc:spChg>
        <pc:spChg chg="mod">
          <ac:chgData name="Lim Kai Chong /CSF" userId="S::s10226797@connect.np.edu.sg::4e08eda8-69e5-4502-a9a0-ae30a737fcc1" providerId="AD" clId="Web-{2A07FD24-0A73-4AEB-A648-529635310ED4}" dt="2022-07-31T12:57:08.302" v="2424" actId="20577"/>
          <ac:spMkLst>
            <pc:docMk/>
            <pc:sldMk cId="2347220150" sldId="304"/>
            <ac:spMk id="9" creationId="{2DCB4B83-017E-E99B-777C-25333837E21E}"/>
          </ac:spMkLst>
        </pc:spChg>
      </pc:sldChg>
    </pc:docChg>
  </pc:docChgLst>
  <pc:docChgLst>
    <pc:chgData name="Lor Jing Xiang Eugene /CSF" userId="S::s10223426@connect.np.edu.sg::fa7b39ec-78ce-4022-8dd0-f1a963e9ae3a" providerId="AD" clId="Web-{59AE934A-22A8-8F9E-F1DB-D66E84E6D79D}"/>
    <pc:docChg chg="modSld">
      <pc:chgData name="Lor Jing Xiang Eugene /CSF" userId="S::s10223426@connect.np.edu.sg::fa7b39ec-78ce-4022-8dd0-f1a963e9ae3a" providerId="AD" clId="Web-{59AE934A-22A8-8F9E-F1DB-D66E84E6D79D}" dt="2022-07-31T05:56:19.280" v="2" actId="14100"/>
      <pc:docMkLst>
        <pc:docMk/>
      </pc:docMkLst>
      <pc:sldChg chg="addSp delSp modSp">
        <pc:chgData name="Lor Jing Xiang Eugene /CSF" userId="S::s10223426@connect.np.edu.sg::fa7b39ec-78ce-4022-8dd0-f1a963e9ae3a" providerId="AD" clId="Web-{59AE934A-22A8-8F9E-F1DB-D66E84E6D79D}" dt="2022-07-31T05:56:19.280" v="2" actId="14100"/>
        <pc:sldMkLst>
          <pc:docMk/>
          <pc:sldMk cId="1901121344" sldId="272"/>
        </pc:sldMkLst>
        <pc:spChg chg="add mod">
          <ac:chgData name="Lor Jing Xiang Eugene /CSF" userId="S::s10223426@connect.np.edu.sg::fa7b39ec-78ce-4022-8dd0-f1a963e9ae3a" providerId="AD" clId="Web-{59AE934A-22A8-8F9E-F1DB-D66E84E6D79D}" dt="2022-07-31T05:56:16.873" v="1"/>
          <ac:spMkLst>
            <pc:docMk/>
            <pc:sldMk cId="1901121344" sldId="272"/>
            <ac:spMk id="5" creationId="{B22B9B8C-C0D4-D557-9FA9-F31ECF86D435}"/>
          </ac:spMkLst>
        </pc:spChg>
        <pc:picChg chg="add mod">
          <ac:chgData name="Lor Jing Xiang Eugene /CSF" userId="S::s10223426@connect.np.edu.sg::fa7b39ec-78ce-4022-8dd0-f1a963e9ae3a" providerId="AD" clId="Web-{59AE934A-22A8-8F9E-F1DB-D66E84E6D79D}" dt="2022-07-31T05:56:19.280" v="2" actId="14100"/>
          <ac:picMkLst>
            <pc:docMk/>
            <pc:sldMk cId="1901121344" sldId="272"/>
            <ac:picMk id="3" creationId="{E93E17D8-031F-0895-E0E0-983D2D83AFA9}"/>
          </ac:picMkLst>
        </pc:picChg>
        <pc:picChg chg="del">
          <ac:chgData name="Lor Jing Xiang Eugene /CSF" userId="S::s10223426@connect.np.edu.sg::fa7b39ec-78ce-4022-8dd0-f1a963e9ae3a" providerId="AD" clId="Web-{59AE934A-22A8-8F9E-F1DB-D66E84E6D79D}" dt="2022-07-31T05:56:16.873" v="1"/>
          <ac:picMkLst>
            <pc:docMk/>
            <pc:sldMk cId="1901121344" sldId="272"/>
            <ac:picMk id="6" creationId="{2A6D24DA-A6C2-DD4B-27E4-B0E1D2762425}"/>
          </ac:picMkLst>
        </pc:picChg>
      </pc:sldChg>
    </pc:docChg>
  </pc:docChgLst>
  <pc:docChgLst>
    <pc:chgData name="Kendric Ho Ming Hao /IT" userId="S::s10221858@connect.np.edu.sg::474105eb-ba83-46ca-8c0a-d2aa2b03946a" providerId="AD" clId="Web-{133F2539-9385-7035-3DD3-327FFB7204A9}"/>
    <pc:docChg chg="addSld delSld modSld sldOrd">
      <pc:chgData name="Kendric Ho Ming Hao /IT" userId="S::s10221858@connect.np.edu.sg::474105eb-ba83-46ca-8c0a-d2aa2b03946a" providerId="AD" clId="Web-{133F2539-9385-7035-3DD3-327FFB7204A9}" dt="2022-07-31T10:52:24.717" v="131" actId="1076"/>
      <pc:docMkLst>
        <pc:docMk/>
      </pc:docMkLst>
      <pc:sldChg chg="addSp delSp modSp">
        <pc:chgData name="Kendric Ho Ming Hao /IT" userId="S::s10221858@connect.np.edu.sg::474105eb-ba83-46ca-8c0a-d2aa2b03946a" providerId="AD" clId="Web-{133F2539-9385-7035-3DD3-327FFB7204A9}" dt="2022-07-31T10:41:08.145" v="2" actId="14100"/>
        <pc:sldMkLst>
          <pc:docMk/>
          <pc:sldMk cId="1620484851" sldId="278"/>
        </pc:sldMkLst>
        <pc:picChg chg="del">
          <ac:chgData name="Kendric Ho Ming Hao /IT" userId="S::s10221858@connect.np.edu.sg::474105eb-ba83-46ca-8c0a-d2aa2b03946a" providerId="AD" clId="Web-{133F2539-9385-7035-3DD3-327FFB7204A9}" dt="2022-07-31T10:40:51.691" v="0"/>
          <ac:picMkLst>
            <pc:docMk/>
            <pc:sldMk cId="1620484851" sldId="278"/>
            <ac:picMk id="3" creationId="{ABAD3187-53FD-37C1-43C7-227BABC1E4D1}"/>
          </ac:picMkLst>
        </pc:picChg>
        <pc:picChg chg="add mod">
          <ac:chgData name="Kendric Ho Ming Hao /IT" userId="S::s10221858@connect.np.edu.sg::474105eb-ba83-46ca-8c0a-d2aa2b03946a" providerId="AD" clId="Web-{133F2539-9385-7035-3DD3-327FFB7204A9}" dt="2022-07-31T10:41:08.145" v="2" actId="14100"/>
          <ac:picMkLst>
            <pc:docMk/>
            <pc:sldMk cId="1620484851" sldId="278"/>
            <ac:picMk id="4" creationId="{BDF2BFA8-F21E-078A-B952-0693F1472814}"/>
          </ac:picMkLst>
        </pc:picChg>
      </pc:sldChg>
      <pc:sldChg chg="addSp delSp modSp">
        <pc:chgData name="Kendric Ho Ming Hao /IT" userId="S::s10221858@connect.np.edu.sg::474105eb-ba83-46ca-8c0a-d2aa2b03946a" providerId="AD" clId="Web-{133F2539-9385-7035-3DD3-327FFB7204A9}" dt="2022-07-31T10:42:10.600" v="8" actId="14100"/>
        <pc:sldMkLst>
          <pc:docMk/>
          <pc:sldMk cId="631408572" sldId="279"/>
        </pc:sldMkLst>
        <pc:spChg chg="add del mod">
          <ac:chgData name="Kendric Ho Ming Hao /IT" userId="S::s10221858@connect.np.edu.sg::474105eb-ba83-46ca-8c0a-d2aa2b03946a" providerId="AD" clId="Web-{133F2539-9385-7035-3DD3-327FFB7204A9}" dt="2022-07-31T10:42:00.084" v="4"/>
          <ac:spMkLst>
            <pc:docMk/>
            <pc:sldMk cId="631408572" sldId="279"/>
            <ac:spMk id="4" creationId="{956CB1D8-736F-C36C-2CB4-DE7B19A8E384}"/>
          </ac:spMkLst>
        </pc:spChg>
        <pc:picChg chg="add mod ord">
          <ac:chgData name="Kendric Ho Ming Hao /IT" userId="S::s10221858@connect.np.edu.sg::474105eb-ba83-46ca-8c0a-d2aa2b03946a" providerId="AD" clId="Web-{133F2539-9385-7035-3DD3-327FFB7204A9}" dt="2022-07-31T10:42:10.600" v="8" actId="14100"/>
          <ac:picMkLst>
            <pc:docMk/>
            <pc:sldMk cId="631408572" sldId="279"/>
            <ac:picMk id="5" creationId="{BA73BB9C-5F75-52FC-9658-C623A130CD33}"/>
          </ac:picMkLst>
        </pc:picChg>
        <pc:picChg chg="del">
          <ac:chgData name="Kendric Ho Ming Hao /IT" userId="S::s10221858@connect.np.edu.sg::474105eb-ba83-46ca-8c0a-d2aa2b03946a" providerId="AD" clId="Web-{133F2539-9385-7035-3DD3-327FFB7204A9}" dt="2022-07-31T10:41:58.975" v="3"/>
          <ac:picMkLst>
            <pc:docMk/>
            <pc:sldMk cId="631408572" sldId="279"/>
            <ac:picMk id="7" creationId="{80E4559D-CF4C-E2F8-F475-FDA349C052D5}"/>
          </ac:picMkLst>
        </pc:picChg>
      </pc:sldChg>
      <pc:sldChg chg="ord">
        <pc:chgData name="Kendric Ho Ming Hao /IT" userId="S::s10221858@connect.np.edu.sg::474105eb-ba83-46ca-8c0a-d2aa2b03946a" providerId="AD" clId="Web-{133F2539-9385-7035-3DD3-327FFB7204A9}" dt="2022-07-31T10:43:50.619" v="21"/>
        <pc:sldMkLst>
          <pc:docMk/>
          <pc:sldMk cId="2305876754" sldId="291"/>
        </pc:sldMkLst>
      </pc:sldChg>
      <pc:sldChg chg="addSp delSp modSp add del replId">
        <pc:chgData name="Kendric Ho Ming Hao /IT" userId="S::s10221858@connect.np.edu.sg::474105eb-ba83-46ca-8c0a-d2aa2b03946a" providerId="AD" clId="Web-{133F2539-9385-7035-3DD3-327FFB7204A9}" dt="2022-07-31T10:44:19.979" v="25"/>
        <pc:sldMkLst>
          <pc:docMk/>
          <pc:sldMk cId="177209247" sldId="293"/>
        </pc:sldMkLst>
        <pc:spChg chg="mod">
          <ac:chgData name="Kendric Ho Ming Hao /IT" userId="S::s10221858@connect.np.edu.sg::474105eb-ba83-46ca-8c0a-d2aa2b03946a" providerId="AD" clId="Web-{133F2539-9385-7035-3DD3-327FFB7204A9}" dt="2022-07-31T10:43:25.649" v="19" actId="20577"/>
          <ac:spMkLst>
            <pc:docMk/>
            <pc:sldMk cId="177209247" sldId="293"/>
            <ac:spMk id="2" creationId="{218970A8-14A6-E328-BDDD-90F35C2ABE6C}"/>
          </ac:spMkLst>
        </pc:spChg>
        <pc:spChg chg="add del mod">
          <ac:chgData name="Kendric Ho Ming Hao /IT" userId="S::s10221858@connect.np.edu.sg::474105eb-ba83-46ca-8c0a-d2aa2b03946a" providerId="AD" clId="Web-{133F2539-9385-7035-3DD3-327FFB7204A9}" dt="2022-07-31T10:43:12.696" v="13"/>
          <ac:spMkLst>
            <pc:docMk/>
            <pc:sldMk cId="177209247" sldId="293"/>
            <ac:spMk id="4" creationId="{5878C47B-4901-9173-855C-88D537265FAC}"/>
          </ac:spMkLst>
        </pc:spChg>
        <pc:picChg chg="del">
          <ac:chgData name="Kendric Ho Ming Hao /IT" userId="S::s10221858@connect.np.edu.sg::474105eb-ba83-46ca-8c0a-d2aa2b03946a" providerId="AD" clId="Web-{133F2539-9385-7035-3DD3-327FFB7204A9}" dt="2022-07-31T10:43:11.539" v="12"/>
          <ac:picMkLst>
            <pc:docMk/>
            <pc:sldMk cId="177209247" sldId="293"/>
            <ac:picMk id="5" creationId="{BA73BB9C-5F75-52FC-9658-C623A130CD33}"/>
          </ac:picMkLst>
        </pc:picChg>
        <pc:picChg chg="add mod ord">
          <ac:chgData name="Kendric Ho Ming Hao /IT" userId="S::s10221858@connect.np.edu.sg::474105eb-ba83-46ca-8c0a-d2aa2b03946a" providerId="AD" clId="Web-{133F2539-9385-7035-3DD3-327FFB7204A9}" dt="2022-07-31T10:43:16.774" v="15" actId="14100"/>
          <ac:picMkLst>
            <pc:docMk/>
            <pc:sldMk cId="177209247" sldId="293"/>
            <ac:picMk id="6" creationId="{96B45DBE-0D02-9D86-1D8F-814F15A6ACF9}"/>
          </ac:picMkLst>
        </pc:picChg>
      </pc:sldChg>
      <pc:sldChg chg="new del">
        <pc:chgData name="Kendric Ho Ming Hao /IT" userId="S::s10221858@connect.np.edu.sg::474105eb-ba83-46ca-8c0a-d2aa2b03946a" providerId="AD" clId="Web-{133F2539-9385-7035-3DD3-327FFB7204A9}" dt="2022-07-31T10:43:05.055" v="10"/>
        <pc:sldMkLst>
          <pc:docMk/>
          <pc:sldMk cId="2940734527" sldId="293"/>
        </pc:sldMkLst>
      </pc:sldChg>
      <pc:sldChg chg="addSp delSp modSp add ord replId">
        <pc:chgData name="Kendric Ho Ming Hao /IT" userId="S::s10221858@connect.np.edu.sg::474105eb-ba83-46ca-8c0a-d2aa2b03946a" providerId="AD" clId="Web-{133F2539-9385-7035-3DD3-327FFB7204A9}" dt="2022-07-31T10:52:24.717" v="131" actId="1076"/>
        <pc:sldMkLst>
          <pc:docMk/>
          <pc:sldMk cId="3267542773" sldId="294"/>
        </pc:sldMkLst>
        <pc:picChg chg="del">
          <ac:chgData name="Kendric Ho Ming Hao /IT" userId="S::s10221858@connect.np.edu.sg::474105eb-ba83-46ca-8c0a-d2aa2b03946a" providerId="AD" clId="Web-{133F2539-9385-7035-3DD3-327FFB7204A9}" dt="2022-07-31T10:44:22.307" v="26"/>
          <ac:picMkLst>
            <pc:docMk/>
            <pc:sldMk cId="3267542773" sldId="294"/>
            <ac:picMk id="2" creationId="{C6B37E78-EAD2-B98D-7FFB-70CFED1D506A}"/>
          </ac:picMkLst>
        </pc:picChg>
        <pc:picChg chg="add mod">
          <ac:chgData name="Kendric Ho Ming Hao /IT" userId="S::s10221858@connect.np.edu.sg::474105eb-ba83-46ca-8c0a-d2aa2b03946a" providerId="AD" clId="Web-{133F2539-9385-7035-3DD3-327FFB7204A9}" dt="2022-07-31T10:52:24.717" v="131" actId="1076"/>
          <ac:picMkLst>
            <pc:docMk/>
            <pc:sldMk cId="3267542773" sldId="294"/>
            <ac:picMk id="4" creationId="{BB584C3A-B565-7B3F-AA56-4FDE622ECBCB}"/>
          </ac:picMkLst>
        </pc:picChg>
      </pc:sldChg>
      <pc:sldChg chg="addSp delSp modSp new">
        <pc:chgData name="Kendric Ho Ming Hao /IT" userId="S::s10221858@connect.np.edu.sg::474105eb-ba83-46ca-8c0a-d2aa2b03946a" providerId="AD" clId="Web-{133F2539-9385-7035-3DD3-327FFB7204A9}" dt="2022-07-31T10:46:21.826" v="100" actId="20577"/>
        <pc:sldMkLst>
          <pc:docMk/>
          <pc:sldMk cId="66930200" sldId="295"/>
        </pc:sldMkLst>
        <pc:spChg chg="mod">
          <ac:chgData name="Kendric Ho Ming Hao /IT" userId="S::s10221858@connect.np.edu.sg::474105eb-ba83-46ca-8c0a-d2aa2b03946a" providerId="AD" clId="Web-{133F2539-9385-7035-3DD3-327FFB7204A9}" dt="2022-07-31T10:45:18.777" v="47" actId="20577"/>
          <ac:spMkLst>
            <pc:docMk/>
            <pc:sldMk cId="66930200" sldId="295"/>
            <ac:spMk id="2" creationId="{36D3F4CC-36A3-AA46-1BB0-48738CEA6E5B}"/>
          </ac:spMkLst>
        </pc:spChg>
        <pc:spChg chg="del">
          <ac:chgData name="Kendric Ho Ming Hao /IT" userId="S::s10221858@connect.np.edu.sg::474105eb-ba83-46ca-8c0a-d2aa2b03946a" providerId="AD" clId="Web-{133F2539-9385-7035-3DD3-327FFB7204A9}" dt="2022-07-31T10:44:49.245" v="34"/>
          <ac:spMkLst>
            <pc:docMk/>
            <pc:sldMk cId="66930200" sldId="295"/>
            <ac:spMk id="3" creationId="{458AFE51-55DD-269D-AB74-5549956EF02B}"/>
          </ac:spMkLst>
        </pc:spChg>
        <pc:spChg chg="mod">
          <ac:chgData name="Kendric Ho Ming Hao /IT" userId="S::s10221858@connect.np.edu.sg::474105eb-ba83-46ca-8c0a-d2aa2b03946a" providerId="AD" clId="Web-{133F2539-9385-7035-3DD3-327FFB7204A9}" dt="2022-07-31T10:46:21.826" v="100" actId="20577"/>
          <ac:spMkLst>
            <pc:docMk/>
            <pc:sldMk cId="66930200" sldId="295"/>
            <ac:spMk id="4" creationId="{EF5EFEF4-CBDC-3FC3-0537-967C3780E353}"/>
          </ac:spMkLst>
        </pc:spChg>
        <pc:picChg chg="add mod ord">
          <ac:chgData name="Kendric Ho Ming Hao /IT" userId="S::s10221858@connect.np.edu.sg::474105eb-ba83-46ca-8c0a-d2aa2b03946a" providerId="AD" clId="Web-{133F2539-9385-7035-3DD3-327FFB7204A9}" dt="2022-07-31T10:45:12.606" v="41" actId="1076"/>
          <ac:picMkLst>
            <pc:docMk/>
            <pc:sldMk cId="66930200" sldId="295"/>
            <ac:picMk id="5" creationId="{E75D8B1A-1442-75CF-D0F5-3BC11616BC44}"/>
          </ac:picMkLst>
        </pc:picChg>
      </pc:sldChg>
      <pc:sldChg chg="new del">
        <pc:chgData name="Kendric Ho Ming Hao /IT" userId="S::s10221858@connect.np.edu.sg::474105eb-ba83-46ca-8c0a-d2aa2b03946a" providerId="AD" clId="Web-{133F2539-9385-7035-3DD3-327FFB7204A9}" dt="2022-07-31T10:44:35.901" v="32"/>
        <pc:sldMkLst>
          <pc:docMk/>
          <pc:sldMk cId="3810705537" sldId="295"/>
        </pc:sldMkLst>
      </pc:sldChg>
      <pc:sldChg chg="new del">
        <pc:chgData name="Kendric Ho Ming Hao /IT" userId="S::s10221858@connect.np.edu.sg::474105eb-ba83-46ca-8c0a-d2aa2b03946a" providerId="AD" clId="Web-{133F2539-9385-7035-3DD3-327FFB7204A9}" dt="2022-07-31T10:48:27.986" v="117"/>
        <pc:sldMkLst>
          <pc:docMk/>
          <pc:sldMk cId="2305797158" sldId="296"/>
        </pc:sldMkLst>
      </pc:sldChg>
      <pc:sldChg chg="addSp modSp new">
        <pc:chgData name="Kendric Ho Ming Hao /IT" userId="S::s10221858@connect.np.edu.sg::474105eb-ba83-46ca-8c0a-d2aa2b03946a" providerId="AD" clId="Web-{133F2539-9385-7035-3DD3-327FFB7204A9}" dt="2022-07-31T10:48:23.439" v="116" actId="20577"/>
        <pc:sldMkLst>
          <pc:docMk/>
          <pc:sldMk cId="571583823" sldId="297"/>
        </pc:sldMkLst>
        <pc:spChg chg="mod">
          <ac:chgData name="Kendric Ho Ming Hao /IT" userId="S::s10221858@connect.np.edu.sg::474105eb-ba83-46ca-8c0a-d2aa2b03946a" providerId="AD" clId="Web-{133F2539-9385-7035-3DD3-327FFB7204A9}" dt="2022-07-31T10:48:23.439" v="116" actId="20577"/>
          <ac:spMkLst>
            <pc:docMk/>
            <pc:sldMk cId="571583823" sldId="297"/>
            <ac:spMk id="2" creationId="{E2354B81-C5E0-1710-D933-D346D51FDA2C}"/>
          </ac:spMkLst>
        </pc:spChg>
        <pc:picChg chg="add mod">
          <ac:chgData name="Kendric Ho Ming Hao /IT" userId="S::s10221858@connect.np.edu.sg::474105eb-ba83-46ca-8c0a-d2aa2b03946a" providerId="AD" clId="Web-{133F2539-9385-7035-3DD3-327FFB7204A9}" dt="2022-07-31T10:48:14.283" v="106" actId="1076"/>
          <ac:picMkLst>
            <pc:docMk/>
            <pc:sldMk cId="571583823" sldId="297"/>
            <ac:picMk id="3" creationId="{83F1B728-B09C-A2C7-597C-E941AC1AB724}"/>
          </ac:picMkLst>
        </pc:picChg>
      </pc:sldChg>
      <pc:sldChg chg="addSp delSp modSp new">
        <pc:chgData name="Kendric Ho Ming Hao /IT" userId="S::s10221858@connect.np.edu.sg::474105eb-ba83-46ca-8c0a-d2aa2b03946a" providerId="AD" clId="Web-{133F2539-9385-7035-3DD3-327FFB7204A9}" dt="2022-07-31T10:52:14.467" v="130" actId="20577"/>
        <pc:sldMkLst>
          <pc:docMk/>
          <pc:sldMk cId="1362830025" sldId="298"/>
        </pc:sldMkLst>
        <pc:spChg chg="mod">
          <ac:chgData name="Kendric Ho Ming Hao /IT" userId="S::s10221858@connect.np.edu.sg::474105eb-ba83-46ca-8c0a-d2aa2b03946a" providerId="AD" clId="Web-{133F2539-9385-7035-3DD3-327FFB7204A9}" dt="2022-07-31T10:52:14.467" v="130" actId="20577"/>
          <ac:spMkLst>
            <pc:docMk/>
            <pc:sldMk cId="1362830025" sldId="298"/>
            <ac:spMk id="2" creationId="{4CE5B169-FED5-AE3A-89E2-407ACE3A0D69}"/>
          </ac:spMkLst>
        </pc:spChg>
        <pc:picChg chg="add del mod">
          <ac:chgData name="Kendric Ho Ming Hao /IT" userId="S::s10221858@connect.np.edu.sg::474105eb-ba83-46ca-8c0a-d2aa2b03946a" providerId="AD" clId="Web-{133F2539-9385-7035-3DD3-327FFB7204A9}" dt="2022-07-31T10:51:17.731" v="121"/>
          <ac:picMkLst>
            <pc:docMk/>
            <pc:sldMk cId="1362830025" sldId="298"/>
            <ac:picMk id="3" creationId="{8B49A444-73C8-9191-5D64-32E5A0EB34BA}"/>
          </ac:picMkLst>
        </pc:picChg>
        <pc:picChg chg="add mod">
          <ac:chgData name="Kendric Ho Ming Hao /IT" userId="S::s10221858@connect.np.edu.sg::474105eb-ba83-46ca-8c0a-d2aa2b03946a" providerId="AD" clId="Web-{133F2539-9385-7035-3DD3-327FFB7204A9}" dt="2022-07-31T10:51:50.247" v="125" actId="1076"/>
          <ac:picMkLst>
            <pc:docMk/>
            <pc:sldMk cId="1362830025" sldId="298"/>
            <ac:picMk id="4" creationId="{EB552E13-7CBF-9316-D35B-CA9BFE18C689}"/>
          </ac:picMkLst>
        </pc:picChg>
      </pc:sldChg>
    </pc:docChg>
  </pc:docChgLst>
  <pc:docChgLst>
    <pc:chgData name="Lee Yu Yee Dominic /CSF" userId="59ddad63-47f1-4317-b088-d34171f6460d" providerId="ADAL" clId="{0987DF0A-0C8E-4D55-8B60-6C7B31AF2AC8}"/>
    <pc:docChg chg="custSel modSld">
      <pc:chgData name="Lee Yu Yee Dominic /CSF" userId="59ddad63-47f1-4317-b088-d34171f6460d" providerId="ADAL" clId="{0987DF0A-0C8E-4D55-8B60-6C7B31AF2AC8}" dt="2022-08-06T17:09:46.314" v="159" actId="1076"/>
      <pc:docMkLst>
        <pc:docMk/>
      </pc:docMkLst>
      <pc:sldChg chg="modSp mod">
        <pc:chgData name="Lee Yu Yee Dominic /CSF" userId="59ddad63-47f1-4317-b088-d34171f6460d" providerId="ADAL" clId="{0987DF0A-0C8E-4D55-8B60-6C7B31AF2AC8}" dt="2022-08-06T17:09:46.314" v="159" actId="1076"/>
        <pc:sldMkLst>
          <pc:docMk/>
          <pc:sldMk cId="1802637997" sldId="266"/>
        </pc:sldMkLst>
        <pc:picChg chg="mod">
          <ac:chgData name="Lee Yu Yee Dominic /CSF" userId="59ddad63-47f1-4317-b088-d34171f6460d" providerId="ADAL" clId="{0987DF0A-0C8E-4D55-8B60-6C7B31AF2AC8}" dt="2022-08-06T17:09:46.314" v="159" actId="1076"/>
          <ac:picMkLst>
            <pc:docMk/>
            <pc:sldMk cId="1802637997" sldId="266"/>
            <ac:picMk id="2" creationId="{C6B37E78-EAD2-B98D-7FFB-70CFED1D506A}"/>
          </ac:picMkLst>
        </pc:picChg>
      </pc:sldChg>
      <pc:sldChg chg="modSp mod">
        <pc:chgData name="Lee Yu Yee Dominic /CSF" userId="59ddad63-47f1-4317-b088-d34171f6460d" providerId="ADAL" clId="{0987DF0A-0C8E-4D55-8B60-6C7B31AF2AC8}" dt="2022-08-01T13:24:17.713" v="70" actId="20577"/>
        <pc:sldMkLst>
          <pc:docMk/>
          <pc:sldMk cId="2106963793" sldId="273"/>
        </pc:sldMkLst>
        <pc:spChg chg="mod">
          <ac:chgData name="Lee Yu Yee Dominic /CSF" userId="59ddad63-47f1-4317-b088-d34171f6460d" providerId="ADAL" clId="{0987DF0A-0C8E-4D55-8B60-6C7B31AF2AC8}" dt="2022-08-01T13:24:17.713" v="70" actId="20577"/>
          <ac:spMkLst>
            <pc:docMk/>
            <pc:sldMk cId="2106963793" sldId="273"/>
            <ac:spMk id="62" creationId="{A248C1BD-A325-9593-215E-A14222307F32}"/>
          </ac:spMkLst>
        </pc:spChg>
      </pc:sldChg>
      <pc:sldChg chg="modSp mod">
        <pc:chgData name="Lee Yu Yee Dominic /CSF" userId="59ddad63-47f1-4317-b088-d34171f6460d" providerId="ADAL" clId="{0987DF0A-0C8E-4D55-8B60-6C7B31AF2AC8}" dt="2022-08-01T13:33:36.190" v="158" actId="20577"/>
        <pc:sldMkLst>
          <pc:docMk/>
          <pc:sldMk cId="577038019" sldId="303"/>
        </pc:sldMkLst>
        <pc:graphicFrameChg chg="modGraphic">
          <ac:chgData name="Lee Yu Yee Dominic /CSF" userId="59ddad63-47f1-4317-b088-d34171f6460d" providerId="ADAL" clId="{0987DF0A-0C8E-4D55-8B60-6C7B31AF2AC8}" dt="2022-08-01T13:33:36.190" v="158" actId="20577"/>
          <ac:graphicFrameMkLst>
            <pc:docMk/>
            <pc:sldMk cId="577038019" sldId="303"/>
            <ac:graphicFrameMk id="3" creationId="{51C4372A-2C66-F165-65A8-0EACC7341934}"/>
          </ac:graphicFrameMkLst>
        </pc:graphicFrameChg>
      </pc:sldChg>
      <pc:sldChg chg="modSp mod">
        <pc:chgData name="Lee Yu Yee Dominic /CSF" userId="59ddad63-47f1-4317-b088-d34171f6460d" providerId="ADAL" clId="{0987DF0A-0C8E-4D55-8B60-6C7B31AF2AC8}" dt="2022-08-01T13:18:48.681" v="56" actId="20577"/>
        <pc:sldMkLst>
          <pc:docMk/>
          <pc:sldMk cId="2347220150" sldId="304"/>
        </pc:sldMkLst>
        <pc:spChg chg="mod">
          <ac:chgData name="Lee Yu Yee Dominic /CSF" userId="59ddad63-47f1-4317-b088-d34171f6460d" providerId="ADAL" clId="{0987DF0A-0C8E-4D55-8B60-6C7B31AF2AC8}" dt="2022-08-01T13:18:48.681" v="56" actId="20577"/>
          <ac:spMkLst>
            <pc:docMk/>
            <pc:sldMk cId="2347220150" sldId="304"/>
            <ac:spMk id="9" creationId="{2DCB4B83-017E-E99B-777C-25333837E21E}"/>
          </ac:spMkLst>
        </pc:spChg>
      </pc:sldChg>
      <pc:sldChg chg="modSp mod">
        <pc:chgData name="Lee Yu Yee Dominic /CSF" userId="59ddad63-47f1-4317-b088-d34171f6460d" providerId="ADAL" clId="{0987DF0A-0C8E-4D55-8B60-6C7B31AF2AC8}" dt="2022-08-01T12:44:28.197" v="51" actId="20577"/>
        <pc:sldMkLst>
          <pc:docMk/>
          <pc:sldMk cId="903172165" sldId="305"/>
        </pc:sldMkLst>
        <pc:spChg chg="mod">
          <ac:chgData name="Lee Yu Yee Dominic /CSF" userId="59ddad63-47f1-4317-b088-d34171f6460d" providerId="ADAL" clId="{0987DF0A-0C8E-4D55-8B60-6C7B31AF2AC8}" dt="2022-08-01T12:44:28.197" v="51" actId="20577"/>
          <ac:spMkLst>
            <pc:docMk/>
            <pc:sldMk cId="903172165" sldId="305"/>
            <ac:spMk id="2" creationId="{C3F36749-B999-7CFB-201F-115861E76D69}"/>
          </ac:spMkLst>
        </pc:spChg>
      </pc:sldChg>
    </pc:docChg>
  </pc:docChgLst>
  <pc:docChgLst>
    <pc:chgData name="Lee Yu Yee Dominic /CSF" userId="S::s10222894@connect.np.edu.sg::59ddad63-47f1-4317-b088-d34171f6460d" providerId="AD" clId="Web-{9807B422-0292-4E02-96BC-9656C98879CB}"/>
    <pc:docChg chg="modSld addMainMaster delMainMaster">
      <pc:chgData name="Lee Yu Yee Dominic /CSF" userId="S::s10222894@connect.np.edu.sg::59ddad63-47f1-4317-b088-d34171f6460d" providerId="AD" clId="Web-{9807B422-0292-4E02-96BC-9656C98879CB}" dt="2022-07-26T06:39:56.244" v="0"/>
      <pc:docMkLst>
        <pc:docMk/>
      </pc:docMkLst>
      <pc:sldChg chg="addSp modSp mod setBg modClrScheme chgLayout">
        <pc:chgData name="Lee Yu Yee Dominic /CSF" userId="S::s10222894@connect.np.edu.sg::59ddad63-47f1-4317-b088-d34171f6460d" providerId="AD" clId="Web-{9807B422-0292-4E02-96BC-9656C98879CB}" dt="2022-07-26T06:39:56.244" v="0"/>
        <pc:sldMkLst>
          <pc:docMk/>
          <pc:sldMk cId="109857222" sldId="256"/>
        </pc:sldMkLst>
        <pc:spChg chg="mod">
          <ac:chgData name="Lee Yu Yee Dominic /CSF" userId="S::s10222894@connect.np.edu.sg::59ddad63-47f1-4317-b088-d34171f6460d" providerId="AD" clId="Web-{9807B422-0292-4E02-96BC-9656C98879CB}" dt="2022-07-26T06:39:56.244" v="0"/>
          <ac:spMkLst>
            <pc:docMk/>
            <pc:sldMk cId="109857222" sldId="256"/>
            <ac:spMk id="2" creationId="{00000000-0000-0000-0000-000000000000}"/>
          </ac:spMkLst>
        </pc:spChg>
        <pc:spChg chg="mod">
          <ac:chgData name="Lee Yu Yee Dominic /CSF" userId="S::s10222894@connect.np.edu.sg::59ddad63-47f1-4317-b088-d34171f6460d" providerId="AD" clId="Web-{9807B422-0292-4E02-96BC-9656C98879CB}" dt="2022-07-26T06:39:56.244" v="0"/>
          <ac:spMkLst>
            <pc:docMk/>
            <pc:sldMk cId="109857222" sldId="256"/>
            <ac:spMk id="3" creationId="{00000000-0000-0000-0000-000000000000}"/>
          </ac:spMkLst>
        </pc:spChg>
        <pc:spChg chg="add">
          <ac:chgData name="Lee Yu Yee Dominic /CSF" userId="S::s10222894@connect.np.edu.sg::59ddad63-47f1-4317-b088-d34171f6460d" providerId="AD" clId="Web-{9807B422-0292-4E02-96BC-9656C98879CB}" dt="2022-07-26T06:39:56.244" v="0"/>
          <ac:spMkLst>
            <pc:docMk/>
            <pc:sldMk cId="109857222" sldId="256"/>
            <ac:spMk id="9" creationId="{42EC32AE-E4F8-4BC6-BEF2-B48BDD157D3F}"/>
          </ac:spMkLst>
        </pc:spChg>
        <pc:picChg chg="add">
          <ac:chgData name="Lee Yu Yee Dominic /CSF" userId="S::s10222894@connect.np.edu.sg::59ddad63-47f1-4317-b088-d34171f6460d" providerId="AD" clId="Web-{9807B422-0292-4E02-96BC-9656C98879CB}" dt="2022-07-26T06:39:56.244" v="0"/>
          <ac:picMkLst>
            <pc:docMk/>
            <pc:sldMk cId="109857222" sldId="256"/>
            <ac:picMk id="4" creationId="{2F05C537-4A84-2315-8D27-A589DBDFDE0C}"/>
          </ac:picMkLst>
        </pc:picChg>
        <pc:cxnChg chg="add">
          <ac:chgData name="Lee Yu Yee Dominic /CSF" userId="S::s10222894@connect.np.edu.sg::59ddad63-47f1-4317-b088-d34171f6460d" providerId="AD" clId="Web-{9807B422-0292-4E02-96BC-9656C98879CB}" dt="2022-07-26T06:39:56.244" v="0"/>
          <ac:cxnSpMkLst>
            <pc:docMk/>
            <pc:sldMk cId="109857222" sldId="256"/>
            <ac:cxnSpMk id="11" creationId="{5211C822-2379-4749-95C7-3CDA93294E14}"/>
          </ac:cxnSpMkLst>
        </pc:cxnChg>
      </pc:sldChg>
      <pc:sldMasterChg chg="del delSldLayout">
        <pc:chgData name="Lee Yu Yee Dominic /CSF" userId="S::s10222894@connect.np.edu.sg::59ddad63-47f1-4317-b088-d34171f6460d" providerId="AD" clId="Web-{9807B422-0292-4E02-96BC-9656C98879CB}" dt="2022-07-26T06:39:56.244" v="0"/>
        <pc:sldMasterMkLst>
          <pc:docMk/>
          <pc:sldMasterMk cId="2460954070" sldId="2147483660"/>
        </pc:sldMasterMkLst>
        <pc:sldLayoutChg chg="del">
          <pc:chgData name="Lee Yu Yee Dominic /CSF" userId="S::s10222894@connect.np.edu.sg::59ddad63-47f1-4317-b088-d34171f6460d" providerId="AD" clId="Web-{9807B422-0292-4E02-96BC-9656C98879CB}" dt="2022-07-26T06:39:56.244" v="0"/>
          <pc:sldLayoutMkLst>
            <pc:docMk/>
            <pc:sldMasterMk cId="2460954070" sldId="2147483660"/>
            <pc:sldLayoutMk cId="2385387890" sldId="2147483661"/>
          </pc:sldLayoutMkLst>
        </pc:sldLayoutChg>
        <pc:sldLayoutChg chg="del">
          <pc:chgData name="Lee Yu Yee Dominic /CSF" userId="S::s10222894@connect.np.edu.sg::59ddad63-47f1-4317-b088-d34171f6460d" providerId="AD" clId="Web-{9807B422-0292-4E02-96BC-9656C98879CB}" dt="2022-07-26T06:39:56.244" v="0"/>
          <pc:sldLayoutMkLst>
            <pc:docMk/>
            <pc:sldMasterMk cId="2460954070" sldId="2147483660"/>
            <pc:sldLayoutMk cId="949138452" sldId="2147483662"/>
          </pc:sldLayoutMkLst>
        </pc:sldLayoutChg>
        <pc:sldLayoutChg chg="del">
          <pc:chgData name="Lee Yu Yee Dominic /CSF" userId="S::s10222894@connect.np.edu.sg::59ddad63-47f1-4317-b088-d34171f6460d" providerId="AD" clId="Web-{9807B422-0292-4E02-96BC-9656C98879CB}" dt="2022-07-26T06:39:56.244" v="0"/>
          <pc:sldLayoutMkLst>
            <pc:docMk/>
            <pc:sldMasterMk cId="2460954070" sldId="2147483660"/>
            <pc:sldLayoutMk cId="2591524520" sldId="2147483663"/>
          </pc:sldLayoutMkLst>
        </pc:sldLayoutChg>
        <pc:sldLayoutChg chg="del">
          <pc:chgData name="Lee Yu Yee Dominic /CSF" userId="S::s10222894@connect.np.edu.sg::59ddad63-47f1-4317-b088-d34171f6460d" providerId="AD" clId="Web-{9807B422-0292-4E02-96BC-9656C98879CB}" dt="2022-07-26T06:39:56.244" v="0"/>
          <pc:sldLayoutMkLst>
            <pc:docMk/>
            <pc:sldMasterMk cId="2460954070" sldId="2147483660"/>
            <pc:sldLayoutMk cId="1203092039" sldId="2147483664"/>
          </pc:sldLayoutMkLst>
        </pc:sldLayoutChg>
        <pc:sldLayoutChg chg="del">
          <pc:chgData name="Lee Yu Yee Dominic /CSF" userId="S::s10222894@connect.np.edu.sg::59ddad63-47f1-4317-b088-d34171f6460d" providerId="AD" clId="Web-{9807B422-0292-4E02-96BC-9656C98879CB}" dt="2022-07-26T06:39:56.244" v="0"/>
          <pc:sldLayoutMkLst>
            <pc:docMk/>
            <pc:sldMasterMk cId="2460954070" sldId="2147483660"/>
            <pc:sldLayoutMk cId="3733172339" sldId="2147483665"/>
          </pc:sldLayoutMkLst>
        </pc:sldLayoutChg>
        <pc:sldLayoutChg chg="del">
          <pc:chgData name="Lee Yu Yee Dominic /CSF" userId="S::s10222894@connect.np.edu.sg::59ddad63-47f1-4317-b088-d34171f6460d" providerId="AD" clId="Web-{9807B422-0292-4E02-96BC-9656C98879CB}" dt="2022-07-26T06:39:56.244" v="0"/>
          <pc:sldLayoutMkLst>
            <pc:docMk/>
            <pc:sldMasterMk cId="2460954070" sldId="2147483660"/>
            <pc:sldLayoutMk cId="3210312558" sldId="2147483666"/>
          </pc:sldLayoutMkLst>
        </pc:sldLayoutChg>
        <pc:sldLayoutChg chg="del">
          <pc:chgData name="Lee Yu Yee Dominic /CSF" userId="S::s10222894@connect.np.edu.sg::59ddad63-47f1-4317-b088-d34171f6460d" providerId="AD" clId="Web-{9807B422-0292-4E02-96BC-9656C98879CB}" dt="2022-07-26T06:39:56.244" v="0"/>
          <pc:sldLayoutMkLst>
            <pc:docMk/>
            <pc:sldMasterMk cId="2460954070" sldId="2147483660"/>
            <pc:sldLayoutMk cId="3146388984" sldId="2147483667"/>
          </pc:sldLayoutMkLst>
        </pc:sldLayoutChg>
        <pc:sldLayoutChg chg="del">
          <pc:chgData name="Lee Yu Yee Dominic /CSF" userId="S::s10222894@connect.np.edu.sg::59ddad63-47f1-4317-b088-d34171f6460d" providerId="AD" clId="Web-{9807B422-0292-4E02-96BC-9656C98879CB}" dt="2022-07-26T06:39:56.244" v="0"/>
          <pc:sldLayoutMkLst>
            <pc:docMk/>
            <pc:sldMasterMk cId="2460954070" sldId="2147483660"/>
            <pc:sldLayoutMk cId="3171841454" sldId="2147483668"/>
          </pc:sldLayoutMkLst>
        </pc:sldLayoutChg>
        <pc:sldLayoutChg chg="del">
          <pc:chgData name="Lee Yu Yee Dominic /CSF" userId="S::s10222894@connect.np.edu.sg::59ddad63-47f1-4317-b088-d34171f6460d" providerId="AD" clId="Web-{9807B422-0292-4E02-96BC-9656C98879CB}" dt="2022-07-26T06:39:56.244" v="0"/>
          <pc:sldLayoutMkLst>
            <pc:docMk/>
            <pc:sldMasterMk cId="2460954070" sldId="2147483660"/>
            <pc:sldLayoutMk cId="1718958274" sldId="2147483669"/>
          </pc:sldLayoutMkLst>
        </pc:sldLayoutChg>
        <pc:sldLayoutChg chg="del">
          <pc:chgData name="Lee Yu Yee Dominic /CSF" userId="S::s10222894@connect.np.edu.sg::59ddad63-47f1-4317-b088-d34171f6460d" providerId="AD" clId="Web-{9807B422-0292-4E02-96BC-9656C98879CB}" dt="2022-07-26T06:39:56.244" v="0"/>
          <pc:sldLayoutMkLst>
            <pc:docMk/>
            <pc:sldMasterMk cId="2460954070" sldId="2147483660"/>
            <pc:sldLayoutMk cId="2202905451" sldId="2147483670"/>
          </pc:sldLayoutMkLst>
        </pc:sldLayoutChg>
        <pc:sldLayoutChg chg="del">
          <pc:chgData name="Lee Yu Yee Dominic /CSF" userId="S::s10222894@connect.np.edu.sg::59ddad63-47f1-4317-b088-d34171f6460d" providerId="AD" clId="Web-{9807B422-0292-4E02-96BC-9656C98879CB}" dt="2022-07-26T06:39:56.244" v="0"/>
          <pc:sldLayoutMkLst>
            <pc:docMk/>
            <pc:sldMasterMk cId="2460954070" sldId="2147483660"/>
            <pc:sldLayoutMk cId="3479445657" sldId="2147483671"/>
          </pc:sldLayoutMkLst>
        </pc:sldLayoutChg>
      </pc:sldMasterChg>
      <pc:sldMasterChg chg="add addSldLayout">
        <pc:chgData name="Lee Yu Yee Dominic /CSF" userId="S::s10222894@connect.np.edu.sg::59ddad63-47f1-4317-b088-d34171f6460d" providerId="AD" clId="Web-{9807B422-0292-4E02-96BC-9656C98879CB}" dt="2022-07-26T06:39:56.244" v="0"/>
        <pc:sldMasterMkLst>
          <pc:docMk/>
          <pc:sldMasterMk cId="3679300470" sldId="2147483724"/>
        </pc:sldMasterMkLst>
        <pc:sldLayoutChg chg="add">
          <pc:chgData name="Lee Yu Yee Dominic /CSF" userId="S::s10222894@connect.np.edu.sg::59ddad63-47f1-4317-b088-d34171f6460d" providerId="AD" clId="Web-{9807B422-0292-4E02-96BC-9656C98879CB}" dt="2022-07-26T06:39:56.244" v="0"/>
          <pc:sldLayoutMkLst>
            <pc:docMk/>
            <pc:sldMasterMk cId="3679300470" sldId="2147483724"/>
            <pc:sldLayoutMk cId="829065345" sldId="2147483713"/>
          </pc:sldLayoutMkLst>
        </pc:sldLayoutChg>
        <pc:sldLayoutChg chg="add">
          <pc:chgData name="Lee Yu Yee Dominic /CSF" userId="S::s10222894@connect.np.edu.sg::59ddad63-47f1-4317-b088-d34171f6460d" providerId="AD" clId="Web-{9807B422-0292-4E02-96BC-9656C98879CB}" dt="2022-07-26T06:39:56.244" v="0"/>
          <pc:sldLayoutMkLst>
            <pc:docMk/>
            <pc:sldMasterMk cId="3679300470" sldId="2147483724"/>
            <pc:sldLayoutMk cId="1651729665" sldId="2147483714"/>
          </pc:sldLayoutMkLst>
        </pc:sldLayoutChg>
        <pc:sldLayoutChg chg="add">
          <pc:chgData name="Lee Yu Yee Dominic /CSF" userId="S::s10222894@connect.np.edu.sg::59ddad63-47f1-4317-b088-d34171f6460d" providerId="AD" clId="Web-{9807B422-0292-4E02-96BC-9656C98879CB}" dt="2022-07-26T06:39:56.244" v="0"/>
          <pc:sldLayoutMkLst>
            <pc:docMk/>
            <pc:sldMasterMk cId="3679300470" sldId="2147483724"/>
            <pc:sldLayoutMk cId="1205837773" sldId="2147483715"/>
          </pc:sldLayoutMkLst>
        </pc:sldLayoutChg>
        <pc:sldLayoutChg chg="add">
          <pc:chgData name="Lee Yu Yee Dominic /CSF" userId="S::s10222894@connect.np.edu.sg::59ddad63-47f1-4317-b088-d34171f6460d" providerId="AD" clId="Web-{9807B422-0292-4E02-96BC-9656C98879CB}" dt="2022-07-26T06:39:56.244" v="0"/>
          <pc:sldLayoutMkLst>
            <pc:docMk/>
            <pc:sldMasterMk cId="3679300470" sldId="2147483724"/>
            <pc:sldLayoutMk cId="934215688" sldId="2147483716"/>
          </pc:sldLayoutMkLst>
        </pc:sldLayoutChg>
        <pc:sldLayoutChg chg="add">
          <pc:chgData name="Lee Yu Yee Dominic /CSF" userId="S::s10222894@connect.np.edu.sg::59ddad63-47f1-4317-b088-d34171f6460d" providerId="AD" clId="Web-{9807B422-0292-4E02-96BC-9656C98879CB}" dt="2022-07-26T06:39:56.244" v="0"/>
          <pc:sldLayoutMkLst>
            <pc:docMk/>
            <pc:sldMasterMk cId="3679300470" sldId="2147483724"/>
            <pc:sldLayoutMk cId="527827327" sldId="2147483717"/>
          </pc:sldLayoutMkLst>
        </pc:sldLayoutChg>
        <pc:sldLayoutChg chg="add">
          <pc:chgData name="Lee Yu Yee Dominic /CSF" userId="S::s10222894@connect.np.edu.sg::59ddad63-47f1-4317-b088-d34171f6460d" providerId="AD" clId="Web-{9807B422-0292-4E02-96BC-9656C98879CB}" dt="2022-07-26T06:39:56.244" v="0"/>
          <pc:sldLayoutMkLst>
            <pc:docMk/>
            <pc:sldMasterMk cId="3679300470" sldId="2147483724"/>
            <pc:sldLayoutMk cId="1394212555" sldId="2147483718"/>
          </pc:sldLayoutMkLst>
        </pc:sldLayoutChg>
        <pc:sldLayoutChg chg="add">
          <pc:chgData name="Lee Yu Yee Dominic /CSF" userId="S::s10222894@connect.np.edu.sg::59ddad63-47f1-4317-b088-d34171f6460d" providerId="AD" clId="Web-{9807B422-0292-4E02-96BC-9656C98879CB}" dt="2022-07-26T06:39:56.244" v="0"/>
          <pc:sldLayoutMkLst>
            <pc:docMk/>
            <pc:sldMasterMk cId="3679300470" sldId="2147483724"/>
            <pc:sldLayoutMk cId="1323768023" sldId="2147483719"/>
          </pc:sldLayoutMkLst>
        </pc:sldLayoutChg>
        <pc:sldLayoutChg chg="add">
          <pc:chgData name="Lee Yu Yee Dominic /CSF" userId="S::s10222894@connect.np.edu.sg::59ddad63-47f1-4317-b088-d34171f6460d" providerId="AD" clId="Web-{9807B422-0292-4E02-96BC-9656C98879CB}" dt="2022-07-26T06:39:56.244" v="0"/>
          <pc:sldLayoutMkLst>
            <pc:docMk/>
            <pc:sldMasterMk cId="3679300470" sldId="2147483724"/>
            <pc:sldLayoutMk cId="1269173229" sldId="2147483720"/>
          </pc:sldLayoutMkLst>
        </pc:sldLayoutChg>
        <pc:sldLayoutChg chg="add">
          <pc:chgData name="Lee Yu Yee Dominic /CSF" userId="S::s10222894@connect.np.edu.sg::59ddad63-47f1-4317-b088-d34171f6460d" providerId="AD" clId="Web-{9807B422-0292-4E02-96BC-9656C98879CB}" dt="2022-07-26T06:39:56.244" v="0"/>
          <pc:sldLayoutMkLst>
            <pc:docMk/>
            <pc:sldMasterMk cId="3679300470" sldId="2147483724"/>
            <pc:sldLayoutMk cId="2764023969" sldId="2147483721"/>
          </pc:sldLayoutMkLst>
        </pc:sldLayoutChg>
        <pc:sldLayoutChg chg="add">
          <pc:chgData name="Lee Yu Yee Dominic /CSF" userId="S::s10222894@connect.np.edu.sg::59ddad63-47f1-4317-b088-d34171f6460d" providerId="AD" clId="Web-{9807B422-0292-4E02-96BC-9656C98879CB}" dt="2022-07-26T06:39:56.244" v="0"/>
          <pc:sldLayoutMkLst>
            <pc:docMk/>
            <pc:sldMasterMk cId="3679300470" sldId="2147483724"/>
            <pc:sldLayoutMk cId="805899809" sldId="2147483722"/>
          </pc:sldLayoutMkLst>
        </pc:sldLayoutChg>
        <pc:sldLayoutChg chg="add">
          <pc:chgData name="Lee Yu Yee Dominic /CSF" userId="S::s10222894@connect.np.edu.sg::59ddad63-47f1-4317-b088-d34171f6460d" providerId="AD" clId="Web-{9807B422-0292-4E02-96BC-9656C98879CB}" dt="2022-07-26T06:39:56.244" v="0"/>
          <pc:sldLayoutMkLst>
            <pc:docMk/>
            <pc:sldMasterMk cId="3679300470" sldId="2147483724"/>
            <pc:sldLayoutMk cId="429404007" sldId="2147483723"/>
          </pc:sldLayoutMkLst>
        </pc:sldLayoutChg>
      </pc:sldMasterChg>
    </pc:docChg>
  </pc:docChgLst>
</pc:chgInfo>
</file>

<file path=ppt/comments/modernComment_108_3E59B450.xml><?xml version="1.0" encoding="utf-8"?>
<p188:cmLst xmlns:a="http://schemas.openxmlformats.org/drawingml/2006/main" xmlns:r="http://schemas.openxmlformats.org/officeDocument/2006/relationships" xmlns:p188="http://schemas.microsoft.com/office/powerpoint/2018/8/main">
  <p188:cm id="{FFF74193-8812-41E6-BB3C-F04E2CC3EF7F}" authorId="{8CDC2821-D4EE-6FEB-59E9-79A9B2EE0F07}" created="2022-07-28T09:39:44.383">
    <pc:sldMkLst xmlns:pc="http://schemas.microsoft.com/office/powerpoint/2013/main/command">
      <pc:docMk/>
      <pc:sldMk cId="1046066256" sldId="264"/>
    </pc:sldMkLst>
    <p188:txBody>
      <a:bodyPr/>
      <a:lstStyle/>
      <a:p>
        <a:r>
          <a:rPr lang="en-US"/>
          <a:t>independence of errors, linearity in the logit for continuous variables, absence of multicollinearity, and lack of strongly influential outliers.</a:t>
        </a:r>
      </a:p>
    </p188:txBody>
  </p188:cm>
</p188: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9E8C4-D795-463F-AAF3-5018913ED085}"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B5B5AB45-2A23-45FD-AA60-2C6EB8190930}">
      <dgm:prSet/>
      <dgm:spPr/>
      <dgm:t>
        <a:bodyPr/>
        <a:lstStyle/>
        <a:p>
          <a:r>
            <a:rPr lang="en-US"/>
            <a:t>Dominic -–&gt; Logistic Regression</a:t>
          </a:r>
        </a:p>
      </dgm:t>
    </dgm:pt>
    <dgm:pt modelId="{50BE3150-A766-49EF-A936-EA05E4D3E14B}" type="parTrans" cxnId="{B82C855C-72FB-48FA-8C8B-830FA37DB00E}">
      <dgm:prSet/>
      <dgm:spPr/>
      <dgm:t>
        <a:bodyPr/>
        <a:lstStyle/>
        <a:p>
          <a:endParaRPr lang="en-US"/>
        </a:p>
      </dgm:t>
    </dgm:pt>
    <dgm:pt modelId="{FDB37017-2EA6-4EE4-9B98-591B9630F73D}" type="sibTrans" cxnId="{B82C855C-72FB-48FA-8C8B-830FA37DB00E}">
      <dgm:prSet/>
      <dgm:spPr/>
      <dgm:t>
        <a:bodyPr/>
        <a:lstStyle/>
        <a:p>
          <a:endParaRPr lang="en-US"/>
        </a:p>
      </dgm:t>
    </dgm:pt>
    <dgm:pt modelId="{3469449B-13BF-4674-8023-3E80EC782792}">
      <dgm:prSet/>
      <dgm:spPr/>
      <dgm:t>
        <a:bodyPr/>
        <a:lstStyle/>
        <a:p>
          <a:pPr rtl="0"/>
          <a:r>
            <a:rPr lang="en-US"/>
            <a:t>Kai Chong </a:t>
          </a:r>
          <a:r>
            <a:rPr lang="en-US">
              <a:latin typeface="Calibri Light" panose="020F0302020204030204"/>
            </a:rPr>
            <a:t>--&gt; </a:t>
          </a:r>
          <a:r>
            <a:rPr lang="en-US" b="1">
              <a:latin typeface="Calibri Light" panose="020F0302020204030204"/>
            </a:rPr>
            <a:t>Support Vector Machine</a:t>
          </a:r>
          <a:endParaRPr lang="en-US" b="1"/>
        </a:p>
      </dgm:t>
    </dgm:pt>
    <dgm:pt modelId="{C605DABA-29E5-46A7-A506-8DB169C60977}" type="parTrans" cxnId="{42C0595A-0C17-4F85-BF65-4BAC5042D21D}">
      <dgm:prSet/>
      <dgm:spPr/>
      <dgm:t>
        <a:bodyPr/>
        <a:lstStyle/>
        <a:p>
          <a:endParaRPr lang="en-US"/>
        </a:p>
      </dgm:t>
    </dgm:pt>
    <dgm:pt modelId="{BA1D2C9E-B3B1-4495-8DC1-6597970F7488}" type="sibTrans" cxnId="{42C0595A-0C17-4F85-BF65-4BAC5042D21D}">
      <dgm:prSet/>
      <dgm:spPr/>
      <dgm:t>
        <a:bodyPr/>
        <a:lstStyle/>
        <a:p>
          <a:endParaRPr lang="en-US"/>
        </a:p>
      </dgm:t>
    </dgm:pt>
    <dgm:pt modelId="{786BE43D-473E-4B9D-A924-50BC6223A904}">
      <dgm:prSet/>
      <dgm:spPr/>
      <dgm:t>
        <a:bodyPr/>
        <a:lstStyle/>
        <a:p>
          <a:r>
            <a:rPr lang="en-US"/>
            <a:t>Ian --&gt; Gradient Boosting</a:t>
          </a:r>
        </a:p>
      </dgm:t>
    </dgm:pt>
    <dgm:pt modelId="{C118C55F-4B75-4D15-8299-D0A2A52E262B}" type="parTrans" cxnId="{B6E3048C-6CF5-400C-92D6-80826AA07039}">
      <dgm:prSet/>
      <dgm:spPr/>
      <dgm:t>
        <a:bodyPr/>
        <a:lstStyle/>
        <a:p>
          <a:endParaRPr lang="en-US"/>
        </a:p>
      </dgm:t>
    </dgm:pt>
    <dgm:pt modelId="{F1E0C795-8BE2-4DCE-AE22-BAADEA87CCD1}" type="sibTrans" cxnId="{B6E3048C-6CF5-400C-92D6-80826AA07039}">
      <dgm:prSet/>
      <dgm:spPr/>
      <dgm:t>
        <a:bodyPr/>
        <a:lstStyle/>
        <a:p>
          <a:endParaRPr lang="en-US"/>
        </a:p>
      </dgm:t>
    </dgm:pt>
    <dgm:pt modelId="{213DD2FA-3424-4327-8965-C03B6B8AB290}">
      <dgm:prSet/>
      <dgm:spPr/>
      <dgm:t>
        <a:bodyPr/>
        <a:lstStyle/>
        <a:p>
          <a:pPr rtl="0"/>
          <a:r>
            <a:rPr lang="en-US"/>
            <a:t>Kendric --&gt;</a:t>
          </a:r>
          <a:r>
            <a:rPr lang="en-US">
              <a:latin typeface="Calibri Light" panose="020F0302020204030204"/>
            </a:rPr>
            <a:t> </a:t>
          </a:r>
          <a:r>
            <a:rPr lang="en-US" b="1">
              <a:latin typeface="Calibri Light" panose="020F0302020204030204"/>
            </a:rPr>
            <a:t>Naive Bayes</a:t>
          </a:r>
          <a:endParaRPr lang="en-US" b="1"/>
        </a:p>
      </dgm:t>
    </dgm:pt>
    <dgm:pt modelId="{3FA8F6C2-C4DC-4F8F-9CC0-FB98821AA5A8}" type="parTrans" cxnId="{3E0FA8E4-C869-4BE9-80CF-AA30B8AC485E}">
      <dgm:prSet/>
      <dgm:spPr/>
      <dgm:t>
        <a:bodyPr/>
        <a:lstStyle/>
        <a:p>
          <a:endParaRPr lang="en-US"/>
        </a:p>
      </dgm:t>
    </dgm:pt>
    <dgm:pt modelId="{A11B7E38-86C8-411A-8CBE-8DFA012EAA05}" type="sibTrans" cxnId="{3E0FA8E4-C869-4BE9-80CF-AA30B8AC485E}">
      <dgm:prSet/>
      <dgm:spPr/>
      <dgm:t>
        <a:bodyPr/>
        <a:lstStyle/>
        <a:p>
          <a:endParaRPr lang="en-US"/>
        </a:p>
      </dgm:t>
    </dgm:pt>
    <dgm:pt modelId="{54346283-9596-42AC-B910-9D90CDC57B7D}">
      <dgm:prSet phldr="0"/>
      <dgm:spPr/>
      <dgm:t>
        <a:bodyPr/>
        <a:lstStyle/>
        <a:p>
          <a:endParaRPr lang="en-US">
            <a:latin typeface="Calibri Light" panose="020F0302020204030204"/>
          </a:endParaRPr>
        </a:p>
      </dgm:t>
    </dgm:pt>
    <dgm:pt modelId="{CD194AF2-6289-4F07-868A-B480CDB92185}" type="parTrans" cxnId="{FF63C8D8-E6A7-48D3-B610-2E9084CAF447}">
      <dgm:prSet/>
      <dgm:spPr/>
    </dgm:pt>
    <dgm:pt modelId="{91975343-8DD9-42BF-A137-72230FE6897F}" type="sibTrans" cxnId="{FF63C8D8-E6A7-48D3-B610-2E9084CAF447}">
      <dgm:prSet/>
      <dgm:spPr/>
    </dgm:pt>
    <dgm:pt modelId="{B91C8D22-F1AD-4792-A484-FE2A7F57A533}">
      <dgm:prSet phldr="0"/>
      <dgm:spPr/>
      <dgm:t>
        <a:bodyPr/>
        <a:lstStyle/>
        <a:p>
          <a:r>
            <a:rPr lang="en-US"/>
            <a:t>Eugene --&gt; Random Forest</a:t>
          </a:r>
        </a:p>
      </dgm:t>
    </dgm:pt>
    <dgm:pt modelId="{F675DE80-F725-4FD4-B95B-40EA4143D926}" type="parTrans" cxnId="{B8CD6E2F-0AEB-4FFB-98E0-0A06B8F5DF70}">
      <dgm:prSet/>
      <dgm:spPr/>
    </dgm:pt>
    <dgm:pt modelId="{7773F570-A691-43F6-9DE2-C4A14AB31710}" type="sibTrans" cxnId="{B8CD6E2F-0AEB-4FFB-98E0-0A06B8F5DF70}">
      <dgm:prSet/>
      <dgm:spPr/>
      <dgm:t>
        <a:bodyPr/>
        <a:lstStyle/>
        <a:p>
          <a:endParaRPr lang="en-US"/>
        </a:p>
      </dgm:t>
    </dgm:pt>
    <dgm:pt modelId="{E0337615-D8EE-4B03-95AA-1D797E5DFF17}" type="pres">
      <dgm:prSet presAssocID="{0649E8C4-D795-463F-AAF3-5018913ED085}" presName="outerComposite" presStyleCnt="0">
        <dgm:presLayoutVars>
          <dgm:chMax val="5"/>
          <dgm:dir/>
          <dgm:resizeHandles val="exact"/>
        </dgm:presLayoutVars>
      </dgm:prSet>
      <dgm:spPr/>
    </dgm:pt>
    <dgm:pt modelId="{6004F73F-944F-4CF6-B343-CD80629E961F}" type="pres">
      <dgm:prSet presAssocID="{0649E8C4-D795-463F-AAF3-5018913ED085}" presName="dummyMaxCanvas" presStyleCnt="0">
        <dgm:presLayoutVars/>
      </dgm:prSet>
      <dgm:spPr/>
    </dgm:pt>
    <dgm:pt modelId="{5D928EB3-B748-4ACA-BDF4-97BA000522BE}" type="pres">
      <dgm:prSet presAssocID="{0649E8C4-D795-463F-AAF3-5018913ED085}" presName="FiveNodes_1" presStyleLbl="node1" presStyleIdx="0" presStyleCnt="5">
        <dgm:presLayoutVars>
          <dgm:bulletEnabled val="1"/>
        </dgm:presLayoutVars>
      </dgm:prSet>
      <dgm:spPr/>
    </dgm:pt>
    <dgm:pt modelId="{07AC0094-0ECA-4323-B2DE-6E8A00725BBD}" type="pres">
      <dgm:prSet presAssocID="{0649E8C4-D795-463F-AAF3-5018913ED085}" presName="FiveNodes_2" presStyleLbl="node1" presStyleIdx="1" presStyleCnt="5">
        <dgm:presLayoutVars>
          <dgm:bulletEnabled val="1"/>
        </dgm:presLayoutVars>
      </dgm:prSet>
      <dgm:spPr/>
    </dgm:pt>
    <dgm:pt modelId="{7C7E6113-9C0C-4AF5-88E8-7FA415BFEDFA}" type="pres">
      <dgm:prSet presAssocID="{0649E8C4-D795-463F-AAF3-5018913ED085}" presName="FiveNodes_3" presStyleLbl="node1" presStyleIdx="2" presStyleCnt="5">
        <dgm:presLayoutVars>
          <dgm:bulletEnabled val="1"/>
        </dgm:presLayoutVars>
      </dgm:prSet>
      <dgm:spPr/>
    </dgm:pt>
    <dgm:pt modelId="{C65CF778-80E0-46B8-A359-285D8B385B0D}" type="pres">
      <dgm:prSet presAssocID="{0649E8C4-D795-463F-AAF3-5018913ED085}" presName="FiveNodes_4" presStyleLbl="node1" presStyleIdx="3" presStyleCnt="5">
        <dgm:presLayoutVars>
          <dgm:bulletEnabled val="1"/>
        </dgm:presLayoutVars>
      </dgm:prSet>
      <dgm:spPr/>
    </dgm:pt>
    <dgm:pt modelId="{C88BF03A-BF97-406B-B8CB-EDB93719ACB2}" type="pres">
      <dgm:prSet presAssocID="{0649E8C4-D795-463F-AAF3-5018913ED085}" presName="FiveNodes_5" presStyleLbl="node1" presStyleIdx="4" presStyleCnt="5">
        <dgm:presLayoutVars>
          <dgm:bulletEnabled val="1"/>
        </dgm:presLayoutVars>
      </dgm:prSet>
      <dgm:spPr/>
    </dgm:pt>
    <dgm:pt modelId="{C6A5A3C0-DCA4-45F0-BE4D-D8A1A4A5E222}" type="pres">
      <dgm:prSet presAssocID="{0649E8C4-D795-463F-AAF3-5018913ED085}" presName="FiveConn_1-2" presStyleLbl="fgAccFollowNode1" presStyleIdx="0" presStyleCnt="4">
        <dgm:presLayoutVars>
          <dgm:bulletEnabled val="1"/>
        </dgm:presLayoutVars>
      </dgm:prSet>
      <dgm:spPr/>
    </dgm:pt>
    <dgm:pt modelId="{D78B1734-D7DF-4ED6-A4AB-2333BA8E0B2F}" type="pres">
      <dgm:prSet presAssocID="{0649E8C4-D795-463F-AAF3-5018913ED085}" presName="FiveConn_2-3" presStyleLbl="fgAccFollowNode1" presStyleIdx="1" presStyleCnt="4">
        <dgm:presLayoutVars>
          <dgm:bulletEnabled val="1"/>
        </dgm:presLayoutVars>
      </dgm:prSet>
      <dgm:spPr/>
    </dgm:pt>
    <dgm:pt modelId="{C199F6C4-0D4F-4373-8677-551A1A0F9D59}" type="pres">
      <dgm:prSet presAssocID="{0649E8C4-D795-463F-AAF3-5018913ED085}" presName="FiveConn_3-4" presStyleLbl="fgAccFollowNode1" presStyleIdx="2" presStyleCnt="4">
        <dgm:presLayoutVars>
          <dgm:bulletEnabled val="1"/>
        </dgm:presLayoutVars>
      </dgm:prSet>
      <dgm:spPr/>
    </dgm:pt>
    <dgm:pt modelId="{C3DC0134-DE82-4C43-90C3-87F325B19B98}" type="pres">
      <dgm:prSet presAssocID="{0649E8C4-D795-463F-AAF3-5018913ED085}" presName="FiveConn_4-5" presStyleLbl="fgAccFollowNode1" presStyleIdx="3" presStyleCnt="4">
        <dgm:presLayoutVars>
          <dgm:bulletEnabled val="1"/>
        </dgm:presLayoutVars>
      </dgm:prSet>
      <dgm:spPr/>
    </dgm:pt>
    <dgm:pt modelId="{42DF5363-B4A4-4117-9F10-89B80AEDA886}" type="pres">
      <dgm:prSet presAssocID="{0649E8C4-D795-463F-AAF3-5018913ED085}" presName="FiveNodes_1_text" presStyleLbl="node1" presStyleIdx="4" presStyleCnt="5">
        <dgm:presLayoutVars>
          <dgm:bulletEnabled val="1"/>
        </dgm:presLayoutVars>
      </dgm:prSet>
      <dgm:spPr/>
    </dgm:pt>
    <dgm:pt modelId="{479E519E-F8D2-4D3F-BC3D-BCACC6D4FF5B}" type="pres">
      <dgm:prSet presAssocID="{0649E8C4-D795-463F-AAF3-5018913ED085}" presName="FiveNodes_2_text" presStyleLbl="node1" presStyleIdx="4" presStyleCnt="5">
        <dgm:presLayoutVars>
          <dgm:bulletEnabled val="1"/>
        </dgm:presLayoutVars>
      </dgm:prSet>
      <dgm:spPr/>
    </dgm:pt>
    <dgm:pt modelId="{134A04DC-90C9-4CCF-8224-20436D237BE7}" type="pres">
      <dgm:prSet presAssocID="{0649E8C4-D795-463F-AAF3-5018913ED085}" presName="FiveNodes_3_text" presStyleLbl="node1" presStyleIdx="4" presStyleCnt="5">
        <dgm:presLayoutVars>
          <dgm:bulletEnabled val="1"/>
        </dgm:presLayoutVars>
      </dgm:prSet>
      <dgm:spPr/>
    </dgm:pt>
    <dgm:pt modelId="{316A3959-A7D4-4C83-A6AA-AE31C3135ECD}" type="pres">
      <dgm:prSet presAssocID="{0649E8C4-D795-463F-AAF3-5018913ED085}" presName="FiveNodes_4_text" presStyleLbl="node1" presStyleIdx="4" presStyleCnt="5">
        <dgm:presLayoutVars>
          <dgm:bulletEnabled val="1"/>
        </dgm:presLayoutVars>
      </dgm:prSet>
      <dgm:spPr/>
    </dgm:pt>
    <dgm:pt modelId="{A8098BBA-1B7A-4B6C-BC23-F9A91CB6BDB1}" type="pres">
      <dgm:prSet presAssocID="{0649E8C4-D795-463F-AAF3-5018913ED085}" presName="FiveNodes_5_text" presStyleLbl="node1" presStyleIdx="4" presStyleCnt="5">
        <dgm:presLayoutVars>
          <dgm:bulletEnabled val="1"/>
        </dgm:presLayoutVars>
      </dgm:prSet>
      <dgm:spPr/>
    </dgm:pt>
  </dgm:ptLst>
  <dgm:cxnLst>
    <dgm:cxn modelId="{22FAD206-E07E-43CE-97B9-DDE297B44C2D}" type="presOf" srcId="{B5B5AB45-2A23-45FD-AA60-2C6EB8190930}" destId="{42DF5363-B4A4-4117-9F10-89B80AEDA886}" srcOrd="1" destOrd="0" presId="urn:microsoft.com/office/officeart/2005/8/layout/vProcess5"/>
    <dgm:cxn modelId="{E00E2B24-946D-47A5-BFA2-17E773DBE554}" type="presOf" srcId="{3469449B-13BF-4674-8023-3E80EC782792}" destId="{07AC0094-0ECA-4323-B2DE-6E8A00725BBD}" srcOrd="0" destOrd="0" presId="urn:microsoft.com/office/officeart/2005/8/layout/vProcess5"/>
    <dgm:cxn modelId="{894B9227-81C5-451C-A21B-83768878E83B}" type="presOf" srcId="{786BE43D-473E-4B9D-A924-50BC6223A904}" destId="{316A3959-A7D4-4C83-A6AA-AE31C3135ECD}" srcOrd="1" destOrd="0" presId="urn:microsoft.com/office/officeart/2005/8/layout/vProcess5"/>
    <dgm:cxn modelId="{97E03C2C-3C5D-419D-AAD0-A6FD41707928}" type="presOf" srcId="{B5B5AB45-2A23-45FD-AA60-2C6EB8190930}" destId="{5D928EB3-B748-4ACA-BDF4-97BA000522BE}" srcOrd="0" destOrd="0" presId="urn:microsoft.com/office/officeart/2005/8/layout/vProcess5"/>
    <dgm:cxn modelId="{B8CD6E2F-0AEB-4FFB-98E0-0A06B8F5DF70}" srcId="{0649E8C4-D795-463F-AAF3-5018913ED085}" destId="{B91C8D22-F1AD-4792-A484-FE2A7F57A533}" srcOrd="2" destOrd="0" parTransId="{F675DE80-F725-4FD4-B95B-40EA4143D926}" sibTransId="{7773F570-A691-43F6-9DE2-C4A14AB31710}"/>
    <dgm:cxn modelId="{EAB42E3F-E6C9-42FD-AA3C-CABC2083572F}" type="presOf" srcId="{BA1D2C9E-B3B1-4495-8DC1-6597970F7488}" destId="{D78B1734-D7DF-4ED6-A4AB-2333BA8E0B2F}" srcOrd="0" destOrd="0" presId="urn:microsoft.com/office/officeart/2005/8/layout/vProcess5"/>
    <dgm:cxn modelId="{B82C855C-72FB-48FA-8C8B-830FA37DB00E}" srcId="{0649E8C4-D795-463F-AAF3-5018913ED085}" destId="{B5B5AB45-2A23-45FD-AA60-2C6EB8190930}" srcOrd="0" destOrd="0" parTransId="{50BE3150-A766-49EF-A936-EA05E4D3E14B}" sibTransId="{FDB37017-2EA6-4EE4-9B98-591B9630F73D}"/>
    <dgm:cxn modelId="{0084E95E-94C6-4DF6-87A5-89D89B21AE74}" type="presOf" srcId="{7773F570-A691-43F6-9DE2-C4A14AB31710}" destId="{C199F6C4-0D4F-4373-8677-551A1A0F9D59}" srcOrd="0" destOrd="0" presId="urn:microsoft.com/office/officeart/2005/8/layout/vProcess5"/>
    <dgm:cxn modelId="{43185C6A-1FE9-4525-9D5A-C1EE989C3A58}" type="presOf" srcId="{B91C8D22-F1AD-4792-A484-FE2A7F57A533}" destId="{134A04DC-90C9-4CCF-8224-20436D237BE7}" srcOrd="1" destOrd="0" presId="urn:microsoft.com/office/officeart/2005/8/layout/vProcess5"/>
    <dgm:cxn modelId="{2A317372-3E7E-4783-A394-FFFD1A11C47D}" type="presOf" srcId="{0649E8C4-D795-463F-AAF3-5018913ED085}" destId="{E0337615-D8EE-4B03-95AA-1D797E5DFF17}" srcOrd="0" destOrd="0" presId="urn:microsoft.com/office/officeart/2005/8/layout/vProcess5"/>
    <dgm:cxn modelId="{02D55C56-267C-4FB9-A3AC-A8BC1C406CCE}" type="presOf" srcId="{FDB37017-2EA6-4EE4-9B98-591B9630F73D}" destId="{C6A5A3C0-DCA4-45F0-BE4D-D8A1A4A5E222}" srcOrd="0" destOrd="0" presId="urn:microsoft.com/office/officeart/2005/8/layout/vProcess5"/>
    <dgm:cxn modelId="{42C0595A-0C17-4F85-BF65-4BAC5042D21D}" srcId="{0649E8C4-D795-463F-AAF3-5018913ED085}" destId="{3469449B-13BF-4674-8023-3E80EC782792}" srcOrd="1" destOrd="0" parTransId="{C605DABA-29E5-46A7-A506-8DB169C60977}" sibTransId="{BA1D2C9E-B3B1-4495-8DC1-6597970F7488}"/>
    <dgm:cxn modelId="{B6E3048C-6CF5-400C-92D6-80826AA07039}" srcId="{0649E8C4-D795-463F-AAF3-5018913ED085}" destId="{786BE43D-473E-4B9D-A924-50BC6223A904}" srcOrd="3" destOrd="0" parTransId="{C118C55F-4B75-4D15-8299-D0A2A52E262B}" sibTransId="{F1E0C795-8BE2-4DCE-AE22-BAADEA87CCD1}"/>
    <dgm:cxn modelId="{2E529791-567F-4AA9-97F1-0F7BC0C64C1A}" type="presOf" srcId="{3469449B-13BF-4674-8023-3E80EC782792}" destId="{479E519E-F8D2-4D3F-BC3D-BCACC6D4FF5B}" srcOrd="1" destOrd="0" presId="urn:microsoft.com/office/officeart/2005/8/layout/vProcess5"/>
    <dgm:cxn modelId="{59996E98-A1F6-47E2-A499-FF8E21219C80}" type="presOf" srcId="{213DD2FA-3424-4327-8965-C03B6B8AB290}" destId="{A8098BBA-1B7A-4B6C-BC23-F9A91CB6BDB1}" srcOrd="1" destOrd="0" presId="urn:microsoft.com/office/officeart/2005/8/layout/vProcess5"/>
    <dgm:cxn modelId="{70A132CB-5187-46A6-A7B8-B16E9DBFEC53}" type="presOf" srcId="{F1E0C795-8BE2-4DCE-AE22-BAADEA87CCD1}" destId="{C3DC0134-DE82-4C43-90C3-87F325B19B98}" srcOrd="0" destOrd="0" presId="urn:microsoft.com/office/officeart/2005/8/layout/vProcess5"/>
    <dgm:cxn modelId="{547BF7CB-706C-450B-B33C-33811AF4B67B}" type="presOf" srcId="{786BE43D-473E-4B9D-A924-50BC6223A904}" destId="{C65CF778-80E0-46B8-A359-285D8B385B0D}" srcOrd="0" destOrd="0" presId="urn:microsoft.com/office/officeart/2005/8/layout/vProcess5"/>
    <dgm:cxn modelId="{9B6B6DD0-D8F6-4A45-BEE1-43332BBA8979}" type="presOf" srcId="{213DD2FA-3424-4327-8965-C03B6B8AB290}" destId="{C88BF03A-BF97-406B-B8CB-EDB93719ACB2}" srcOrd="0" destOrd="0" presId="urn:microsoft.com/office/officeart/2005/8/layout/vProcess5"/>
    <dgm:cxn modelId="{DF74E3D0-6792-4C46-BEC9-9C4FA4CD9AD6}" type="presOf" srcId="{B91C8D22-F1AD-4792-A484-FE2A7F57A533}" destId="{7C7E6113-9C0C-4AF5-88E8-7FA415BFEDFA}" srcOrd="0" destOrd="0" presId="urn:microsoft.com/office/officeart/2005/8/layout/vProcess5"/>
    <dgm:cxn modelId="{FF63C8D8-E6A7-48D3-B610-2E9084CAF447}" srcId="{0649E8C4-D795-463F-AAF3-5018913ED085}" destId="{54346283-9596-42AC-B910-9D90CDC57B7D}" srcOrd="5" destOrd="0" parTransId="{CD194AF2-6289-4F07-868A-B480CDB92185}" sibTransId="{91975343-8DD9-42BF-A137-72230FE6897F}"/>
    <dgm:cxn modelId="{3E0FA8E4-C869-4BE9-80CF-AA30B8AC485E}" srcId="{0649E8C4-D795-463F-AAF3-5018913ED085}" destId="{213DD2FA-3424-4327-8965-C03B6B8AB290}" srcOrd="4" destOrd="0" parTransId="{3FA8F6C2-C4DC-4F8F-9CC0-FB98821AA5A8}" sibTransId="{A11B7E38-86C8-411A-8CBE-8DFA012EAA05}"/>
    <dgm:cxn modelId="{3A2AF3DD-B702-42B5-AB74-A706A1178F2B}" type="presParOf" srcId="{E0337615-D8EE-4B03-95AA-1D797E5DFF17}" destId="{6004F73F-944F-4CF6-B343-CD80629E961F}" srcOrd="0" destOrd="0" presId="urn:microsoft.com/office/officeart/2005/8/layout/vProcess5"/>
    <dgm:cxn modelId="{CB5FBC85-ABF8-43B3-B1F1-3CA7EFF51A61}" type="presParOf" srcId="{E0337615-D8EE-4B03-95AA-1D797E5DFF17}" destId="{5D928EB3-B748-4ACA-BDF4-97BA000522BE}" srcOrd="1" destOrd="0" presId="urn:microsoft.com/office/officeart/2005/8/layout/vProcess5"/>
    <dgm:cxn modelId="{39ADFA73-7C03-4A2C-8179-31F08640AC3A}" type="presParOf" srcId="{E0337615-D8EE-4B03-95AA-1D797E5DFF17}" destId="{07AC0094-0ECA-4323-B2DE-6E8A00725BBD}" srcOrd="2" destOrd="0" presId="urn:microsoft.com/office/officeart/2005/8/layout/vProcess5"/>
    <dgm:cxn modelId="{9CBB8A79-1CA9-4480-8EF7-CF85D01A64C7}" type="presParOf" srcId="{E0337615-D8EE-4B03-95AA-1D797E5DFF17}" destId="{7C7E6113-9C0C-4AF5-88E8-7FA415BFEDFA}" srcOrd="3" destOrd="0" presId="urn:microsoft.com/office/officeart/2005/8/layout/vProcess5"/>
    <dgm:cxn modelId="{E45B1F2F-8660-4DF6-8429-4A2D66950A4F}" type="presParOf" srcId="{E0337615-D8EE-4B03-95AA-1D797E5DFF17}" destId="{C65CF778-80E0-46B8-A359-285D8B385B0D}" srcOrd="4" destOrd="0" presId="urn:microsoft.com/office/officeart/2005/8/layout/vProcess5"/>
    <dgm:cxn modelId="{20847E17-C132-4AA2-B569-0B1CF782BC76}" type="presParOf" srcId="{E0337615-D8EE-4B03-95AA-1D797E5DFF17}" destId="{C88BF03A-BF97-406B-B8CB-EDB93719ACB2}" srcOrd="5" destOrd="0" presId="urn:microsoft.com/office/officeart/2005/8/layout/vProcess5"/>
    <dgm:cxn modelId="{B4CAC806-6013-49DB-AFF1-9DAA2423C79C}" type="presParOf" srcId="{E0337615-D8EE-4B03-95AA-1D797E5DFF17}" destId="{C6A5A3C0-DCA4-45F0-BE4D-D8A1A4A5E222}" srcOrd="6" destOrd="0" presId="urn:microsoft.com/office/officeart/2005/8/layout/vProcess5"/>
    <dgm:cxn modelId="{197167E1-86C3-4514-9A73-D396EA08E629}" type="presParOf" srcId="{E0337615-D8EE-4B03-95AA-1D797E5DFF17}" destId="{D78B1734-D7DF-4ED6-A4AB-2333BA8E0B2F}" srcOrd="7" destOrd="0" presId="urn:microsoft.com/office/officeart/2005/8/layout/vProcess5"/>
    <dgm:cxn modelId="{B2A87ABF-B466-45F4-A0A7-BC23E34E1107}" type="presParOf" srcId="{E0337615-D8EE-4B03-95AA-1D797E5DFF17}" destId="{C199F6C4-0D4F-4373-8677-551A1A0F9D59}" srcOrd="8" destOrd="0" presId="urn:microsoft.com/office/officeart/2005/8/layout/vProcess5"/>
    <dgm:cxn modelId="{80BA6102-A230-449A-8A01-F378F3F05D7C}" type="presParOf" srcId="{E0337615-D8EE-4B03-95AA-1D797E5DFF17}" destId="{C3DC0134-DE82-4C43-90C3-87F325B19B98}" srcOrd="9" destOrd="0" presId="urn:microsoft.com/office/officeart/2005/8/layout/vProcess5"/>
    <dgm:cxn modelId="{CA413DCC-5025-4F4F-8C0B-EBDAE209AC7E}" type="presParOf" srcId="{E0337615-D8EE-4B03-95AA-1D797E5DFF17}" destId="{42DF5363-B4A4-4117-9F10-89B80AEDA886}" srcOrd="10" destOrd="0" presId="urn:microsoft.com/office/officeart/2005/8/layout/vProcess5"/>
    <dgm:cxn modelId="{9FA34452-AACE-416D-BEAC-4AB4FBCD7C27}" type="presParOf" srcId="{E0337615-D8EE-4B03-95AA-1D797E5DFF17}" destId="{479E519E-F8D2-4D3F-BC3D-BCACC6D4FF5B}" srcOrd="11" destOrd="0" presId="urn:microsoft.com/office/officeart/2005/8/layout/vProcess5"/>
    <dgm:cxn modelId="{9B68F160-9C9B-4B75-AF5B-086643455AB2}" type="presParOf" srcId="{E0337615-D8EE-4B03-95AA-1D797E5DFF17}" destId="{134A04DC-90C9-4CCF-8224-20436D237BE7}" srcOrd="12" destOrd="0" presId="urn:microsoft.com/office/officeart/2005/8/layout/vProcess5"/>
    <dgm:cxn modelId="{A4A604FE-2546-4D3A-A05F-9DD1BBC63E26}" type="presParOf" srcId="{E0337615-D8EE-4B03-95AA-1D797E5DFF17}" destId="{316A3959-A7D4-4C83-A6AA-AE31C3135ECD}" srcOrd="13" destOrd="0" presId="urn:microsoft.com/office/officeart/2005/8/layout/vProcess5"/>
    <dgm:cxn modelId="{74373F9D-8A4A-4FA4-9D99-5B569AE6E841}" type="presParOf" srcId="{E0337615-D8EE-4B03-95AA-1D797E5DFF17}" destId="{A8098BBA-1B7A-4B6C-BC23-F9A91CB6BDB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28EB3-B748-4ACA-BDF4-97BA000522BE}">
      <dsp:nvSpPr>
        <dsp:cNvPr id="0" name=""/>
        <dsp:cNvSpPr/>
      </dsp:nvSpPr>
      <dsp:spPr>
        <a:xfrm>
          <a:off x="0" y="0"/>
          <a:ext cx="8143949" cy="75158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Dominic -–&gt; Logistic Regression</a:t>
          </a:r>
        </a:p>
      </dsp:txBody>
      <dsp:txXfrm>
        <a:off x="22013" y="22013"/>
        <a:ext cx="7244996" cy="707558"/>
      </dsp:txXfrm>
    </dsp:sp>
    <dsp:sp modelId="{07AC0094-0ECA-4323-B2DE-6E8A00725BBD}">
      <dsp:nvSpPr>
        <dsp:cNvPr id="0" name=""/>
        <dsp:cNvSpPr/>
      </dsp:nvSpPr>
      <dsp:spPr>
        <a:xfrm>
          <a:off x="608152" y="855970"/>
          <a:ext cx="8143949" cy="751584"/>
        </a:xfrm>
        <a:prstGeom prst="roundRect">
          <a:avLst>
            <a:gd name="adj" fmla="val 10000"/>
          </a:avLst>
        </a:prstGeom>
        <a:solidFill>
          <a:schemeClr val="accent2">
            <a:hueOff val="632483"/>
            <a:satOff val="-11966"/>
            <a:lumOff val="-83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a:t>Kai Chong </a:t>
          </a:r>
          <a:r>
            <a:rPr lang="en-US" sz="3200" kern="1200">
              <a:latin typeface="Calibri Light" panose="020F0302020204030204"/>
            </a:rPr>
            <a:t>--&gt; </a:t>
          </a:r>
          <a:r>
            <a:rPr lang="en-US" sz="3200" b="1" kern="1200">
              <a:latin typeface="Calibri Light" panose="020F0302020204030204"/>
            </a:rPr>
            <a:t>Support Vector Machine</a:t>
          </a:r>
          <a:endParaRPr lang="en-US" sz="3200" b="1" kern="1200"/>
        </a:p>
      </dsp:txBody>
      <dsp:txXfrm>
        <a:off x="630165" y="877983"/>
        <a:ext cx="7003241" cy="707558"/>
      </dsp:txXfrm>
    </dsp:sp>
    <dsp:sp modelId="{7C7E6113-9C0C-4AF5-88E8-7FA415BFEDFA}">
      <dsp:nvSpPr>
        <dsp:cNvPr id="0" name=""/>
        <dsp:cNvSpPr/>
      </dsp:nvSpPr>
      <dsp:spPr>
        <a:xfrm>
          <a:off x="1216304" y="1711941"/>
          <a:ext cx="8143949" cy="751584"/>
        </a:xfrm>
        <a:prstGeom prst="roundRect">
          <a:avLst>
            <a:gd name="adj" fmla="val 10000"/>
          </a:avLst>
        </a:prstGeom>
        <a:solidFill>
          <a:schemeClr val="accent2">
            <a:hueOff val="1264967"/>
            <a:satOff val="-23931"/>
            <a:lumOff val="-166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Eugene --&gt; Random Forest</a:t>
          </a:r>
        </a:p>
      </dsp:txBody>
      <dsp:txXfrm>
        <a:off x="1238317" y="1733954"/>
        <a:ext cx="7003241" cy="707558"/>
      </dsp:txXfrm>
    </dsp:sp>
    <dsp:sp modelId="{C65CF778-80E0-46B8-A359-285D8B385B0D}">
      <dsp:nvSpPr>
        <dsp:cNvPr id="0" name=""/>
        <dsp:cNvSpPr/>
      </dsp:nvSpPr>
      <dsp:spPr>
        <a:xfrm>
          <a:off x="1824456" y="2567912"/>
          <a:ext cx="8143949" cy="751584"/>
        </a:xfrm>
        <a:prstGeom prst="roundRect">
          <a:avLst>
            <a:gd name="adj" fmla="val 10000"/>
          </a:avLst>
        </a:prstGeom>
        <a:solidFill>
          <a:schemeClr val="accent2">
            <a:hueOff val="1897450"/>
            <a:satOff val="-35897"/>
            <a:lumOff val="-250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Ian --&gt; Gradient Boosting</a:t>
          </a:r>
        </a:p>
      </dsp:txBody>
      <dsp:txXfrm>
        <a:off x="1846469" y="2589925"/>
        <a:ext cx="7003241" cy="707558"/>
      </dsp:txXfrm>
    </dsp:sp>
    <dsp:sp modelId="{C88BF03A-BF97-406B-B8CB-EDB93719ACB2}">
      <dsp:nvSpPr>
        <dsp:cNvPr id="0" name=""/>
        <dsp:cNvSpPr/>
      </dsp:nvSpPr>
      <dsp:spPr>
        <a:xfrm>
          <a:off x="2432608" y="3423883"/>
          <a:ext cx="8143949" cy="751584"/>
        </a:xfrm>
        <a:prstGeom prst="roundRect">
          <a:avLst>
            <a:gd name="adj" fmla="val 10000"/>
          </a:avLst>
        </a:prstGeom>
        <a:solidFill>
          <a:schemeClr val="accent2">
            <a:hueOff val="2529934"/>
            <a:satOff val="-47862"/>
            <a:lumOff val="-333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a:t>Kendric --&gt;</a:t>
          </a:r>
          <a:r>
            <a:rPr lang="en-US" sz="3200" kern="1200">
              <a:latin typeface="Calibri Light" panose="020F0302020204030204"/>
            </a:rPr>
            <a:t> </a:t>
          </a:r>
          <a:r>
            <a:rPr lang="en-US" sz="3200" b="1" kern="1200">
              <a:latin typeface="Calibri Light" panose="020F0302020204030204"/>
            </a:rPr>
            <a:t>Naive Bayes</a:t>
          </a:r>
          <a:endParaRPr lang="en-US" sz="3200" b="1" kern="1200"/>
        </a:p>
      </dsp:txBody>
      <dsp:txXfrm>
        <a:off x="2454621" y="3445896"/>
        <a:ext cx="7003241" cy="707558"/>
      </dsp:txXfrm>
    </dsp:sp>
    <dsp:sp modelId="{C6A5A3C0-DCA4-45F0-BE4D-D8A1A4A5E222}">
      <dsp:nvSpPr>
        <dsp:cNvPr id="0" name=""/>
        <dsp:cNvSpPr/>
      </dsp:nvSpPr>
      <dsp:spPr>
        <a:xfrm>
          <a:off x="7655419" y="549074"/>
          <a:ext cx="488529" cy="48852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65338" y="549074"/>
        <a:ext cx="268691" cy="367618"/>
      </dsp:txXfrm>
    </dsp:sp>
    <dsp:sp modelId="{D78B1734-D7DF-4ED6-A4AB-2333BA8E0B2F}">
      <dsp:nvSpPr>
        <dsp:cNvPr id="0" name=""/>
        <dsp:cNvSpPr/>
      </dsp:nvSpPr>
      <dsp:spPr>
        <a:xfrm>
          <a:off x="8263571" y="1405044"/>
          <a:ext cx="488529" cy="488529"/>
        </a:xfrm>
        <a:prstGeom prst="downArrow">
          <a:avLst>
            <a:gd name="adj1" fmla="val 55000"/>
            <a:gd name="adj2" fmla="val 45000"/>
          </a:avLst>
        </a:prstGeom>
        <a:solidFill>
          <a:schemeClr val="accent2">
            <a:tint val="40000"/>
            <a:alpha val="90000"/>
            <a:hueOff val="1174712"/>
            <a:satOff val="-19832"/>
            <a:lumOff val="-1236"/>
            <a:alphaOff val="0"/>
          </a:schemeClr>
        </a:solidFill>
        <a:ln w="15875" cap="flat" cmpd="sng" algn="ctr">
          <a:solidFill>
            <a:schemeClr val="accent2">
              <a:tint val="40000"/>
              <a:alpha val="90000"/>
              <a:hueOff val="1174712"/>
              <a:satOff val="-19832"/>
              <a:lumOff val="-12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73490" y="1405044"/>
        <a:ext cx="268691" cy="367618"/>
      </dsp:txXfrm>
    </dsp:sp>
    <dsp:sp modelId="{C199F6C4-0D4F-4373-8677-551A1A0F9D59}">
      <dsp:nvSpPr>
        <dsp:cNvPr id="0" name=""/>
        <dsp:cNvSpPr/>
      </dsp:nvSpPr>
      <dsp:spPr>
        <a:xfrm>
          <a:off x="8871724" y="2248489"/>
          <a:ext cx="488529" cy="488529"/>
        </a:xfrm>
        <a:prstGeom prst="downArrow">
          <a:avLst>
            <a:gd name="adj1" fmla="val 55000"/>
            <a:gd name="adj2" fmla="val 45000"/>
          </a:avLst>
        </a:prstGeom>
        <a:solidFill>
          <a:schemeClr val="accent2">
            <a:tint val="40000"/>
            <a:alpha val="90000"/>
            <a:hueOff val="2349425"/>
            <a:satOff val="-39664"/>
            <a:lumOff val="-2472"/>
            <a:alphaOff val="0"/>
          </a:schemeClr>
        </a:solidFill>
        <a:ln w="15875" cap="flat" cmpd="sng" algn="ctr">
          <a:solidFill>
            <a:schemeClr val="accent2">
              <a:tint val="40000"/>
              <a:alpha val="90000"/>
              <a:hueOff val="2349425"/>
              <a:satOff val="-39664"/>
              <a:lumOff val="-24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81643" y="2248489"/>
        <a:ext cx="268691" cy="367618"/>
      </dsp:txXfrm>
    </dsp:sp>
    <dsp:sp modelId="{C3DC0134-DE82-4C43-90C3-87F325B19B98}">
      <dsp:nvSpPr>
        <dsp:cNvPr id="0" name=""/>
        <dsp:cNvSpPr/>
      </dsp:nvSpPr>
      <dsp:spPr>
        <a:xfrm>
          <a:off x="9479876" y="3112811"/>
          <a:ext cx="488529" cy="488529"/>
        </a:xfrm>
        <a:prstGeom prst="downArrow">
          <a:avLst>
            <a:gd name="adj1" fmla="val 55000"/>
            <a:gd name="adj2" fmla="val 45000"/>
          </a:avLst>
        </a:prstGeom>
        <a:solidFill>
          <a:schemeClr val="accent2">
            <a:tint val="40000"/>
            <a:alpha val="90000"/>
            <a:hueOff val="3524137"/>
            <a:satOff val="-59496"/>
            <a:lumOff val="-3708"/>
            <a:alphaOff val="0"/>
          </a:schemeClr>
        </a:solidFill>
        <a:ln w="15875" cap="flat" cmpd="sng" algn="ctr">
          <a:solidFill>
            <a:schemeClr val="accent2">
              <a:tint val="40000"/>
              <a:alpha val="90000"/>
              <a:hueOff val="3524137"/>
              <a:satOff val="-59496"/>
              <a:lumOff val="-37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89795" y="3112811"/>
        <a:ext cx="268691" cy="36761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1A7B9-9049-469C-A12F-785DF3E37AAA}" type="datetimeFigureOut">
              <a:t>8/7/2022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B2CC9-146F-4DCF-824B-6A0F7E7F6480}" type="slidenum">
              <a:t>‹#›</a:t>
            </a:fld>
            <a:endParaRPr lang="en-US"/>
          </a:p>
        </p:txBody>
      </p:sp>
    </p:spTree>
    <p:extLst>
      <p:ext uri="{BB962C8B-B14F-4D97-AF65-F5344CB8AC3E}">
        <p14:creationId xmlns:p14="http://schemas.microsoft.com/office/powerpoint/2010/main" val="2472867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Naïve Bayes is a fast and easy supervised learning algorithm used for machine learning. It performs better with less training data and can be used for multi-class classification. However, it has been known to be a poor estimator</a:t>
            </a:r>
          </a:p>
        </p:txBody>
      </p:sp>
      <p:sp>
        <p:nvSpPr>
          <p:cNvPr id="4" name="Slide Number Placeholder 3"/>
          <p:cNvSpPr>
            <a:spLocks noGrp="1"/>
          </p:cNvSpPr>
          <p:nvPr>
            <p:ph type="sldNum" sz="quarter" idx="5"/>
          </p:nvPr>
        </p:nvSpPr>
        <p:spPr/>
        <p:txBody>
          <a:bodyPr/>
          <a:lstStyle/>
          <a:p>
            <a:fld id="{E93B2CC9-146F-4DCF-824B-6A0F7E7F6480}" type="slidenum">
              <a:rPr lang="en-US"/>
              <a:t>29</a:t>
            </a:fld>
            <a:endParaRPr lang="en-US"/>
          </a:p>
        </p:txBody>
      </p:sp>
    </p:spTree>
    <p:extLst>
      <p:ext uri="{BB962C8B-B14F-4D97-AF65-F5344CB8AC3E}">
        <p14:creationId xmlns:p14="http://schemas.microsoft.com/office/powerpoint/2010/main" val="2808703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 Python, we use the </a:t>
            </a:r>
            <a:r>
              <a:rPr lang="en-US" err="1">
                <a:ea typeface="Calibri"/>
                <a:cs typeface="Calibri"/>
              </a:rPr>
              <a:t>LinearSVC</a:t>
            </a:r>
            <a:r>
              <a:rPr lang="en-US">
                <a:ea typeface="Calibri"/>
                <a:cs typeface="Calibri"/>
              </a:rPr>
              <a:t>() as our SVM implementation. After running through all datasets we identify that Kendric's </a:t>
            </a:r>
            <a:r>
              <a:rPr lang="en-US" err="1">
                <a:ea typeface="Calibri"/>
                <a:cs typeface="Calibri"/>
              </a:rPr>
              <a:t>tfidf</a:t>
            </a:r>
            <a:r>
              <a:rPr lang="en-US">
                <a:ea typeface="Calibri"/>
                <a:cs typeface="Calibri"/>
              </a:rPr>
              <a:t> was the best dataset for the SVM model.</a:t>
            </a:r>
          </a:p>
        </p:txBody>
      </p:sp>
      <p:sp>
        <p:nvSpPr>
          <p:cNvPr id="4" name="Slide Number Placeholder 3"/>
          <p:cNvSpPr>
            <a:spLocks noGrp="1"/>
          </p:cNvSpPr>
          <p:nvPr>
            <p:ph type="sldNum" sz="quarter" idx="5"/>
          </p:nvPr>
        </p:nvSpPr>
        <p:spPr/>
        <p:txBody>
          <a:bodyPr/>
          <a:lstStyle/>
          <a:p>
            <a:fld id="{E93B2CC9-146F-4DCF-824B-6A0F7E7F6480}" type="slidenum">
              <a:t>38</a:t>
            </a:fld>
            <a:endParaRPr lang="en-US"/>
          </a:p>
        </p:txBody>
      </p:sp>
    </p:spTree>
    <p:extLst>
      <p:ext uri="{BB962C8B-B14F-4D97-AF65-F5344CB8AC3E}">
        <p14:creationId xmlns:p14="http://schemas.microsoft.com/office/powerpoint/2010/main" val="2009443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From the figure, we can see that the initial test accuracy of the model is 97.3%, with a C value of 10, and a L2 penalty or regularization.</a:t>
            </a:r>
          </a:p>
        </p:txBody>
      </p:sp>
      <p:sp>
        <p:nvSpPr>
          <p:cNvPr id="4" name="Slide Number Placeholder 3"/>
          <p:cNvSpPr>
            <a:spLocks noGrp="1"/>
          </p:cNvSpPr>
          <p:nvPr>
            <p:ph type="sldNum" sz="quarter" idx="5"/>
          </p:nvPr>
        </p:nvSpPr>
        <p:spPr/>
        <p:txBody>
          <a:bodyPr/>
          <a:lstStyle/>
          <a:p>
            <a:fld id="{E93B2CC9-146F-4DCF-824B-6A0F7E7F6480}" type="slidenum">
              <a:t>39</a:t>
            </a:fld>
            <a:endParaRPr lang="en-US"/>
          </a:p>
        </p:txBody>
      </p:sp>
    </p:spTree>
    <p:extLst>
      <p:ext uri="{BB962C8B-B14F-4D97-AF65-F5344CB8AC3E}">
        <p14:creationId xmlns:p14="http://schemas.microsoft.com/office/powerpoint/2010/main" val="234906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After two attempts of hyperparameter tuning using </a:t>
            </a:r>
            <a:r>
              <a:rPr lang="en-US" err="1">
                <a:cs typeface="Calibri"/>
              </a:rPr>
              <a:t>GridSearchCV</a:t>
            </a:r>
            <a:r>
              <a:rPr lang="en-US">
                <a:cs typeface="Calibri"/>
              </a:rPr>
              <a:t> and two different sets of hyperparameter grids, we obtain the same results that point at a C value of 1, the squared hinged loss function, and 100 max iterations. </a:t>
            </a:r>
          </a:p>
          <a:p>
            <a:endParaRPr lang="en-US">
              <a:cs typeface="Calibri"/>
            </a:endParaRPr>
          </a:p>
        </p:txBody>
      </p:sp>
      <p:sp>
        <p:nvSpPr>
          <p:cNvPr id="4" name="Slide Number Placeholder 3"/>
          <p:cNvSpPr>
            <a:spLocks noGrp="1"/>
          </p:cNvSpPr>
          <p:nvPr>
            <p:ph type="sldNum" sz="quarter" idx="5"/>
          </p:nvPr>
        </p:nvSpPr>
        <p:spPr/>
        <p:txBody>
          <a:bodyPr/>
          <a:lstStyle/>
          <a:p>
            <a:fld id="{E93B2CC9-146F-4DCF-824B-6A0F7E7F6480}" type="slidenum">
              <a:rPr lang="en-US"/>
              <a:t>40</a:t>
            </a:fld>
            <a:endParaRPr lang="en-US"/>
          </a:p>
        </p:txBody>
      </p:sp>
    </p:spTree>
    <p:extLst>
      <p:ext uri="{BB962C8B-B14F-4D97-AF65-F5344CB8AC3E}">
        <p14:creationId xmlns:p14="http://schemas.microsoft.com/office/powerpoint/2010/main" val="1467811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20000"/>
              </a:lnSpc>
              <a:spcBef>
                <a:spcPts val="1000"/>
              </a:spcBef>
              <a:buFont typeface="Arial"/>
              <a:buChar char="•"/>
            </a:pPr>
            <a:r>
              <a:rPr lang="en-US"/>
              <a:t>After building a new Linear SVM model with the best parameters obtained from </a:t>
            </a:r>
            <a:r>
              <a:rPr lang="en-US" err="1"/>
              <a:t>GridSearchCV</a:t>
            </a:r>
            <a:r>
              <a:rPr lang="en-US"/>
              <a:t>, test accuracy slightly improves:</a:t>
            </a:r>
          </a:p>
          <a:p>
            <a:pPr lvl="1">
              <a:lnSpc>
                <a:spcPct val="120000"/>
              </a:lnSpc>
              <a:spcBef>
                <a:spcPts val="500"/>
              </a:spcBef>
              <a:buFont typeface="Arial"/>
              <a:buChar char="•"/>
            </a:pPr>
            <a:r>
              <a:rPr lang="en-US"/>
              <a:t>From 97.3% to 97.5%</a:t>
            </a:r>
          </a:p>
        </p:txBody>
      </p:sp>
      <p:sp>
        <p:nvSpPr>
          <p:cNvPr id="4" name="Slide Number Placeholder 3"/>
          <p:cNvSpPr>
            <a:spLocks noGrp="1"/>
          </p:cNvSpPr>
          <p:nvPr>
            <p:ph type="sldNum" sz="quarter" idx="5"/>
          </p:nvPr>
        </p:nvSpPr>
        <p:spPr/>
        <p:txBody>
          <a:bodyPr/>
          <a:lstStyle/>
          <a:p>
            <a:fld id="{E93B2CC9-146F-4DCF-824B-6A0F7E7F6480}" type="slidenum">
              <a:rPr lang="en-US"/>
              <a:t>41</a:t>
            </a:fld>
            <a:endParaRPr lang="en-US"/>
          </a:p>
        </p:txBody>
      </p:sp>
    </p:spTree>
    <p:extLst>
      <p:ext uri="{BB962C8B-B14F-4D97-AF65-F5344CB8AC3E}">
        <p14:creationId xmlns:p14="http://schemas.microsoft.com/office/powerpoint/2010/main" val="3907799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the confusion matrix and the heat map for the SVM model. Interestingly, we can see that the model had some issues classifying labels 1 and 2, which were sports and business, where 5 business documents were incorrectly labelled as sports documents.</a:t>
            </a:r>
          </a:p>
          <a:p>
            <a:endParaRPr lang="en-US">
              <a:cs typeface="Calibri"/>
            </a:endParaRPr>
          </a:p>
        </p:txBody>
      </p:sp>
      <p:sp>
        <p:nvSpPr>
          <p:cNvPr id="4" name="Slide Number Placeholder 3"/>
          <p:cNvSpPr>
            <a:spLocks noGrp="1"/>
          </p:cNvSpPr>
          <p:nvPr>
            <p:ph type="sldNum" sz="quarter" idx="5"/>
          </p:nvPr>
        </p:nvSpPr>
        <p:spPr/>
        <p:txBody>
          <a:bodyPr/>
          <a:lstStyle/>
          <a:p>
            <a:fld id="{E93B2CC9-146F-4DCF-824B-6A0F7E7F6480}" type="slidenum">
              <a:rPr lang="en-US"/>
              <a:t>42</a:t>
            </a:fld>
            <a:endParaRPr lang="en-US"/>
          </a:p>
        </p:txBody>
      </p:sp>
    </p:spTree>
    <p:extLst>
      <p:ext uri="{BB962C8B-B14F-4D97-AF65-F5344CB8AC3E}">
        <p14:creationId xmlns:p14="http://schemas.microsoft.com/office/powerpoint/2010/main" val="143405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Naïve Bayes, we first looped through all datasets</a:t>
            </a:r>
          </a:p>
        </p:txBody>
      </p:sp>
      <p:sp>
        <p:nvSpPr>
          <p:cNvPr id="4" name="Slide Number Placeholder 3"/>
          <p:cNvSpPr>
            <a:spLocks noGrp="1"/>
          </p:cNvSpPr>
          <p:nvPr>
            <p:ph type="sldNum" sz="quarter" idx="5"/>
          </p:nvPr>
        </p:nvSpPr>
        <p:spPr/>
        <p:txBody>
          <a:bodyPr/>
          <a:lstStyle/>
          <a:p>
            <a:fld id="{E93B2CC9-146F-4DCF-824B-6A0F7E7F6480}" type="slidenum">
              <a:rPr lang="en-US"/>
              <a:t>30</a:t>
            </a:fld>
            <a:endParaRPr lang="en-US"/>
          </a:p>
        </p:txBody>
      </p:sp>
    </p:spTree>
    <p:extLst>
      <p:ext uri="{BB962C8B-B14F-4D97-AF65-F5344CB8AC3E}">
        <p14:creationId xmlns:p14="http://schemas.microsoft.com/office/powerpoint/2010/main" val="3499239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Thereafter, we obtain the best dataset, which achieved a test accuracy of 90%</a:t>
            </a:r>
          </a:p>
        </p:txBody>
      </p:sp>
      <p:sp>
        <p:nvSpPr>
          <p:cNvPr id="4" name="Slide Number Placeholder 3"/>
          <p:cNvSpPr>
            <a:spLocks noGrp="1"/>
          </p:cNvSpPr>
          <p:nvPr>
            <p:ph type="sldNum" sz="quarter" idx="5"/>
          </p:nvPr>
        </p:nvSpPr>
        <p:spPr/>
        <p:txBody>
          <a:bodyPr/>
          <a:lstStyle/>
          <a:p>
            <a:fld id="{E93B2CC9-146F-4DCF-824B-6A0F7E7F6480}" type="slidenum">
              <a:rPr lang="en-US"/>
              <a:t>31</a:t>
            </a:fld>
            <a:endParaRPr lang="en-US"/>
          </a:p>
        </p:txBody>
      </p:sp>
    </p:spTree>
    <p:extLst>
      <p:ext uri="{BB962C8B-B14F-4D97-AF65-F5344CB8AC3E}">
        <p14:creationId xmlns:p14="http://schemas.microsoft.com/office/powerpoint/2010/main" val="4009062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Thereafter, we used </a:t>
            </a:r>
            <a:r>
              <a:rPr lang="en-US" err="1">
                <a:cs typeface="Calibri"/>
              </a:rPr>
              <a:t>GridSearchCV</a:t>
            </a:r>
            <a:r>
              <a:rPr lang="en-US">
                <a:cs typeface="Calibri"/>
              </a:rPr>
              <a:t> to improve the model</a:t>
            </a:r>
          </a:p>
        </p:txBody>
      </p:sp>
      <p:sp>
        <p:nvSpPr>
          <p:cNvPr id="4" name="Slide Number Placeholder 3"/>
          <p:cNvSpPr>
            <a:spLocks noGrp="1"/>
          </p:cNvSpPr>
          <p:nvPr>
            <p:ph type="sldNum" sz="quarter" idx="5"/>
          </p:nvPr>
        </p:nvSpPr>
        <p:spPr/>
        <p:txBody>
          <a:bodyPr/>
          <a:lstStyle/>
          <a:p>
            <a:fld id="{E93B2CC9-146F-4DCF-824B-6A0F7E7F6480}" type="slidenum">
              <a:rPr lang="en-US"/>
              <a:t>32</a:t>
            </a:fld>
            <a:endParaRPr lang="en-US"/>
          </a:p>
        </p:txBody>
      </p:sp>
    </p:spTree>
    <p:extLst>
      <p:ext uri="{BB962C8B-B14F-4D97-AF65-F5344CB8AC3E}">
        <p14:creationId xmlns:p14="http://schemas.microsoft.com/office/powerpoint/2010/main" val="343094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After tuning the hyperparameters, we can see that the test accuracy increased to 91.3%</a:t>
            </a:r>
          </a:p>
        </p:txBody>
      </p:sp>
      <p:sp>
        <p:nvSpPr>
          <p:cNvPr id="4" name="Slide Number Placeholder 3"/>
          <p:cNvSpPr>
            <a:spLocks noGrp="1"/>
          </p:cNvSpPr>
          <p:nvPr>
            <p:ph type="sldNum" sz="quarter" idx="5"/>
          </p:nvPr>
        </p:nvSpPr>
        <p:spPr/>
        <p:txBody>
          <a:bodyPr/>
          <a:lstStyle/>
          <a:p>
            <a:fld id="{E93B2CC9-146F-4DCF-824B-6A0F7E7F6480}" type="slidenum">
              <a:rPr lang="en-US"/>
              <a:t>33</a:t>
            </a:fld>
            <a:endParaRPr lang="en-US"/>
          </a:p>
        </p:txBody>
      </p:sp>
    </p:spTree>
    <p:extLst>
      <p:ext uri="{BB962C8B-B14F-4D97-AF65-F5344CB8AC3E}">
        <p14:creationId xmlns:p14="http://schemas.microsoft.com/office/powerpoint/2010/main" val="479811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the confusion matrix for the Naïve Bayes model</a:t>
            </a:r>
          </a:p>
        </p:txBody>
      </p:sp>
      <p:sp>
        <p:nvSpPr>
          <p:cNvPr id="4" name="Slide Number Placeholder 3"/>
          <p:cNvSpPr>
            <a:spLocks noGrp="1"/>
          </p:cNvSpPr>
          <p:nvPr>
            <p:ph type="sldNum" sz="quarter" idx="5"/>
          </p:nvPr>
        </p:nvSpPr>
        <p:spPr/>
        <p:txBody>
          <a:bodyPr/>
          <a:lstStyle/>
          <a:p>
            <a:fld id="{E93B2CC9-146F-4DCF-824B-6A0F7E7F6480}" type="slidenum">
              <a:rPr lang="en-US"/>
              <a:t>34</a:t>
            </a:fld>
            <a:endParaRPr lang="en-US"/>
          </a:p>
        </p:txBody>
      </p:sp>
    </p:spTree>
    <p:extLst>
      <p:ext uri="{BB962C8B-B14F-4D97-AF65-F5344CB8AC3E}">
        <p14:creationId xmlns:p14="http://schemas.microsoft.com/office/powerpoint/2010/main" val="205903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And here is the heat map</a:t>
            </a:r>
          </a:p>
        </p:txBody>
      </p:sp>
      <p:sp>
        <p:nvSpPr>
          <p:cNvPr id="4" name="Slide Number Placeholder 3"/>
          <p:cNvSpPr>
            <a:spLocks noGrp="1"/>
          </p:cNvSpPr>
          <p:nvPr>
            <p:ph type="sldNum" sz="quarter" idx="5"/>
          </p:nvPr>
        </p:nvSpPr>
        <p:spPr/>
        <p:txBody>
          <a:bodyPr/>
          <a:lstStyle/>
          <a:p>
            <a:fld id="{E93B2CC9-146F-4DCF-824B-6A0F7E7F6480}" type="slidenum">
              <a:rPr lang="en-US"/>
              <a:t>35</a:t>
            </a:fld>
            <a:endParaRPr lang="en-US"/>
          </a:p>
        </p:txBody>
      </p:sp>
    </p:spTree>
    <p:extLst>
      <p:ext uri="{BB962C8B-B14F-4D97-AF65-F5344CB8AC3E}">
        <p14:creationId xmlns:p14="http://schemas.microsoft.com/office/powerpoint/2010/main" val="2305026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Moving on, our team also built a support vector machine model</a:t>
            </a:r>
          </a:p>
        </p:txBody>
      </p:sp>
      <p:sp>
        <p:nvSpPr>
          <p:cNvPr id="4" name="Slide Number Placeholder 3"/>
          <p:cNvSpPr>
            <a:spLocks noGrp="1"/>
          </p:cNvSpPr>
          <p:nvPr>
            <p:ph type="sldNum" sz="quarter" idx="5"/>
          </p:nvPr>
        </p:nvSpPr>
        <p:spPr/>
        <p:txBody>
          <a:bodyPr/>
          <a:lstStyle/>
          <a:p>
            <a:fld id="{E93B2CC9-146F-4DCF-824B-6A0F7E7F6480}" type="slidenum">
              <a:rPr lang="en-US"/>
              <a:t>36</a:t>
            </a:fld>
            <a:endParaRPr lang="en-US"/>
          </a:p>
        </p:txBody>
      </p:sp>
    </p:spTree>
    <p:extLst>
      <p:ext uri="{BB962C8B-B14F-4D97-AF65-F5344CB8AC3E}">
        <p14:creationId xmlns:p14="http://schemas.microsoft.com/office/powerpoint/2010/main" val="2683360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 machine learning, SVMs are supervised learning algorithms. They can be used for classification, regression and outlier detection. The SVM algorithm is able to efficiently classify linearly separable data. In addition, SVMs are effective in high dimensional spaces. However, SVMs require full labelling of input data and is generally not suitable for large datasets.</a:t>
            </a:r>
          </a:p>
        </p:txBody>
      </p:sp>
      <p:sp>
        <p:nvSpPr>
          <p:cNvPr id="4" name="Slide Number Placeholder 3"/>
          <p:cNvSpPr>
            <a:spLocks noGrp="1"/>
          </p:cNvSpPr>
          <p:nvPr>
            <p:ph type="sldNum" sz="quarter" idx="5"/>
          </p:nvPr>
        </p:nvSpPr>
        <p:spPr/>
        <p:txBody>
          <a:bodyPr/>
          <a:lstStyle/>
          <a:p>
            <a:fld id="{E93B2CC9-146F-4DCF-824B-6A0F7E7F6480}" type="slidenum">
              <a:t>37</a:t>
            </a:fld>
            <a:endParaRPr lang="en-US"/>
          </a:p>
        </p:txBody>
      </p:sp>
    </p:spTree>
    <p:extLst>
      <p:ext uri="{BB962C8B-B14F-4D97-AF65-F5344CB8AC3E}">
        <p14:creationId xmlns:p14="http://schemas.microsoft.com/office/powerpoint/2010/main" val="2403039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8/7/2022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2208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4155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8/7/2022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92016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37081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8/7/2022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42604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8/7/2022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06472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8/7/2022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92025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8/7/2022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9586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8/7/2022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83658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86246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8/7/2022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60614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8/7/2022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401528185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8_3E59B4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4836A48-4CAC-4A40-97EB-8ACA9B26A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6890A515-B90B-43BC-876F-580D2FC4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3749B484-B143-40F7-896A-A20650EE47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D5ECC4BD-4D67-4CD5-9118-C8F95255E0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DFCF04F1-C8A9-4F23-B565-9B70C6D740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9964E85D-E8AC-4D3F-A3BC-E4D8DE608D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FE670F7-87AE-49F1-AFCF-646DC0B69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2D394406-F17F-478D-9811-F133F3163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929B1C0-F6D9-45BC-B41C-5BEBE9AD60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8CBC2023-5C0F-470C-A494-448A3088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F753F948-20A5-448F-A91B-30C3FA874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187C515D-FEE4-4EAD-A758-C09FC8898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5F8581B-27B7-42AB-B33F-69023D3B1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CBC2EB4A-D3CD-4347-AE09-347B7B10E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C35E0B18-828E-4F07-BC14-5B6EB8C283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D972FA4F-64D2-4E34-B234-7B2C363C4F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430AC742-FB30-4DCC-A9AC-92D107A34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C991F4A4-6C1A-486C-80A9-B653BC0ED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34F60AAA-3D77-4751-9A2C-27A680142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71A93347-D2EA-43A7-92CB-3BC1C8F43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A99EB955-34CE-4879-BB3E-19C017967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4" name="Picture 3" descr="Plant indoor">
            <a:extLst>
              <a:ext uri="{FF2B5EF4-FFF2-40B4-BE49-F238E27FC236}">
                <a16:creationId xmlns:a16="http://schemas.microsoft.com/office/drawing/2014/main" id="{2F05C537-4A84-2315-8D27-A589DBDFDE0C}"/>
              </a:ext>
            </a:extLst>
          </p:cNvPr>
          <p:cNvPicPr>
            <a:picLocks noChangeAspect="1"/>
          </p:cNvPicPr>
          <p:nvPr/>
        </p:nvPicPr>
        <p:blipFill rotWithShape="1">
          <a:blip r:embed="rId2"/>
          <a:srcRect t="12497" r="-1" b="12500"/>
          <a:stretch/>
        </p:blipFill>
        <p:spPr>
          <a:xfrm>
            <a:off x="20" y="227"/>
            <a:ext cx="12191675" cy="6858000"/>
          </a:xfrm>
          <a:prstGeom prst="rect">
            <a:avLst/>
          </a:prstGeom>
        </p:spPr>
      </p:pic>
      <p:grpSp>
        <p:nvGrpSpPr>
          <p:cNvPr id="32" name="Group 31">
            <a:extLst>
              <a:ext uri="{FF2B5EF4-FFF2-40B4-BE49-F238E27FC236}">
                <a16:creationId xmlns:a16="http://schemas.microsoft.com/office/drawing/2014/main" id="{99502C85-D694-4534-81D2-BE2E52612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33747" y="1186483"/>
            <a:ext cx="4510627" cy="4477933"/>
            <a:chOff x="3833747" y="1186483"/>
            <a:chExt cx="4510627" cy="4477933"/>
          </a:xfrm>
        </p:grpSpPr>
        <p:sp>
          <p:nvSpPr>
            <p:cNvPr id="33" name="Rectangle 32">
              <a:extLst>
                <a:ext uri="{FF2B5EF4-FFF2-40B4-BE49-F238E27FC236}">
                  <a16:creationId xmlns:a16="http://schemas.microsoft.com/office/drawing/2014/main" id="{070D54E8-5694-4275-AC73-041D919D5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7681" y="1186483"/>
              <a:ext cx="4506693" cy="71618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9">
              <a:extLst>
                <a:ext uri="{FF2B5EF4-FFF2-40B4-BE49-F238E27FC236}">
                  <a16:creationId xmlns:a16="http://schemas.microsoft.com/office/drawing/2014/main" id="{085E5B83-AB95-4571-B7AE-841A0D5F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63AAECE-705E-4B7A-B758-B9CEB30C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3747" y="1991156"/>
              <a:ext cx="4510180" cy="3322196"/>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3916043" y="2075504"/>
            <a:ext cx="4345588" cy="2042725"/>
          </a:xfrm>
        </p:spPr>
        <p:txBody>
          <a:bodyPr>
            <a:normAutofit/>
          </a:bodyPr>
          <a:lstStyle/>
          <a:p>
            <a:r>
              <a:rPr lang="en-US">
                <a:cs typeface="Calibri Light"/>
              </a:rPr>
              <a:t>Group 2</a:t>
            </a:r>
            <a:endParaRPr lang="en-US"/>
          </a:p>
        </p:txBody>
      </p:sp>
      <p:sp>
        <p:nvSpPr>
          <p:cNvPr id="3" name="Subtitle 2"/>
          <p:cNvSpPr>
            <a:spLocks noGrp="1"/>
          </p:cNvSpPr>
          <p:nvPr>
            <p:ph type="subTitle" idx="1"/>
          </p:nvPr>
        </p:nvSpPr>
        <p:spPr>
          <a:xfrm>
            <a:off x="3916043" y="4202728"/>
            <a:ext cx="4345588" cy="1026125"/>
          </a:xfrm>
        </p:spPr>
        <p:txBody>
          <a:bodyPr vert="horz" lIns="91440" tIns="0" rIns="91440" bIns="45720" rtlCol="0" anchor="t">
            <a:normAutofit/>
          </a:bodyPr>
          <a:lstStyle/>
          <a:p>
            <a:r>
              <a:rPr lang="en-US"/>
              <a:t>AA Group Slides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ECECF94-D01C-459E-AF55-CEE99A077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7873" y="480060"/>
            <a:ext cx="5387116" cy="5897880"/>
          </a:xfrm>
          <a:prstGeom prst="rect">
            <a:avLst/>
          </a:prstGeom>
          <a:solidFill>
            <a:srgbClr val="FFFFFF"/>
          </a:solidFill>
          <a:ln w="22225">
            <a:solidFill>
              <a:srgbClr val="CD4E7D"/>
            </a:solidFill>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43" name="Group 42">
            <a:extLst>
              <a:ext uri="{FF2B5EF4-FFF2-40B4-BE49-F238E27FC236}">
                <a16:creationId xmlns:a16="http://schemas.microsoft.com/office/drawing/2014/main" id="{9EA06921-3C0C-4126-AF75-9499D48390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B8087084-CC7C-4D37-B821-F12CD3D29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6">
              <a:extLst>
                <a:ext uri="{FF2B5EF4-FFF2-40B4-BE49-F238E27FC236}">
                  <a16:creationId xmlns:a16="http://schemas.microsoft.com/office/drawing/2014/main" id="{A27EF3C6-8AF8-41C0-B4DF-664F24087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7">
              <a:extLst>
                <a:ext uri="{FF2B5EF4-FFF2-40B4-BE49-F238E27FC236}">
                  <a16:creationId xmlns:a16="http://schemas.microsoft.com/office/drawing/2014/main" id="{46AD5CB4-13ED-4F2B-BA75-CA731F668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8">
              <a:extLst>
                <a:ext uri="{FF2B5EF4-FFF2-40B4-BE49-F238E27FC236}">
                  <a16:creationId xmlns:a16="http://schemas.microsoft.com/office/drawing/2014/main" id="{6C2FD3B8-D702-4F83-BA99-D23921211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9">
              <a:extLst>
                <a:ext uri="{FF2B5EF4-FFF2-40B4-BE49-F238E27FC236}">
                  <a16:creationId xmlns:a16="http://schemas.microsoft.com/office/drawing/2014/main" id="{1AF0D977-DBC6-44B7-93FB-3F76406CF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0">
              <a:extLst>
                <a:ext uri="{FF2B5EF4-FFF2-40B4-BE49-F238E27FC236}">
                  <a16:creationId xmlns:a16="http://schemas.microsoft.com/office/drawing/2014/main" id="{B3ED27DF-D17E-4922-8394-821ED9253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1">
              <a:extLst>
                <a:ext uri="{FF2B5EF4-FFF2-40B4-BE49-F238E27FC236}">
                  <a16:creationId xmlns:a16="http://schemas.microsoft.com/office/drawing/2014/main" id="{800084EB-3C31-445C-8B2E-F43BA7ED3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2">
              <a:extLst>
                <a:ext uri="{FF2B5EF4-FFF2-40B4-BE49-F238E27FC236}">
                  <a16:creationId xmlns:a16="http://schemas.microsoft.com/office/drawing/2014/main" id="{5EE7F4D6-BE2E-41A9-A417-BA1AE4583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3">
              <a:extLst>
                <a:ext uri="{FF2B5EF4-FFF2-40B4-BE49-F238E27FC236}">
                  <a16:creationId xmlns:a16="http://schemas.microsoft.com/office/drawing/2014/main" id="{8805A789-4E10-46CF-A22B-8841C1CDF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4">
              <a:extLst>
                <a:ext uri="{FF2B5EF4-FFF2-40B4-BE49-F238E27FC236}">
                  <a16:creationId xmlns:a16="http://schemas.microsoft.com/office/drawing/2014/main" id="{9BD0D630-7987-48B7-A636-0ED234E2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5">
              <a:extLst>
                <a:ext uri="{FF2B5EF4-FFF2-40B4-BE49-F238E27FC236}">
                  <a16:creationId xmlns:a16="http://schemas.microsoft.com/office/drawing/2014/main" id="{F4E7D46D-851A-4DA9-B24D-19DAE1FCF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6">
              <a:extLst>
                <a:ext uri="{FF2B5EF4-FFF2-40B4-BE49-F238E27FC236}">
                  <a16:creationId xmlns:a16="http://schemas.microsoft.com/office/drawing/2014/main" id="{BA38A754-A53E-469C-B89B-6C7FF960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7">
              <a:extLst>
                <a:ext uri="{FF2B5EF4-FFF2-40B4-BE49-F238E27FC236}">
                  <a16:creationId xmlns:a16="http://schemas.microsoft.com/office/drawing/2014/main" id="{CAC17457-E557-440A-B5E0-40DFEEC89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8">
              <a:extLst>
                <a:ext uri="{FF2B5EF4-FFF2-40B4-BE49-F238E27FC236}">
                  <a16:creationId xmlns:a16="http://schemas.microsoft.com/office/drawing/2014/main" id="{4D697814-F310-40D2-8E79-93C188107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9">
              <a:extLst>
                <a:ext uri="{FF2B5EF4-FFF2-40B4-BE49-F238E27FC236}">
                  <a16:creationId xmlns:a16="http://schemas.microsoft.com/office/drawing/2014/main" id="{0CA691A3-EEBB-46A7-A973-B1E2DD112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0">
              <a:extLst>
                <a:ext uri="{FF2B5EF4-FFF2-40B4-BE49-F238E27FC236}">
                  <a16:creationId xmlns:a16="http://schemas.microsoft.com/office/drawing/2014/main" id="{B7361B78-110B-4437-8058-4E05A4234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21">
              <a:extLst>
                <a:ext uri="{FF2B5EF4-FFF2-40B4-BE49-F238E27FC236}">
                  <a16:creationId xmlns:a16="http://schemas.microsoft.com/office/drawing/2014/main" id="{97B9FFE1-BC8C-4C55-AE5D-8FDD78001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1" name="Freeform 22">
              <a:extLst>
                <a:ext uri="{FF2B5EF4-FFF2-40B4-BE49-F238E27FC236}">
                  <a16:creationId xmlns:a16="http://schemas.microsoft.com/office/drawing/2014/main" id="{6F87417E-9520-42E0-84D2-0C022548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3">
              <a:extLst>
                <a:ext uri="{FF2B5EF4-FFF2-40B4-BE49-F238E27FC236}">
                  <a16:creationId xmlns:a16="http://schemas.microsoft.com/office/drawing/2014/main" id="{1235F6B6-5324-426D-84BE-EF96FD430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4">
              <a:extLst>
                <a:ext uri="{FF2B5EF4-FFF2-40B4-BE49-F238E27FC236}">
                  <a16:creationId xmlns:a16="http://schemas.microsoft.com/office/drawing/2014/main" id="{093C61D3-C80D-4599-8280-763868B24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5">
              <a:extLst>
                <a:ext uri="{FF2B5EF4-FFF2-40B4-BE49-F238E27FC236}">
                  <a16:creationId xmlns:a16="http://schemas.microsoft.com/office/drawing/2014/main" id="{D6D942F2-89B9-4755-89D9-436583176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6" name="Rectangle 65">
            <a:extLst>
              <a:ext uri="{FF2B5EF4-FFF2-40B4-BE49-F238E27FC236}">
                <a16:creationId xmlns:a16="http://schemas.microsoft.com/office/drawing/2014/main" id="{C40B6375-7479-45C4-8B99-EA1CF75F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387390" cy="5897880"/>
          </a:xfrm>
          <a:prstGeom prst="rect">
            <a:avLst/>
          </a:prstGeom>
          <a:solidFill>
            <a:srgbClr val="FFFFFF"/>
          </a:solidFill>
          <a:ln w="22225">
            <a:solidFill>
              <a:srgbClr val="CD4E7D"/>
            </a:solidFill>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2" name="Picture 2" descr="Text&#10;&#10;Description automatically generated">
            <a:extLst>
              <a:ext uri="{FF2B5EF4-FFF2-40B4-BE49-F238E27FC236}">
                <a16:creationId xmlns:a16="http://schemas.microsoft.com/office/drawing/2014/main" id="{AC045888-4D04-7167-619C-8190AB2D36A3}"/>
              </a:ext>
            </a:extLst>
          </p:cNvPr>
          <p:cNvPicPr>
            <a:picLocks noChangeAspect="1"/>
          </p:cNvPicPr>
          <p:nvPr/>
        </p:nvPicPr>
        <p:blipFill>
          <a:blip r:embed="rId2"/>
          <a:stretch>
            <a:fillRect/>
          </a:stretch>
        </p:blipFill>
        <p:spPr>
          <a:xfrm>
            <a:off x="568036" y="2812888"/>
            <a:ext cx="5202382" cy="1119655"/>
          </a:xfrm>
          <a:prstGeom prst="rect">
            <a:avLst/>
          </a:prstGeom>
        </p:spPr>
      </p:pic>
      <p:pic>
        <p:nvPicPr>
          <p:cNvPr id="3" name="Picture 4">
            <a:extLst>
              <a:ext uri="{FF2B5EF4-FFF2-40B4-BE49-F238E27FC236}">
                <a16:creationId xmlns:a16="http://schemas.microsoft.com/office/drawing/2014/main" id="{BE7D5215-FB27-DEEA-D233-E48E8C596D23}"/>
              </a:ext>
            </a:extLst>
          </p:cNvPr>
          <p:cNvPicPr>
            <a:picLocks noChangeAspect="1"/>
          </p:cNvPicPr>
          <p:nvPr/>
        </p:nvPicPr>
        <p:blipFill>
          <a:blip r:embed="rId3"/>
          <a:stretch>
            <a:fillRect/>
          </a:stretch>
        </p:blipFill>
        <p:spPr>
          <a:xfrm>
            <a:off x="6832023" y="1604963"/>
            <a:ext cx="4381500" cy="4115665"/>
          </a:xfrm>
          <a:prstGeom prst="rect">
            <a:avLst/>
          </a:prstGeom>
        </p:spPr>
      </p:pic>
      <p:sp>
        <p:nvSpPr>
          <p:cNvPr id="7" name="TextBox 6">
            <a:extLst>
              <a:ext uri="{FF2B5EF4-FFF2-40B4-BE49-F238E27FC236}">
                <a16:creationId xmlns:a16="http://schemas.microsoft.com/office/drawing/2014/main" id="{4C3D16A3-8974-C885-6676-131DB1D50235}"/>
              </a:ext>
            </a:extLst>
          </p:cNvPr>
          <p:cNvSpPr txBox="1"/>
          <p:nvPr/>
        </p:nvSpPr>
        <p:spPr>
          <a:xfrm>
            <a:off x="1645227" y="850323"/>
            <a:ext cx="38515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Fine Tuned Model Accuracy</a:t>
            </a:r>
          </a:p>
        </p:txBody>
      </p:sp>
      <p:sp>
        <p:nvSpPr>
          <p:cNvPr id="9" name="TextBox 8">
            <a:extLst>
              <a:ext uri="{FF2B5EF4-FFF2-40B4-BE49-F238E27FC236}">
                <a16:creationId xmlns:a16="http://schemas.microsoft.com/office/drawing/2014/main" id="{A915610C-AD2B-CD51-C7F5-67F6867FD0EF}"/>
              </a:ext>
            </a:extLst>
          </p:cNvPr>
          <p:cNvSpPr txBox="1"/>
          <p:nvPr/>
        </p:nvSpPr>
        <p:spPr>
          <a:xfrm>
            <a:off x="7602681" y="807027"/>
            <a:ext cx="38515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Fine Tuned Model Heatmap</a:t>
            </a:r>
          </a:p>
        </p:txBody>
      </p:sp>
    </p:spTree>
    <p:extLst>
      <p:ext uri="{BB962C8B-B14F-4D97-AF65-F5344CB8AC3E}">
        <p14:creationId xmlns:p14="http://schemas.microsoft.com/office/powerpoint/2010/main" val="35928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6749-B999-7CFB-201F-115861E76D69}"/>
              </a:ext>
            </a:extLst>
          </p:cNvPr>
          <p:cNvSpPr>
            <a:spLocks noGrp="1"/>
          </p:cNvSpPr>
          <p:nvPr>
            <p:ph type="title"/>
          </p:nvPr>
        </p:nvSpPr>
        <p:spPr/>
        <p:txBody>
          <a:bodyPr/>
          <a:lstStyle/>
          <a:p>
            <a:r>
              <a:rPr lang="en-US">
                <a:cs typeface="Calibri Light"/>
              </a:rPr>
              <a:t>Random Forest Model</a:t>
            </a:r>
            <a:endParaRPr lang="en-US"/>
          </a:p>
        </p:txBody>
      </p:sp>
    </p:spTree>
    <p:extLst>
      <p:ext uri="{BB962C8B-B14F-4D97-AF65-F5344CB8AC3E}">
        <p14:creationId xmlns:p14="http://schemas.microsoft.com/office/powerpoint/2010/main" val="412988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44"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CD5DA-416F-D349-BF86-94E63B3BC52C}"/>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cs typeface="Calibri Light"/>
              </a:rPr>
              <a:t>Random Forest Models</a:t>
            </a:r>
          </a:p>
        </p:txBody>
      </p:sp>
      <p:sp>
        <p:nvSpPr>
          <p:cNvPr id="4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Content Placeholder 4">
            <a:extLst>
              <a:ext uri="{FF2B5EF4-FFF2-40B4-BE49-F238E27FC236}">
                <a16:creationId xmlns:a16="http://schemas.microsoft.com/office/drawing/2014/main" id="{AA666C0E-9528-B830-E888-B5DEC9EC29BE}"/>
              </a:ext>
            </a:extLst>
          </p:cNvPr>
          <p:cNvSpPr>
            <a:spLocks noGrp="1"/>
          </p:cNvSpPr>
          <p:nvPr>
            <p:ph idx="1"/>
          </p:nvPr>
        </p:nvSpPr>
        <p:spPr>
          <a:xfrm>
            <a:off x="3092877" y="1680933"/>
            <a:ext cx="6281873" cy="5248622"/>
          </a:xfrm>
        </p:spPr>
        <p:txBody>
          <a:bodyPr>
            <a:normAutofit/>
          </a:bodyPr>
          <a:lstStyle/>
          <a:p>
            <a:r>
              <a:rPr lang="en-US" b="1">
                <a:solidFill>
                  <a:srgbClr val="FF0000"/>
                </a:solidFill>
              </a:rPr>
              <a:t>Pros</a:t>
            </a:r>
          </a:p>
          <a:p>
            <a:pPr algn="just"/>
            <a:r>
              <a:rPr lang="en-US">
                <a:ea typeface="+mn-lt"/>
                <a:cs typeface="+mn-lt"/>
              </a:rPr>
              <a:t>Robust to outliers</a:t>
            </a:r>
          </a:p>
          <a:p>
            <a:pPr algn="just"/>
            <a:r>
              <a:rPr lang="en-US">
                <a:ea typeface="+mn-lt"/>
                <a:cs typeface="+mn-lt"/>
              </a:rPr>
              <a:t>Lower risk of overfitting</a:t>
            </a:r>
            <a:endParaRPr lang="en-US"/>
          </a:p>
          <a:p>
            <a:pPr algn="just"/>
            <a:r>
              <a:rPr lang="en-US">
                <a:ea typeface="+mn-lt"/>
                <a:cs typeface="+mn-lt"/>
              </a:rPr>
              <a:t>Runs efficiently on a large dataset</a:t>
            </a:r>
            <a:endParaRPr lang="en-US"/>
          </a:p>
          <a:p>
            <a:endParaRPr lang="en-US"/>
          </a:p>
          <a:p>
            <a:r>
              <a:rPr lang="en-US" b="1">
                <a:solidFill>
                  <a:srgbClr val="FF0000"/>
                </a:solidFill>
              </a:rPr>
              <a:t>Cons</a:t>
            </a:r>
          </a:p>
          <a:p>
            <a:pPr algn="just"/>
            <a:r>
              <a:rPr lang="en-US">
                <a:ea typeface="+mn-lt"/>
                <a:cs typeface="+mn-lt"/>
              </a:rPr>
              <a:t>Random forests are found to be biased while dealing with categorical variables</a:t>
            </a:r>
          </a:p>
          <a:p>
            <a:pPr algn="just"/>
            <a:r>
              <a:rPr lang="en-US">
                <a:ea typeface="+mn-lt"/>
                <a:cs typeface="+mn-lt"/>
              </a:rPr>
              <a:t>Slow Training</a:t>
            </a:r>
            <a:endParaRPr lang="en-US"/>
          </a:p>
          <a:p>
            <a:endParaRPr lang="en-US"/>
          </a:p>
        </p:txBody>
      </p:sp>
    </p:spTree>
    <p:extLst>
      <p:ext uri="{BB962C8B-B14F-4D97-AF65-F5344CB8AC3E}">
        <p14:creationId xmlns:p14="http://schemas.microsoft.com/office/powerpoint/2010/main" val="3009926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1"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3" name="Group 122">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24" name="Rectangle 123">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61B7E09-2D5B-2D4A-2183-4D168AA3B2FE}"/>
              </a:ext>
            </a:extLst>
          </p:cNvPr>
          <p:cNvSpPr>
            <a:spLocks noGrp="1"/>
          </p:cNvSpPr>
          <p:nvPr>
            <p:ph type="title"/>
          </p:nvPr>
        </p:nvSpPr>
        <p:spPr>
          <a:xfrm>
            <a:off x="888631" y="2358391"/>
            <a:ext cx="3498979" cy="2453676"/>
          </a:xfrm>
        </p:spPr>
        <p:txBody>
          <a:bodyPr vert="horz" lIns="228600" tIns="228600" rIns="228600" bIns="0" rtlCol="0">
            <a:normAutofit/>
          </a:bodyPr>
          <a:lstStyle/>
          <a:p>
            <a:r>
              <a:rPr lang="en-US">
                <a:ea typeface="+mj-lt"/>
                <a:cs typeface="+mj-lt"/>
              </a:rPr>
              <a:t>Model using </a:t>
            </a:r>
            <a:br>
              <a:rPr lang="en-US">
                <a:ea typeface="+mj-lt"/>
                <a:cs typeface="+mj-lt"/>
              </a:rPr>
            </a:br>
            <a:r>
              <a:rPr lang="en-US">
                <a:ea typeface="+mj-lt"/>
                <a:cs typeface="+mj-lt"/>
              </a:rPr>
              <a:t>own dataset</a:t>
            </a:r>
          </a:p>
          <a:p>
            <a:endParaRPr lang="en-US">
              <a:cs typeface="Calibri Light"/>
            </a:endParaRPr>
          </a:p>
        </p:txBody>
      </p:sp>
      <p:sp>
        <p:nvSpPr>
          <p:cNvPr id="62" name="Content Placeholder 61">
            <a:extLst>
              <a:ext uri="{FF2B5EF4-FFF2-40B4-BE49-F238E27FC236}">
                <a16:creationId xmlns:a16="http://schemas.microsoft.com/office/drawing/2014/main" id="{A248C1BD-A325-9593-215E-A14222307F32}"/>
              </a:ext>
            </a:extLst>
          </p:cNvPr>
          <p:cNvSpPr>
            <a:spLocks noGrp="1"/>
          </p:cNvSpPr>
          <p:nvPr>
            <p:ph idx="1"/>
          </p:nvPr>
        </p:nvSpPr>
        <p:spPr>
          <a:xfrm>
            <a:off x="5118447" y="4267830"/>
            <a:ext cx="6281873" cy="1783977"/>
          </a:xfrm>
        </p:spPr>
        <p:txBody>
          <a:bodyPr>
            <a:normAutofit/>
          </a:bodyPr>
          <a:lstStyle/>
          <a:p>
            <a:r>
              <a:rPr lang="en-US"/>
              <a:t>80-20 train-test split</a:t>
            </a:r>
          </a:p>
          <a:p>
            <a:r>
              <a:rPr lang="en-US"/>
              <a:t>Cross validates score and finds average accuracy</a:t>
            </a:r>
          </a:p>
          <a:p>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21F94136-8777-F551-FF31-31809801F5DB}"/>
              </a:ext>
            </a:extLst>
          </p:cNvPr>
          <p:cNvPicPr>
            <a:picLocks noChangeAspect="1"/>
          </p:cNvPicPr>
          <p:nvPr/>
        </p:nvPicPr>
        <p:blipFill>
          <a:blip r:embed="rId2"/>
          <a:stretch>
            <a:fillRect/>
          </a:stretch>
        </p:blipFill>
        <p:spPr>
          <a:xfrm>
            <a:off x="4585010" y="1886344"/>
            <a:ext cx="7463882" cy="1765752"/>
          </a:xfrm>
          <a:prstGeom prst="rect">
            <a:avLst/>
          </a:prstGeom>
        </p:spPr>
      </p:pic>
    </p:spTree>
    <p:extLst>
      <p:ext uri="{BB962C8B-B14F-4D97-AF65-F5344CB8AC3E}">
        <p14:creationId xmlns:p14="http://schemas.microsoft.com/office/powerpoint/2010/main" val="230587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1"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3" name="Group 122">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24" name="Rectangle 123">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61B7E09-2D5B-2D4A-2183-4D168AA3B2FE}"/>
              </a:ext>
            </a:extLst>
          </p:cNvPr>
          <p:cNvSpPr>
            <a:spLocks noGrp="1"/>
          </p:cNvSpPr>
          <p:nvPr>
            <p:ph type="title"/>
          </p:nvPr>
        </p:nvSpPr>
        <p:spPr>
          <a:xfrm>
            <a:off x="888631" y="2358391"/>
            <a:ext cx="3498979" cy="2453676"/>
          </a:xfrm>
        </p:spPr>
        <p:txBody>
          <a:bodyPr vert="horz" lIns="228600" tIns="228600" rIns="228600" bIns="0" rtlCol="0">
            <a:normAutofit/>
          </a:bodyPr>
          <a:lstStyle/>
          <a:p>
            <a:r>
              <a:rPr lang="en-US"/>
              <a:t>Code for finding the best dataset</a:t>
            </a:r>
          </a:p>
        </p:txBody>
      </p:sp>
      <p:sp>
        <p:nvSpPr>
          <p:cNvPr id="62" name="Content Placeholder 61">
            <a:extLst>
              <a:ext uri="{FF2B5EF4-FFF2-40B4-BE49-F238E27FC236}">
                <a16:creationId xmlns:a16="http://schemas.microsoft.com/office/drawing/2014/main" id="{A248C1BD-A325-9593-215E-A14222307F32}"/>
              </a:ext>
            </a:extLst>
          </p:cNvPr>
          <p:cNvSpPr>
            <a:spLocks noGrp="1"/>
          </p:cNvSpPr>
          <p:nvPr>
            <p:ph idx="1"/>
          </p:nvPr>
        </p:nvSpPr>
        <p:spPr>
          <a:xfrm>
            <a:off x="5118447" y="4267830"/>
            <a:ext cx="6281873" cy="1783977"/>
          </a:xfrm>
        </p:spPr>
        <p:txBody>
          <a:bodyPr>
            <a:normAutofit/>
          </a:bodyPr>
          <a:lstStyle/>
          <a:p>
            <a:r>
              <a:rPr lang="en-US"/>
              <a:t>Loops through all the datasets</a:t>
            </a:r>
          </a:p>
          <a:p>
            <a:r>
              <a:rPr lang="en-US"/>
              <a:t>80-20 train-test split</a:t>
            </a:r>
          </a:p>
          <a:p>
            <a:r>
              <a:rPr lang="en-US"/>
              <a:t>Metric used is the average of all training scores</a:t>
            </a:r>
          </a:p>
        </p:txBody>
      </p:sp>
      <p:pic>
        <p:nvPicPr>
          <p:cNvPr id="3" name="Picture 4" descr="Graphical user interface, text, application, email&#10;&#10;Description automatically generated">
            <a:extLst>
              <a:ext uri="{FF2B5EF4-FFF2-40B4-BE49-F238E27FC236}">
                <a16:creationId xmlns:a16="http://schemas.microsoft.com/office/drawing/2014/main" id="{D19AA48C-49E7-4BD5-A9E3-F33C844903FD}"/>
              </a:ext>
            </a:extLst>
          </p:cNvPr>
          <p:cNvPicPr>
            <a:picLocks noChangeAspect="1"/>
          </p:cNvPicPr>
          <p:nvPr/>
        </p:nvPicPr>
        <p:blipFill>
          <a:blip r:embed="rId2"/>
          <a:stretch>
            <a:fillRect/>
          </a:stretch>
        </p:blipFill>
        <p:spPr>
          <a:xfrm>
            <a:off x="4557132" y="1372711"/>
            <a:ext cx="7603273" cy="2783725"/>
          </a:xfrm>
          <a:prstGeom prst="rect">
            <a:avLst/>
          </a:prstGeom>
        </p:spPr>
      </p:pic>
    </p:spTree>
    <p:extLst>
      <p:ext uri="{BB962C8B-B14F-4D97-AF65-F5344CB8AC3E}">
        <p14:creationId xmlns:p14="http://schemas.microsoft.com/office/powerpoint/2010/main" val="210696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9" name="Group 88">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0" name="Rectangle 89">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Isosceles Triangle 90">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4" name="Rectangle 93">
            <a:extLst>
              <a:ext uri="{FF2B5EF4-FFF2-40B4-BE49-F238E27FC236}">
                <a16:creationId xmlns:a16="http://schemas.microsoft.com/office/drawing/2014/main" id="{970A98CA-71CF-41CD-937B-850795886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6F326EE7-A508-4EF7-AFBF-63D7A596E9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7" name="Freeform 5">
              <a:extLst>
                <a:ext uri="{FF2B5EF4-FFF2-40B4-BE49-F238E27FC236}">
                  <a16:creationId xmlns:a16="http://schemas.microsoft.com/office/drawing/2014/main" id="{E5D2B1BD-1F12-4523-A9CC-D3186D542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6">
              <a:extLst>
                <a:ext uri="{FF2B5EF4-FFF2-40B4-BE49-F238E27FC236}">
                  <a16:creationId xmlns:a16="http://schemas.microsoft.com/office/drawing/2014/main" id="{741741D2-ED67-4813-83F3-5EB418BB6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7">
              <a:extLst>
                <a:ext uri="{FF2B5EF4-FFF2-40B4-BE49-F238E27FC236}">
                  <a16:creationId xmlns:a16="http://schemas.microsoft.com/office/drawing/2014/main" id="{FF2A87CA-AEEF-44CB-AE35-AA98FE9B4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651423C2-A694-4809-8972-E7C432E60E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9">
              <a:extLst>
                <a:ext uri="{FF2B5EF4-FFF2-40B4-BE49-F238E27FC236}">
                  <a16:creationId xmlns:a16="http://schemas.microsoft.com/office/drawing/2014/main" id="{B49B31D5-A22A-4C8A-8516-3DEEFAF469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0">
              <a:extLst>
                <a:ext uri="{FF2B5EF4-FFF2-40B4-BE49-F238E27FC236}">
                  <a16:creationId xmlns:a16="http://schemas.microsoft.com/office/drawing/2014/main" id="{177DF76B-4383-4F06-8125-43E9162D27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1">
              <a:extLst>
                <a:ext uri="{FF2B5EF4-FFF2-40B4-BE49-F238E27FC236}">
                  <a16:creationId xmlns:a16="http://schemas.microsoft.com/office/drawing/2014/main" id="{1F488673-3613-4D34-BF97-A4B6ADA63C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2">
              <a:extLst>
                <a:ext uri="{FF2B5EF4-FFF2-40B4-BE49-F238E27FC236}">
                  <a16:creationId xmlns:a16="http://schemas.microsoft.com/office/drawing/2014/main" id="{26877494-71D4-4879-8E63-55A8239AB4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3">
              <a:extLst>
                <a:ext uri="{FF2B5EF4-FFF2-40B4-BE49-F238E27FC236}">
                  <a16:creationId xmlns:a16="http://schemas.microsoft.com/office/drawing/2014/main" id="{8DC06A40-DE2B-41AF-A528-2E900DD560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4">
              <a:extLst>
                <a:ext uri="{FF2B5EF4-FFF2-40B4-BE49-F238E27FC236}">
                  <a16:creationId xmlns:a16="http://schemas.microsoft.com/office/drawing/2014/main" id="{768B663C-FBC1-4556-9328-EAF4995DC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5">
              <a:extLst>
                <a:ext uri="{FF2B5EF4-FFF2-40B4-BE49-F238E27FC236}">
                  <a16:creationId xmlns:a16="http://schemas.microsoft.com/office/drawing/2014/main" id="{2BD7EBB2-5F33-4651-9A8D-22BB0EFEC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6">
              <a:extLst>
                <a:ext uri="{FF2B5EF4-FFF2-40B4-BE49-F238E27FC236}">
                  <a16:creationId xmlns:a16="http://schemas.microsoft.com/office/drawing/2014/main" id="{515B1D80-2CCA-480A-9E73-5AE4D385D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
              <a:extLst>
                <a:ext uri="{FF2B5EF4-FFF2-40B4-BE49-F238E27FC236}">
                  <a16:creationId xmlns:a16="http://schemas.microsoft.com/office/drawing/2014/main" id="{FDBE8DEF-819D-4AA7-8815-52EB22ACF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8">
              <a:extLst>
                <a:ext uri="{FF2B5EF4-FFF2-40B4-BE49-F238E27FC236}">
                  <a16:creationId xmlns:a16="http://schemas.microsoft.com/office/drawing/2014/main" id="{AE90681D-42FE-4C0F-80CA-EA05785E0B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9">
              <a:extLst>
                <a:ext uri="{FF2B5EF4-FFF2-40B4-BE49-F238E27FC236}">
                  <a16:creationId xmlns:a16="http://schemas.microsoft.com/office/drawing/2014/main" id="{FA86AD07-319B-411F-AC45-AA52F8D3C3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20">
              <a:extLst>
                <a:ext uri="{FF2B5EF4-FFF2-40B4-BE49-F238E27FC236}">
                  <a16:creationId xmlns:a16="http://schemas.microsoft.com/office/drawing/2014/main" id="{C859D20C-F34C-48EB-BE36-9CEE77C2C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1">
              <a:extLst>
                <a:ext uri="{FF2B5EF4-FFF2-40B4-BE49-F238E27FC236}">
                  <a16:creationId xmlns:a16="http://schemas.microsoft.com/office/drawing/2014/main" id="{E65C4ECC-A417-4C0C-B0DA-45536454BA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22">
              <a:extLst>
                <a:ext uri="{FF2B5EF4-FFF2-40B4-BE49-F238E27FC236}">
                  <a16:creationId xmlns:a16="http://schemas.microsoft.com/office/drawing/2014/main" id="{CC6F4AC2-FAA9-45AD-A4BC-8237BCE702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3">
              <a:extLst>
                <a:ext uri="{FF2B5EF4-FFF2-40B4-BE49-F238E27FC236}">
                  <a16:creationId xmlns:a16="http://schemas.microsoft.com/office/drawing/2014/main" id="{4A9DE6F0-4620-4084-B281-FE044DB2C8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7" name="Rectangle 116">
            <a:extLst>
              <a:ext uri="{FF2B5EF4-FFF2-40B4-BE49-F238E27FC236}">
                <a16:creationId xmlns:a16="http://schemas.microsoft.com/office/drawing/2014/main" id="{57FEE73E-FB69-4E9E-BF08-78CA1886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9" y="0"/>
            <a:ext cx="12191695" cy="4197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3" name="Picture 3" descr="Graphical user interface, text, application, email&#10;&#10;Description automatically generated">
            <a:extLst>
              <a:ext uri="{FF2B5EF4-FFF2-40B4-BE49-F238E27FC236}">
                <a16:creationId xmlns:a16="http://schemas.microsoft.com/office/drawing/2014/main" id="{B2B505F2-1358-50DB-97DC-EC8AD508AAC7}"/>
              </a:ext>
            </a:extLst>
          </p:cNvPr>
          <p:cNvPicPr>
            <a:picLocks noChangeAspect="1"/>
          </p:cNvPicPr>
          <p:nvPr/>
        </p:nvPicPr>
        <p:blipFill>
          <a:blip r:embed="rId2"/>
          <a:stretch>
            <a:fillRect/>
          </a:stretch>
        </p:blipFill>
        <p:spPr>
          <a:xfrm>
            <a:off x="80960" y="1316876"/>
            <a:ext cx="5973588" cy="1568067"/>
          </a:xfrm>
          <a:prstGeom prst="rect">
            <a:avLst/>
          </a:prstGeom>
          <a:ln w="12700">
            <a:noFill/>
          </a:ln>
        </p:spPr>
      </p:pic>
      <p:pic>
        <p:nvPicPr>
          <p:cNvPr id="4" name="Picture 4" descr="Chart&#10;&#10;Description automatically generated">
            <a:extLst>
              <a:ext uri="{FF2B5EF4-FFF2-40B4-BE49-F238E27FC236}">
                <a16:creationId xmlns:a16="http://schemas.microsoft.com/office/drawing/2014/main" id="{8B99E0BB-502E-4E7F-681B-D5D0DEDB49F5}"/>
              </a:ext>
            </a:extLst>
          </p:cNvPr>
          <p:cNvPicPr>
            <a:picLocks noChangeAspect="1"/>
          </p:cNvPicPr>
          <p:nvPr/>
        </p:nvPicPr>
        <p:blipFill>
          <a:blip r:embed="rId3"/>
          <a:stretch>
            <a:fillRect/>
          </a:stretch>
        </p:blipFill>
        <p:spPr>
          <a:xfrm>
            <a:off x="6711805" y="80815"/>
            <a:ext cx="4817150" cy="4040190"/>
          </a:xfrm>
          <a:prstGeom prst="rect">
            <a:avLst/>
          </a:prstGeom>
          <a:ln w="12700">
            <a:noFill/>
          </a:ln>
        </p:spPr>
      </p:pic>
      <p:grpSp>
        <p:nvGrpSpPr>
          <p:cNvPr id="119" name="Group 118">
            <a:extLst>
              <a:ext uri="{FF2B5EF4-FFF2-40B4-BE49-F238E27FC236}">
                <a16:creationId xmlns:a16="http://schemas.microsoft.com/office/drawing/2014/main" id="{9D45FA45-1472-4C71-BA56-6BFB628AD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120" name="Isosceles Triangle 39">
              <a:extLst>
                <a:ext uri="{FF2B5EF4-FFF2-40B4-BE49-F238E27FC236}">
                  <a16:creationId xmlns:a16="http://schemas.microsoft.com/office/drawing/2014/main" id="{72B03240-6F06-45A1-9634-C4D45839D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3366D9C-D995-48FE-B2BD-ECE2EE2A4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18970A8-14A6-E328-BDDD-90F35C2ABE6C}"/>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a:t>Training the model using best dataset</a:t>
            </a:r>
          </a:p>
        </p:txBody>
      </p:sp>
    </p:spTree>
    <p:extLst>
      <p:ext uri="{BB962C8B-B14F-4D97-AF65-F5344CB8AC3E}">
        <p14:creationId xmlns:p14="http://schemas.microsoft.com/office/powerpoint/2010/main" val="1308747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6337C157-FA7C-44F7-8F26-8D60F1E4D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AD1E6BDE-4282-4B03-AB6B-4B55BB5A5E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5" name="Freeform 5">
              <a:extLst>
                <a:ext uri="{FF2B5EF4-FFF2-40B4-BE49-F238E27FC236}">
                  <a16:creationId xmlns:a16="http://schemas.microsoft.com/office/drawing/2014/main" id="{485C833A-4CAA-4628-90AF-765B4D9CD7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AB238B6B-BE4A-43D5-9BF4-F25E4B1102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822A3114-5712-45A9-8D29-C017CBA9C4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B92AC81A-C7E1-484B-8CE8-35C3B082F2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1F04CC80-0868-47FF-81E3-284C107F9E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0">
              <a:extLst>
                <a:ext uri="{FF2B5EF4-FFF2-40B4-BE49-F238E27FC236}">
                  <a16:creationId xmlns:a16="http://schemas.microsoft.com/office/drawing/2014/main" id="{7557CA5F-0383-45CC-ABD6-3F13DF5C11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1">
              <a:extLst>
                <a:ext uri="{FF2B5EF4-FFF2-40B4-BE49-F238E27FC236}">
                  <a16:creationId xmlns:a16="http://schemas.microsoft.com/office/drawing/2014/main" id="{90AA14ED-4772-4347-AB17-45AE5F2450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2">
              <a:extLst>
                <a:ext uri="{FF2B5EF4-FFF2-40B4-BE49-F238E27FC236}">
                  <a16:creationId xmlns:a16="http://schemas.microsoft.com/office/drawing/2014/main" id="{E3A0F7B3-4CF0-4247-84C0-6588F359D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3">
              <a:extLst>
                <a:ext uri="{FF2B5EF4-FFF2-40B4-BE49-F238E27FC236}">
                  <a16:creationId xmlns:a16="http://schemas.microsoft.com/office/drawing/2014/main" id="{1084963C-5EA9-4967-9241-33487A7F9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4">
              <a:extLst>
                <a:ext uri="{FF2B5EF4-FFF2-40B4-BE49-F238E27FC236}">
                  <a16:creationId xmlns:a16="http://schemas.microsoft.com/office/drawing/2014/main" id="{4A92CEED-BBF5-4D27-BAEF-3CB7750A1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5">
              <a:extLst>
                <a:ext uri="{FF2B5EF4-FFF2-40B4-BE49-F238E27FC236}">
                  <a16:creationId xmlns:a16="http://schemas.microsoft.com/office/drawing/2014/main" id="{FE7A7AD6-5681-4FC3-8C0D-39608A2D15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6">
              <a:extLst>
                <a:ext uri="{FF2B5EF4-FFF2-40B4-BE49-F238E27FC236}">
                  <a16:creationId xmlns:a16="http://schemas.microsoft.com/office/drawing/2014/main" id="{5A1DD085-9573-46D7-96D8-FB79FAF0C3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7">
              <a:extLst>
                <a:ext uri="{FF2B5EF4-FFF2-40B4-BE49-F238E27FC236}">
                  <a16:creationId xmlns:a16="http://schemas.microsoft.com/office/drawing/2014/main" id="{4A9B4107-3EEB-48E9-968B-A0A731458B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8">
              <a:extLst>
                <a:ext uri="{FF2B5EF4-FFF2-40B4-BE49-F238E27FC236}">
                  <a16:creationId xmlns:a16="http://schemas.microsoft.com/office/drawing/2014/main" id="{8109B0A4-ED54-4DED-96E6-820DD63248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9">
              <a:extLst>
                <a:ext uri="{FF2B5EF4-FFF2-40B4-BE49-F238E27FC236}">
                  <a16:creationId xmlns:a16="http://schemas.microsoft.com/office/drawing/2014/main" id="{A8C6847A-91A4-4A9B-B064-11CF6443AA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0">
              <a:extLst>
                <a:ext uri="{FF2B5EF4-FFF2-40B4-BE49-F238E27FC236}">
                  <a16:creationId xmlns:a16="http://schemas.microsoft.com/office/drawing/2014/main" id="{C85C9753-33A0-4817-9B8C-3E8A6CC4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9315F3C9-3634-4926-8C56-00168B1A7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2">
              <a:extLst>
                <a:ext uri="{FF2B5EF4-FFF2-40B4-BE49-F238E27FC236}">
                  <a16:creationId xmlns:a16="http://schemas.microsoft.com/office/drawing/2014/main" id="{F28382E8-33D6-429A-B585-9579AA2EFA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3">
              <a:extLst>
                <a:ext uri="{FF2B5EF4-FFF2-40B4-BE49-F238E27FC236}">
                  <a16:creationId xmlns:a16="http://schemas.microsoft.com/office/drawing/2014/main" id="{21499034-1E36-46FE-AB69-42EBD104BA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4">
              <a:extLst>
                <a:ext uri="{FF2B5EF4-FFF2-40B4-BE49-F238E27FC236}">
                  <a16:creationId xmlns:a16="http://schemas.microsoft.com/office/drawing/2014/main" id="{78480B4D-FB9B-4DC7-BF42-94946CF130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5">
              <a:extLst>
                <a:ext uri="{FF2B5EF4-FFF2-40B4-BE49-F238E27FC236}">
                  <a16:creationId xmlns:a16="http://schemas.microsoft.com/office/drawing/2014/main" id="{83412C15-B417-4C20-A798-77F6B5BFD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7" name="Group 96">
            <a:extLst>
              <a:ext uri="{FF2B5EF4-FFF2-40B4-BE49-F238E27FC236}">
                <a16:creationId xmlns:a16="http://schemas.microsoft.com/office/drawing/2014/main" id="{EC03EF63-B185-48A4-9905-A9BBA70F50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8" name="Rectangle 97">
              <a:extLst>
                <a:ext uri="{FF2B5EF4-FFF2-40B4-BE49-F238E27FC236}">
                  <a16:creationId xmlns:a16="http://schemas.microsoft.com/office/drawing/2014/main" id="{400FC753-51FF-49B1-AE2F-C9BAAFD0B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22">
              <a:extLst>
                <a:ext uri="{FF2B5EF4-FFF2-40B4-BE49-F238E27FC236}">
                  <a16:creationId xmlns:a16="http://schemas.microsoft.com/office/drawing/2014/main" id="{17B242DE-F1CC-479B-97B0-05C00AD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5338455-991A-4916-AD34-2C870B6DE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CEDF0F46-8208-2841-91DD-8EE1993D40AA}"/>
              </a:ext>
            </a:extLst>
          </p:cNvPr>
          <p:cNvSpPr>
            <a:spLocks noGrp="1"/>
          </p:cNvSpPr>
          <p:nvPr>
            <p:ph type="title"/>
          </p:nvPr>
        </p:nvSpPr>
        <p:spPr>
          <a:xfrm>
            <a:off x="888631" y="2358391"/>
            <a:ext cx="3498979" cy="2453676"/>
          </a:xfrm>
        </p:spPr>
        <p:txBody>
          <a:bodyPr>
            <a:normAutofit/>
          </a:bodyPr>
          <a:lstStyle/>
          <a:p>
            <a:r>
              <a:rPr lang="en-US">
                <a:cs typeface="Calibri Light"/>
              </a:rPr>
              <a:t>Fine tuning the Model</a:t>
            </a:r>
          </a:p>
        </p:txBody>
      </p:sp>
      <p:sp useBgFill="1">
        <p:nvSpPr>
          <p:cNvPr id="102" name="Rectangle 101">
            <a:extLst>
              <a:ext uri="{FF2B5EF4-FFF2-40B4-BE49-F238E27FC236}">
                <a16:creationId xmlns:a16="http://schemas.microsoft.com/office/drawing/2014/main" id="{800324C0-3F86-4ACD-945B-4AD842C9C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E3D1E6-B4A1-8706-6DF8-36A2A9F11B6F}"/>
              </a:ext>
            </a:extLst>
          </p:cNvPr>
          <p:cNvSpPr>
            <a:spLocks noGrp="1"/>
          </p:cNvSpPr>
          <p:nvPr>
            <p:ph idx="1"/>
          </p:nvPr>
        </p:nvSpPr>
        <p:spPr>
          <a:xfrm>
            <a:off x="5118447" y="4267830"/>
            <a:ext cx="6281873" cy="1783977"/>
          </a:xfrm>
        </p:spPr>
        <p:txBody>
          <a:bodyPr>
            <a:normAutofit/>
          </a:bodyPr>
          <a:lstStyle/>
          <a:p>
            <a:pPr>
              <a:lnSpc>
                <a:spcPct val="110000"/>
              </a:lnSpc>
              <a:buClr>
                <a:srgbClr val="C609FE"/>
              </a:buClr>
            </a:pPr>
            <a:r>
              <a:rPr lang="en-US"/>
              <a:t>Finds the best max depth for random forest model using best data</a:t>
            </a:r>
          </a:p>
          <a:p>
            <a:pPr>
              <a:lnSpc>
                <a:spcPct val="110000"/>
              </a:lnSpc>
              <a:buClr>
                <a:srgbClr val="C609FE"/>
              </a:buClr>
            </a:pPr>
            <a:r>
              <a:rPr lang="en-US"/>
              <a:t>Build model using the new optimized hyperparameters</a:t>
            </a:r>
          </a:p>
        </p:txBody>
      </p:sp>
      <p:pic>
        <p:nvPicPr>
          <p:cNvPr id="4" name="Picture 5" descr="Text&#10;&#10;Description automatically generated">
            <a:extLst>
              <a:ext uri="{FF2B5EF4-FFF2-40B4-BE49-F238E27FC236}">
                <a16:creationId xmlns:a16="http://schemas.microsoft.com/office/drawing/2014/main" id="{B3409F7E-1974-EEBD-4B8F-FE0E7D5D479E}"/>
              </a:ext>
            </a:extLst>
          </p:cNvPr>
          <p:cNvPicPr>
            <a:picLocks noChangeAspect="1"/>
          </p:cNvPicPr>
          <p:nvPr/>
        </p:nvPicPr>
        <p:blipFill>
          <a:blip r:embed="rId2"/>
          <a:stretch>
            <a:fillRect/>
          </a:stretch>
        </p:blipFill>
        <p:spPr>
          <a:xfrm>
            <a:off x="4900961" y="1179607"/>
            <a:ext cx="6664711" cy="3160641"/>
          </a:xfrm>
          <a:prstGeom prst="rect">
            <a:avLst/>
          </a:prstGeom>
        </p:spPr>
      </p:pic>
    </p:spTree>
    <p:extLst>
      <p:ext uri="{BB962C8B-B14F-4D97-AF65-F5344CB8AC3E}">
        <p14:creationId xmlns:p14="http://schemas.microsoft.com/office/powerpoint/2010/main" val="3833710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8"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7"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8"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9"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0"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6"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28" name="Group 127">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29" name="Rectangle 128">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Isosceles Triangle 129">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Rectangle 130">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33" name="Rectangle 132">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6"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6" name="Group 155">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57" name="Rectangle 156">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CEDF0F46-8208-2841-91DD-8EE1993D40AA}"/>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000"/>
              <a:t>Heatmap of tuned model</a:t>
            </a:r>
          </a:p>
        </p:txBody>
      </p:sp>
      <p:sp>
        <p:nvSpPr>
          <p:cNvPr id="161" name="Rectangle 160">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Chart&#10;&#10;Description automatically generated">
            <a:extLst>
              <a:ext uri="{FF2B5EF4-FFF2-40B4-BE49-F238E27FC236}">
                <a16:creationId xmlns:a16="http://schemas.microsoft.com/office/drawing/2014/main" id="{5F568DED-C07C-0686-B79E-9C401120E9AC}"/>
              </a:ext>
            </a:extLst>
          </p:cNvPr>
          <p:cNvPicPr>
            <a:picLocks noChangeAspect="1"/>
          </p:cNvPicPr>
          <p:nvPr/>
        </p:nvPicPr>
        <p:blipFill>
          <a:blip r:embed="rId2"/>
          <a:stretch>
            <a:fillRect/>
          </a:stretch>
        </p:blipFill>
        <p:spPr>
          <a:xfrm>
            <a:off x="5757262" y="997329"/>
            <a:ext cx="6120318" cy="4872485"/>
          </a:xfrm>
          <a:prstGeom prst="rect">
            <a:avLst/>
          </a:prstGeom>
          <a:ln w="9525">
            <a:noFill/>
          </a:ln>
        </p:spPr>
      </p:pic>
    </p:spTree>
    <p:extLst>
      <p:ext uri="{BB962C8B-B14F-4D97-AF65-F5344CB8AC3E}">
        <p14:creationId xmlns:p14="http://schemas.microsoft.com/office/powerpoint/2010/main" val="660109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6749-B999-7CFB-201F-115861E76D69}"/>
              </a:ext>
            </a:extLst>
          </p:cNvPr>
          <p:cNvSpPr>
            <a:spLocks noGrp="1"/>
          </p:cNvSpPr>
          <p:nvPr>
            <p:ph type="title"/>
          </p:nvPr>
        </p:nvSpPr>
        <p:spPr/>
        <p:txBody>
          <a:bodyPr/>
          <a:lstStyle/>
          <a:p>
            <a:r>
              <a:rPr lang="en-US">
                <a:cs typeface="Calibri Light"/>
              </a:rPr>
              <a:t>Gradient Boosting</a:t>
            </a:r>
          </a:p>
        </p:txBody>
      </p:sp>
    </p:spTree>
    <p:extLst>
      <p:ext uri="{BB962C8B-B14F-4D97-AF65-F5344CB8AC3E}">
        <p14:creationId xmlns:p14="http://schemas.microsoft.com/office/powerpoint/2010/main" val="2154172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44"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CD5DA-416F-D349-BF86-94E63B3BC52C}"/>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cs typeface="Calibri Light"/>
              </a:rPr>
              <a:t>Gradient Boosting</a:t>
            </a:r>
            <a:endParaRPr lang="en-US">
              <a:solidFill>
                <a:schemeClr val="accent1"/>
              </a:solidFill>
            </a:endParaRPr>
          </a:p>
        </p:txBody>
      </p:sp>
      <p:sp>
        <p:nvSpPr>
          <p:cNvPr id="4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Content Placeholder 4">
            <a:extLst>
              <a:ext uri="{FF2B5EF4-FFF2-40B4-BE49-F238E27FC236}">
                <a16:creationId xmlns:a16="http://schemas.microsoft.com/office/drawing/2014/main" id="{AA666C0E-9528-B830-E888-B5DEC9EC29BE}"/>
              </a:ext>
            </a:extLst>
          </p:cNvPr>
          <p:cNvSpPr>
            <a:spLocks noGrp="1"/>
          </p:cNvSpPr>
          <p:nvPr>
            <p:ph idx="1"/>
          </p:nvPr>
        </p:nvSpPr>
        <p:spPr>
          <a:xfrm>
            <a:off x="3092877" y="1680933"/>
            <a:ext cx="6281873" cy="5248622"/>
          </a:xfrm>
        </p:spPr>
        <p:txBody>
          <a:bodyPr>
            <a:normAutofit/>
          </a:bodyPr>
          <a:lstStyle/>
          <a:p>
            <a:r>
              <a:rPr lang="en-US" b="1">
                <a:solidFill>
                  <a:srgbClr val="FF0000"/>
                </a:solidFill>
              </a:rPr>
              <a:t>Pros</a:t>
            </a:r>
          </a:p>
          <a:p>
            <a:pPr algn="just"/>
            <a:r>
              <a:rPr lang="en-US">
                <a:ea typeface="+mn-lt"/>
                <a:cs typeface="+mn-lt"/>
              </a:rPr>
              <a:t>Flexible, several hyperparameters can be optimized </a:t>
            </a:r>
            <a:endParaRPr lang="en-US"/>
          </a:p>
          <a:p>
            <a:pPr algn="just"/>
            <a:r>
              <a:rPr lang="en-US">
                <a:solidFill>
                  <a:srgbClr val="000000"/>
                </a:solidFill>
              </a:rPr>
              <a:t>Accepts various types of data</a:t>
            </a:r>
          </a:p>
          <a:p>
            <a:pPr algn="just"/>
            <a:r>
              <a:rPr lang="en-US">
                <a:solidFill>
                  <a:srgbClr val="000000"/>
                </a:solidFill>
              </a:rPr>
              <a:t>Generally, more accurate than other models</a:t>
            </a:r>
          </a:p>
          <a:p>
            <a:endParaRPr lang="en-US">
              <a:solidFill>
                <a:srgbClr val="000000"/>
              </a:solidFill>
            </a:endParaRPr>
          </a:p>
          <a:p>
            <a:r>
              <a:rPr lang="en-US" b="1">
                <a:solidFill>
                  <a:srgbClr val="FF0000"/>
                </a:solidFill>
              </a:rPr>
              <a:t>Cons</a:t>
            </a:r>
          </a:p>
          <a:p>
            <a:pPr algn="just"/>
            <a:r>
              <a:rPr lang="en-US"/>
              <a:t>Computationally slow as it often requires many trees hence time and memory exhaustive</a:t>
            </a:r>
          </a:p>
          <a:p>
            <a:pPr algn="just"/>
            <a:r>
              <a:rPr lang="en-US"/>
              <a:t>Final model hard to interpret</a:t>
            </a:r>
          </a:p>
          <a:p>
            <a:pPr algn="just"/>
            <a:r>
              <a:rPr lang="en-US"/>
              <a:t>More likely to overfit</a:t>
            </a:r>
          </a:p>
          <a:p>
            <a:pPr algn="just"/>
            <a:endParaRPr lang="en-US"/>
          </a:p>
          <a:p>
            <a:endParaRPr lang="en-US"/>
          </a:p>
        </p:txBody>
      </p:sp>
    </p:spTree>
    <p:extLst>
      <p:ext uri="{BB962C8B-B14F-4D97-AF65-F5344CB8AC3E}">
        <p14:creationId xmlns:p14="http://schemas.microsoft.com/office/powerpoint/2010/main" val="31065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44"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CD5DA-416F-D349-BF86-94E63B3BC52C}"/>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cs typeface="Calibri Light"/>
              </a:rPr>
              <a:t>Problem</a:t>
            </a:r>
          </a:p>
        </p:txBody>
      </p:sp>
      <p:sp>
        <p:nvSpPr>
          <p:cNvPr id="4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B35200A-E4B5-E66E-4238-21F466A3A18B}"/>
              </a:ext>
            </a:extLst>
          </p:cNvPr>
          <p:cNvSpPr>
            <a:spLocks noGrp="1"/>
          </p:cNvSpPr>
          <p:nvPr>
            <p:ph idx="1"/>
          </p:nvPr>
        </p:nvSpPr>
        <p:spPr>
          <a:xfrm>
            <a:off x="2880487" y="2249046"/>
            <a:ext cx="6123783" cy="3802762"/>
          </a:xfrm>
        </p:spPr>
        <p:txBody>
          <a:bodyPr anchor="t">
            <a:normAutofit/>
          </a:bodyPr>
          <a:lstStyle/>
          <a:p>
            <a:r>
              <a:rPr lang="en-US" sz="1600">
                <a:ea typeface="+mn-lt"/>
                <a:cs typeface="+mn-lt"/>
              </a:rPr>
              <a:t>Multi-class classification problem</a:t>
            </a:r>
            <a:endParaRPr lang="en-US"/>
          </a:p>
          <a:p>
            <a:endParaRPr lang="en-US" sz="1600"/>
          </a:p>
          <a:p>
            <a:r>
              <a:rPr lang="en-US" sz="1600"/>
              <a:t>Classify text documents into 5 different news categories</a:t>
            </a:r>
          </a:p>
          <a:p>
            <a:endParaRPr lang="en-US" sz="1600"/>
          </a:p>
          <a:p>
            <a:r>
              <a:rPr lang="en-US" sz="1600"/>
              <a:t>To perform classification, various supervised machine learning models will be leveraged</a:t>
            </a:r>
          </a:p>
          <a:p>
            <a:endParaRPr lang="en-US" sz="1600"/>
          </a:p>
        </p:txBody>
      </p:sp>
    </p:spTree>
    <p:extLst>
      <p:ext uri="{BB962C8B-B14F-4D97-AF65-F5344CB8AC3E}">
        <p14:creationId xmlns:p14="http://schemas.microsoft.com/office/powerpoint/2010/main" val="2204541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2">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4">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6"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5ACB7F4-4EB6-87DB-E612-D6BCD5696226}"/>
              </a:ext>
            </a:extLst>
          </p:cNvPr>
          <p:cNvSpPr>
            <a:spLocks noGrp="1"/>
          </p:cNvSpPr>
          <p:nvPr>
            <p:ph type="title"/>
          </p:nvPr>
        </p:nvSpPr>
        <p:spPr>
          <a:xfrm>
            <a:off x="7269686" y="795527"/>
            <a:ext cx="4123738" cy="1433323"/>
          </a:xfrm>
        </p:spPr>
        <p:txBody>
          <a:bodyPr>
            <a:normAutofit/>
          </a:bodyPr>
          <a:lstStyle/>
          <a:p>
            <a:pPr algn="l"/>
            <a:r>
              <a:rPr lang="en-US" sz="3200">
                <a:solidFill>
                  <a:schemeClr val="tx2"/>
                </a:solidFill>
                <a:cs typeface="Calibri Light"/>
              </a:rPr>
              <a:t>Best Dataset Selection</a:t>
            </a:r>
          </a:p>
        </p:txBody>
      </p:sp>
      <p:sp>
        <p:nvSpPr>
          <p:cNvPr id="21" name="Rectangle 4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D076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2" descr="Graphical user interface, text, application, email&#10;&#10;Description automatically generated">
            <a:extLst>
              <a:ext uri="{FF2B5EF4-FFF2-40B4-BE49-F238E27FC236}">
                <a16:creationId xmlns:a16="http://schemas.microsoft.com/office/drawing/2014/main" id="{BF16D92D-C0EC-D3F1-C284-6DDC350FE211}"/>
              </a:ext>
            </a:extLst>
          </p:cNvPr>
          <p:cNvPicPr>
            <a:picLocks noGrp="1" noChangeAspect="1"/>
          </p:cNvPicPr>
          <p:nvPr>
            <p:ph idx="1"/>
          </p:nvPr>
        </p:nvPicPr>
        <p:blipFill rotWithShape="1">
          <a:blip r:embed="rId2"/>
          <a:srcRect l="8020" r="35107" b="1364"/>
          <a:stretch/>
        </p:blipFill>
        <p:spPr>
          <a:xfrm>
            <a:off x="991509" y="1229031"/>
            <a:ext cx="5665541" cy="4034500"/>
          </a:xfrm>
        </p:spPr>
      </p:pic>
      <p:sp>
        <p:nvSpPr>
          <p:cNvPr id="3" name="TextBox 2">
            <a:extLst>
              <a:ext uri="{FF2B5EF4-FFF2-40B4-BE49-F238E27FC236}">
                <a16:creationId xmlns:a16="http://schemas.microsoft.com/office/drawing/2014/main" id="{64FD2F5D-A4E1-CF94-BFF8-BC2860E52055}"/>
              </a:ext>
            </a:extLst>
          </p:cNvPr>
          <p:cNvSpPr txBox="1"/>
          <p:nvPr/>
        </p:nvSpPr>
        <p:spPr>
          <a:xfrm>
            <a:off x="-90487" y="2149011"/>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Content Placeholder 61">
            <a:extLst>
              <a:ext uri="{FF2B5EF4-FFF2-40B4-BE49-F238E27FC236}">
                <a16:creationId xmlns:a16="http://schemas.microsoft.com/office/drawing/2014/main" id="{BE7BE00A-5402-7397-920F-D924E3AA3438}"/>
              </a:ext>
            </a:extLst>
          </p:cNvPr>
          <p:cNvSpPr txBox="1">
            <a:spLocks/>
          </p:cNvSpPr>
          <p:nvPr/>
        </p:nvSpPr>
        <p:spPr>
          <a:xfrm>
            <a:off x="7267459" y="1647920"/>
            <a:ext cx="3730458" cy="3282291"/>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a:t>For loop runs gradient boosting on all datasets</a:t>
            </a:r>
          </a:p>
          <a:p>
            <a:r>
              <a:rPr lang="en-US"/>
              <a:t>Returns the data set with the highest mean cross validation accuracy</a:t>
            </a:r>
          </a:p>
          <a:p>
            <a:r>
              <a:rPr lang="en-US"/>
              <a:t>Best dataset: Ian_WordCount.csv</a:t>
            </a:r>
          </a:p>
          <a:p>
            <a:r>
              <a:rPr lang="en-US"/>
              <a:t>Mean cross validation accuracy: 95.449% (estimated) (exact values in next slide)</a:t>
            </a:r>
          </a:p>
        </p:txBody>
      </p:sp>
    </p:spTree>
    <p:extLst>
      <p:ext uri="{BB962C8B-B14F-4D97-AF65-F5344CB8AC3E}">
        <p14:creationId xmlns:p14="http://schemas.microsoft.com/office/powerpoint/2010/main" val="738338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4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4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54FC398-D164-C129-51E2-54A495A95DEB}"/>
              </a:ext>
            </a:extLst>
          </p:cNvPr>
          <p:cNvSpPr>
            <a:spLocks noGrp="1"/>
          </p:cNvSpPr>
          <p:nvPr>
            <p:ph type="title"/>
          </p:nvPr>
        </p:nvSpPr>
        <p:spPr>
          <a:xfrm>
            <a:off x="888631" y="4760132"/>
            <a:ext cx="3947420" cy="1777829"/>
          </a:xfrm>
        </p:spPr>
        <p:txBody>
          <a:bodyPr>
            <a:normAutofit/>
          </a:bodyPr>
          <a:lstStyle/>
          <a:p>
            <a:pPr algn="l"/>
            <a:r>
              <a:rPr lang="en-US">
                <a:cs typeface="Calibri Light"/>
              </a:rPr>
              <a:t>Exact values</a:t>
            </a:r>
            <a:endParaRPr lang="en-US"/>
          </a:p>
        </p:txBody>
      </p:sp>
      <p:sp>
        <p:nvSpPr>
          <p:cNvPr id="66" name="Freeform: Shape 65">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F1593469-9651-0B32-9BBE-98D997D8D1A0}"/>
              </a:ext>
            </a:extLst>
          </p:cNvPr>
          <p:cNvPicPr>
            <a:picLocks noChangeAspect="1"/>
          </p:cNvPicPr>
          <p:nvPr/>
        </p:nvPicPr>
        <p:blipFill>
          <a:blip r:embed="rId2"/>
          <a:stretch>
            <a:fillRect/>
          </a:stretch>
        </p:blipFill>
        <p:spPr>
          <a:xfrm>
            <a:off x="768581" y="671951"/>
            <a:ext cx="10663831" cy="3359108"/>
          </a:xfrm>
          <a:prstGeom prst="rect">
            <a:avLst/>
          </a:prstGeom>
        </p:spPr>
      </p:pic>
      <p:sp>
        <p:nvSpPr>
          <p:cNvPr id="72" name="Content Placeholder 39">
            <a:extLst>
              <a:ext uri="{FF2B5EF4-FFF2-40B4-BE49-F238E27FC236}">
                <a16:creationId xmlns:a16="http://schemas.microsoft.com/office/drawing/2014/main" id="{294CA681-54C9-D4E7-1555-983BE8D31ECB}"/>
              </a:ext>
            </a:extLst>
          </p:cNvPr>
          <p:cNvSpPr>
            <a:spLocks noGrp="1"/>
          </p:cNvSpPr>
          <p:nvPr>
            <p:ph idx="1"/>
          </p:nvPr>
        </p:nvSpPr>
        <p:spPr>
          <a:xfrm>
            <a:off x="5118447" y="4767660"/>
            <a:ext cx="6281873" cy="1770300"/>
          </a:xfrm>
        </p:spPr>
        <p:txBody>
          <a:bodyPr>
            <a:normAutofit/>
          </a:bodyPr>
          <a:lstStyle/>
          <a:p>
            <a:r>
              <a:rPr lang="en-US">
                <a:ea typeface="+mn-lt"/>
                <a:cs typeface="+mn-lt"/>
              </a:rPr>
              <a:t>Train accuracy  : 1.000</a:t>
            </a:r>
            <a:endParaRPr lang="en-US"/>
          </a:p>
          <a:p>
            <a:r>
              <a:rPr lang="en-US">
                <a:ea typeface="+mn-lt"/>
                <a:cs typeface="+mn-lt"/>
              </a:rPr>
              <a:t>Mean Cross validation accuracy  :  0.954</a:t>
            </a:r>
            <a:endParaRPr lang="en-US"/>
          </a:p>
          <a:p>
            <a:r>
              <a:rPr lang="en-US">
                <a:ea typeface="+mn-lt"/>
                <a:cs typeface="+mn-lt"/>
              </a:rPr>
              <a:t>Test accuracy  :  0.966</a:t>
            </a:r>
            <a:endParaRPr lang="en-US"/>
          </a:p>
        </p:txBody>
      </p:sp>
    </p:spTree>
    <p:extLst>
      <p:ext uri="{BB962C8B-B14F-4D97-AF65-F5344CB8AC3E}">
        <p14:creationId xmlns:p14="http://schemas.microsoft.com/office/powerpoint/2010/main" val="427894287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4"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5ACB7F4-4EB6-87DB-E612-D6BCD5696226}"/>
              </a:ext>
            </a:extLst>
          </p:cNvPr>
          <p:cNvSpPr>
            <a:spLocks noGrp="1"/>
          </p:cNvSpPr>
          <p:nvPr>
            <p:ph type="title"/>
          </p:nvPr>
        </p:nvSpPr>
        <p:spPr>
          <a:xfrm>
            <a:off x="904877" y="795527"/>
            <a:ext cx="10488547" cy="1190912"/>
          </a:xfrm>
        </p:spPr>
        <p:txBody>
          <a:bodyPr vert="horz" lIns="228600" tIns="228600" rIns="228600" bIns="228600" rtlCol="0" anchor="ctr">
            <a:normAutofit/>
          </a:bodyPr>
          <a:lstStyle/>
          <a:p>
            <a:r>
              <a:rPr lang="en-US">
                <a:solidFill>
                  <a:schemeClr val="tx2"/>
                </a:solidFill>
              </a:rPr>
              <a:t>Best Dataset Selection</a:t>
            </a:r>
          </a:p>
        </p:txBody>
      </p:sp>
      <p:sp>
        <p:nvSpPr>
          <p:cNvPr id="76" name="Rectangle 7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AE3FE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61">
            <a:extLst>
              <a:ext uri="{FF2B5EF4-FFF2-40B4-BE49-F238E27FC236}">
                <a16:creationId xmlns:a16="http://schemas.microsoft.com/office/drawing/2014/main" id="{BE7BE00A-5402-7397-920F-D924E3AA3438}"/>
              </a:ext>
            </a:extLst>
          </p:cNvPr>
          <p:cNvSpPr txBox="1">
            <a:spLocks/>
          </p:cNvSpPr>
          <p:nvPr/>
        </p:nvSpPr>
        <p:spPr>
          <a:xfrm>
            <a:off x="6380703" y="2228850"/>
            <a:ext cx="5028928" cy="369966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buClr>
                <a:srgbClr val="AE3FEE"/>
              </a:buClr>
            </a:pPr>
            <a:r>
              <a:rPr lang="en-US"/>
              <a:t>Code for heat map for better visualization of the chosen dataset (heatmap on next slide)</a:t>
            </a:r>
          </a:p>
          <a:p>
            <a:pPr>
              <a:buClr>
                <a:srgbClr val="AE3FEE"/>
              </a:buClr>
            </a:pPr>
            <a:endParaRPr lang="en-US"/>
          </a:p>
        </p:txBody>
      </p:sp>
      <p:sp>
        <p:nvSpPr>
          <p:cNvPr id="3" name="TextBox 2">
            <a:extLst>
              <a:ext uri="{FF2B5EF4-FFF2-40B4-BE49-F238E27FC236}">
                <a16:creationId xmlns:a16="http://schemas.microsoft.com/office/drawing/2014/main" id="{64FD2F5D-A4E1-CF94-BFF8-BC2860E52055}"/>
              </a:ext>
            </a:extLst>
          </p:cNvPr>
          <p:cNvSpPr txBox="1"/>
          <p:nvPr/>
        </p:nvSpPr>
        <p:spPr>
          <a:xfrm>
            <a:off x="-90487" y="2149011"/>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0" name="Picture 11" descr="Graphical user interface, text, application, email&#10;&#10;Description automatically generated">
            <a:extLst>
              <a:ext uri="{FF2B5EF4-FFF2-40B4-BE49-F238E27FC236}">
                <a16:creationId xmlns:a16="http://schemas.microsoft.com/office/drawing/2014/main" id="{A08364DB-35FD-44EF-356B-AF21632C457C}"/>
              </a:ext>
            </a:extLst>
          </p:cNvPr>
          <p:cNvPicPr>
            <a:picLocks noGrp="1" noChangeAspect="1"/>
          </p:cNvPicPr>
          <p:nvPr>
            <p:ph idx="1"/>
          </p:nvPr>
        </p:nvPicPr>
        <p:blipFill>
          <a:blip r:embed="rId2"/>
          <a:stretch>
            <a:fillRect/>
          </a:stretch>
        </p:blipFill>
        <p:spPr>
          <a:xfrm>
            <a:off x="351301" y="2777993"/>
            <a:ext cx="5965922" cy="2469885"/>
          </a:xfrm>
        </p:spPr>
      </p:pic>
    </p:spTree>
    <p:extLst>
      <p:ext uri="{BB962C8B-B14F-4D97-AF65-F5344CB8AC3E}">
        <p14:creationId xmlns:p14="http://schemas.microsoft.com/office/powerpoint/2010/main" val="2126187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3"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3" name="Group 62">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4" name="Rectangle 63">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Isosceles Triangle 64">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Rectangle 65">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8" name="Rectangle 67">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1"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1" name="Group 90">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92" name="Rectangle 91">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itle 1">
            <a:extLst>
              <a:ext uri="{FF2B5EF4-FFF2-40B4-BE49-F238E27FC236}">
                <a16:creationId xmlns:a16="http://schemas.microsoft.com/office/drawing/2014/main" id="{054620FA-BB4D-5CCE-7C04-EB2A8B456AA2}"/>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Heatmap </a:t>
            </a:r>
          </a:p>
        </p:txBody>
      </p:sp>
      <p:sp>
        <p:nvSpPr>
          <p:cNvPr id="96" name="Rectangle 95">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EAF01462-9DB5-F5D5-B66B-5053B42C2580}"/>
              </a:ext>
            </a:extLst>
          </p:cNvPr>
          <p:cNvPicPr>
            <a:picLocks noGrp="1" noChangeAspect="1"/>
          </p:cNvPicPr>
          <p:nvPr>
            <p:ph idx="1"/>
          </p:nvPr>
        </p:nvPicPr>
        <p:blipFill rotWithShape="1">
          <a:blip r:embed="rId2"/>
          <a:srcRect l="4961" r="16767"/>
          <a:stretch/>
        </p:blipFill>
        <p:spPr>
          <a:xfrm>
            <a:off x="5757262" y="765238"/>
            <a:ext cx="6120318" cy="5336667"/>
          </a:xfrm>
          <a:prstGeom prst="rect">
            <a:avLst/>
          </a:prstGeom>
          <a:ln w="9525">
            <a:noFill/>
          </a:ln>
        </p:spPr>
      </p:pic>
    </p:spTree>
    <p:extLst>
      <p:ext uri="{BB962C8B-B14F-4D97-AF65-F5344CB8AC3E}">
        <p14:creationId xmlns:p14="http://schemas.microsoft.com/office/powerpoint/2010/main" val="2181144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F084A51-4E8D-9D16-DABF-3E4985709A61}"/>
              </a:ext>
            </a:extLst>
          </p:cNvPr>
          <p:cNvSpPr>
            <a:spLocks noGrp="1"/>
          </p:cNvSpPr>
          <p:nvPr>
            <p:ph type="title"/>
          </p:nvPr>
        </p:nvSpPr>
        <p:spPr>
          <a:xfrm>
            <a:off x="888631" y="4760132"/>
            <a:ext cx="3947420" cy="1777829"/>
          </a:xfrm>
        </p:spPr>
        <p:txBody>
          <a:bodyPr>
            <a:normAutofit/>
          </a:bodyPr>
          <a:lstStyle/>
          <a:p>
            <a:pPr algn="l"/>
            <a:r>
              <a:rPr lang="en-US">
                <a:cs typeface="Calibri Light"/>
              </a:rPr>
              <a:t>Grid Search</a:t>
            </a:r>
            <a:endParaRPr lang="en-US"/>
          </a:p>
        </p:txBody>
      </p:sp>
      <p:sp>
        <p:nvSpPr>
          <p:cNvPr id="66" name="Freeform: Shape 65">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9CD73528-4AF0-F1FC-5C0F-FA9AB15CDC39}"/>
              </a:ext>
            </a:extLst>
          </p:cNvPr>
          <p:cNvPicPr>
            <a:picLocks noChangeAspect="1"/>
          </p:cNvPicPr>
          <p:nvPr/>
        </p:nvPicPr>
        <p:blipFill>
          <a:blip r:embed="rId2"/>
          <a:stretch>
            <a:fillRect/>
          </a:stretch>
        </p:blipFill>
        <p:spPr>
          <a:xfrm>
            <a:off x="2409169" y="671951"/>
            <a:ext cx="7382655" cy="3359108"/>
          </a:xfrm>
          <a:prstGeom prst="rect">
            <a:avLst/>
          </a:prstGeom>
        </p:spPr>
      </p:pic>
      <p:sp>
        <p:nvSpPr>
          <p:cNvPr id="40" name="Content Placeholder 39">
            <a:extLst>
              <a:ext uri="{FF2B5EF4-FFF2-40B4-BE49-F238E27FC236}">
                <a16:creationId xmlns:a16="http://schemas.microsoft.com/office/drawing/2014/main" id="{9C686F3C-FA89-A034-9726-D5E40FEEC468}"/>
              </a:ext>
            </a:extLst>
          </p:cNvPr>
          <p:cNvSpPr>
            <a:spLocks noGrp="1"/>
          </p:cNvSpPr>
          <p:nvPr>
            <p:ph idx="1"/>
          </p:nvPr>
        </p:nvSpPr>
        <p:spPr>
          <a:xfrm>
            <a:off x="5118447" y="4767660"/>
            <a:ext cx="6281873" cy="1770300"/>
          </a:xfrm>
        </p:spPr>
        <p:txBody>
          <a:bodyPr>
            <a:normAutofit/>
          </a:bodyPr>
          <a:lstStyle/>
          <a:p>
            <a:r>
              <a:rPr lang="en-US"/>
              <a:t>An optimization tools to find the most optimized parameters</a:t>
            </a:r>
          </a:p>
          <a:p>
            <a:r>
              <a:rPr lang="en-US"/>
              <a:t>Parameters chosen to test: Learning rate, n estimators and loss</a:t>
            </a:r>
          </a:p>
        </p:txBody>
      </p:sp>
    </p:spTree>
    <p:extLst>
      <p:ext uri="{BB962C8B-B14F-4D97-AF65-F5344CB8AC3E}">
        <p14:creationId xmlns:p14="http://schemas.microsoft.com/office/powerpoint/2010/main" val="308413323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5"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278E19B-FD1E-EE7B-AD4A-E74B47902FF7}"/>
              </a:ext>
            </a:extLst>
          </p:cNvPr>
          <p:cNvSpPr>
            <a:spLocks noGrp="1"/>
          </p:cNvSpPr>
          <p:nvPr>
            <p:ph type="title"/>
          </p:nvPr>
        </p:nvSpPr>
        <p:spPr>
          <a:xfrm>
            <a:off x="7269686" y="795527"/>
            <a:ext cx="4123738" cy="1433323"/>
          </a:xfrm>
        </p:spPr>
        <p:txBody>
          <a:bodyPr>
            <a:normAutofit/>
          </a:bodyPr>
          <a:lstStyle/>
          <a:p>
            <a:pPr algn="l"/>
            <a:r>
              <a:rPr lang="en-US" sz="3200">
                <a:solidFill>
                  <a:schemeClr val="tx2"/>
                </a:solidFill>
                <a:cs typeface="Calibri Light"/>
              </a:rPr>
              <a:t>Grid Search Results</a:t>
            </a:r>
            <a:endParaRPr lang="en-US" sz="3200">
              <a:solidFill>
                <a:schemeClr val="tx2"/>
              </a:solidFill>
            </a:endParaRPr>
          </a:p>
        </p:txBody>
      </p:sp>
      <p:sp>
        <p:nvSpPr>
          <p:cNvPr id="67" name="Rectangle 66">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DC777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Table&#10;&#10;Description automatically generated">
            <a:extLst>
              <a:ext uri="{FF2B5EF4-FFF2-40B4-BE49-F238E27FC236}">
                <a16:creationId xmlns:a16="http://schemas.microsoft.com/office/drawing/2014/main" id="{E6658F05-CBA4-57D5-12D9-76E6A04FDE65}"/>
              </a:ext>
            </a:extLst>
          </p:cNvPr>
          <p:cNvPicPr>
            <a:picLocks noChangeAspect="1"/>
          </p:cNvPicPr>
          <p:nvPr/>
        </p:nvPicPr>
        <p:blipFill>
          <a:blip r:embed="rId2"/>
          <a:stretch>
            <a:fillRect/>
          </a:stretch>
        </p:blipFill>
        <p:spPr>
          <a:xfrm>
            <a:off x="972115" y="2065907"/>
            <a:ext cx="5641848" cy="2708086"/>
          </a:xfrm>
          <a:prstGeom prst="rect">
            <a:avLst/>
          </a:prstGeom>
          <a:ln w="12700">
            <a:noFill/>
          </a:ln>
        </p:spPr>
      </p:pic>
      <p:sp>
        <p:nvSpPr>
          <p:cNvPr id="11" name="Content Placeholder 10">
            <a:extLst>
              <a:ext uri="{FF2B5EF4-FFF2-40B4-BE49-F238E27FC236}">
                <a16:creationId xmlns:a16="http://schemas.microsoft.com/office/drawing/2014/main" id="{1C48F6AA-293E-14C5-4665-6F8FD0306892}"/>
              </a:ext>
            </a:extLst>
          </p:cNvPr>
          <p:cNvSpPr>
            <a:spLocks noGrp="1"/>
          </p:cNvSpPr>
          <p:nvPr>
            <p:ph idx="1"/>
          </p:nvPr>
        </p:nvSpPr>
        <p:spPr>
          <a:xfrm>
            <a:off x="7293817" y="2338388"/>
            <a:ext cx="4099607" cy="3678237"/>
          </a:xfrm>
        </p:spPr>
        <p:txBody>
          <a:bodyPr>
            <a:normAutofit/>
          </a:bodyPr>
          <a:lstStyle/>
          <a:p>
            <a:pPr>
              <a:buClr>
                <a:srgbClr val="DC7771"/>
              </a:buClr>
            </a:pPr>
            <a:r>
              <a:rPr lang="en-US"/>
              <a:t>Rank test score (1)</a:t>
            </a:r>
          </a:p>
          <a:p>
            <a:pPr>
              <a:buClr>
                <a:srgbClr val="DC7771"/>
              </a:buClr>
            </a:pPr>
            <a:r>
              <a:rPr lang="en-US"/>
              <a:t>Newly Found Parameters:</a:t>
            </a:r>
          </a:p>
          <a:p>
            <a:pPr lvl="1">
              <a:buClr>
                <a:srgbClr val="F81B02"/>
              </a:buClr>
            </a:pPr>
            <a:r>
              <a:rPr lang="en-US">
                <a:ea typeface="+mn-lt"/>
                <a:cs typeface="+mn-lt"/>
              </a:rPr>
              <a:t>N estimators = 150</a:t>
            </a:r>
          </a:p>
          <a:p>
            <a:pPr lvl="1">
              <a:buClr>
                <a:srgbClr val="F81B02"/>
              </a:buClr>
            </a:pPr>
            <a:r>
              <a:rPr lang="en-US">
                <a:ea typeface="+mn-lt"/>
                <a:cs typeface="+mn-lt"/>
              </a:rPr>
              <a:t>Loss = "deviance"</a:t>
            </a:r>
          </a:p>
          <a:p>
            <a:pPr lvl="1">
              <a:buClr>
                <a:srgbClr val="F81B02"/>
              </a:buClr>
            </a:pPr>
            <a:r>
              <a:rPr lang="en-US">
                <a:ea typeface="+mn-lt"/>
                <a:cs typeface="+mn-lt"/>
              </a:rPr>
              <a:t>Learning rate = 0.5</a:t>
            </a:r>
            <a:endParaRPr lang="en-US"/>
          </a:p>
          <a:p>
            <a:pPr>
              <a:buClr>
                <a:srgbClr val="DC7771"/>
              </a:buClr>
            </a:pPr>
            <a:r>
              <a:rPr lang="en-US"/>
              <a:t>Mean test score = 96.0112%</a:t>
            </a:r>
          </a:p>
          <a:p>
            <a:pPr lvl="1">
              <a:buClr>
                <a:srgbClr val="DC7771"/>
              </a:buClr>
            </a:pPr>
            <a:endParaRPr lang="en-US"/>
          </a:p>
          <a:p>
            <a:pPr marL="457200" lvl="1" indent="0">
              <a:buClr>
                <a:srgbClr val="DC7771"/>
              </a:buClr>
              <a:buNone/>
            </a:pPr>
            <a:endParaRPr lang="en-US"/>
          </a:p>
          <a:p>
            <a:pPr lvl="1">
              <a:buClr>
                <a:srgbClr val="DC7771"/>
              </a:buClr>
            </a:pPr>
            <a:endParaRPr lang="en-US"/>
          </a:p>
          <a:p>
            <a:pPr lvl="1">
              <a:buClr>
                <a:srgbClr val="DC7771"/>
              </a:buClr>
            </a:pPr>
            <a:endParaRPr lang="en-US"/>
          </a:p>
        </p:txBody>
      </p:sp>
    </p:spTree>
    <p:extLst>
      <p:ext uri="{BB962C8B-B14F-4D97-AF65-F5344CB8AC3E}">
        <p14:creationId xmlns:p14="http://schemas.microsoft.com/office/powerpoint/2010/main" val="2176513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54FC398-D164-C129-51E2-54A495A95DEB}"/>
              </a:ext>
            </a:extLst>
          </p:cNvPr>
          <p:cNvSpPr>
            <a:spLocks noGrp="1"/>
          </p:cNvSpPr>
          <p:nvPr>
            <p:ph type="title"/>
          </p:nvPr>
        </p:nvSpPr>
        <p:spPr>
          <a:xfrm>
            <a:off x="888631" y="4760132"/>
            <a:ext cx="3947420" cy="1777829"/>
          </a:xfrm>
        </p:spPr>
        <p:txBody>
          <a:bodyPr>
            <a:normAutofit fontScale="90000"/>
          </a:bodyPr>
          <a:lstStyle/>
          <a:p>
            <a:pPr algn="l"/>
            <a:r>
              <a:rPr lang="en-US">
                <a:cs typeface="Calibri Light"/>
              </a:rPr>
              <a:t>Gradient Boosting with Newly Found Parameters</a:t>
            </a:r>
            <a:endParaRPr lang="en-US"/>
          </a:p>
        </p:txBody>
      </p:sp>
      <p:sp>
        <p:nvSpPr>
          <p:cNvPr id="100" name="Freeform: Shape 99">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 name="Picture 3" descr="Graphical user interface, text, application, email&#10;&#10;Description automatically generated">
            <a:extLst>
              <a:ext uri="{FF2B5EF4-FFF2-40B4-BE49-F238E27FC236}">
                <a16:creationId xmlns:a16="http://schemas.microsoft.com/office/drawing/2014/main" id="{E1B100B5-03B7-931D-B5A2-0DC850C791B7}"/>
              </a:ext>
            </a:extLst>
          </p:cNvPr>
          <p:cNvPicPr>
            <a:picLocks noChangeAspect="1"/>
          </p:cNvPicPr>
          <p:nvPr/>
        </p:nvPicPr>
        <p:blipFill>
          <a:blip r:embed="rId2"/>
          <a:stretch>
            <a:fillRect/>
          </a:stretch>
        </p:blipFill>
        <p:spPr>
          <a:xfrm>
            <a:off x="643467" y="850822"/>
            <a:ext cx="10914060" cy="3001365"/>
          </a:xfrm>
          <a:prstGeom prst="rect">
            <a:avLst/>
          </a:prstGeom>
        </p:spPr>
      </p:pic>
      <p:sp>
        <p:nvSpPr>
          <p:cNvPr id="72" name="Content Placeholder 39">
            <a:extLst>
              <a:ext uri="{FF2B5EF4-FFF2-40B4-BE49-F238E27FC236}">
                <a16:creationId xmlns:a16="http://schemas.microsoft.com/office/drawing/2014/main" id="{294CA681-54C9-D4E7-1555-983BE8D31ECB}"/>
              </a:ext>
            </a:extLst>
          </p:cNvPr>
          <p:cNvSpPr>
            <a:spLocks noGrp="1"/>
          </p:cNvSpPr>
          <p:nvPr>
            <p:ph idx="1"/>
          </p:nvPr>
        </p:nvSpPr>
        <p:spPr>
          <a:xfrm>
            <a:off x="4607349" y="4702612"/>
            <a:ext cx="7266896" cy="1984030"/>
          </a:xfrm>
        </p:spPr>
        <p:txBody>
          <a:bodyPr>
            <a:normAutofit/>
          </a:bodyPr>
          <a:lstStyle/>
          <a:p>
            <a:r>
              <a:rPr lang="en-US">
                <a:ea typeface="+mn-lt"/>
                <a:cs typeface="+mn-lt"/>
              </a:rPr>
              <a:t>Train accuracy  : 1.000</a:t>
            </a:r>
            <a:endParaRPr lang="en-US"/>
          </a:p>
          <a:p>
            <a:r>
              <a:rPr lang="en-US">
                <a:ea typeface="+mn-lt"/>
                <a:cs typeface="+mn-lt"/>
              </a:rPr>
              <a:t>Mean Cross validation accuracy  :  0.964 (previously 0.954)</a:t>
            </a:r>
            <a:endParaRPr lang="en-US"/>
          </a:p>
          <a:p>
            <a:r>
              <a:rPr lang="en-US">
                <a:ea typeface="+mn-lt"/>
                <a:cs typeface="+mn-lt"/>
              </a:rPr>
              <a:t>Test accuracy  :  0.991 (previously 0.966)</a:t>
            </a:r>
            <a:endParaRPr lang="en-US"/>
          </a:p>
        </p:txBody>
      </p:sp>
    </p:spTree>
    <p:extLst>
      <p:ext uri="{BB962C8B-B14F-4D97-AF65-F5344CB8AC3E}">
        <p14:creationId xmlns:p14="http://schemas.microsoft.com/office/powerpoint/2010/main" val="290819154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14B9F6E-B936-CB10-AE35-5836F4CB6CEE}"/>
              </a:ext>
            </a:extLst>
          </p:cNvPr>
          <p:cNvSpPr>
            <a:spLocks noGrp="1"/>
          </p:cNvSpPr>
          <p:nvPr>
            <p:ph type="title"/>
          </p:nvPr>
        </p:nvSpPr>
        <p:spPr>
          <a:xfrm>
            <a:off x="7550663" y="1455611"/>
            <a:ext cx="3849624" cy="2312521"/>
          </a:xfrm>
        </p:spPr>
        <p:txBody>
          <a:bodyPr vert="horz" lIns="228600" tIns="228600" rIns="228600" bIns="0" rtlCol="0" anchor="b">
            <a:normAutofit/>
          </a:bodyPr>
          <a:lstStyle/>
          <a:p>
            <a:pPr algn="l">
              <a:lnSpc>
                <a:spcPct val="80000"/>
              </a:lnSpc>
            </a:pPr>
            <a:r>
              <a:rPr lang="en-US">
                <a:solidFill>
                  <a:schemeClr val="tx2"/>
                </a:solidFill>
              </a:rPr>
              <a:t>Heatmap With New Parameters</a:t>
            </a:r>
          </a:p>
        </p:txBody>
      </p:sp>
      <p:sp>
        <p:nvSpPr>
          <p:cNvPr id="58" name="Rectangle 57">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1472D7"/>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30399D57-59E5-31BD-8FA6-7A9D42DADB57}"/>
              </a:ext>
            </a:extLst>
          </p:cNvPr>
          <p:cNvPicPr>
            <a:picLocks noGrp="1" noChangeAspect="1"/>
          </p:cNvPicPr>
          <p:nvPr>
            <p:ph idx="1"/>
          </p:nvPr>
        </p:nvPicPr>
        <p:blipFill rotWithShape="1">
          <a:blip r:embed="rId2"/>
          <a:srcRect t="1292" r="-2" b="2552"/>
          <a:stretch/>
        </p:blipFill>
        <p:spPr>
          <a:xfrm>
            <a:off x="972115" y="960214"/>
            <a:ext cx="5641848" cy="4919472"/>
          </a:xfrm>
          <a:prstGeom prst="rect">
            <a:avLst/>
          </a:prstGeom>
          <a:ln w="12700">
            <a:noFill/>
          </a:ln>
        </p:spPr>
      </p:pic>
      <p:sp>
        <p:nvSpPr>
          <p:cNvPr id="60"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33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6749-B999-7CFB-201F-115861E76D69}"/>
              </a:ext>
            </a:extLst>
          </p:cNvPr>
          <p:cNvSpPr>
            <a:spLocks noGrp="1"/>
          </p:cNvSpPr>
          <p:nvPr>
            <p:ph type="title"/>
          </p:nvPr>
        </p:nvSpPr>
        <p:spPr/>
        <p:txBody>
          <a:bodyPr/>
          <a:lstStyle/>
          <a:p>
            <a:r>
              <a:rPr lang="en-US">
                <a:cs typeface="Calibri Light"/>
              </a:rPr>
              <a:t>Naïve Bayes Model</a:t>
            </a:r>
          </a:p>
        </p:txBody>
      </p:sp>
    </p:spTree>
    <p:extLst>
      <p:ext uri="{BB962C8B-B14F-4D97-AF65-F5344CB8AC3E}">
        <p14:creationId xmlns:p14="http://schemas.microsoft.com/office/powerpoint/2010/main" val="1946206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44"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CD5DA-416F-D349-BF86-94E63B3BC52C}"/>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cs typeface="Calibri Light"/>
              </a:rPr>
              <a:t>Naïve Bayes(</a:t>
            </a:r>
            <a:r>
              <a:rPr lang="en-US" sz="3600">
                <a:solidFill>
                  <a:schemeClr val="accent1"/>
                </a:solidFill>
              </a:rPr>
              <a:t> </a:t>
            </a:r>
            <a:r>
              <a:rPr lang="en-US" sz="3600">
                <a:solidFill>
                  <a:schemeClr val="accent1"/>
                </a:solidFill>
                <a:cs typeface="Calibri Light"/>
              </a:rPr>
              <a:t>Gaussian)Models</a:t>
            </a:r>
            <a:endParaRPr lang="en-US">
              <a:solidFill>
                <a:schemeClr val="accent1"/>
              </a:solidFill>
              <a:cs typeface="Calibri Light"/>
            </a:endParaRPr>
          </a:p>
        </p:txBody>
      </p:sp>
      <p:sp>
        <p:nvSpPr>
          <p:cNvPr id="4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Content Placeholder 4">
            <a:extLst>
              <a:ext uri="{FF2B5EF4-FFF2-40B4-BE49-F238E27FC236}">
                <a16:creationId xmlns:a16="http://schemas.microsoft.com/office/drawing/2014/main" id="{AA666C0E-9528-B830-E888-B5DEC9EC29BE}"/>
              </a:ext>
            </a:extLst>
          </p:cNvPr>
          <p:cNvSpPr>
            <a:spLocks noGrp="1"/>
          </p:cNvSpPr>
          <p:nvPr>
            <p:ph idx="1"/>
          </p:nvPr>
        </p:nvSpPr>
        <p:spPr>
          <a:xfrm>
            <a:off x="3092877" y="1680933"/>
            <a:ext cx="6281873" cy="5248622"/>
          </a:xfrm>
        </p:spPr>
        <p:txBody>
          <a:bodyPr>
            <a:normAutofit/>
          </a:bodyPr>
          <a:lstStyle/>
          <a:p>
            <a:r>
              <a:rPr lang="en-US" b="1">
                <a:solidFill>
                  <a:srgbClr val="FF0000"/>
                </a:solidFill>
              </a:rPr>
              <a:t>Pros</a:t>
            </a:r>
          </a:p>
          <a:p>
            <a:pPr algn="just"/>
            <a:r>
              <a:rPr lang="en-US">
                <a:ea typeface="+mn-lt"/>
                <a:cs typeface="+mn-lt"/>
              </a:rPr>
              <a:t>Fast / easy predict class</a:t>
            </a:r>
          </a:p>
          <a:p>
            <a:pPr algn="just"/>
            <a:r>
              <a:rPr lang="en-US"/>
              <a:t>Perform better with less training data</a:t>
            </a:r>
          </a:p>
          <a:p>
            <a:pPr algn="just"/>
            <a:r>
              <a:rPr lang="en-US">
                <a:ea typeface="+mn-lt"/>
                <a:cs typeface="+mn-lt"/>
              </a:rPr>
              <a:t>Can solve multi class prediction</a:t>
            </a:r>
            <a:endParaRPr lang="en-US"/>
          </a:p>
          <a:p>
            <a:endParaRPr lang="en-US"/>
          </a:p>
          <a:p>
            <a:r>
              <a:rPr lang="en-US" b="1">
                <a:solidFill>
                  <a:srgbClr val="FF0000"/>
                </a:solidFill>
              </a:rPr>
              <a:t>Cons</a:t>
            </a:r>
          </a:p>
          <a:p>
            <a:pPr algn="just"/>
            <a:r>
              <a:rPr lang="en-US">
                <a:ea typeface="+mn-lt"/>
                <a:cs typeface="+mn-lt"/>
              </a:rPr>
              <a:t> Notorious as a lousy estimator</a:t>
            </a:r>
          </a:p>
          <a:p>
            <a:pPr algn="just"/>
            <a:r>
              <a:rPr lang="en-US">
                <a:ea typeface="+mn-lt"/>
                <a:cs typeface="+mn-lt"/>
              </a:rPr>
              <a:t>Hardly find  independent features. </a:t>
            </a:r>
            <a:endParaRPr lang="en-US"/>
          </a:p>
          <a:p>
            <a:endParaRPr lang="en-US"/>
          </a:p>
        </p:txBody>
      </p:sp>
    </p:spTree>
    <p:extLst>
      <p:ext uri="{BB962C8B-B14F-4D97-AF65-F5344CB8AC3E}">
        <p14:creationId xmlns:p14="http://schemas.microsoft.com/office/powerpoint/2010/main" val="231095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2DBE4E7-389E-DBC3-78C0-663C78F4F6E4}"/>
              </a:ext>
            </a:extLst>
          </p:cNvPr>
          <p:cNvSpPr>
            <a:spLocks noGrp="1"/>
          </p:cNvSpPr>
          <p:nvPr>
            <p:ph type="title"/>
          </p:nvPr>
        </p:nvSpPr>
        <p:spPr>
          <a:xfrm>
            <a:off x="1759287" y="798881"/>
            <a:ext cx="8673427" cy="1048945"/>
          </a:xfrm>
        </p:spPr>
        <p:txBody>
          <a:bodyPr>
            <a:normAutofit/>
          </a:bodyPr>
          <a:lstStyle/>
          <a:p>
            <a:r>
              <a:rPr lang="en-US" b="1">
                <a:solidFill>
                  <a:schemeClr val="tx1"/>
                </a:solidFill>
                <a:cs typeface="Calibri Light"/>
              </a:rPr>
              <a:t>Classification Models</a:t>
            </a:r>
          </a:p>
        </p:txBody>
      </p:sp>
      <p:graphicFrame>
        <p:nvGraphicFramePr>
          <p:cNvPr id="5" name="Content Placeholder 2">
            <a:extLst>
              <a:ext uri="{FF2B5EF4-FFF2-40B4-BE49-F238E27FC236}">
                <a16:creationId xmlns:a16="http://schemas.microsoft.com/office/drawing/2014/main" id="{5C5D6787-D2B9-5566-DACE-2D3B72AED3BF}"/>
              </a:ext>
            </a:extLst>
          </p:cNvPr>
          <p:cNvGraphicFramePr>
            <a:graphicFrameLocks noGrp="1"/>
          </p:cNvGraphicFramePr>
          <p:nvPr>
            <p:ph idx="1"/>
            <p:extLst>
              <p:ext uri="{D42A27DB-BD31-4B8C-83A1-F6EECF244321}">
                <p14:modId xmlns:p14="http://schemas.microsoft.com/office/powerpoint/2010/main" val="3653900383"/>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8087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1"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3" name="Group 122">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24" name="Rectangle 123">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61B7E09-2D5B-2D4A-2183-4D168AA3B2FE}"/>
              </a:ext>
            </a:extLst>
          </p:cNvPr>
          <p:cNvSpPr>
            <a:spLocks noGrp="1"/>
          </p:cNvSpPr>
          <p:nvPr>
            <p:ph type="title"/>
          </p:nvPr>
        </p:nvSpPr>
        <p:spPr>
          <a:xfrm>
            <a:off x="888631" y="2358391"/>
            <a:ext cx="3498979" cy="2453676"/>
          </a:xfrm>
        </p:spPr>
        <p:txBody>
          <a:bodyPr vert="horz" lIns="228600" tIns="228600" rIns="228600" bIns="0" rtlCol="0">
            <a:normAutofit/>
          </a:bodyPr>
          <a:lstStyle/>
          <a:p>
            <a:r>
              <a:rPr lang="en-US"/>
              <a:t>Code for finding the best dataset</a:t>
            </a:r>
          </a:p>
        </p:txBody>
      </p:sp>
      <p:sp>
        <p:nvSpPr>
          <p:cNvPr id="62" name="Content Placeholder 61">
            <a:extLst>
              <a:ext uri="{FF2B5EF4-FFF2-40B4-BE49-F238E27FC236}">
                <a16:creationId xmlns:a16="http://schemas.microsoft.com/office/drawing/2014/main" id="{A248C1BD-A325-9593-215E-A14222307F32}"/>
              </a:ext>
            </a:extLst>
          </p:cNvPr>
          <p:cNvSpPr>
            <a:spLocks noGrp="1"/>
          </p:cNvSpPr>
          <p:nvPr>
            <p:ph idx="1"/>
          </p:nvPr>
        </p:nvSpPr>
        <p:spPr>
          <a:xfrm>
            <a:off x="5118447" y="4267830"/>
            <a:ext cx="6281873" cy="1783977"/>
          </a:xfrm>
        </p:spPr>
        <p:txBody>
          <a:bodyPr>
            <a:normAutofit/>
          </a:bodyPr>
          <a:lstStyle/>
          <a:p>
            <a:r>
              <a:rPr lang="en-US"/>
              <a:t>Loops  all the datasets</a:t>
            </a:r>
          </a:p>
          <a:p>
            <a:r>
              <a:rPr lang="en-US"/>
              <a:t>80 – 20 train-test split</a:t>
            </a:r>
          </a:p>
          <a:p>
            <a:pPr marL="0" indent="0">
              <a:buNone/>
            </a:pP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BDF2BFA8-F21E-078A-B952-0693F1472814}"/>
              </a:ext>
            </a:extLst>
          </p:cNvPr>
          <p:cNvPicPr>
            <a:picLocks noChangeAspect="1"/>
          </p:cNvPicPr>
          <p:nvPr/>
        </p:nvPicPr>
        <p:blipFill>
          <a:blip r:embed="rId3"/>
          <a:stretch>
            <a:fillRect/>
          </a:stretch>
        </p:blipFill>
        <p:spPr>
          <a:xfrm>
            <a:off x="4724400" y="1239638"/>
            <a:ext cx="6636706" cy="2760779"/>
          </a:xfrm>
          <a:prstGeom prst="rect">
            <a:avLst/>
          </a:prstGeom>
        </p:spPr>
      </p:pic>
    </p:spTree>
    <p:extLst>
      <p:ext uri="{BB962C8B-B14F-4D97-AF65-F5344CB8AC3E}">
        <p14:creationId xmlns:p14="http://schemas.microsoft.com/office/powerpoint/2010/main" val="1620484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970A98CA-71CF-41CD-937B-850795886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6F326EE7-A508-4EF7-AFBF-63D7A596E9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E5D2B1BD-1F12-4523-A9CC-D3186D542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741741D2-ED67-4813-83F3-5EB418BB6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FF2A87CA-AEEF-44CB-AE35-AA98FE9B4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651423C2-A694-4809-8972-E7C432E60E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B49B31D5-A22A-4C8A-8516-3DEEFAF469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177DF76B-4383-4F06-8125-43E9162D27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1F488673-3613-4D34-BF97-A4B6ADA63C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26877494-71D4-4879-8E63-55A8239AB4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8DC06A40-DE2B-41AF-A528-2E900DD560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768B663C-FBC1-4556-9328-EAF4995DC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2BD7EBB2-5F33-4651-9A8D-22BB0EFEC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515B1D80-2CCA-480A-9E73-5AE4D385D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FDBE8DEF-819D-4AA7-8815-52EB22ACF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AE90681D-42FE-4C0F-80CA-EA05785E0B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FA86AD07-319B-411F-AC45-AA52F8D3C3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C859D20C-F34C-48EB-BE36-9CEE77C2C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E65C4ECC-A417-4C0C-B0DA-45536454BA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CC6F4AC2-FAA9-45AD-A4BC-8237BCE702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4A9DE6F0-4620-4084-B281-FE044DB2C8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9" name="Rectangle 58">
            <a:extLst>
              <a:ext uri="{FF2B5EF4-FFF2-40B4-BE49-F238E27FC236}">
                <a16:creationId xmlns:a16="http://schemas.microsoft.com/office/drawing/2014/main" id="{57FEE73E-FB69-4E9E-BF08-78CA1886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9" y="0"/>
            <a:ext cx="12191695" cy="4197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61" name="Group 60">
            <a:extLst>
              <a:ext uri="{FF2B5EF4-FFF2-40B4-BE49-F238E27FC236}">
                <a16:creationId xmlns:a16="http://schemas.microsoft.com/office/drawing/2014/main" id="{9D45FA45-1472-4C71-BA56-6BFB628AD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2" name="Isosceles Triangle 39">
              <a:extLst>
                <a:ext uri="{FF2B5EF4-FFF2-40B4-BE49-F238E27FC236}">
                  <a16:creationId xmlns:a16="http://schemas.microsoft.com/office/drawing/2014/main" id="{72B03240-6F06-45A1-9634-C4D45839D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3366D9C-D995-48FE-B2BD-ECE2EE2A4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18970A8-14A6-E328-BDDD-90F35C2ABE6C}"/>
              </a:ext>
            </a:extLst>
          </p:cNvPr>
          <p:cNvSpPr>
            <a:spLocks noGrp="1"/>
          </p:cNvSpPr>
          <p:nvPr>
            <p:ph type="title"/>
          </p:nvPr>
        </p:nvSpPr>
        <p:spPr>
          <a:xfrm>
            <a:off x="1548944" y="4418780"/>
            <a:ext cx="8833655" cy="727748"/>
          </a:xfrm>
        </p:spPr>
        <p:txBody>
          <a:bodyPr vert="horz" lIns="228600" tIns="228600" rIns="228600" bIns="0" rtlCol="0" anchor="b">
            <a:normAutofit fontScale="90000"/>
          </a:bodyPr>
          <a:lstStyle/>
          <a:p>
            <a:pPr>
              <a:lnSpc>
                <a:spcPct val="80000"/>
              </a:lnSpc>
            </a:pPr>
            <a:r>
              <a:rPr lang="en-US">
                <a:cs typeface="Calibri Light"/>
              </a:rPr>
              <a:t>Training the model using best dataset</a:t>
            </a:r>
          </a:p>
        </p:txBody>
      </p:sp>
      <p:pic>
        <p:nvPicPr>
          <p:cNvPr id="5" name="Picture 6" descr="Text, letter&#10;&#10;Description automatically generated">
            <a:extLst>
              <a:ext uri="{FF2B5EF4-FFF2-40B4-BE49-F238E27FC236}">
                <a16:creationId xmlns:a16="http://schemas.microsoft.com/office/drawing/2014/main" id="{F79ADC77-A8A5-B224-EF3C-6E962C2D13BC}"/>
              </a:ext>
            </a:extLst>
          </p:cNvPr>
          <p:cNvPicPr>
            <a:picLocks noGrp="1" noChangeAspect="1"/>
          </p:cNvPicPr>
          <p:nvPr>
            <p:ph idx="1"/>
          </p:nvPr>
        </p:nvPicPr>
        <p:blipFill>
          <a:blip r:embed="rId3"/>
          <a:stretch>
            <a:fillRect/>
          </a:stretch>
        </p:blipFill>
        <p:spPr>
          <a:xfrm>
            <a:off x="3652" y="119806"/>
            <a:ext cx="9256803" cy="2387846"/>
          </a:xfrm>
        </p:spPr>
      </p:pic>
      <p:pic>
        <p:nvPicPr>
          <p:cNvPr id="8" name="Picture 8" descr="Text, letter&#10;&#10;Description automatically generated">
            <a:extLst>
              <a:ext uri="{FF2B5EF4-FFF2-40B4-BE49-F238E27FC236}">
                <a16:creationId xmlns:a16="http://schemas.microsoft.com/office/drawing/2014/main" id="{6169BC3E-209A-B0FB-F7BF-8680617D822B}"/>
              </a:ext>
            </a:extLst>
          </p:cNvPr>
          <p:cNvPicPr>
            <a:picLocks noChangeAspect="1"/>
          </p:cNvPicPr>
          <p:nvPr/>
        </p:nvPicPr>
        <p:blipFill>
          <a:blip r:embed="rId4"/>
          <a:stretch>
            <a:fillRect/>
          </a:stretch>
        </p:blipFill>
        <p:spPr>
          <a:xfrm>
            <a:off x="58455" y="2797994"/>
            <a:ext cx="4872624" cy="980175"/>
          </a:xfrm>
          <a:prstGeom prst="rect">
            <a:avLst/>
          </a:prstGeom>
        </p:spPr>
      </p:pic>
    </p:spTree>
    <p:extLst>
      <p:ext uri="{BB962C8B-B14F-4D97-AF65-F5344CB8AC3E}">
        <p14:creationId xmlns:p14="http://schemas.microsoft.com/office/powerpoint/2010/main" val="631408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F4CC-36A3-AA46-1BB0-48738CEA6E5B}"/>
              </a:ext>
            </a:extLst>
          </p:cNvPr>
          <p:cNvSpPr>
            <a:spLocks noGrp="1"/>
          </p:cNvSpPr>
          <p:nvPr>
            <p:ph type="title"/>
          </p:nvPr>
        </p:nvSpPr>
        <p:spPr>
          <a:xfrm>
            <a:off x="889000" y="3153860"/>
            <a:ext cx="2352609" cy="1655874"/>
          </a:xfrm>
        </p:spPr>
        <p:txBody>
          <a:bodyPr/>
          <a:lstStyle/>
          <a:p>
            <a:r>
              <a:rPr lang="en-US">
                <a:cs typeface="Calibri Light"/>
              </a:rPr>
              <a:t>Improving the model</a:t>
            </a:r>
            <a:endParaRPr lang="en-US"/>
          </a:p>
        </p:txBody>
      </p:sp>
      <p:sp>
        <p:nvSpPr>
          <p:cNvPr id="4" name="Content Placeholder 3">
            <a:extLst>
              <a:ext uri="{FF2B5EF4-FFF2-40B4-BE49-F238E27FC236}">
                <a16:creationId xmlns:a16="http://schemas.microsoft.com/office/drawing/2014/main" id="{EF5EFEF4-CBDC-3FC3-0537-967C3780E353}"/>
              </a:ext>
            </a:extLst>
          </p:cNvPr>
          <p:cNvSpPr>
            <a:spLocks noGrp="1"/>
          </p:cNvSpPr>
          <p:nvPr>
            <p:ph sz="half" idx="2"/>
          </p:nvPr>
        </p:nvSpPr>
        <p:spPr/>
        <p:txBody>
          <a:bodyPr vert="horz" lIns="91440" tIns="45720" rIns="91440" bIns="45720" rtlCol="0" anchor="t">
            <a:normAutofit/>
          </a:bodyPr>
          <a:lstStyle/>
          <a:p>
            <a:r>
              <a:rPr lang="en-US"/>
              <a:t>estimator is the machine learning model of interest</a:t>
            </a:r>
          </a:p>
          <a:p>
            <a:r>
              <a:rPr lang="en-US"/>
              <a:t>Verbose { the higher , the more message}</a:t>
            </a:r>
          </a:p>
          <a:p>
            <a:r>
              <a:rPr lang="en-US" err="1"/>
              <a:t>Var_smoothing</a:t>
            </a:r>
            <a:r>
              <a:rPr lang="en-US"/>
              <a:t> is a stability calculation</a:t>
            </a:r>
          </a:p>
          <a:p>
            <a:endParaRPr lang="en-US"/>
          </a:p>
        </p:txBody>
      </p:sp>
      <p:pic>
        <p:nvPicPr>
          <p:cNvPr id="7" name="Picture 7" descr="Graphical user interface, text, application&#10;&#10;Description automatically generated">
            <a:extLst>
              <a:ext uri="{FF2B5EF4-FFF2-40B4-BE49-F238E27FC236}">
                <a16:creationId xmlns:a16="http://schemas.microsoft.com/office/drawing/2014/main" id="{DCBC29B8-02F9-74D9-B3A4-24E103047D85}"/>
              </a:ext>
            </a:extLst>
          </p:cNvPr>
          <p:cNvPicPr>
            <a:picLocks noGrp="1" noChangeAspect="1"/>
          </p:cNvPicPr>
          <p:nvPr>
            <p:ph sz="half" idx="1"/>
          </p:nvPr>
        </p:nvPicPr>
        <p:blipFill>
          <a:blip r:embed="rId3"/>
          <a:stretch>
            <a:fillRect/>
          </a:stretch>
        </p:blipFill>
        <p:spPr>
          <a:xfrm>
            <a:off x="5161196" y="904200"/>
            <a:ext cx="6269591" cy="1532662"/>
          </a:xfrm>
        </p:spPr>
      </p:pic>
    </p:spTree>
    <p:extLst>
      <p:ext uri="{BB962C8B-B14F-4D97-AF65-F5344CB8AC3E}">
        <p14:creationId xmlns:p14="http://schemas.microsoft.com/office/powerpoint/2010/main" val="66930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66D9-C668-E24C-52EE-0671E12DCD39}"/>
              </a:ext>
            </a:extLst>
          </p:cNvPr>
          <p:cNvSpPr>
            <a:spLocks noGrp="1"/>
          </p:cNvSpPr>
          <p:nvPr>
            <p:ph type="title"/>
          </p:nvPr>
        </p:nvSpPr>
        <p:spPr/>
        <p:txBody>
          <a:bodyPr/>
          <a:lstStyle/>
          <a:p>
            <a:r>
              <a:rPr lang="en-US">
                <a:cs typeface="Calibri Light"/>
              </a:rPr>
              <a:t>After tuning</a:t>
            </a:r>
            <a:endParaRPr lang="en-US"/>
          </a:p>
        </p:txBody>
      </p:sp>
      <p:pic>
        <p:nvPicPr>
          <p:cNvPr id="3" name="Picture 3" descr="Text, letter&#10;&#10;Description automatically generated">
            <a:extLst>
              <a:ext uri="{FF2B5EF4-FFF2-40B4-BE49-F238E27FC236}">
                <a16:creationId xmlns:a16="http://schemas.microsoft.com/office/drawing/2014/main" id="{48B284F2-7C1E-7D02-350E-8C97507FF3B8}"/>
              </a:ext>
            </a:extLst>
          </p:cNvPr>
          <p:cNvPicPr>
            <a:picLocks noChangeAspect="1"/>
          </p:cNvPicPr>
          <p:nvPr/>
        </p:nvPicPr>
        <p:blipFill>
          <a:blip r:embed="rId3"/>
          <a:stretch>
            <a:fillRect/>
          </a:stretch>
        </p:blipFill>
        <p:spPr>
          <a:xfrm>
            <a:off x="4828784" y="2570462"/>
            <a:ext cx="6845473" cy="1706637"/>
          </a:xfrm>
          <a:prstGeom prst="rect">
            <a:avLst/>
          </a:prstGeom>
        </p:spPr>
      </p:pic>
    </p:spTree>
    <p:extLst>
      <p:ext uri="{BB962C8B-B14F-4D97-AF65-F5344CB8AC3E}">
        <p14:creationId xmlns:p14="http://schemas.microsoft.com/office/powerpoint/2010/main" val="280971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4B81-C5E0-1710-D933-D346D51FDA2C}"/>
              </a:ext>
            </a:extLst>
          </p:cNvPr>
          <p:cNvSpPr>
            <a:spLocks noGrp="1"/>
          </p:cNvSpPr>
          <p:nvPr>
            <p:ph type="title"/>
          </p:nvPr>
        </p:nvSpPr>
        <p:spPr/>
        <p:txBody>
          <a:bodyPr/>
          <a:lstStyle/>
          <a:p>
            <a:r>
              <a:rPr lang="en-US">
                <a:cs typeface="Calibri Light"/>
              </a:rPr>
              <a:t>Confusion Matrix </a:t>
            </a: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56DCA1F5-89D3-A241-AF76-FCFCFCA7F72E}"/>
              </a:ext>
            </a:extLst>
          </p:cNvPr>
          <p:cNvPicPr>
            <a:picLocks noChangeAspect="1"/>
          </p:cNvPicPr>
          <p:nvPr/>
        </p:nvPicPr>
        <p:blipFill>
          <a:blip r:embed="rId3"/>
          <a:stretch>
            <a:fillRect/>
          </a:stretch>
        </p:blipFill>
        <p:spPr>
          <a:xfrm>
            <a:off x="4964482" y="2379376"/>
            <a:ext cx="6480131" cy="2099247"/>
          </a:xfrm>
          <a:prstGeom prst="rect">
            <a:avLst/>
          </a:prstGeom>
        </p:spPr>
      </p:pic>
    </p:spTree>
    <p:extLst>
      <p:ext uri="{BB962C8B-B14F-4D97-AF65-F5344CB8AC3E}">
        <p14:creationId xmlns:p14="http://schemas.microsoft.com/office/powerpoint/2010/main" val="571583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B169-FED5-AE3A-89E2-407ACE3A0D69}"/>
              </a:ext>
            </a:extLst>
          </p:cNvPr>
          <p:cNvSpPr>
            <a:spLocks noGrp="1"/>
          </p:cNvSpPr>
          <p:nvPr>
            <p:ph type="title"/>
          </p:nvPr>
        </p:nvSpPr>
        <p:spPr/>
        <p:txBody>
          <a:bodyPr/>
          <a:lstStyle/>
          <a:p>
            <a:r>
              <a:rPr lang="en-US">
                <a:cs typeface="Calibri Light"/>
              </a:rPr>
              <a:t>Heat Map</a:t>
            </a:r>
            <a:endParaRPr lang="en-US"/>
          </a:p>
        </p:txBody>
      </p:sp>
      <p:pic>
        <p:nvPicPr>
          <p:cNvPr id="3" name="Picture 4" descr="Graphical user interface, application&#10;&#10;Description automatically generated">
            <a:extLst>
              <a:ext uri="{FF2B5EF4-FFF2-40B4-BE49-F238E27FC236}">
                <a16:creationId xmlns:a16="http://schemas.microsoft.com/office/drawing/2014/main" id="{55189D03-0CEE-B1A2-26D4-6D1362819DEF}"/>
              </a:ext>
            </a:extLst>
          </p:cNvPr>
          <p:cNvPicPr>
            <a:picLocks noChangeAspect="1"/>
          </p:cNvPicPr>
          <p:nvPr/>
        </p:nvPicPr>
        <p:blipFill>
          <a:blip r:embed="rId3"/>
          <a:stretch>
            <a:fillRect/>
          </a:stretch>
        </p:blipFill>
        <p:spPr>
          <a:xfrm>
            <a:off x="5027112" y="1508505"/>
            <a:ext cx="6041720" cy="3851428"/>
          </a:xfrm>
          <a:prstGeom prst="rect">
            <a:avLst/>
          </a:prstGeom>
        </p:spPr>
      </p:pic>
    </p:spTree>
    <p:extLst>
      <p:ext uri="{BB962C8B-B14F-4D97-AF65-F5344CB8AC3E}">
        <p14:creationId xmlns:p14="http://schemas.microsoft.com/office/powerpoint/2010/main" val="1362830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6749-B999-7CFB-201F-115861E76D69}"/>
              </a:ext>
            </a:extLst>
          </p:cNvPr>
          <p:cNvSpPr>
            <a:spLocks noGrp="1"/>
          </p:cNvSpPr>
          <p:nvPr>
            <p:ph type="title"/>
          </p:nvPr>
        </p:nvSpPr>
        <p:spPr/>
        <p:txBody>
          <a:bodyPr>
            <a:normAutofit/>
          </a:bodyPr>
          <a:lstStyle/>
          <a:p>
            <a:br>
              <a:rPr lang="en-US">
                <a:cs typeface="Calibri Light"/>
              </a:rPr>
            </a:br>
            <a:r>
              <a:rPr lang="en-US">
                <a:cs typeface="Calibri Light"/>
              </a:rPr>
              <a:t>Support Vector Machine</a:t>
            </a:r>
          </a:p>
        </p:txBody>
      </p:sp>
    </p:spTree>
    <p:extLst>
      <p:ext uri="{BB962C8B-B14F-4D97-AF65-F5344CB8AC3E}">
        <p14:creationId xmlns:p14="http://schemas.microsoft.com/office/powerpoint/2010/main" val="903172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44"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CD5DA-416F-D349-BF86-94E63B3BC52C}"/>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cs typeface="Calibri Light"/>
              </a:rPr>
              <a:t>Support Vector Machines (SVM)</a:t>
            </a:r>
          </a:p>
        </p:txBody>
      </p:sp>
      <p:sp>
        <p:nvSpPr>
          <p:cNvPr id="4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Content Placeholder 4">
            <a:extLst>
              <a:ext uri="{FF2B5EF4-FFF2-40B4-BE49-F238E27FC236}">
                <a16:creationId xmlns:a16="http://schemas.microsoft.com/office/drawing/2014/main" id="{AA666C0E-9528-B830-E888-B5DEC9EC29BE}"/>
              </a:ext>
            </a:extLst>
          </p:cNvPr>
          <p:cNvSpPr>
            <a:spLocks noGrp="1"/>
          </p:cNvSpPr>
          <p:nvPr>
            <p:ph idx="1"/>
          </p:nvPr>
        </p:nvSpPr>
        <p:spPr>
          <a:xfrm>
            <a:off x="3092877" y="1680933"/>
            <a:ext cx="8471280" cy="5248622"/>
          </a:xfrm>
        </p:spPr>
        <p:txBody>
          <a:bodyPr/>
          <a:lstStyle/>
          <a:p>
            <a:r>
              <a:rPr lang="en-US" b="1">
                <a:solidFill>
                  <a:srgbClr val="FF0000"/>
                </a:solidFill>
              </a:rPr>
              <a:t>Pros</a:t>
            </a:r>
          </a:p>
          <a:p>
            <a:r>
              <a:rPr lang="en-US"/>
              <a:t>Can be used for classification, regression and outlier detection</a:t>
            </a:r>
          </a:p>
          <a:p>
            <a:r>
              <a:rPr lang="en-US">
                <a:solidFill>
                  <a:srgbClr val="000000"/>
                </a:solidFill>
              </a:rPr>
              <a:t>Very good for classifying linearly separable data</a:t>
            </a:r>
          </a:p>
          <a:p>
            <a:r>
              <a:rPr lang="en-US">
                <a:solidFill>
                  <a:srgbClr val="000000"/>
                </a:solidFill>
              </a:rPr>
              <a:t>Effective in high dimensional spaces</a:t>
            </a:r>
          </a:p>
          <a:p>
            <a:endParaRPr lang="en-US">
              <a:solidFill>
                <a:srgbClr val="000000"/>
              </a:solidFill>
            </a:endParaRPr>
          </a:p>
          <a:p>
            <a:r>
              <a:rPr lang="en-US" b="1">
                <a:solidFill>
                  <a:srgbClr val="FF0000"/>
                </a:solidFill>
              </a:rPr>
              <a:t>Cons</a:t>
            </a:r>
          </a:p>
          <a:p>
            <a:r>
              <a:rPr lang="en-US"/>
              <a:t>SVMs require full labelling of input data</a:t>
            </a:r>
          </a:p>
          <a:p>
            <a:r>
              <a:rPr lang="en-US"/>
              <a:t>Not suitable for large datasets</a:t>
            </a:r>
          </a:p>
        </p:txBody>
      </p:sp>
    </p:spTree>
    <p:extLst>
      <p:ext uri="{BB962C8B-B14F-4D97-AF65-F5344CB8AC3E}">
        <p14:creationId xmlns:p14="http://schemas.microsoft.com/office/powerpoint/2010/main" val="1675776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 name="Group 107">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9"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2"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8"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9"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0"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1"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7"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6" name="Group 128">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30" name="Rectangle 129">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Isosceles Triangle 130">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Rectangle 131">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7" name="Rectangle 133">
            <a:extLst>
              <a:ext uri="{FF2B5EF4-FFF2-40B4-BE49-F238E27FC236}">
                <a16:creationId xmlns:a16="http://schemas.microsoft.com/office/drawing/2014/main" id="{5327CD12-A6CF-489C-ADCF-17D7E56C7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35">
            <a:extLst>
              <a:ext uri="{FF2B5EF4-FFF2-40B4-BE49-F238E27FC236}">
                <a16:creationId xmlns:a16="http://schemas.microsoft.com/office/drawing/2014/main" id="{B4E48C8E-1009-4750-9630-436223C9E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7" name="Freeform 5">
              <a:extLst>
                <a:ext uri="{FF2B5EF4-FFF2-40B4-BE49-F238E27FC236}">
                  <a16:creationId xmlns:a16="http://schemas.microsoft.com/office/drawing/2014/main" id="{70ACFF1E-E5E6-43E9-A5B7-33E0BEBD6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
              <a:extLst>
                <a:ext uri="{FF2B5EF4-FFF2-40B4-BE49-F238E27FC236}">
                  <a16:creationId xmlns:a16="http://schemas.microsoft.com/office/drawing/2014/main" id="{C217FABC-C638-4392-847B-1D5D24ACF2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7">
              <a:extLst>
                <a:ext uri="{FF2B5EF4-FFF2-40B4-BE49-F238E27FC236}">
                  <a16:creationId xmlns:a16="http://schemas.microsoft.com/office/drawing/2014/main" id="{5F4D7986-89F7-4A82-BCE1-D3748FA194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8">
              <a:extLst>
                <a:ext uri="{FF2B5EF4-FFF2-40B4-BE49-F238E27FC236}">
                  <a16:creationId xmlns:a16="http://schemas.microsoft.com/office/drawing/2014/main" id="{086EDA91-62A8-4A58-8FD1-50579B98C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9">
              <a:extLst>
                <a:ext uri="{FF2B5EF4-FFF2-40B4-BE49-F238E27FC236}">
                  <a16:creationId xmlns:a16="http://schemas.microsoft.com/office/drawing/2014/main" id="{D2FE2666-E34E-4114-988D-0D6E0E7EFE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10">
              <a:extLst>
                <a:ext uri="{FF2B5EF4-FFF2-40B4-BE49-F238E27FC236}">
                  <a16:creationId xmlns:a16="http://schemas.microsoft.com/office/drawing/2014/main" id="{30447EE7-0C29-4B15-AABB-C0C4A8F6A7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11">
              <a:extLst>
                <a:ext uri="{FF2B5EF4-FFF2-40B4-BE49-F238E27FC236}">
                  <a16:creationId xmlns:a16="http://schemas.microsoft.com/office/drawing/2014/main" id="{D5347D5C-1205-4D74-AA55-A6AC8C781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
              <a:extLst>
                <a:ext uri="{FF2B5EF4-FFF2-40B4-BE49-F238E27FC236}">
                  <a16:creationId xmlns:a16="http://schemas.microsoft.com/office/drawing/2014/main" id="{13696D3F-405F-490D-AF68-9BBDC7DDDA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
              <a:extLst>
                <a:ext uri="{FF2B5EF4-FFF2-40B4-BE49-F238E27FC236}">
                  <a16:creationId xmlns:a16="http://schemas.microsoft.com/office/drawing/2014/main" id="{8194048F-FCD0-4944-9723-14BFD07155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14">
              <a:extLst>
                <a:ext uri="{FF2B5EF4-FFF2-40B4-BE49-F238E27FC236}">
                  <a16:creationId xmlns:a16="http://schemas.microsoft.com/office/drawing/2014/main" id="{F634E52A-02AD-4955-AA3F-8E8935F41F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15">
              <a:extLst>
                <a:ext uri="{FF2B5EF4-FFF2-40B4-BE49-F238E27FC236}">
                  <a16:creationId xmlns:a16="http://schemas.microsoft.com/office/drawing/2014/main" id="{99E661E3-26F4-4992-B424-91AAE0A006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16">
              <a:extLst>
                <a:ext uri="{FF2B5EF4-FFF2-40B4-BE49-F238E27FC236}">
                  <a16:creationId xmlns:a16="http://schemas.microsoft.com/office/drawing/2014/main" id="{65FC5C1D-91B5-4EBF-9A3E-BB5DC1E2A7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7">
              <a:extLst>
                <a:ext uri="{FF2B5EF4-FFF2-40B4-BE49-F238E27FC236}">
                  <a16:creationId xmlns:a16="http://schemas.microsoft.com/office/drawing/2014/main" id="{6D39CDA7-D7D3-4FED-B2BA-40464AA42D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8">
              <a:extLst>
                <a:ext uri="{FF2B5EF4-FFF2-40B4-BE49-F238E27FC236}">
                  <a16:creationId xmlns:a16="http://schemas.microsoft.com/office/drawing/2014/main" id="{F7F716E2-501F-47E8-9626-D9EC5492C1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19">
              <a:extLst>
                <a:ext uri="{FF2B5EF4-FFF2-40B4-BE49-F238E27FC236}">
                  <a16:creationId xmlns:a16="http://schemas.microsoft.com/office/drawing/2014/main" id="{3074FC5C-533A-4B99-8B9E-ED1C65AE6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20">
              <a:extLst>
                <a:ext uri="{FF2B5EF4-FFF2-40B4-BE49-F238E27FC236}">
                  <a16:creationId xmlns:a16="http://schemas.microsoft.com/office/drawing/2014/main" id="{00EDCFC2-0B77-4D95-8F8E-DB60A85F2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
              <a:extLst>
                <a:ext uri="{FF2B5EF4-FFF2-40B4-BE49-F238E27FC236}">
                  <a16:creationId xmlns:a16="http://schemas.microsoft.com/office/drawing/2014/main" id="{974CB405-A36B-4456-9DE3-EBE212552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
              <a:extLst>
                <a:ext uri="{FF2B5EF4-FFF2-40B4-BE49-F238E27FC236}">
                  <a16:creationId xmlns:a16="http://schemas.microsoft.com/office/drawing/2014/main" id="{BD84B494-4095-4E61-B65F-34F5C6BC84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23">
              <a:extLst>
                <a:ext uri="{FF2B5EF4-FFF2-40B4-BE49-F238E27FC236}">
                  <a16:creationId xmlns:a16="http://schemas.microsoft.com/office/drawing/2014/main" id="{33484AA0-BE6E-4F8B-85CF-9C4C750FF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56">
            <a:extLst>
              <a:ext uri="{FF2B5EF4-FFF2-40B4-BE49-F238E27FC236}">
                <a16:creationId xmlns:a16="http://schemas.microsoft.com/office/drawing/2014/main" id="{C7D38E5F-6E59-41DA-B3CA-6AD28BF642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3893141"/>
            <a:ext cx="8845667" cy="1771275"/>
            <a:chOff x="1669293" y="3893141"/>
            <a:chExt cx="8845667" cy="1771275"/>
          </a:xfrm>
        </p:grpSpPr>
        <p:sp>
          <p:nvSpPr>
            <p:cNvPr id="158" name="Isosceles Triangle 39">
              <a:extLst>
                <a:ext uri="{FF2B5EF4-FFF2-40B4-BE49-F238E27FC236}">
                  <a16:creationId xmlns:a16="http://schemas.microsoft.com/office/drawing/2014/main" id="{9AF9BC5C-44FD-4080-8C54-CC4E5F83FC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BA884903-3516-494A-B966-3E7651567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BCCD5DA-416F-D349-BF86-94E63B3BC52C}"/>
              </a:ext>
            </a:extLst>
          </p:cNvPr>
          <p:cNvSpPr>
            <a:spLocks noGrp="1"/>
          </p:cNvSpPr>
          <p:nvPr>
            <p:ph type="title"/>
          </p:nvPr>
        </p:nvSpPr>
        <p:spPr>
          <a:xfrm>
            <a:off x="1759236" y="3980237"/>
            <a:ext cx="8672295" cy="727748"/>
          </a:xfrm>
        </p:spPr>
        <p:txBody>
          <a:bodyPr vert="horz" lIns="228600" tIns="228600" rIns="228600" bIns="0" rtlCol="0" anchor="b">
            <a:normAutofit/>
          </a:bodyPr>
          <a:lstStyle/>
          <a:p>
            <a:pPr>
              <a:lnSpc>
                <a:spcPct val="80000"/>
              </a:lnSpc>
            </a:pPr>
            <a:r>
              <a:rPr lang="en-US" sz="3700"/>
              <a:t>Best Dataset</a:t>
            </a:r>
          </a:p>
        </p:txBody>
      </p:sp>
      <p:sp>
        <p:nvSpPr>
          <p:cNvPr id="161" name="Rectangle 160">
            <a:extLst>
              <a:ext uri="{FF2B5EF4-FFF2-40B4-BE49-F238E27FC236}">
                <a16:creationId xmlns:a16="http://schemas.microsoft.com/office/drawing/2014/main" id="{D2019510-1F68-48FE-8C72-905BF5582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032" y="1179555"/>
            <a:ext cx="8850737" cy="262144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Graphical user interface, text, application, Word&#10;&#10;Description automatically generated">
            <a:extLst>
              <a:ext uri="{FF2B5EF4-FFF2-40B4-BE49-F238E27FC236}">
                <a16:creationId xmlns:a16="http://schemas.microsoft.com/office/drawing/2014/main" id="{1DB18424-9607-52A6-622F-572D23590EDC}"/>
              </a:ext>
            </a:extLst>
          </p:cNvPr>
          <p:cNvPicPr>
            <a:picLocks noChangeAspect="1"/>
          </p:cNvPicPr>
          <p:nvPr/>
        </p:nvPicPr>
        <p:blipFill>
          <a:blip r:embed="rId3"/>
          <a:stretch>
            <a:fillRect/>
          </a:stretch>
        </p:blipFill>
        <p:spPr>
          <a:xfrm>
            <a:off x="1836387" y="1822714"/>
            <a:ext cx="8513483" cy="1349861"/>
          </a:xfrm>
          <a:prstGeom prst="rect">
            <a:avLst/>
          </a:prstGeom>
          <a:ln w="12700">
            <a:noFill/>
          </a:ln>
        </p:spPr>
      </p:pic>
    </p:spTree>
    <p:extLst>
      <p:ext uri="{BB962C8B-B14F-4D97-AF65-F5344CB8AC3E}">
        <p14:creationId xmlns:p14="http://schemas.microsoft.com/office/powerpoint/2010/main" val="4139539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9"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2"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8"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9"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0"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1"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7"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29" name="Group 128">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30" name="Rectangle 129">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Isosceles Triangle 130">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Rectangle 131">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34" name="Rectangle 13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4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4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7BCCD5DA-416F-D349-BF86-94E63B3BC52C}"/>
              </a:ext>
            </a:extLst>
          </p:cNvPr>
          <p:cNvSpPr>
            <a:spLocks noGrp="1"/>
          </p:cNvSpPr>
          <p:nvPr>
            <p:ph type="title"/>
          </p:nvPr>
        </p:nvSpPr>
        <p:spPr>
          <a:xfrm>
            <a:off x="1378425" y="5607628"/>
            <a:ext cx="9435152" cy="789673"/>
          </a:xfrm>
        </p:spPr>
        <p:txBody>
          <a:bodyPr vert="horz" lIns="228600" tIns="228600" rIns="228600" bIns="0" rtlCol="0" anchor="ctr">
            <a:normAutofit fontScale="90000"/>
          </a:bodyPr>
          <a:lstStyle/>
          <a:p>
            <a:pPr algn="l">
              <a:lnSpc>
                <a:spcPct val="80000"/>
              </a:lnSpc>
            </a:pPr>
            <a:r>
              <a:rPr lang="en-US" sz="3200">
                <a:solidFill>
                  <a:schemeClr val="bg1"/>
                </a:solidFill>
              </a:rPr>
              <a:t>Initial Model Accuracies:</a:t>
            </a:r>
            <a:br>
              <a:rPr lang="en-US" sz="3200">
                <a:solidFill>
                  <a:schemeClr val="bg1"/>
                </a:solidFill>
              </a:rPr>
            </a:br>
            <a:r>
              <a:rPr lang="en-US" sz="2400">
                <a:solidFill>
                  <a:schemeClr val="bg1"/>
                </a:solidFill>
                <a:cs typeface="Calibri Light"/>
              </a:rPr>
              <a:t>Train Accuracy –100%</a:t>
            </a:r>
            <a:br>
              <a:rPr lang="en-US" sz="2400">
                <a:cs typeface="Calibri Light"/>
              </a:rPr>
            </a:br>
            <a:r>
              <a:rPr lang="en-US" sz="2400">
                <a:solidFill>
                  <a:schemeClr val="bg1"/>
                </a:solidFill>
                <a:cs typeface="Calibri Light"/>
              </a:rPr>
              <a:t>Test Accuracy-97.3%</a:t>
            </a:r>
            <a:br>
              <a:rPr lang="en-US" sz="2400">
                <a:solidFill>
                  <a:schemeClr val="bg1"/>
                </a:solidFill>
                <a:cs typeface="Calibri Light"/>
              </a:rPr>
            </a:br>
            <a:r>
              <a:rPr lang="en-US" sz="2400">
                <a:solidFill>
                  <a:schemeClr val="bg1"/>
                </a:solidFill>
                <a:cs typeface="Calibri Light"/>
              </a:rPr>
              <a:t>Cross Validation Accuracy-97.9%</a:t>
            </a:r>
            <a:br>
              <a:rPr lang="en-US" sz="2400">
                <a:solidFill>
                  <a:schemeClr val="bg1"/>
                </a:solidFill>
                <a:cs typeface="Calibri Light"/>
              </a:rPr>
            </a:br>
            <a:r>
              <a:rPr lang="en-US" sz="2400">
                <a:solidFill>
                  <a:schemeClr val="bg1"/>
                </a:solidFill>
                <a:cs typeface="Calibri Light"/>
              </a:rPr>
              <a:t>-&gt; Indications of overfitting!</a:t>
            </a:r>
            <a:br>
              <a:rPr lang="en-US" sz="3200">
                <a:cs typeface="Calibri Light"/>
              </a:rPr>
            </a:br>
            <a:endParaRPr lang="en-US" sz="3200">
              <a:solidFill>
                <a:schemeClr val="bg1"/>
              </a:solidFill>
              <a:cs typeface="Calibri Light"/>
            </a:endParaRPr>
          </a:p>
        </p:txBody>
      </p:sp>
      <p:sp>
        <p:nvSpPr>
          <p:cNvPr id="157" name="Freeform: Shape 156">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 name="Picture 3" descr="Graphical user interface, text&#10;&#10;Description automatically generated">
            <a:extLst>
              <a:ext uri="{FF2B5EF4-FFF2-40B4-BE49-F238E27FC236}">
                <a16:creationId xmlns:a16="http://schemas.microsoft.com/office/drawing/2014/main" id="{B2F4526A-902E-85BD-329C-DA3AB69BA0B4}"/>
              </a:ext>
            </a:extLst>
          </p:cNvPr>
          <p:cNvPicPr>
            <a:picLocks noChangeAspect="1"/>
          </p:cNvPicPr>
          <p:nvPr/>
        </p:nvPicPr>
        <p:blipFill>
          <a:blip r:embed="rId3"/>
          <a:stretch>
            <a:fillRect/>
          </a:stretch>
        </p:blipFill>
        <p:spPr>
          <a:xfrm>
            <a:off x="643467" y="2400869"/>
            <a:ext cx="10914060" cy="1909960"/>
          </a:xfrm>
          <a:prstGeom prst="rect">
            <a:avLst/>
          </a:prstGeom>
        </p:spPr>
      </p:pic>
      <p:pic>
        <p:nvPicPr>
          <p:cNvPr id="4" name="Picture 4" descr="Text&#10;&#10;Description automatically generated">
            <a:extLst>
              <a:ext uri="{FF2B5EF4-FFF2-40B4-BE49-F238E27FC236}">
                <a16:creationId xmlns:a16="http://schemas.microsoft.com/office/drawing/2014/main" id="{685AFE11-3E52-EDE6-3B94-A10A204D3E0A}"/>
              </a:ext>
            </a:extLst>
          </p:cNvPr>
          <p:cNvPicPr>
            <a:picLocks noChangeAspect="1"/>
          </p:cNvPicPr>
          <p:nvPr/>
        </p:nvPicPr>
        <p:blipFill>
          <a:blip r:embed="rId4"/>
          <a:stretch>
            <a:fillRect/>
          </a:stretch>
        </p:blipFill>
        <p:spPr>
          <a:xfrm>
            <a:off x="729673" y="960852"/>
            <a:ext cx="10882745" cy="1184023"/>
          </a:xfrm>
          <a:prstGeom prst="rect">
            <a:avLst/>
          </a:prstGeom>
        </p:spPr>
      </p:pic>
    </p:spTree>
    <p:extLst>
      <p:ext uri="{BB962C8B-B14F-4D97-AF65-F5344CB8AC3E}">
        <p14:creationId xmlns:p14="http://schemas.microsoft.com/office/powerpoint/2010/main" val="81578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44"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CD5DA-416F-D349-BF86-94E63B3BC52C}"/>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cs typeface="Calibri Light"/>
              </a:rPr>
              <a:t>Steps Taken</a:t>
            </a:r>
          </a:p>
        </p:txBody>
      </p:sp>
      <p:sp>
        <p:nvSpPr>
          <p:cNvPr id="4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B35200A-E4B5-E66E-4238-21F466A3A18B}"/>
              </a:ext>
            </a:extLst>
          </p:cNvPr>
          <p:cNvSpPr>
            <a:spLocks noGrp="1"/>
          </p:cNvSpPr>
          <p:nvPr>
            <p:ph idx="1"/>
          </p:nvPr>
        </p:nvSpPr>
        <p:spPr>
          <a:xfrm>
            <a:off x="2880487" y="2249046"/>
            <a:ext cx="6123783" cy="3802762"/>
          </a:xfrm>
        </p:spPr>
        <p:txBody>
          <a:bodyPr anchor="t">
            <a:normAutofit/>
          </a:bodyPr>
          <a:lstStyle/>
          <a:p>
            <a:r>
              <a:rPr lang="en-US" sz="1600"/>
              <a:t>Start off with an initial model</a:t>
            </a:r>
          </a:p>
          <a:p>
            <a:endParaRPr lang="en-US" sz="1600"/>
          </a:p>
          <a:p>
            <a:r>
              <a:rPr lang="en-US" sz="1600"/>
              <a:t>Train using all the datasets and find the dataset with the best accuracy</a:t>
            </a:r>
          </a:p>
          <a:p>
            <a:endParaRPr lang="en-US" sz="1600"/>
          </a:p>
          <a:p>
            <a:r>
              <a:rPr lang="en-US" sz="1600"/>
              <a:t>Fine tune the model using grid search and X as the dataset</a:t>
            </a:r>
          </a:p>
          <a:p>
            <a:endParaRPr lang="en-US" sz="1600"/>
          </a:p>
          <a:p>
            <a:r>
              <a:rPr lang="en-US" sz="1600"/>
              <a:t>Compare best model among all classifiers </a:t>
            </a:r>
          </a:p>
          <a:p>
            <a:endParaRPr lang="en-US" sz="1600"/>
          </a:p>
        </p:txBody>
      </p:sp>
    </p:spTree>
    <p:extLst>
      <p:ext uri="{BB962C8B-B14F-4D97-AF65-F5344CB8AC3E}">
        <p14:creationId xmlns:p14="http://schemas.microsoft.com/office/powerpoint/2010/main" val="3433054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ECECF94-D01C-459E-AF55-CEE99A077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7873" y="480060"/>
            <a:ext cx="5387116" cy="5897880"/>
          </a:xfrm>
          <a:prstGeom prst="rect">
            <a:avLst/>
          </a:prstGeom>
          <a:solidFill>
            <a:srgbClr val="FFFFFF"/>
          </a:solidFill>
          <a:ln w="22225">
            <a:solidFill>
              <a:srgbClr val="CD4E7D"/>
            </a:solidFill>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43" name="Group 42">
            <a:extLst>
              <a:ext uri="{FF2B5EF4-FFF2-40B4-BE49-F238E27FC236}">
                <a16:creationId xmlns:a16="http://schemas.microsoft.com/office/drawing/2014/main" id="{9EA06921-3C0C-4126-AF75-9499D48390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B8087084-CC7C-4D37-B821-F12CD3D29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6">
              <a:extLst>
                <a:ext uri="{FF2B5EF4-FFF2-40B4-BE49-F238E27FC236}">
                  <a16:creationId xmlns:a16="http://schemas.microsoft.com/office/drawing/2014/main" id="{A27EF3C6-8AF8-41C0-B4DF-664F24087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7">
              <a:extLst>
                <a:ext uri="{FF2B5EF4-FFF2-40B4-BE49-F238E27FC236}">
                  <a16:creationId xmlns:a16="http://schemas.microsoft.com/office/drawing/2014/main" id="{46AD5CB4-13ED-4F2B-BA75-CA731F668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8">
              <a:extLst>
                <a:ext uri="{FF2B5EF4-FFF2-40B4-BE49-F238E27FC236}">
                  <a16:creationId xmlns:a16="http://schemas.microsoft.com/office/drawing/2014/main" id="{6C2FD3B8-D702-4F83-BA99-D23921211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9">
              <a:extLst>
                <a:ext uri="{FF2B5EF4-FFF2-40B4-BE49-F238E27FC236}">
                  <a16:creationId xmlns:a16="http://schemas.microsoft.com/office/drawing/2014/main" id="{1AF0D977-DBC6-44B7-93FB-3F76406CF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0">
              <a:extLst>
                <a:ext uri="{FF2B5EF4-FFF2-40B4-BE49-F238E27FC236}">
                  <a16:creationId xmlns:a16="http://schemas.microsoft.com/office/drawing/2014/main" id="{B3ED27DF-D17E-4922-8394-821ED9253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1">
              <a:extLst>
                <a:ext uri="{FF2B5EF4-FFF2-40B4-BE49-F238E27FC236}">
                  <a16:creationId xmlns:a16="http://schemas.microsoft.com/office/drawing/2014/main" id="{800084EB-3C31-445C-8B2E-F43BA7ED3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2">
              <a:extLst>
                <a:ext uri="{FF2B5EF4-FFF2-40B4-BE49-F238E27FC236}">
                  <a16:creationId xmlns:a16="http://schemas.microsoft.com/office/drawing/2014/main" id="{5EE7F4D6-BE2E-41A9-A417-BA1AE4583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3">
              <a:extLst>
                <a:ext uri="{FF2B5EF4-FFF2-40B4-BE49-F238E27FC236}">
                  <a16:creationId xmlns:a16="http://schemas.microsoft.com/office/drawing/2014/main" id="{8805A789-4E10-46CF-A22B-8841C1CDF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4">
              <a:extLst>
                <a:ext uri="{FF2B5EF4-FFF2-40B4-BE49-F238E27FC236}">
                  <a16:creationId xmlns:a16="http://schemas.microsoft.com/office/drawing/2014/main" id="{9BD0D630-7987-48B7-A636-0ED234E2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5">
              <a:extLst>
                <a:ext uri="{FF2B5EF4-FFF2-40B4-BE49-F238E27FC236}">
                  <a16:creationId xmlns:a16="http://schemas.microsoft.com/office/drawing/2014/main" id="{F4E7D46D-851A-4DA9-B24D-19DAE1FCF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6">
              <a:extLst>
                <a:ext uri="{FF2B5EF4-FFF2-40B4-BE49-F238E27FC236}">
                  <a16:creationId xmlns:a16="http://schemas.microsoft.com/office/drawing/2014/main" id="{BA38A754-A53E-469C-B89B-6C7FF960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7">
              <a:extLst>
                <a:ext uri="{FF2B5EF4-FFF2-40B4-BE49-F238E27FC236}">
                  <a16:creationId xmlns:a16="http://schemas.microsoft.com/office/drawing/2014/main" id="{CAC17457-E557-440A-B5E0-40DFEEC89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8">
              <a:extLst>
                <a:ext uri="{FF2B5EF4-FFF2-40B4-BE49-F238E27FC236}">
                  <a16:creationId xmlns:a16="http://schemas.microsoft.com/office/drawing/2014/main" id="{4D697814-F310-40D2-8E79-93C188107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9">
              <a:extLst>
                <a:ext uri="{FF2B5EF4-FFF2-40B4-BE49-F238E27FC236}">
                  <a16:creationId xmlns:a16="http://schemas.microsoft.com/office/drawing/2014/main" id="{0CA691A3-EEBB-46A7-A973-B1E2DD112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0">
              <a:extLst>
                <a:ext uri="{FF2B5EF4-FFF2-40B4-BE49-F238E27FC236}">
                  <a16:creationId xmlns:a16="http://schemas.microsoft.com/office/drawing/2014/main" id="{B7361B78-110B-4437-8058-4E05A4234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21">
              <a:extLst>
                <a:ext uri="{FF2B5EF4-FFF2-40B4-BE49-F238E27FC236}">
                  <a16:creationId xmlns:a16="http://schemas.microsoft.com/office/drawing/2014/main" id="{97B9FFE1-BC8C-4C55-AE5D-8FDD78001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1" name="Freeform 22">
              <a:extLst>
                <a:ext uri="{FF2B5EF4-FFF2-40B4-BE49-F238E27FC236}">
                  <a16:creationId xmlns:a16="http://schemas.microsoft.com/office/drawing/2014/main" id="{6F87417E-9520-42E0-84D2-0C022548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3">
              <a:extLst>
                <a:ext uri="{FF2B5EF4-FFF2-40B4-BE49-F238E27FC236}">
                  <a16:creationId xmlns:a16="http://schemas.microsoft.com/office/drawing/2014/main" id="{1235F6B6-5324-426D-84BE-EF96FD430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4">
              <a:extLst>
                <a:ext uri="{FF2B5EF4-FFF2-40B4-BE49-F238E27FC236}">
                  <a16:creationId xmlns:a16="http://schemas.microsoft.com/office/drawing/2014/main" id="{093C61D3-C80D-4599-8280-763868B24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5">
              <a:extLst>
                <a:ext uri="{FF2B5EF4-FFF2-40B4-BE49-F238E27FC236}">
                  <a16:creationId xmlns:a16="http://schemas.microsoft.com/office/drawing/2014/main" id="{D6D942F2-89B9-4755-89D9-436583176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6" name="Rectangle 65">
            <a:extLst>
              <a:ext uri="{FF2B5EF4-FFF2-40B4-BE49-F238E27FC236}">
                <a16:creationId xmlns:a16="http://schemas.microsoft.com/office/drawing/2014/main" id="{C40B6375-7479-45C4-8B99-EA1CF75F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387390" cy="5897880"/>
          </a:xfrm>
          <a:prstGeom prst="rect">
            <a:avLst/>
          </a:prstGeom>
          <a:solidFill>
            <a:srgbClr val="FFFFFF"/>
          </a:solidFill>
          <a:ln w="22225">
            <a:solidFill>
              <a:srgbClr val="CD4E7D"/>
            </a:solidFill>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TextBox 6">
            <a:extLst>
              <a:ext uri="{FF2B5EF4-FFF2-40B4-BE49-F238E27FC236}">
                <a16:creationId xmlns:a16="http://schemas.microsoft.com/office/drawing/2014/main" id="{4C3D16A3-8974-C885-6676-131DB1D50235}"/>
              </a:ext>
            </a:extLst>
          </p:cNvPr>
          <p:cNvSpPr txBox="1"/>
          <p:nvPr/>
        </p:nvSpPr>
        <p:spPr>
          <a:xfrm>
            <a:off x="1645227" y="850323"/>
            <a:ext cx="38515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GridSearchCV</a:t>
            </a:r>
            <a:r>
              <a:rPr lang="en-US"/>
              <a:t> attempt #1</a:t>
            </a:r>
          </a:p>
        </p:txBody>
      </p:sp>
      <p:sp>
        <p:nvSpPr>
          <p:cNvPr id="9" name="TextBox 8">
            <a:extLst>
              <a:ext uri="{FF2B5EF4-FFF2-40B4-BE49-F238E27FC236}">
                <a16:creationId xmlns:a16="http://schemas.microsoft.com/office/drawing/2014/main" id="{A915610C-AD2B-CD51-C7F5-67F6867FD0EF}"/>
              </a:ext>
            </a:extLst>
          </p:cNvPr>
          <p:cNvSpPr txBox="1"/>
          <p:nvPr/>
        </p:nvSpPr>
        <p:spPr>
          <a:xfrm>
            <a:off x="7602681" y="807027"/>
            <a:ext cx="38515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GridSearchCV</a:t>
            </a:r>
            <a:r>
              <a:rPr lang="en-US">
                <a:ea typeface="+mn-lt"/>
                <a:cs typeface="+mn-lt"/>
              </a:rPr>
              <a:t> attempt #2</a:t>
            </a: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DC468EAE-E474-93D6-1BFE-75254F1EEA1A}"/>
              </a:ext>
            </a:extLst>
          </p:cNvPr>
          <p:cNvPicPr>
            <a:picLocks noChangeAspect="1"/>
          </p:cNvPicPr>
          <p:nvPr/>
        </p:nvPicPr>
        <p:blipFill>
          <a:blip r:embed="rId3"/>
          <a:stretch>
            <a:fillRect/>
          </a:stretch>
        </p:blipFill>
        <p:spPr>
          <a:xfrm>
            <a:off x="660400" y="1491553"/>
            <a:ext cx="5074557" cy="663608"/>
          </a:xfrm>
          <a:prstGeom prst="rect">
            <a:avLst/>
          </a:prstGeom>
        </p:spPr>
      </p:pic>
      <p:pic>
        <p:nvPicPr>
          <p:cNvPr id="5" name="Picture 5" descr="Text&#10;&#10;Description automatically generated">
            <a:extLst>
              <a:ext uri="{FF2B5EF4-FFF2-40B4-BE49-F238E27FC236}">
                <a16:creationId xmlns:a16="http://schemas.microsoft.com/office/drawing/2014/main" id="{B30E7295-FE99-DDB5-51AE-0D05DA90B6E8}"/>
              </a:ext>
            </a:extLst>
          </p:cNvPr>
          <p:cNvPicPr>
            <a:picLocks noChangeAspect="1"/>
          </p:cNvPicPr>
          <p:nvPr/>
        </p:nvPicPr>
        <p:blipFill>
          <a:blip r:embed="rId4"/>
          <a:stretch>
            <a:fillRect/>
          </a:stretch>
        </p:blipFill>
        <p:spPr>
          <a:xfrm>
            <a:off x="660400" y="2566389"/>
            <a:ext cx="5029200" cy="799937"/>
          </a:xfrm>
          <a:prstGeom prst="rect">
            <a:avLst/>
          </a:prstGeom>
        </p:spPr>
      </p:pic>
      <p:pic>
        <p:nvPicPr>
          <p:cNvPr id="6" name="Picture 7" descr="Text&#10;&#10;Description automatically generated">
            <a:extLst>
              <a:ext uri="{FF2B5EF4-FFF2-40B4-BE49-F238E27FC236}">
                <a16:creationId xmlns:a16="http://schemas.microsoft.com/office/drawing/2014/main" id="{6B7619B4-AE5F-CF4C-07D5-C94285CD86CE}"/>
              </a:ext>
            </a:extLst>
          </p:cNvPr>
          <p:cNvPicPr>
            <a:picLocks noChangeAspect="1"/>
          </p:cNvPicPr>
          <p:nvPr/>
        </p:nvPicPr>
        <p:blipFill>
          <a:blip r:embed="rId5"/>
          <a:stretch>
            <a:fillRect/>
          </a:stretch>
        </p:blipFill>
        <p:spPr>
          <a:xfrm>
            <a:off x="6511471" y="1419101"/>
            <a:ext cx="5020127" cy="808510"/>
          </a:xfrm>
          <a:prstGeom prst="rect">
            <a:avLst/>
          </a:prstGeom>
        </p:spPr>
      </p:pic>
      <p:pic>
        <p:nvPicPr>
          <p:cNvPr id="8" name="Picture 9" descr="Text&#10;&#10;Description automatically generated">
            <a:extLst>
              <a:ext uri="{FF2B5EF4-FFF2-40B4-BE49-F238E27FC236}">
                <a16:creationId xmlns:a16="http://schemas.microsoft.com/office/drawing/2014/main" id="{C774BD53-A03C-DEBE-0DA3-E268AC3BF4EF}"/>
              </a:ext>
            </a:extLst>
          </p:cNvPr>
          <p:cNvPicPr>
            <a:picLocks noChangeAspect="1"/>
          </p:cNvPicPr>
          <p:nvPr/>
        </p:nvPicPr>
        <p:blipFill>
          <a:blip r:embed="rId6"/>
          <a:stretch>
            <a:fillRect/>
          </a:stretch>
        </p:blipFill>
        <p:spPr>
          <a:xfrm>
            <a:off x="6511471" y="2564558"/>
            <a:ext cx="5020128" cy="703810"/>
          </a:xfrm>
          <a:prstGeom prst="rect">
            <a:avLst/>
          </a:prstGeom>
        </p:spPr>
      </p:pic>
      <p:sp>
        <p:nvSpPr>
          <p:cNvPr id="10" name="TextBox 9">
            <a:extLst>
              <a:ext uri="{FF2B5EF4-FFF2-40B4-BE49-F238E27FC236}">
                <a16:creationId xmlns:a16="http://schemas.microsoft.com/office/drawing/2014/main" id="{4A57D200-8B03-AA68-A451-B2DDEDB1BD93}"/>
              </a:ext>
            </a:extLst>
          </p:cNvPr>
          <p:cNvSpPr txBox="1"/>
          <p:nvPr/>
        </p:nvSpPr>
        <p:spPr>
          <a:xfrm>
            <a:off x="650669" y="3493325"/>
            <a:ext cx="5034642" cy="25353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t>Best Parameters:</a:t>
            </a:r>
          </a:p>
          <a:p>
            <a:pPr>
              <a:lnSpc>
                <a:spcPct val="150000"/>
              </a:lnSpc>
            </a:pPr>
            <a:r>
              <a:rPr lang="en-US"/>
              <a:t>- 'C' value of 1</a:t>
            </a:r>
          </a:p>
          <a:p>
            <a:pPr>
              <a:lnSpc>
                <a:spcPct val="150000"/>
              </a:lnSpc>
            </a:pPr>
            <a:r>
              <a:rPr lang="en-US"/>
              <a:t>- Loss function 'squared hinged'</a:t>
            </a:r>
          </a:p>
          <a:p>
            <a:pPr>
              <a:lnSpc>
                <a:spcPct val="150000"/>
              </a:lnSpc>
            </a:pPr>
            <a:r>
              <a:rPr lang="en-US"/>
              <a:t>- 100 max iterations</a:t>
            </a:r>
          </a:p>
          <a:p>
            <a:pPr>
              <a:lnSpc>
                <a:spcPct val="150000"/>
              </a:lnSpc>
            </a:pPr>
            <a:r>
              <a:rPr lang="en-US"/>
              <a:t>K-Fold cross validation used to improve the estimated performance </a:t>
            </a:r>
          </a:p>
        </p:txBody>
      </p:sp>
      <p:sp>
        <p:nvSpPr>
          <p:cNvPr id="11" name="TextBox 10">
            <a:extLst>
              <a:ext uri="{FF2B5EF4-FFF2-40B4-BE49-F238E27FC236}">
                <a16:creationId xmlns:a16="http://schemas.microsoft.com/office/drawing/2014/main" id="{4E89F606-88C0-83DD-018F-E6D699B05B9F}"/>
              </a:ext>
            </a:extLst>
          </p:cNvPr>
          <p:cNvSpPr txBox="1"/>
          <p:nvPr/>
        </p:nvSpPr>
        <p:spPr>
          <a:xfrm>
            <a:off x="6567713" y="3516415"/>
            <a:ext cx="5034642" cy="25353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t>Best Parameters:</a:t>
            </a:r>
          </a:p>
          <a:p>
            <a:pPr>
              <a:lnSpc>
                <a:spcPct val="150000"/>
              </a:lnSpc>
            </a:pPr>
            <a:r>
              <a:rPr lang="en-US"/>
              <a:t>- 'C' value of 1</a:t>
            </a:r>
          </a:p>
          <a:p>
            <a:pPr>
              <a:lnSpc>
                <a:spcPct val="150000"/>
              </a:lnSpc>
            </a:pPr>
            <a:r>
              <a:rPr lang="en-US"/>
              <a:t>- Loss function 'squared hinged'</a:t>
            </a:r>
          </a:p>
          <a:p>
            <a:pPr>
              <a:lnSpc>
                <a:spcPct val="150000"/>
              </a:lnSpc>
            </a:pPr>
            <a:r>
              <a:rPr lang="en-US"/>
              <a:t>- 100 max iterations</a:t>
            </a:r>
          </a:p>
          <a:p>
            <a:pPr>
              <a:lnSpc>
                <a:spcPct val="150000"/>
              </a:lnSpc>
            </a:pPr>
            <a:r>
              <a:rPr lang="en-US">
                <a:ea typeface="+mn-lt"/>
                <a:cs typeface="+mn-lt"/>
              </a:rPr>
              <a:t>K-Fold cross validation used to improve the estimated performance </a:t>
            </a:r>
            <a:endParaRPr lang="en-US"/>
          </a:p>
        </p:txBody>
      </p:sp>
    </p:spTree>
    <p:extLst>
      <p:ext uri="{BB962C8B-B14F-4D97-AF65-F5344CB8AC3E}">
        <p14:creationId xmlns:p14="http://schemas.microsoft.com/office/powerpoint/2010/main" val="554644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1"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3" name="Group 122">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24" name="Rectangle 123">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61B7E09-2D5B-2D4A-2183-4D168AA3B2FE}"/>
              </a:ext>
            </a:extLst>
          </p:cNvPr>
          <p:cNvSpPr>
            <a:spLocks noGrp="1"/>
          </p:cNvSpPr>
          <p:nvPr>
            <p:ph type="title"/>
          </p:nvPr>
        </p:nvSpPr>
        <p:spPr>
          <a:xfrm>
            <a:off x="888631" y="2358391"/>
            <a:ext cx="3498979" cy="2453676"/>
          </a:xfrm>
        </p:spPr>
        <p:txBody>
          <a:bodyPr vert="horz" lIns="228600" tIns="228600" rIns="228600" bIns="0" rtlCol="0">
            <a:normAutofit/>
          </a:bodyPr>
          <a:lstStyle/>
          <a:p>
            <a:r>
              <a:rPr lang="en-US">
                <a:ea typeface="+mj-lt"/>
                <a:cs typeface="+mj-lt"/>
              </a:rPr>
              <a:t>Improved Model with best parameters</a:t>
            </a:r>
          </a:p>
          <a:p>
            <a:endParaRPr lang="en-US">
              <a:cs typeface="Calibri Light"/>
            </a:endParaRPr>
          </a:p>
        </p:txBody>
      </p:sp>
      <p:sp>
        <p:nvSpPr>
          <p:cNvPr id="62" name="Content Placeholder 61">
            <a:extLst>
              <a:ext uri="{FF2B5EF4-FFF2-40B4-BE49-F238E27FC236}">
                <a16:creationId xmlns:a16="http://schemas.microsoft.com/office/drawing/2014/main" id="{A248C1BD-A325-9593-215E-A14222307F32}"/>
              </a:ext>
            </a:extLst>
          </p:cNvPr>
          <p:cNvSpPr>
            <a:spLocks noGrp="1"/>
          </p:cNvSpPr>
          <p:nvPr>
            <p:ph idx="1"/>
          </p:nvPr>
        </p:nvSpPr>
        <p:spPr>
          <a:xfrm>
            <a:off x="5118447" y="4267830"/>
            <a:ext cx="6281873" cy="1783977"/>
          </a:xfrm>
        </p:spPr>
        <p:txBody>
          <a:bodyPr>
            <a:normAutofit/>
          </a:bodyPr>
          <a:lstStyle/>
          <a:p>
            <a:r>
              <a:rPr lang="en-US"/>
              <a:t>After building a new Linear SVM model with the best parameters obtained from </a:t>
            </a:r>
            <a:r>
              <a:rPr lang="en-US" err="1"/>
              <a:t>GridSearchCV</a:t>
            </a:r>
            <a:r>
              <a:rPr lang="en-US"/>
              <a:t>, test accuracy slightly improves:</a:t>
            </a:r>
          </a:p>
          <a:p>
            <a:pPr lvl="1"/>
            <a:r>
              <a:rPr lang="en-US"/>
              <a:t>From 97.3% to 97.5%</a:t>
            </a:r>
          </a:p>
          <a:p>
            <a:endParaRPr lang="en-US"/>
          </a:p>
        </p:txBody>
      </p:sp>
      <p:pic>
        <p:nvPicPr>
          <p:cNvPr id="3" name="Picture 3" descr="Graphical user interface, text, email&#10;&#10;Description automatically generated">
            <a:extLst>
              <a:ext uri="{FF2B5EF4-FFF2-40B4-BE49-F238E27FC236}">
                <a16:creationId xmlns:a16="http://schemas.microsoft.com/office/drawing/2014/main" id="{8AE5A86F-85E8-764A-D7A0-033493B752BF}"/>
              </a:ext>
            </a:extLst>
          </p:cNvPr>
          <p:cNvPicPr>
            <a:picLocks noChangeAspect="1"/>
          </p:cNvPicPr>
          <p:nvPr/>
        </p:nvPicPr>
        <p:blipFill>
          <a:blip r:embed="rId3"/>
          <a:stretch>
            <a:fillRect/>
          </a:stretch>
        </p:blipFill>
        <p:spPr>
          <a:xfrm>
            <a:off x="5024581" y="1451689"/>
            <a:ext cx="6599381" cy="1726349"/>
          </a:xfrm>
          <a:prstGeom prst="rect">
            <a:avLst/>
          </a:prstGeom>
        </p:spPr>
      </p:pic>
    </p:spTree>
    <p:extLst>
      <p:ext uri="{BB962C8B-B14F-4D97-AF65-F5344CB8AC3E}">
        <p14:creationId xmlns:p14="http://schemas.microsoft.com/office/powerpoint/2010/main" val="1460945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ECECF94-D01C-459E-AF55-CEE99A077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7873" y="480060"/>
            <a:ext cx="5387116" cy="5897880"/>
          </a:xfrm>
          <a:prstGeom prst="rect">
            <a:avLst/>
          </a:prstGeom>
          <a:solidFill>
            <a:srgbClr val="FFFFFF"/>
          </a:solidFill>
          <a:ln w="22225">
            <a:solidFill>
              <a:srgbClr val="CD4E7D"/>
            </a:solidFill>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43" name="Group 42">
            <a:extLst>
              <a:ext uri="{FF2B5EF4-FFF2-40B4-BE49-F238E27FC236}">
                <a16:creationId xmlns:a16="http://schemas.microsoft.com/office/drawing/2014/main" id="{9EA06921-3C0C-4126-AF75-9499D48390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B8087084-CC7C-4D37-B821-F12CD3D29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6">
              <a:extLst>
                <a:ext uri="{FF2B5EF4-FFF2-40B4-BE49-F238E27FC236}">
                  <a16:creationId xmlns:a16="http://schemas.microsoft.com/office/drawing/2014/main" id="{A27EF3C6-8AF8-41C0-B4DF-664F24087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7">
              <a:extLst>
                <a:ext uri="{FF2B5EF4-FFF2-40B4-BE49-F238E27FC236}">
                  <a16:creationId xmlns:a16="http://schemas.microsoft.com/office/drawing/2014/main" id="{46AD5CB4-13ED-4F2B-BA75-CA731F668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8">
              <a:extLst>
                <a:ext uri="{FF2B5EF4-FFF2-40B4-BE49-F238E27FC236}">
                  <a16:creationId xmlns:a16="http://schemas.microsoft.com/office/drawing/2014/main" id="{6C2FD3B8-D702-4F83-BA99-D23921211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9">
              <a:extLst>
                <a:ext uri="{FF2B5EF4-FFF2-40B4-BE49-F238E27FC236}">
                  <a16:creationId xmlns:a16="http://schemas.microsoft.com/office/drawing/2014/main" id="{1AF0D977-DBC6-44B7-93FB-3F76406CF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0">
              <a:extLst>
                <a:ext uri="{FF2B5EF4-FFF2-40B4-BE49-F238E27FC236}">
                  <a16:creationId xmlns:a16="http://schemas.microsoft.com/office/drawing/2014/main" id="{B3ED27DF-D17E-4922-8394-821ED9253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1">
              <a:extLst>
                <a:ext uri="{FF2B5EF4-FFF2-40B4-BE49-F238E27FC236}">
                  <a16:creationId xmlns:a16="http://schemas.microsoft.com/office/drawing/2014/main" id="{800084EB-3C31-445C-8B2E-F43BA7ED3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2">
              <a:extLst>
                <a:ext uri="{FF2B5EF4-FFF2-40B4-BE49-F238E27FC236}">
                  <a16:creationId xmlns:a16="http://schemas.microsoft.com/office/drawing/2014/main" id="{5EE7F4D6-BE2E-41A9-A417-BA1AE4583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3">
              <a:extLst>
                <a:ext uri="{FF2B5EF4-FFF2-40B4-BE49-F238E27FC236}">
                  <a16:creationId xmlns:a16="http://schemas.microsoft.com/office/drawing/2014/main" id="{8805A789-4E10-46CF-A22B-8841C1CDF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4">
              <a:extLst>
                <a:ext uri="{FF2B5EF4-FFF2-40B4-BE49-F238E27FC236}">
                  <a16:creationId xmlns:a16="http://schemas.microsoft.com/office/drawing/2014/main" id="{9BD0D630-7987-48B7-A636-0ED234E2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5">
              <a:extLst>
                <a:ext uri="{FF2B5EF4-FFF2-40B4-BE49-F238E27FC236}">
                  <a16:creationId xmlns:a16="http://schemas.microsoft.com/office/drawing/2014/main" id="{F4E7D46D-851A-4DA9-B24D-19DAE1FCF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6">
              <a:extLst>
                <a:ext uri="{FF2B5EF4-FFF2-40B4-BE49-F238E27FC236}">
                  <a16:creationId xmlns:a16="http://schemas.microsoft.com/office/drawing/2014/main" id="{BA38A754-A53E-469C-B89B-6C7FF960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7">
              <a:extLst>
                <a:ext uri="{FF2B5EF4-FFF2-40B4-BE49-F238E27FC236}">
                  <a16:creationId xmlns:a16="http://schemas.microsoft.com/office/drawing/2014/main" id="{CAC17457-E557-440A-B5E0-40DFEEC89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8">
              <a:extLst>
                <a:ext uri="{FF2B5EF4-FFF2-40B4-BE49-F238E27FC236}">
                  <a16:creationId xmlns:a16="http://schemas.microsoft.com/office/drawing/2014/main" id="{4D697814-F310-40D2-8E79-93C188107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9">
              <a:extLst>
                <a:ext uri="{FF2B5EF4-FFF2-40B4-BE49-F238E27FC236}">
                  <a16:creationId xmlns:a16="http://schemas.microsoft.com/office/drawing/2014/main" id="{0CA691A3-EEBB-46A7-A973-B1E2DD112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0">
              <a:extLst>
                <a:ext uri="{FF2B5EF4-FFF2-40B4-BE49-F238E27FC236}">
                  <a16:creationId xmlns:a16="http://schemas.microsoft.com/office/drawing/2014/main" id="{B7361B78-110B-4437-8058-4E05A4234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21">
              <a:extLst>
                <a:ext uri="{FF2B5EF4-FFF2-40B4-BE49-F238E27FC236}">
                  <a16:creationId xmlns:a16="http://schemas.microsoft.com/office/drawing/2014/main" id="{97B9FFE1-BC8C-4C55-AE5D-8FDD78001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1" name="Freeform 22">
              <a:extLst>
                <a:ext uri="{FF2B5EF4-FFF2-40B4-BE49-F238E27FC236}">
                  <a16:creationId xmlns:a16="http://schemas.microsoft.com/office/drawing/2014/main" id="{6F87417E-9520-42E0-84D2-0C022548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3">
              <a:extLst>
                <a:ext uri="{FF2B5EF4-FFF2-40B4-BE49-F238E27FC236}">
                  <a16:creationId xmlns:a16="http://schemas.microsoft.com/office/drawing/2014/main" id="{1235F6B6-5324-426D-84BE-EF96FD430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4">
              <a:extLst>
                <a:ext uri="{FF2B5EF4-FFF2-40B4-BE49-F238E27FC236}">
                  <a16:creationId xmlns:a16="http://schemas.microsoft.com/office/drawing/2014/main" id="{093C61D3-C80D-4599-8280-763868B24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5">
              <a:extLst>
                <a:ext uri="{FF2B5EF4-FFF2-40B4-BE49-F238E27FC236}">
                  <a16:creationId xmlns:a16="http://schemas.microsoft.com/office/drawing/2014/main" id="{D6D942F2-89B9-4755-89D9-436583176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6" name="Rectangle 65">
            <a:extLst>
              <a:ext uri="{FF2B5EF4-FFF2-40B4-BE49-F238E27FC236}">
                <a16:creationId xmlns:a16="http://schemas.microsoft.com/office/drawing/2014/main" id="{C40B6375-7479-45C4-8B99-EA1CF75F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387390" cy="5897880"/>
          </a:xfrm>
          <a:prstGeom prst="rect">
            <a:avLst/>
          </a:prstGeom>
          <a:solidFill>
            <a:srgbClr val="FFFFFF"/>
          </a:solidFill>
          <a:ln w="22225">
            <a:solidFill>
              <a:srgbClr val="CD4E7D"/>
            </a:solidFill>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TextBox 6">
            <a:extLst>
              <a:ext uri="{FF2B5EF4-FFF2-40B4-BE49-F238E27FC236}">
                <a16:creationId xmlns:a16="http://schemas.microsoft.com/office/drawing/2014/main" id="{4C3D16A3-8974-C885-6676-131DB1D50235}"/>
              </a:ext>
            </a:extLst>
          </p:cNvPr>
          <p:cNvSpPr txBox="1"/>
          <p:nvPr/>
        </p:nvSpPr>
        <p:spPr>
          <a:xfrm>
            <a:off x="2245591" y="838778"/>
            <a:ext cx="38515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Confusion Matrix</a:t>
            </a:r>
          </a:p>
        </p:txBody>
      </p:sp>
      <p:sp>
        <p:nvSpPr>
          <p:cNvPr id="9" name="TextBox 8">
            <a:extLst>
              <a:ext uri="{FF2B5EF4-FFF2-40B4-BE49-F238E27FC236}">
                <a16:creationId xmlns:a16="http://schemas.microsoft.com/office/drawing/2014/main" id="{A915610C-AD2B-CD51-C7F5-67F6867FD0EF}"/>
              </a:ext>
            </a:extLst>
          </p:cNvPr>
          <p:cNvSpPr txBox="1"/>
          <p:nvPr/>
        </p:nvSpPr>
        <p:spPr>
          <a:xfrm>
            <a:off x="8422408" y="841663"/>
            <a:ext cx="38515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Heat Map</a:t>
            </a:r>
            <a:endParaRPr lang="en-US"/>
          </a:p>
        </p:txBody>
      </p:sp>
      <p:pic>
        <p:nvPicPr>
          <p:cNvPr id="2" name="Picture 2" descr="Table&#10;&#10;Description automatically generated">
            <a:extLst>
              <a:ext uri="{FF2B5EF4-FFF2-40B4-BE49-F238E27FC236}">
                <a16:creationId xmlns:a16="http://schemas.microsoft.com/office/drawing/2014/main" id="{D2E21A94-DA4F-D6F7-1CF5-01F43630357C}"/>
              </a:ext>
            </a:extLst>
          </p:cNvPr>
          <p:cNvPicPr>
            <a:picLocks noChangeAspect="1"/>
          </p:cNvPicPr>
          <p:nvPr/>
        </p:nvPicPr>
        <p:blipFill>
          <a:blip r:embed="rId3"/>
          <a:stretch>
            <a:fillRect/>
          </a:stretch>
        </p:blipFill>
        <p:spPr>
          <a:xfrm>
            <a:off x="822037" y="1417043"/>
            <a:ext cx="4671290" cy="3839186"/>
          </a:xfrm>
          <a:prstGeom prst="rect">
            <a:avLst/>
          </a:prstGeom>
        </p:spPr>
      </p:pic>
      <p:pic>
        <p:nvPicPr>
          <p:cNvPr id="12" name="Picture 12" descr="Chart&#10;&#10;Description automatically generated">
            <a:extLst>
              <a:ext uri="{FF2B5EF4-FFF2-40B4-BE49-F238E27FC236}">
                <a16:creationId xmlns:a16="http://schemas.microsoft.com/office/drawing/2014/main" id="{5975AFA4-9E66-B126-ED95-326869AF937D}"/>
              </a:ext>
            </a:extLst>
          </p:cNvPr>
          <p:cNvPicPr>
            <a:picLocks noChangeAspect="1"/>
          </p:cNvPicPr>
          <p:nvPr/>
        </p:nvPicPr>
        <p:blipFill>
          <a:blip r:embed="rId4"/>
          <a:stretch>
            <a:fillRect/>
          </a:stretch>
        </p:blipFill>
        <p:spPr>
          <a:xfrm>
            <a:off x="6571673" y="1365984"/>
            <a:ext cx="4867563" cy="4253031"/>
          </a:xfrm>
          <a:prstGeom prst="rect">
            <a:avLst/>
          </a:prstGeom>
        </p:spPr>
      </p:pic>
    </p:spTree>
    <p:extLst>
      <p:ext uri="{BB962C8B-B14F-4D97-AF65-F5344CB8AC3E}">
        <p14:creationId xmlns:p14="http://schemas.microsoft.com/office/powerpoint/2010/main" val="107240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AAF6-2F2A-D953-B124-174AFBC70FC7}"/>
              </a:ext>
            </a:extLst>
          </p:cNvPr>
          <p:cNvSpPr>
            <a:spLocks noGrp="1"/>
          </p:cNvSpPr>
          <p:nvPr>
            <p:ph type="title"/>
          </p:nvPr>
        </p:nvSpPr>
        <p:spPr/>
        <p:txBody>
          <a:bodyPr/>
          <a:lstStyle/>
          <a:p>
            <a:r>
              <a:rPr lang="en-US">
                <a:cs typeface="Calibri Light"/>
              </a:rPr>
              <a:t>Summary and Further Improvements</a:t>
            </a:r>
          </a:p>
        </p:txBody>
      </p:sp>
    </p:spTree>
    <p:extLst>
      <p:ext uri="{BB962C8B-B14F-4D97-AF65-F5344CB8AC3E}">
        <p14:creationId xmlns:p14="http://schemas.microsoft.com/office/powerpoint/2010/main" val="1142107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44"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CD5DA-416F-D349-BF86-94E63B3BC52C}"/>
              </a:ext>
            </a:extLst>
          </p:cNvPr>
          <p:cNvSpPr>
            <a:spLocks noGrp="1"/>
          </p:cNvSpPr>
          <p:nvPr>
            <p:ph type="title"/>
          </p:nvPr>
        </p:nvSpPr>
        <p:spPr>
          <a:xfrm>
            <a:off x="2880485" y="321102"/>
            <a:ext cx="6230857" cy="1230570"/>
          </a:xfrm>
        </p:spPr>
        <p:txBody>
          <a:bodyPr anchor="t">
            <a:normAutofit/>
          </a:bodyPr>
          <a:lstStyle/>
          <a:p>
            <a:pPr algn="l"/>
            <a:r>
              <a:rPr lang="en-US" sz="3600">
                <a:solidFill>
                  <a:schemeClr val="accent1"/>
                </a:solidFill>
                <a:cs typeface="Calibri Light"/>
              </a:rPr>
              <a:t>Model Comparison and Evaluation</a:t>
            </a:r>
          </a:p>
        </p:txBody>
      </p:sp>
      <p:sp>
        <p:nvSpPr>
          <p:cNvPr id="4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Content Placeholder 2">
            <a:extLst>
              <a:ext uri="{FF2B5EF4-FFF2-40B4-BE49-F238E27FC236}">
                <a16:creationId xmlns:a16="http://schemas.microsoft.com/office/drawing/2014/main" id="{2DCB4B83-017E-E99B-777C-25333837E21E}"/>
              </a:ext>
            </a:extLst>
          </p:cNvPr>
          <p:cNvSpPr txBox="1">
            <a:spLocks/>
          </p:cNvSpPr>
          <p:nvPr/>
        </p:nvSpPr>
        <p:spPr>
          <a:xfrm>
            <a:off x="2768428" y="1330163"/>
            <a:ext cx="7927930" cy="77717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1600">
                <a:ea typeface="+mn-lt"/>
                <a:cs typeface="+mn-lt"/>
              </a:rPr>
              <a:t>After building and tuning all our classification models, a summary table was made to compare and evaluate the performance of each model:</a:t>
            </a:r>
            <a:endParaRPr lang="en-US" sz="1600"/>
          </a:p>
          <a:p>
            <a:endParaRPr lang="en-US" sz="1600"/>
          </a:p>
        </p:txBody>
      </p:sp>
      <p:graphicFrame>
        <p:nvGraphicFramePr>
          <p:cNvPr id="3" name="Table 3">
            <a:extLst>
              <a:ext uri="{FF2B5EF4-FFF2-40B4-BE49-F238E27FC236}">
                <a16:creationId xmlns:a16="http://schemas.microsoft.com/office/drawing/2014/main" id="{51C4372A-2C66-F165-65A8-0EACC7341934}"/>
              </a:ext>
            </a:extLst>
          </p:cNvPr>
          <p:cNvGraphicFramePr>
            <a:graphicFrameLocks noGrp="1"/>
          </p:cNvGraphicFramePr>
          <p:nvPr>
            <p:extLst>
              <p:ext uri="{D42A27DB-BD31-4B8C-83A1-F6EECF244321}">
                <p14:modId xmlns:p14="http://schemas.microsoft.com/office/powerpoint/2010/main" val="1694086375"/>
              </p:ext>
            </p:extLst>
          </p:nvPr>
        </p:nvGraphicFramePr>
        <p:xfrm>
          <a:off x="2829710" y="2078288"/>
          <a:ext cx="8148646" cy="2468880"/>
        </p:xfrm>
        <a:graphic>
          <a:graphicData uri="http://schemas.openxmlformats.org/drawingml/2006/table">
            <a:tbl>
              <a:tblPr firstRow="1" bandRow="1">
                <a:tableStyleId>{5C22544A-7EE6-4342-B048-85BDC9FD1C3A}</a:tableStyleId>
              </a:tblPr>
              <a:tblGrid>
                <a:gridCol w="2733865">
                  <a:extLst>
                    <a:ext uri="{9D8B030D-6E8A-4147-A177-3AD203B41FA5}">
                      <a16:colId xmlns:a16="http://schemas.microsoft.com/office/drawing/2014/main" val="2410487601"/>
                    </a:ext>
                  </a:extLst>
                </a:gridCol>
                <a:gridCol w="2151960">
                  <a:extLst>
                    <a:ext uri="{9D8B030D-6E8A-4147-A177-3AD203B41FA5}">
                      <a16:colId xmlns:a16="http://schemas.microsoft.com/office/drawing/2014/main" val="2344952770"/>
                    </a:ext>
                  </a:extLst>
                </a:gridCol>
                <a:gridCol w="2217833">
                  <a:extLst>
                    <a:ext uri="{9D8B030D-6E8A-4147-A177-3AD203B41FA5}">
                      <a16:colId xmlns:a16="http://schemas.microsoft.com/office/drawing/2014/main" val="3528140921"/>
                    </a:ext>
                  </a:extLst>
                </a:gridCol>
                <a:gridCol w="1044988">
                  <a:extLst>
                    <a:ext uri="{9D8B030D-6E8A-4147-A177-3AD203B41FA5}">
                      <a16:colId xmlns:a16="http://schemas.microsoft.com/office/drawing/2014/main" val="1903471090"/>
                    </a:ext>
                  </a:extLst>
                </a:gridCol>
              </a:tblGrid>
              <a:tr h="587874">
                <a:tc>
                  <a:txBody>
                    <a:bodyPr/>
                    <a:lstStyle/>
                    <a:p>
                      <a:r>
                        <a:rPr lang="en-US"/>
                        <a:t>Classification model</a:t>
                      </a:r>
                    </a:p>
                  </a:txBody>
                  <a:tcPr/>
                </a:tc>
                <a:tc>
                  <a:txBody>
                    <a:bodyPr/>
                    <a:lstStyle/>
                    <a:p>
                      <a:r>
                        <a:rPr lang="en-US"/>
                        <a:t>Initial Test Accuracy</a:t>
                      </a:r>
                    </a:p>
                  </a:txBody>
                  <a:tcPr/>
                </a:tc>
                <a:tc>
                  <a:txBody>
                    <a:bodyPr/>
                    <a:lstStyle/>
                    <a:p>
                      <a:r>
                        <a:rPr lang="en-US"/>
                        <a:t>Fine Tuned Test Accuracy</a:t>
                      </a:r>
                    </a:p>
                  </a:txBody>
                  <a:tcPr/>
                </a:tc>
                <a:tc>
                  <a:txBody>
                    <a:bodyPr/>
                    <a:lstStyle/>
                    <a:p>
                      <a:r>
                        <a:rPr lang="en-US"/>
                        <a:t>Rank</a:t>
                      </a:r>
                    </a:p>
                  </a:txBody>
                  <a:tcPr/>
                </a:tc>
                <a:extLst>
                  <a:ext uri="{0D108BD9-81ED-4DB2-BD59-A6C34878D82A}">
                    <a16:rowId xmlns:a16="http://schemas.microsoft.com/office/drawing/2014/main" val="571041915"/>
                  </a:ext>
                </a:extLst>
              </a:tr>
              <a:tr h="346426">
                <a:tc>
                  <a:txBody>
                    <a:bodyPr/>
                    <a:lstStyle/>
                    <a:p>
                      <a:r>
                        <a:rPr lang="en-US"/>
                        <a:t>Logistic Regression</a:t>
                      </a:r>
                    </a:p>
                  </a:txBody>
                  <a:tcPr/>
                </a:tc>
                <a:tc>
                  <a:txBody>
                    <a:bodyPr/>
                    <a:lstStyle/>
                    <a:p>
                      <a:r>
                        <a:rPr lang="en-US"/>
                        <a:t>96.6%</a:t>
                      </a:r>
                    </a:p>
                  </a:txBody>
                  <a:tcPr/>
                </a:tc>
                <a:tc>
                  <a:txBody>
                    <a:bodyPr/>
                    <a:lstStyle/>
                    <a:p>
                      <a:r>
                        <a:rPr lang="en-US"/>
                        <a:t>97.9%</a:t>
                      </a:r>
                    </a:p>
                  </a:txBody>
                  <a:tcPr/>
                </a:tc>
                <a:tc>
                  <a:txBody>
                    <a:bodyPr/>
                    <a:lstStyle/>
                    <a:p>
                      <a:r>
                        <a:rPr lang="en-US"/>
                        <a:t>2</a:t>
                      </a:r>
                    </a:p>
                  </a:txBody>
                  <a:tcPr/>
                </a:tc>
                <a:extLst>
                  <a:ext uri="{0D108BD9-81ED-4DB2-BD59-A6C34878D82A}">
                    <a16:rowId xmlns:a16="http://schemas.microsoft.com/office/drawing/2014/main" val="1045354739"/>
                  </a:ext>
                </a:extLst>
              </a:tr>
              <a:tr h="346426">
                <a:tc>
                  <a:txBody>
                    <a:bodyPr/>
                    <a:lstStyle/>
                    <a:p>
                      <a:r>
                        <a:rPr lang="en-US"/>
                        <a:t>Random Forest</a:t>
                      </a:r>
                    </a:p>
                  </a:txBody>
                  <a:tcPr/>
                </a:tc>
                <a:tc>
                  <a:txBody>
                    <a:bodyPr/>
                    <a:lstStyle/>
                    <a:p>
                      <a:r>
                        <a:rPr lang="en-US"/>
                        <a:t>96.5%</a:t>
                      </a:r>
                    </a:p>
                  </a:txBody>
                  <a:tcPr/>
                </a:tc>
                <a:tc>
                  <a:txBody>
                    <a:bodyPr/>
                    <a:lstStyle/>
                    <a:p>
                      <a:r>
                        <a:rPr lang="en-US"/>
                        <a:t>97.1%</a:t>
                      </a:r>
                    </a:p>
                  </a:txBody>
                  <a:tcPr/>
                </a:tc>
                <a:tc>
                  <a:txBody>
                    <a:bodyPr/>
                    <a:lstStyle/>
                    <a:p>
                      <a:r>
                        <a:rPr lang="en-US"/>
                        <a:t>4</a:t>
                      </a:r>
                    </a:p>
                  </a:txBody>
                  <a:tcPr/>
                </a:tc>
                <a:extLst>
                  <a:ext uri="{0D108BD9-81ED-4DB2-BD59-A6C34878D82A}">
                    <a16:rowId xmlns:a16="http://schemas.microsoft.com/office/drawing/2014/main" val="2928751054"/>
                  </a:ext>
                </a:extLst>
              </a:tr>
              <a:tr h="346426">
                <a:tc>
                  <a:txBody>
                    <a:bodyPr/>
                    <a:lstStyle/>
                    <a:p>
                      <a:r>
                        <a:rPr lang="en-US"/>
                        <a:t>Gradient Boosting</a:t>
                      </a:r>
                    </a:p>
                  </a:txBody>
                  <a:tcPr/>
                </a:tc>
                <a:tc>
                  <a:txBody>
                    <a:bodyPr/>
                    <a:lstStyle/>
                    <a:p>
                      <a:r>
                        <a:rPr lang="en-US"/>
                        <a:t>96.6%</a:t>
                      </a:r>
                    </a:p>
                  </a:txBody>
                  <a:tcPr/>
                </a:tc>
                <a:tc>
                  <a:txBody>
                    <a:bodyPr/>
                    <a:lstStyle/>
                    <a:p>
                      <a:r>
                        <a:rPr lang="en-US"/>
                        <a:t>99.1%</a:t>
                      </a:r>
                    </a:p>
                  </a:txBody>
                  <a:tcPr/>
                </a:tc>
                <a:tc>
                  <a:txBody>
                    <a:bodyPr/>
                    <a:lstStyle/>
                    <a:p>
                      <a:r>
                        <a:rPr lang="en-US"/>
                        <a:t>1</a:t>
                      </a:r>
                    </a:p>
                  </a:txBody>
                  <a:tcPr/>
                </a:tc>
                <a:extLst>
                  <a:ext uri="{0D108BD9-81ED-4DB2-BD59-A6C34878D82A}">
                    <a16:rowId xmlns:a16="http://schemas.microsoft.com/office/drawing/2014/main" val="37294849"/>
                  </a:ext>
                </a:extLst>
              </a:tr>
              <a:tr h="346426">
                <a:tc>
                  <a:txBody>
                    <a:bodyPr/>
                    <a:lstStyle/>
                    <a:p>
                      <a:r>
                        <a:rPr lang="en-US"/>
                        <a:t>Naïve Bayes</a:t>
                      </a:r>
                    </a:p>
                  </a:txBody>
                  <a:tcPr/>
                </a:tc>
                <a:tc>
                  <a:txBody>
                    <a:bodyPr/>
                    <a:lstStyle/>
                    <a:p>
                      <a:r>
                        <a:rPr lang="en-US"/>
                        <a:t>89.9%</a:t>
                      </a:r>
                    </a:p>
                  </a:txBody>
                  <a:tcPr/>
                </a:tc>
                <a:tc>
                  <a:txBody>
                    <a:bodyPr/>
                    <a:lstStyle/>
                    <a:p>
                      <a:r>
                        <a:rPr lang="en-US"/>
                        <a:t>91.3%</a:t>
                      </a:r>
                    </a:p>
                  </a:txBody>
                  <a:tcPr/>
                </a:tc>
                <a:tc>
                  <a:txBody>
                    <a:bodyPr/>
                    <a:lstStyle/>
                    <a:p>
                      <a:r>
                        <a:rPr lang="en-US"/>
                        <a:t>5</a:t>
                      </a:r>
                    </a:p>
                  </a:txBody>
                  <a:tcPr/>
                </a:tc>
                <a:extLst>
                  <a:ext uri="{0D108BD9-81ED-4DB2-BD59-A6C34878D82A}">
                    <a16:rowId xmlns:a16="http://schemas.microsoft.com/office/drawing/2014/main" val="3548678254"/>
                  </a:ext>
                </a:extLst>
              </a:tr>
              <a:tr h="346426">
                <a:tc>
                  <a:txBody>
                    <a:bodyPr/>
                    <a:lstStyle/>
                    <a:p>
                      <a:pPr lvl="0">
                        <a:buNone/>
                      </a:pPr>
                      <a:r>
                        <a:rPr lang="en-US"/>
                        <a:t>Support Vector Machine</a:t>
                      </a:r>
                    </a:p>
                  </a:txBody>
                  <a:tcPr/>
                </a:tc>
                <a:tc>
                  <a:txBody>
                    <a:bodyPr/>
                    <a:lstStyle/>
                    <a:p>
                      <a:pPr lvl="0">
                        <a:buNone/>
                      </a:pPr>
                      <a:r>
                        <a:rPr lang="en-US"/>
                        <a:t>97.3%</a:t>
                      </a:r>
                    </a:p>
                  </a:txBody>
                  <a:tcPr/>
                </a:tc>
                <a:tc>
                  <a:txBody>
                    <a:bodyPr/>
                    <a:lstStyle/>
                    <a:p>
                      <a:pPr lvl="0">
                        <a:buNone/>
                      </a:pPr>
                      <a:r>
                        <a:rPr lang="en-US"/>
                        <a:t>97.5%</a:t>
                      </a:r>
                    </a:p>
                  </a:txBody>
                  <a:tcPr/>
                </a:tc>
                <a:tc>
                  <a:txBody>
                    <a:bodyPr/>
                    <a:lstStyle/>
                    <a:p>
                      <a:pPr lvl="0">
                        <a:buNone/>
                      </a:pPr>
                      <a:r>
                        <a:rPr lang="en-US"/>
                        <a:t>3</a:t>
                      </a:r>
                    </a:p>
                  </a:txBody>
                  <a:tcPr/>
                </a:tc>
                <a:extLst>
                  <a:ext uri="{0D108BD9-81ED-4DB2-BD59-A6C34878D82A}">
                    <a16:rowId xmlns:a16="http://schemas.microsoft.com/office/drawing/2014/main" val="1181991878"/>
                  </a:ext>
                </a:extLst>
              </a:tr>
            </a:tbl>
          </a:graphicData>
        </a:graphic>
      </p:graphicFrame>
      <p:sp>
        <p:nvSpPr>
          <p:cNvPr id="4" name="Content Placeholder 2">
            <a:extLst>
              <a:ext uri="{FF2B5EF4-FFF2-40B4-BE49-F238E27FC236}">
                <a16:creationId xmlns:a16="http://schemas.microsoft.com/office/drawing/2014/main" id="{678D375A-FF0C-D69B-D63A-1909CCCB43A4}"/>
              </a:ext>
            </a:extLst>
          </p:cNvPr>
          <p:cNvSpPr txBox="1">
            <a:spLocks/>
          </p:cNvSpPr>
          <p:nvPr/>
        </p:nvSpPr>
        <p:spPr>
          <a:xfrm>
            <a:off x="2768428" y="4691927"/>
            <a:ext cx="7927930" cy="200982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a:t> From the table, we can see that:</a:t>
            </a:r>
          </a:p>
          <a:p>
            <a:pPr lvl="1"/>
            <a:r>
              <a:rPr lang="en-US"/>
              <a:t>The Gradient Boosting algorithm performed the best, at a test accuracy of 99.1%</a:t>
            </a:r>
          </a:p>
          <a:p>
            <a:pPr lvl="1"/>
            <a:r>
              <a:rPr lang="en-US"/>
              <a:t>This means that 99% of the time, this model was able to successfully classify the document into its corresponding category</a:t>
            </a:r>
          </a:p>
          <a:p>
            <a:endParaRPr lang="en-US" sz="1600"/>
          </a:p>
        </p:txBody>
      </p:sp>
    </p:spTree>
    <p:extLst>
      <p:ext uri="{BB962C8B-B14F-4D97-AF65-F5344CB8AC3E}">
        <p14:creationId xmlns:p14="http://schemas.microsoft.com/office/powerpoint/2010/main" val="577038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44"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CD5DA-416F-D349-BF86-94E63B3BC52C}"/>
              </a:ext>
            </a:extLst>
          </p:cNvPr>
          <p:cNvSpPr>
            <a:spLocks noGrp="1"/>
          </p:cNvSpPr>
          <p:nvPr>
            <p:ph type="title"/>
          </p:nvPr>
        </p:nvSpPr>
        <p:spPr>
          <a:xfrm>
            <a:off x="2880485" y="410749"/>
            <a:ext cx="6230857" cy="1230570"/>
          </a:xfrm>
        </p:spPr>
        <p:txBody>
          <a:bodyPr anchor="t">
            <a:normAutofit/>
          </a:bodyPr>
          <a:lstStyle/>
          <a:p>
            <a:pPr algn="l"/>
            <a:r>
              <a:rPr lang="en-US" sz="3600">
                <a:solidFill>
                  <a:schemeClr val="accent1"/>
                </a:solidFill>
                <a:cs typeface="Calibri Light"/>
              </a:rPr>
              <a:t>Summary</a:t>
            </a:r>
          </a:p>
        </p:txBody>
      </p:sp>
      <p:sp>
        <p:nvSpPr>
          <p:cNvPr id="4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Content Placeholder 2">
            <a:extLst>
              <a:ext uri="{FF2B5EF4-FFF2-40B4-BE49-F238E27FC236}">
                <a16:creationId xmlns:a16="http://schemas.microsoft.com/office/drawing/2014/main" id="{2DCB4B83-017E-E99B-777C-25333837E21E}"/>
              </a:ext>
            </a:extLst>
          </p:cNvPr>
          <p:cNvSpPr txBox="1">
            <a:spLocks/>
          </p:cNvSpPr>
          <p:nvPr/>
        </p:nvSpPr>
        <p:spPr>
          <a:xfrm>
            <a:off x="2768428" y="1419810"/>
            <a:ext cx="7927930" cy="490093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1600">
                <a:ea typeface="+mn-lt"/>
                <a:cs typeface="+mn-lt"/>
              </a:rPr>
              <a:t>By implementing different types of supervised machine learning models, along with improvement measures like </a:t>
            </a:r>
            <a:r>
              <a:rPr lang="en-US" sz="1600" err="1">
                <a:ea typeface="+mn-lt"/>
                <a:cs typeface="+mn-lt"/>
              </a:rPr>
              <a:t>GridSearchCV</a:t>
            </a:r>
            <a:r>
              <a:rPr lang="en-US" sz="1600">
                <a:ea typeface="+mn-lt"/>
                <a:cs typeface="+mn-lt"/>
              </a:rPr>
              <a:t> to tune hyperparameters, our group was able to see how each model performed</a:t>
            </a:r>
            <a:endParaRPr lang="en-US" sz="1600"/>
          </a:p>
          <a:p>
            <a:endParaRPr lang="en-US" sz="1600"/>
          </a:p>
          <a:p>
            <a:r>
              <a:rPr lang="en-US" sz="1600"/>
              <a:t>In addition, by using accuracy metrics and by weighing the pros and cons of each model, our group was able to determine the best classification model for this problem</a:t>
            </a:r>
          </a:p>
          <a:p>
            <a:endParaRPr lang="en-US" sz="1600"/>
          </a:p>
        </p:txBody>
      </p:sp>
    </p:spTree>
    <p:extLst>
      <p:ext uri="{BB962C8B-B14F-4D97-AF65-F5344CB8AC3E}">
        <p14:creationId xmlns:p14="http://schemas.microsoft.com/office/powerpoint/2010/main" val="6722342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44"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CD5DA-416F-D349-BF86-94E63B3BC52C}"/>
              </a:ext>
            </a:extLst>
          </p:cNvPr>
          <p:cNvSpPr>
            <a:spLocks noGrp="1"/>
          </p:cNvSpPr>
          <p:nvPr>
            <p:ph type="title"/>
          </p:nvPr>
        </p:nvSpPr>
        <p:spPr>
          <a:xfrm>
            <a:off x="2880485" y="410749"/>
            <a:ext cx="6230857" cy="1230570"/>
          </a:xfrm>
        </p:spPr>
        <p:txBody>
          <a:bodyPr anchor="t">
            <a:normAutofit/>
          </a:bodyPr>
          <a:lstStyle/>
          <a:p>
            <a:pPr algn="l"/>
            <a:r>
              <a:rPr lang="en-US" sz="3600">
                <a:solidFill>
                  <a:schemeClr val="accent1"/>
                </a:solidFill>
                <a:cs typeface="Calibri Light"/>
              </a:rPr>
              <a:t>Further Improvements</a:t>
            </a:r>
          </a:p>
        </p:txBody>
      </p:sp>
      <p:sp>
        <p:nvSpPr>
          <p:cNvPr id="4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Content Placeholder 2">
            <a:extLst>
              <a:ext uri="{FF2B5EF4-FFF2-40B4-BE49-F238E27FC236}">
                <a16:creationId xmlns:a16="http://schemas.microsoft.com/office/drawing/2014/main" id="{2DCB4B83-017E-E99B-777C-25333837E21E}"/>
              </a:ext>
            </a:extLst>
          </p:cNvPr>
          <p:cNvSpPr txBox="1">
            <a:spLocks/>
          </p:cNvSpPr>
          <p:nvPr/>
        </p:nvSpPr>
        <p:spPr>
          <a:xfrm>
            <a:off x="2768428" y="1419810"/>
            <a:ext cx="7927930" cy="4900938"/>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1600"/>
              <a:t>Lastly, further improvements in the aspect of performance assessment can also be considered</a:t>
            </a:r>
          </a:p>
          <a:p>
            <a:endParaRPr lang="en-US" sz="1600"/>
          </a:p>
          <a:p>
            <a:r>
              <a:rPr lang="en-US" sz="1600"/>
              <a:t>For example, despite being a multi-class classification problem, AUC/ROC curves can still be used as a suitable model evaluation metric</a:t>
            </a:r>
          </a:p>
          <a:p>
            <a:endParaRPr lang="en-US" sz="1600"/>
          </a:p>
          <a:p>
            <a:r>
              <a:rPr lang="en-US" sz="1600"/>
              <a:t>In such cases, for multi-class ROC analysis, some implementations could include </a:t>
            </a:r>
            <a:r>
              <a:rPr lang="en-US" sz="1600" b="1"/>
              <a:t>one vs all </a:t>
            </a:r>
            <a:r>
              <a:rPr lang="en-US" sz="1600"/>
              <a:t>class comparisons, or narrowing the scope to </a:t>
            </a:r>
            <a:r>
              <a:rPr lang="en-US" sz="1600" b="1"/>
              <a:t>one vs one </a:t>
            </a:r>
            <a:r>
              <a:rPr lang="en-US" sz="1600"/>
              <a:t>class comparisons</a:t>
            </a:r>
          </a:p>
          <a:p>
            <a:endParaRPr lang="en-US" sz="1600"/>
          </a:p>
          <a:p>
            <a:r>
              <a:rPr lang="en-US" sz="1600"/>
              <a:t>Deep learning models such as </a:t>
            </a:r>
            <a:r>
              <a:rPr lang="en-US" sz="1600" b="1"/>
              <a:t>Recurrent Neural Networks </a:t>
            </a:r>
            <a:r>
              <a:rPr lang="en-US" sz="1600"/>
              <a:t>that have been able to successfully process natural language text could also be experimented with to see better results can be obtained</a:t>
            </a:r>
          </a:p>
          <a:p>
            <a:endParaRPr lang="en-US" sz="1600"/>
          </a:p>
          <a:p>
            <a:r>
              <a:rPr lang="en-US" sz="1600"/>
              <a:t>Also, we could also have also tested a wider range of hyperparameter values which might have given us an even better model</a:t>
            </a:r>
          </a:p>
          <a:p>
            <a:pPr marL="0" indent="0">
              <a:buNone/>
            </a:pPr>
            <a:endParaRPr lang="en-US" sz="1600"/>
          </a:p>
          <a:p>
            <a:pPr marL="0" indent="0">
              <a:buNone/>
            </a:pPr>
            <a:endParaRPr lang="en-US" sz="1600"/>
          </a:p>
          <a:p>
            <a:pPr marL="0" indent="0">
              <a:buNone/>
            </a:pPr>
            <a:endParaRPr lang="en-US" sz="1600"/>
          </a:p>
          <a:p>
            <a:endParaRPr lang="en-US" sz="1600"/>
          </a:p>
        </p:txBody>
      </p:sp>
    </p:spTree>
    <p:extLst>
      <p:ext uri="{BB962C8B-B14F-4D97-AF65-F5344CB8AC3E}">
        <p14:creationId xmlns:p14="http://schemas.microsoft.com/office/powerpoint/2010/main" val="234722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1"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3" name="Group 122">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24" name="Rectangle 123">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61B7E09-2D5B-2D4A-2183-4D168AA3B2FE}"/>
              </a:ext>
            </a:extLst>
          </p:cNvPr>
          <p:cNvSpPr>
            <a:spLocks noGrp="1"/>
          </p:cNvSpPr>
          <p:nvPr>
            <p:ph type="title"/>
          </p:nvPr>
        </p:nvSpPr>
        <p:spPr>
          <a:xfrm>
            <a:off x="888631" y="2358391"/>
            <a:ext cx="3498979" cy="2453676"/>
          </a:xfrm>
        </p:spPr>
        <p:txBody>
          <a:bodyPr vert="horz" lIns="228600" tIns="228600" rIns="228600" bIns="0" rtlCol="0">
            <a:normAutofit/>
          </a:bodyPr>
          <a:lstStyle/>
          <a:p>
            <a:r>
              <a:rPr lang="en-US"/>
              <a:t>Code for finding the best dataset</a:t>
            </a:r>
          </a:p>
        </p:txBody>
      </p:sp>
      <p:pic>
        <p:nvPicPr>
          <p:cNvPr id="3" name="Picture 4" descr="Text&#10;&#10;Description automatically generated">
            <a:extLst>
              <a:ext uri="{FF2B5EF4-FFF2-40B4-BE49-F238E27FC236}">
                <a16:creationId xmlns:a16="http://schemas.microsoft.com/office/drawing/2014/main" id="{4DE865AF-37DF-C71D-41FA-949DA1A6DDBB}"/>
              </a:ext>
            </a:extLst>
          </p:cNvPr>
          <p:cNvPicPr>
            <a:picLocks noChangeAspect="1"/>
          </p:cNvPicPr>
          <p:nvPr/>
        </p:nvPicPr>
        <p:blipFill rotWithShape="1">
          <a:blip r:embed="rId2"/>
          <a:srcRect t="9181" r="-3" b="-3"/>
          <a:stretch/>
        </p:blipFill>
        <p:spPr>
          <a:xfrm>
            <a:off x="5115908" y="804036"/>
            <a:ext cx="6274561" cy="2977469"/>
          </a:xfrm>
          <a:prstGeom prst="rect">
            <a:avLst/>
          </a:prstGeom>
          <a:ln w="9525">
            <a:solidFill>
              <a:schemeClr val="tx1">
                <a:alpha val="20000"/>
              </a:schemeClr>
            </a:solidFill>
          </a:ln>
        </p:spPr>
      </p:pic>
      <p:sp>
        <p:nvSpPr>
          <p:cNvPr id="62" name="Content Placeholder 61">
            <a:extLst>
              <a:ext uri="{FF2B5EF4-FFF2-40B4-BE49-F238E27FC236}">
                <a16:creationId xmlns:a16="http://schemas.microsoft.com/office/drawing/2014/main" id="{A248C1BD-A325-9593-215E-A14222307F32}"/>
              </a:ext>
            </a:extLst>
          </p:cNvPr>
          <p:cNvSpPr>
            <a:spLocks noGrp="1"/>
          </p:cNvSpPr>
          <p:nvPr>
            <p:ph idx="1"/>
          </p:nvPr>
        </p:nvSpPr>
        <p:spPr>
          <a:xfrm>
            <a:off x="5118447" y="4267830"/>
            <a:ext cx="6281873" cy="1783977"/>
          </a:xfrm>
        </p:spPr>
        <p:txBody>
          <a:bodyPr>
            <a:normAutofit/>
          </a:bodyPr>
          <a:lstStyle/>
          <a:p>
            <a:r>
              <a:rPr lang="en-US"/>
              <a:t>Loops through all the datasets</a:t>
            </a:r>
          </a:p>
          <a:p>
            <a:r>
              <a:rPr lang="en-US"/>
              <a:t>80-20 train-test split</a:t>
            </a:r>
          </a:p>
          <a:p>
            <a:r>
              <a:rPr lang="en-US"/>
              <a:t>Metric used is the average of all training scores</a:t>
            </a:r>
          </a:p>
        </p:txBody>
      </p:sp>
    </p:spTree>
    <p:extLst>
      <p:ext uri="{BB962C8B-B14F-4D97-AF65-F5344CB8AC3E}">
        <p14:creationId xmlns:p14="http://schemas.microsoft.com/office/powerpoint/2010/main" val="332308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44"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CD5DA-416F-D349-BF86-94E63B3BC52C}"/>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cs typeface="Calibri Light"/>
              </a:rPr>
              <a:t>Logistic Regression (Multinomial)</a:t>
            </a:r>
          </a:p>
        </p:txBody>
      </p:sp>
      <p:sp>
        <p:nvSpPr>
          <p:cNvPr id="4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Content Placeholder 4">
            <a:extLst>
              <a:ext uri="{FF2B5EF4-FFF2-40B4-BE49-F238E27FC236}">
                <a16:creationId xmlns:a16="http://schemas.microsoft.com/office/drawing/2014/main" id="{AA666C0E-9528-B830-E888-B5DEC9EC29BE}"/>
              </a:ext>
            </a:extLst>
          </p:cNvPr>
          <p:cNvSpPr>
            <a:spLocks noGrp="1"/>
          </p:cNvSpPr>
          <p:nvPr>
            <p:ph idx="1"/>
          </p:nvPr>
        </p:nvSpPr>
        <p:spPr>
          <a:xfrm>
            <a:off x="3092877" y="1680933"/>
            <a:ext cx="6281873" cy="5248622"/>
          </a:xfrm>
        </p:spPr>
        <p:txBody>
          <a:bodyPr/>
          <a:lstStyle/>
          <a:p>
            <a:r>
              <a:rPr lang="en-US" b="1" dirty="0">
                <a:solidFill>
                  <a:srgbClr val="FF0000"/>
                </a:solidFill>
              </a:rPr>
              <a:t>Pros</a:t>
            </a:r>
          </a:p>
          <a:p>
            <a:r>
              <a:rPr lang="en-US" dirty="0"/>
              <a:t>Simple algorithm, short training times</a:t>
            </a:r>
          </a:p>
          <a:p>
            <a:r>
              <a:rPr lang="en-US" dirty="0">
                <a:solidFill>
                  <a:srgbClr val="000000"/>
                </a:solidFill>
              </a:rPr>
              <a:t>Ideal for low dimensional datasets </a:t>
            </a:r>
          </a:p>
          <a:p>
            <a:r>
              <a:rPr lang="en-US" dirty="0">
                <a:solidFill>
                  <a:srgbClr val="000000"/>
                </a:solidFill>
              </a:rPr>
              <a:t>Very efficient when features are linearly separable</a:t>
            </a:r>
          </a:p>
          <a:p>
            <a:endParaRPr lang="en-US" dirty="0">
              <a:solidFill>
                <a:srgbClr val="000000"/>
              </a:solidFill>
            </a:endParaRPr>
          </a:p>
          <a:p>
            <a:r>
              <a:rPr lang="en-US" b="1" dirty="0">
                <a:solidFill>
                  <a:srgbClr val="FF0000"/>
                </a:solidFill>
              </a:rPr>
              <a:t>Cons</a:t>
            </a:r>
          </a:p>
          <a:p>
            <a:r>
              <a:rPr lang="en-US" dirty="0"/>
              <a:t>Not ideal for high dimensional datasets</a:t>
            </a:r>
          </a:p>
          <a:p>
            <a:r>
              <a:rPr lang="en-US" dirty="0"/>
              <a:t>Data must follow the logistic regression assumptions</a:t>
            </a:r>
          </a:p>
          <a:p>
            <a:r>
              <a:rPr lang="en-US" dirty="0"/>
              <a:t>Cannot capture complex relationships</a:t>
            </a:r>
          </a:p>
        </p:txBody>
      </p:sp>
    </p:spTree>
    <p:extLst>
      <p:ext uri="{BB962C8B-B14F-4D97-AF65-F5344CB8AC3E}">
        <p14:creationId xmlns:p14="http://schemas.microsoft.com/office/powerpoint/2010/main" val="1046066256"/>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AAF6-2F2A-D953-B124-174AFBC70FC7}"/>
              </a:ext>
            </a:extLst>
          </p:cNvPr>
          <p:cNvSpPr>
            <a:spLocks noGrp="1"/>
          </p:cNvSpPr>
          <p:nvPr>
            <p:ph type="title"/>
          </p:nvPr>
        </p:nvSpPr>
        <p:spPr/>
        <p:txBody>
          <a:bodyPr/>
          <a:lstStyle/>
          <a:p>
            <a:r>
              <a:rPr lang="en-US">
                <a:cs typeface="Calibri Light"/>
              </a:rPr>
              <a:t>Best Dataset</a:t>
            </a:r>
          </a:p>
        </p:txBody>
      </p:sp>
      <p:pic>
        <p:nvPicPr>
          <p:cNvPr id="4" name="Picture 4" descr="Text&#10;&#10;Description automatically generated">
            <a:extLst>
              <a:ext uri="{FF2B5EF4-FFF2-40B4-BE49-F238E27FC236}">
                <a16:creationId xmlns:a16="http://schemas.microsoft.com/office/drawing/2014/main" id="{EE102477-0EAA-5F38-9A70-778C5FBF623D}"/>
              </a:ext>
            </a:extLst>
          </p:cNvPr>
          <p:cNvPicPr>
            <a:picLocks noGrp="1" noChangeAspect="1"/>
          </p:cNvPicPr>
          <p:nvPr>
            <p:ph idx="1"/>
          </p:nvPr>
        </p:nvPicPr>
        <p:blipFill>
          <a:blip r:embed="rId2"/>
          <a:stretch>
            <a:fillRect/>
          </a:stretch>
        </p:blipFill>
        <p:spPr>
          <a:xfrm>
            <a:off x="5978146" y="2832184"/>
            <a:ext cx="4562475" cy="1190625"/>
          </a:xfrm>
        </p:spPr>
      </p:pic>
    </p:spTree>
    <p:extLst>
      <p:ext uri="{BB962C8B-B14F-4D97-AF65-F5344CB8AC3E}">
        <p14:creationId xmlns:p14="http://schemas.microsoft.com/office/powerpoint/2010/main" val="343628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ECECF94-D01C-459E-AF55-CEE99A077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7873" y="480060"/>
            <a:ext cx="5387116" cy="5897880"/>
          </a:xfrm>
          <a:prstGeom prst="rect">
            <a:avLst/>
          </a:prstGeom>
          <a:solidFill>
            <a:srgbClr val="FFFFFF"/>
          </a:solidFill>
          <a:ln w="22225">
            <a:solidFill>
              <a:srgbClr val="CD4E7D"/>
            </a:solidFill>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43" name="Group 42">
            <a:extLst>
              <a:ext uri="{FF2B5EF4-FFF2-40B4-BE49-F238E27FC236}">
                <a16:creationId xmlns:a16="http://schemas.microsoft.com/office/drawing/2014/main" id="{9EA06921-3C0C-4126-AF75-9499D48390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B8087084-CC7C-4D37-B821-F12CD3D29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6">
              <a:extLst>
                <a:ext uri="{FF2B5EF4-FFF2-40B4-BE49-F238E27FC236}">
                  <a16:creationId xmlns:a16="http://schemas.microsoft.com/office/drawing/2014/main" id="{A27EF3C6-8AF8-41C0-B4DF-664F24087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7">
              <a:extLst>
                <a:ext uri="{FF2B5EF4-FFF2-40B4-BE49-F238E27FC236}">
                  <a16:creationId xmlns:a16="http://schemas.microsoft.com/office/drawing/2014/main" id="{46AD5CB4-13ED-4F2B-BA75-CA731F668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8">
              <a:extLst>
                <a:ext uri="{FF2B5EF4-FFF2-40B4-BE49-F238E27FC236}">
                  <a16:creationId xmlns:a16="http://schemas.microsoft.com/office/drawing/2014/main" id="{6C2FD3B8-D702-4F83-BA99-D23921211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9">
              <a:extLst>
                <a:ext uri="{FF2B5EF4-FFF2-40B4-BE49-F238E27FC236}">
                  <a16:creationId xmlns:a16="http://schemas.microsoft.com/office/drawing/2014/main" id="{1AF0D977-DBC6-44B7-93FB-3F76406CF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0">
              <a:extLst>
                <a:ext uri="{FF2B5EF4-FFF2-40B4-BE49-F238E27FC236}">
                  <a16:creationId xmlns:a16="http://schemas.microsoft.com/office/drawing/2014/main" id="{B3ED27DF-D17E-4922-8394-821ED9253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1">
              <a:extLst>
                <a:ext uri="{FF2B5EF4-FFF2-40B4-BE49-F238E27FC236}">
                  <a16:creationId xmlns:a16="http://schemas.microsoft.com/office/drawing/2014/main" id="{800084EB-3C31-445C-8B2E-F43BA7ED3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2">
              <a:extLst>
                <a:ext uri="{FF2B5EF4-FFF2-40B4-BE49-F238E27FC236}">
                  <a16:creationId xmlns:a16="http://schemas.microsoft.com/office/drawing/2014/main" id="{5EE7F4D6-BE2E-41A9-A417-BA1AE4583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3">
              <a:extLst>
                <a:ext uri="{FF2B5EF4-FFF2-40B4-BE49-F238E27FC236}">
                  <a16:creationId xmlns:a16="http://schemas.microsoft.com/office/drawing/2014/main" id="{8805A789-4E10-46CF-A22B-8841C1CDF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4">
              <a:extLst>
                <a:ext uri="{FF2B5EF4-FFF2-40B4-BE49-F238E27FC236}">
                  <a16:creationId xmlns:a16="http://schemas.microsoft.com/office/drawing/2014/main" id="{9BD0D630-7987-48B7-A636-0ED234E2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5">
              <a:extLst>
                <a:ext uri="{FF2B5EF4-FFF2-40B4-BE49-F238E27FC236}">
                  <a16:creationId xmlns:a16="http://schemas.microsoft.com/office/drawing/2014/main" id="{F4E7D46D-851A-4DA9-B24D-19DAE1FCF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6">
              <a:extLst>
                <a:ext uri="{FF2B5EF4-FFF2-40B4-BE49-F238E27FC236}">
                  <a16:creationId xmlns:a16="http://schemas.microsoft.com/office/drawing/2014/main" id="{BA38A754-A53E-469C-B89B-6C7FF960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7">
              <a:extLst>
                <a:ext uri="{FF2B5EF4-FFF2-40B4-BE49-F238E27FC236}">
                  <a16:creationId xmlns:a16="http://schemas.microsoft.com/office/drawing/2014/main" id="{CAC17457-E557-440A-B5E0-40DFEEC89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8">
              <a:extLst>
                <a:ext uri="{FF2B5EF4-FFF2-40B4-BE49-F238E27FC236}">
                  <a16:creationId xmlns:a16="http://schemas.microsoft.com/office/drawing/2014/main" id="{4D697814-F310-40D2-8E79-93C188107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9">
              <a:extLst>
                <a:ext uri="{FF2B5EF4-FFF2-40B4-BE49-F238E27FC236}">
                  <a16:creationId xmlns:a16="http://schemas.microsoft.com/office/drawing/2014/main" id="{0CA691A3-EEBB-46A7-A973-B1E2DD112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0">
              <a:extLst>
                <a:ext uri="{FF2B5EF4-FFF2-40B4-BE49-F238E27FC236}">
                  <a16:creationId xmlns:a16="http://schemas.microsoft.com/office/drawing/2014/main" id="{B7361B78-110B-4437-8058-4E05A4234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21">
              <a:extLst>
                <a:ext uri="{FF2B5EF4-FFF2-40B4-BE49-F238E27FC236}">
                  <a16:creationId xmlns:a16="http://schemas.microsoft.com/office/drawing/2014/main" id="{97B9FFE1-BC8C-4C55-AE5D-8FDD78001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1" name="Freeform 22">
              <a:extLst>
                <a:ext uri="{FF2B5EF4-FFF2-40B4-BE49-F238E27FC236}">
                  <a16:creationId xmlns:a16="http://schemas.microsoft.com/office/drawing/2014/main" id="{6F87417E-9520-42E0-84D2-0C022548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3">
              <a:extLst>
                <a:ext uri="{FF2B5EF4-FFF2-40B4-BE49-F238E27FC236}">
                  <a16:creationId xmlns:a16="http://schemas.microsoft.com/office/drawing/2014/main" id="{1235F6B6-5324-426D-84BE-EF96FD430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4">
              <a:extLst>
                <a:ext uri="{FF2B5EF4-FFF2-40B4-BE49-F238E27FC236}">
                  <a16:creationId xmlns:a16="http://schemas.microsoft.com/office/drawing/2014/main" id="{093C61D3-C80D-4599-8280-763868B24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5">
              <a:extLst>
                <a:ext uri="{FF2B5EF4-FFF2-40B4-BE49-F238E27FC236}">
                  <a16:creationId xmlns:a16="http://schemas.microsoft.com/office/drawing/2014/main" id="{D6D942F2-89B9-4755-89D9-436583176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6" name="Rectangle 65">
            <a:extLst>
              <a:ext uri="{FF2B5EF4-FFF2-40B4-BE49-F238E27FC236}">
                <a16:creationId xmlns:a16="http://schemas.microsoft.com/office/drawing/2014/main" id="{C40B6375-7479-45C4-8B99-EA1CF75F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387390" cy="5897880"/>
          </a:xfrm>
          <a:prstGeom prst="rect">
            <a:avLst/>
          </a:prstGeom>
          <a:solidFill>
            <a:srgbClr val="FFFFFF"/>
          </a:solidFill>
          <a:ln w="22225">
            <a:solidFill>
              <a:srgbClr val="CD4E7D"/>
            </a:solidFill>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5">
            <a:extLst>
              <a:ext uri="{FF2B5EF4-FFF2-40B4-BE49-F238E27FC236}">
                <a16:creationId xmlns:a16="http://schemas.microsoft.com/office/drawing/2014/main" id="{A986FBA0-757C-024D-64BF-B347CEC8772F}"/>
              </a:ext>
            </a:extLst>
          </p:cNvPr>
          <p:cNvPicPr>
            <a:picLocks noChangeAspect="1"/>
          </p:cNvPicPr>
          <p:nvPr/>
        </p:nvPicPr>
        <p:blipFill>
          <a:blip r:embed="rId2"/>
          <a:stretch>
            <a:fillRect/>
          </a:stretch>
        </p:blipFill>
        <p:spPr>
          <a:xfrm>
            <a:off x="6655377" y="1452996"/>
            <a:ext cx="4700154" cy="4125191"/>
          </a:xfrm>
          <a:prstGeom prst="rect">
            <a:avLst/>
          </a:prstGeom>
        </p:spPr>
      </p:pic>
      <p:pic>
        <p:nvPicPr>
          <p:cNvPr id="6" name="Picture 6" descr="Text&#10;&#10;Description automatically generated">
            <a:extLst>
              <a:ext uri="{FF2B5EF4-FFF2-40B4-BE49-F238E27FC236}">
                <a16:creationId xmlns:a16="http://schemas.microsoft.com/office/drawing/2014/main" id="{5252FF4F-4B86-BD93-79C8-60729B70FE0B}"/>
              </a:ext>
            </a:extLst>
          </p:cNvPr>
          <p:cNvPicPr>
            <a:picLocks noChangeAspect="1"/>
          </p:cNvPicPr>
          <p:nvPr/>
        </p:nvPicPr>
        <p:blipFill>
          <a:blip r:embed="rId3"/>
          <a:stretch>
            <a:fillRect/>
          </a:stretch>
        </p:blipFill>
        <p:spPr>
          <a:xfrm>
            <a:off x="819150" y="1711887"/>
            <a:ext cx="4639540" cy="3105178"/>
          </a:xfrm>
          <a:prstGeom prst="rect">
            <a:avLst/>
          </a:prstGeom>
        </p:spPr>
      </p:pic>
      <p:sp>
        <p:nvSpPr>
          <p:cNvPr id="7" name="TextBox 6">
            <a:extLst>
              <a:ext uri="{FF2B5EF4-FFF2-40B4-BE49-F238E27FC236}">
                <a16:creationId xmlns:a16="http://schemas.microsoft.com/office/drawing/2014/main" id="{D384629E-3473-24A0-F32C-A9F3706B39F8}"/>
              </a:ext>
            </a:extLst>
          </p:cNvPr>
          <p:cNvSpPr txBox="1"/>
          <p:nvPr/>
        </p:nvSpPr>
        <p:spPr>
          <a:xfrm>
            <a:off x="1731818" y="789709"/>
            <a:ext cx="38515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Initial Model Accuracy</a:t>
            </a:r>
          </a:p>
        </p:txBody>
      </p:sp>
      <p:sp>
        <p:nvSpPr>
          <p:cNvPr id="8" name="TextBox 7">
            <a:extLst>
              <a:ext uri="{FF2B5EF4-FFF2-40B4-BE49-F238E27FC236}">
                <a16:creationId xmlns:a16="http://schemas.microsoft.com/office/drawing/2014/main" id="{081E992A-5EDB-0A11-B747-56D28D4F333D}"/>
              </a:ext>
            </a:extLst>
          </p:cNvPr>
          <p:cNvSpPr txBox="1"/>
          <p:nvPr/>
        </p:nvSpPr>
        <p:spPr>
          <a:xfrm>
            <a:off x="7836477" y="789708"/>
            <a:ext cx="38515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Initial Model Heat Map</a:t>
            </a:r>
          </a:p>
        </p:txBody>
      </p:sp>
    </p:spTree>
    <p:extLst>
      <p:ext uri="{BB962C8B-B14F-4D97-AF65-F5344CB8AC3E}">
        <p14:creationId xmlns:p14="http://schemas.microsoft.com/office/powerpoint/2010/main" val="404805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itle 4">
            <a:extLst>
              <a:ext uri="{FF2B5EF4-FFF2-40B4-BE49-F238E27FC236}">
                <a16:creationId xmlns:a16="http://schemas.microsoft.com/office/drawing/2014/main" id="{CEDF0F46-8208-2841-91DD-8EE1993D40AA}"/>
              </a:ext>
            </a:extLst>
          </p:cNvPr>
          <p:cNvSpPr>
            <a:spLocks noGrp="1"/>
          </p:cNvSpPr>
          <p:nvPr>
            <p:ph type="title"/>
          </p:nvPr>
        </p:nvSpPr>
        <p:spPr>
          <a:xfrm>
            <a:off x="7269686" y="795527"/>
            <a:ext cx="4123738" cy="1433323"/>
          </a:xfrm>
        </p:spPr>
        <p:txBody>
          <a:bodyPr>
            <a:normAutofit/>
          </a:bodyPr>
          <a:lstStyle/>
          <a:p>
            <a:pPr algn="l"/>
            <a:r>
              <a:rPr lang="en-US" sz="3200">
                <a:solidFill>
                  <a:schemeClr val="tx2"/>
                </a:solidFill>
                <a:cs typeface="Calibri Light"/>
              </a:rPr>
              <a:t>Fine tuning the Model</a:t>
            </a:r>
          </a:p>
        </p:txBody>
      </p:sp>
      <p:sp>
        <p:nvSpPr>
          <p:cNvPr id="37" name="Rectangle 36">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66D3E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E3D1E6-B4A1-8706-6DF8-36A2A9F11B6F}"/>
              </a:ext>
            </a:extLst>
          </p:cNvPr>
          <p:cNvSpPr>
            <a:spLocks noGrp="1"/>
          </p:cNvSpPr>
          <p:nvPr>
            <p:ph idx="1"/>
          </p:nvPr>
        </p:nvSpPr>
        <p:spPr>
          <a:xfrm>
            <a:off x="7293817" y="2338388"/>
            <a:ext cx="4099607" cy="3678237"/>
          </a:xfrm>
        </p:spPr>
        <p:txBody>
          <a:bodyPr>
            <a:normAutofit/>
          </a:bodyPr>
          <a:lstStyle/>
          <a:p>
            <a:pPr>
              <a:lnSpc>
                <a:spcPct val="110000"/>
              </a:lnSpc>
              <a:buClr>
                <a:srgbClr val="66D3E2"/>
              </a:buClr>
            </a:pPr>
            <a:r>
              <a:rPr lang="en-US" sz="1400"/>
              <a:t>"C": Inverse of regularization strength</a:t>
            </a:r>
          </a:p>
          <a:p>
            <a:pPr>
              <a:lnSpc>
                <a:spcPct val="110000"/>
              </a:lnSpc>
              <a:buClr>
                <a:srgbClr val="66D3E2"/>
              </a:buClr>
            </a:pPr>
            <a:r>
              <a:rPr lang="en-US" sz="1400"/>
              <a:t>The smaller the value the more it will reduce overfitting</a:t>
            </a:r>
          </a:p>
          <a:p>
            <a:pPr>
              <a:lnSpc>
                <a:spcPct val="110000"/>
              </a:lnSpc>
              <a:buClr>
                <a:srgbClr val="66D3E2"/>
              </a:buClr>
            </a:pPr>
            <a:r>
              <a:rPr lang="en-US" sz="1400"/>
              <a:t>"solver": Algorithm used in the optimization problem</a:t>
            </a:r>
          </a:p>
          <a:p>
            <a:pPr>
              <a:lnSpc>
                <a:spcPct val="110000"/>
              </a:lnSpc>
              <a:buClr>
                <a:srgbClr val="66D3E2"/>
              </a:buClr>
            </a:pPr>
            <a:r>
              <a:rPr lang="en-US" sz="1400"/>
              <a:t>Used all solvers that can be used on multiclass problems</a:t>
            </a:r>
          </a:p>
          <a:p>
            <a:pPr>
              <a:lnSpc>
                <a:spcPct val="110000"/>
              </a:lnSpc>
              <a:buClr>
                <a:srgbClr val="66D3E2"/>
              </a:buClr>
            </a:pPr>
            <a:r>
              <a:rPr lang="en-US" sz="1400"/>
              <a:t>"</a:t>
            </a:r>
            <a:r>
              <a:rPr lang="en-US" sz="1400" err="1"/>
              <a:t>max_iter</a:t>
            </a:r>
            <a:r>
              <a:rPr lang="en-US" sz="1400"/>
              <a:t>": Maximum number of iterations before the solver must converge</a:t>
            </a:r>
          </a:p>
          <a:p>
            <a:pPr>
              <a:lnSpc>
                <a:spcPct val="110000"/>
              </a:lnSpc>
              <a:buClr>
                <a:srgbClr val="66D3E2"/>
              </a:buClr>
            </a:pPr>
            <a:r>
              <a:rPr lang="en-US" sz="1400"/>
              <a:t>Converge means the loss of the model starts to stabilize meaning model has "learned" finish</a:t>
            </a:r>
          </a:p>
        </p:txBody>
      </p:sp>
      <p:pic>
        <p:nvPicPr>
          <p:cNvPr id="2" name="Picture 3" descr="Text&#10;&#10;Description automatically generated">
            <a:extLst>
              <a:ext uri="{FF2B5EF4-FFF2-40B4-BE49-F238E27FC236}">
                <a16:creationId xmlns:a16="http://schemas.microsoft.com/office/drawing/2014/main" id="{C6B37E78-EAD2-B98D-7FFB-70CFED1D506A}"/>
              </a:ext>
            </a:extLst>
          </p:cNvPr>
          <p:cNvPicPr>
            <a:picLocks noChangeAspect="1"/>
          </p:cNvPicPr>
          <p:nvPr/>
        </p:nvPicPr>
        <p:blipFill>
          <a:blip r:embed="rId2"/>
          <a:stretch>
            <a:fillRect/>
          </a:stretch>
        </p:blipFill>
        <p:spPr>
          <a:xfrm>
            <a:off x="1105181" y="1998627"/>
            <a:ext cx="5730586" cy="2860745"/>
          </a:xfrm>
          <a:prstGeom prst="rect">
            <a:avLst/>
          </a:prstGeom>
        </p:spPr>
      </p:pic>
    </p:spTree>
    <p:extLst>
      <p:ext uri="{BB962C8B-B14F-4D97-AF65-F5344CB8AC3E}">
        <p14:creationId xmlns:p14="http://schemas.microsoft.com/office/powerpoint/2010/main" val="180263799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1519</Words>
  <Application>Microsoft Office PowerPoint</Application>
  <PresentationFormat>Widescreen</PresentationFormat>
  <Paragraphs>235</Paragraphs>
  <Slides>46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Rockwell</vt:lpstr>
      <vt:lpstr>Wingdings</vt:lpstr>
      <vt:lpstr>Atlas</vt:lpstr>
      <vt:lpstr>Group 2</vt:lpstr>
      <vt:lpstr>Problem</vt:lpstr>
      <vt:lpstr>Classification Models</vt:lpstr>
      <vt:lpstr>Steps Taken</vt:lpstr>
      <vt:lpstr>Code for finding the best dataset</vt:lpstr>
      <vt:lpstr>Logistic Regression (Multinomial)</vt:lpstr>
      <vt:lpstr>Best Dataset</vt:lpstr>
      <vt:lpstr>PowerPoint Presentation</vt:lpstr>
      <vt:lpstr>Fine tuning the Model</vt:lpstr>
      <vt:lpstr>PowerPoint Presentation</vt:lpstr>
      <vt:lpstr>Random Forest Model</vt:lpstr>
      <vt:lpstr>Random Forest Models</vt:lpstr>
      <vt:lpstr>Model using  own dataset </vt:lpstr>
      <vt:lpstr>Code for finding the best dataset</vt:lpstr>
      <vt:lpstr>Training the model using best dataset</vt:lpstr>
      <vt:lpstr>Fine tuning the Model</vt:lpstr>
      <vt:lpstr>Heatmap of tuned model</vt:lpstr>
      <vt:lpstr>Gradient Boosting</vt:lpstr>
      <vt:lpstr>Gradient Boosting</vt:lpstr>
      <vt:lpstr>Best Dataset Selection</vt:lpstr>
      <vt:lpstr>Exact values</vt:lpstr>
      <vt:lpstr>Best Dataset Selection</vt:lpstr>
      <vt:lpstr>Heatmap </vt:lpstr>
      <vt:lpstr>Grid Search</vt:lpstr>
      <vt:lpstr>Grid Search Results</vt:lpstr>
      <vt:lpstr>Gradient Boosting with Newly Found Parameters</vt:lpstr>
      <vt:lpstr>Heatmap With New Parameters</vt:lpstr>
      <vt:lpstr>Naïve Bayes Model</vt:lpstr>
      <vt:lpstr>Naïve Bayes( Gaussian)Models</vt:lpstr>
      <vt:lpstr>Code for finding the best dataset</vt:lpstr>
      <vt:lpstr>Training the model using best dataset</vt:lpstr>
      <vt:lpstr>Improving the model</vt:lpstr>
      <vt:lpstr>After tuning</vt:lpstr>
      <vt:lpstr>Confusion Matrix </vt:lpstr>
      <vt:lpstr>Heat Map</vt:lpstr>
      <vt:lpstr> Support Vector Machine</vt:lpstr>
      <vt:lpstr>Support Vector Machines (SVM)</vt:lpstr>
      <vt:lpstr>Best Dataset</vt:lpstr>
      <vt:lpstr>Initial Model Accuracies: Train Accuracy –100% Test Accuracy-97.3% Cross Validation Accuracy-97.9% -&gt; Indications of overfitting! </vt:lpstr>
      <vt:lpstr>PowerPoint Presentation</vt:lpstr>
      <vt:lpstr>Improved Model with best parameters </vt:lpstr>
      <vt:lpstr>PowerPoint Presentation</vt:lpstr>
      <vt:lpstr>Summary and Further Improvements</vt:lpstr>
      <vt:lpstr>Model Comparison and Evaluation</vt:lpstr>
      <vt:lpstr>Summary</vt:lpstr>
      <vt:lpstr>Further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Dominic Lee</cp:lastModifiedBy>
  <cp:revision>1</cp:revision>
  <dcterms:created xsi:type="dcterms:W3CDTF">2022-07-26T06:38:37Z</dcterms:created>
  <dcterms:modified xsi:type="dcterms:W3CDTF">2022-08-06T17:09:57Z</dcterms:modified>
</cp:coreProperties>
</file>