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notesMasterIdLst>
    <p:notesMasterId r:id="rId66"/>
  </p:notesMasterIdLst>
  <p:sldIdLst>
    <p:sldId id="256" r:id="rId5"/>
    <p:sldId id="258" r:id="rId6"/>
    <p:sldId id="259" r:id="rId7"/>
    <p:sldId id="498" r:id="rId8"/>
    <p:sldId id="568" r:id="rId9"/>
    <p:sldId id="569" r:id="rId10"/>
    <p:sldId id="567" r:id="rId11"/>
    <p:sldId id="598" r:id="rId12"/>
    <p:sldId id="591" r:id="rId13"/>
    <p:sldId id="566" r:id="rId14"/>
    <p:sldId id="492" r:id="rId15"/>
    <p:sldId id="571" r:id="rId16"/>
    <p:sldId id="575" r:id="rId17"/>
    <p:sldId id="574" r:id="rId18"/>
    <p:sldId id="577" r:id="rId19"/>
    <p:sldId id="578" r:id="rId20"/>
    <p:sldId id="580" r:id="rId21"/>
    <p:sldId id="581" r:id="rId22"/>
    <p:sldId id="579" r:id="rId23"/>
    <p:sldId id="582" r:id="rId24"/>
    <p:sldId id="583" r:id="rId25"/>
    <p:sldId id="599" r:id="rId26"/>
    <p:sldId id="600" r:id="rId27"/>
    <p:sldId id="601" r:id="rId28"/>
    <p:sldId id="587" r:id="rId29"/>
    <p:sldId id="597" r:id="rId30"/>
    <p:sldId id="594" r:id="rId31"/>
    <p:sldId id="595" r:id="rId32"/>
    <p:sldId id="596" r:id="rId33"/>
    <p:sldId id="588" r:id="rId34"/>
    <p:sldId id="590" r:id="rId35"/>
    <p:sldId id="589" r:id="rId36"/>
    <p:sldId id="572" r:id="rId37"/>
    <p:sldId id="602" r:id="rId38"/>
    <p:sldId id="604" r:id="rId39"/>
    <p:sldId id="605" r:id="rId40"/>
    <p:sldId id="606" r:id="rId41"/>
    <p:sldId id="609" r:id="rId42"/>
    <p:sldId id="611" r:id="rId43"/>
    <p:sldId id="612" r:id="rId44"/>
    <p:sldId id="608" r:id="rId45"/>
    <p:sldId id="603" r:id="rId46"/>
    <p:sldId id="613" r:id="rId47"/>
    <p:sldId id="614" r:id="rId48"/>
    <p:sldId id="616" r:id="rId49"/>
    <p:sldId id="617" r:id="rId50"/>
    <p:sldId id="618" r:id="rId51"/>
    <p:sldId id="619" r:id="rId52"/>
    <p:sldId id="624" r:id="rId53"/>
    <p:sldId id="620" r:id="rId54"/>
    <p:sldId id="621" r:id="rId55"/>
    <p:sldId id="622" r:id="rId56"/>
    <p:sldId id="628" r:id="rId57"/>
    <p:sldId id="625" r:id="rId58"/>
    <p:sldId id="626" r:id="rId59"/>
    <p:sldId id="627" r:id="rId60"/>
    <p:sldId id="629" r:id="rId61"/>
    <p:sldId id="630" r:id="rId62"/>
    <p:sldId id="570" r:id="rId63"/>
    <p:sldId id="561" r:id="rId64"/>
    <p:sldId id="63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A65A-3192-412A-A4B4-4B08BA3728B7}" v="42" dt="2021-09-19T02:01:30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95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9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G Tan" userId="426d0d0486ea01c2" providerId="LiveId" clId="{ACC2A65A-3192-412A-A4B4-4B08BA3728B7}"/>
    <pc:docChg chg="undo redo custSel addSld delSld modSld sldOrd">
      <pc:chgData name="HG Tan" userId="426d0d0486ea01c2" providerId="LiveId" clId="{ACC2A65A-3192-412A-A4B4-4B08BA3728B7}" dt="2021-09-19T02:35:25.097" v="1743" actId="680"/>
      <pc:docMkLst>
        <pc:docMk/>
      </pc:docMkLst>
      <pc:sldChg chg="modSp mod">
        <pc:chgData name="HG Tan" userId="426d0d0486ea01c2" providerId="LiveId" clId="{ACC2A65A-3192-412A-A4B4-4B08BA3728B7}" dt="2021-09-18T08:04:08.615" v="0" actId="113"/>
        <pc:sldMkLst>
          <pc:docMk/>
          <pc:sldMk cId="0" sldId="401"/>
        </pc:sldMkLst>
        <pc:spChg chg="mod">
          <ac:chgData name="HG Tan" userId="426d0d0486ea01c2" providerId="LiveId" clId="{ACC2A65A-3192-412A-A4B4-4B08BA3728B7}" dt="2021-09-18T08:04:08.615" v="0" actId="113"/>
          <ac:spMkLst>
            <pc:docMk/>
            <pc:sldMk cId="0" sldId="401"/>
            <ac:spMk id="2" creationId="{00000000-0000-0000-0000-000000000000}"/>
          </ac:spMkLst>
        </pc:spChg>
      </pc:sldChg>
      <pc:sldChg chg="modSp mod">
        <pc:chgData name="HG Tan" userId="426d0d0486ea01c2" providerId="LiveId" clId="{ACC2A65A-3192-412A-A4B4-4B08BA3728B7}" dt="2021-09-19T00:54:10.124" v="1114" actId="1035"/>
        <pc:sldMkLst>
          <pc:docMk/>
          <pc:sldMk cId="0" sldId="419"/>
        </pc:sldMkLst>
        <pc:spChg chg="mod">
          <ac:chgData name="HG Tan" userId="426d0d0486ea01c2" providerId="LiveId" clId="{ACC2A65A-3192-412A-A4B4-4B08BA3728B7}" dt="2021-09-19T00:54:10.124" v="1114" actId="1035"/>
          <ac:spMkLst>
            <pc:docMk/>
            <pc:sldMk cId="0" sldId="419"/>
            <ac:spMk id="4" creationId="{00000000-0000-0000-0000-000000000000}"/>
          </ac:spMkLst>
        </pc:spChg>
      </pc:sldChg>
      <pc:sldChg chg="modSp add del mod">
        <pc:chgData name="HG Tan" userId="426d0d0486ea01c2" providerId="LiveId" clId="{ACC2A65A-3192-412A-A4B4-4B08BA3728B7}" dt="2021-09-18T09:18:40.256" v="444" actId="20577"/>
        <pc:sldMkLst>
          <pc:docMk/>
          <pc:sldMk cId="120797681" sldId="428"/>
        </pc:sldMkLst>
        <pc:spChg chg="mod">
          <ac:chgData name="HG Tan" userId="426d0d0486ea01c2" providerId="LiveId" clId="{ACC2A65A-3192-412A-A4B4-4B08BA3728B7}" dt="2021-09-18T09:18:40.256" v="444" actId="20577"/>
          <ac:spMkLst>
            <pc:docMk/>
            <pc:sldMk cId="120797681" sldId="428"/>
            <ac:spMk id="6" creationId="{F62B1972-AA65-492B-BCF1-92A98165FD95}"/>
          </ac:spMkLst>
        </pc:spChg>
      </pc:sldChg>
      <pc:sldChg chg="modSp mod">
        <pc:chgData name="HG Tan" userId="426d0d0486ea01c2" providerId="LiveId" clId="{ACC2A65A-3192-412A-A4B4-4B08BA3728B7}" dt="2021-09-18T15:40:10.794" v="990" actId="403"/>
        <pc:sldMkLst>
          <pc:docMk/>
          <pc:sldMk cId="0" sldId="431"/>
        </pc:sldMkLst>
        <pc:spChg chg="mod">
          <ac:chgData name="HG Tan" userId="426d0d0486ea01c2" providerId="LiveId" clId="{ACC2A65A-3192-412A-A4B4-4B08BA3728B7}" dt="2021-09-18T15:40:10.794" v="990" actId="403"/>
          <ac:spMkLst>
            <pc:docMk/>
            <pc:sldMk cId="0" sldId="431"/>
            <ac:spMk id="3" creationId="{00000000-0000-0000-0000-000000000000}"/>
          </ac:spMkLst>
        </pc:spChg>
      </pc:sldChg>
      <pc:sldChg chg="delSp modSp mod">
        <pc:chgData name="HG Tan" userId="426d0d0486ea01c2" providerId="LiveId" clId="{ACC2A65A-3192-412A-A4B4-4B08BA3728B7}" dt="2021-09-18T23:43:09.396" v="992" actId="478"/>
        <pc:sldMkLst>
          <pc:docMk/>
          <pc:sldMk cId="0" sldId="433"/>
        </pc:sldMkLst>
        <pc:spChg chg="del mod">
          <ac:chgData name="HG Tan" userId="426d0d0486ea01c2" providerId="LiveId" clId="{ACC2A65A-3192-412A-A4B4-4B08BA3728B7}" dt="2021-09-18T23:43:09.396" v="992" actId="478"/>
          <ac:spMkLst>
            <pc:docMk/>
            <pc:sldMk cId="0" sldId="433"/>
            <ac:spMk id="3" creationId="{00000000-0000-0000-0000-000000000000}"/>
          </ac:spMkLst>
        </pc:spChg>
      </pc:sldChg>
      <pc:sldChg chg="modSp mod">
        <pc:chgData name="HG Tan" userId="426d0d0486ea01c2" providerId="LiveId" clId="{ACC2A65A-3192-412A-A4B4-4B08BA3728B7}" dt="2021-09-19T01:52:34.236" v="1159"/>
        <pc:sldMkLst>
          <pc:docMk/>
          <pc:sldMk cId="748529470" sldId="503"/>
        </pc:sldMkLst>
        <pc:spChg chg="mod">
          <ac:chgData name="HG Tan" userId="426d0d0486ea01c2" providerId="LiveId" clId="{ACC2A65A-3192-412A-A4B4-4B08BA3728B7}" dt="2021-09-19T00:56:35.898" v="1127" actId="20577"/>
          <ac:spMkLst>
            <pc:docMk/>
            <pc:sldMk cId="748529470" sldId="503"/>
            <ac:spMk id="3" creationId="{0EA8DA23-47C9-46B8-8721-C4FBA2C545C1}"/>
          </ac:spMkLst>
        </pc:spChg>
        <pc:spChg chg="mod">
          <ac:chgData name="HG Tan" userId="426d0d0486ea01c2" providerId="LiveId" clId="{ACC2A65A-3192-412A-A4B4-4B08BA3728B7}" dt="2021-09-19T01:52:34.236" v="1159"/>
          <ac:spMkLst>
            <pc:docMk/>
            <pc:sldMk cId="748529470" sldId="503"/>
            <ac:spMk id="4" creationId="{F854A9B4-0EA0-4853-A5A2-F6B1CBA3C3E1}"/>
          </ac:spMkLst>
        </pc:spChg>
      </pc:sldChg>
      <pc:sldChg chg="modSp mod">
        <pc:chgData name="HG Tan" userId="426d0d0486ea01c2" providerId="LiveId" clId="{ACC2A65A-3192-412A-A4B4-4B08BA3728B7}" dt="2021-09-19T02:33:16.659" v="1716" actId="207"/>
        <pc:sldMkLst>
          <pc:docMk/>
          <pc:sldMk cId="379043951" sldId="504"/>
        </pc:sldMkLst>
        <pc:spChg chg="mod">
          <ac:chgData name="HG Tan" userId="426d0d0486ea01c2" providerId="LiveId" clId="{ACC2A65A-3192-412A-A4B4-4B08BA3728B7}" dt="2021-09-19T02:33:16.659" v="1716" actId="207"/>
          <ac:spMkLst>
            <pc:docMk/>
            <pc:sldMk cId="379043951" sldId="504"/>
            <ac:spMk id="5" creationId="{C4F35425-EEE9-4003-B9D4-F07E91500F14}"/>
          </ac:spMkLst>
        </pc:spChg>
      </pc:sldChg>
      <pc:sldChg chg="addSp modSp mod">
        <pc:chgData name="HG Tan" userId="426d0d0486ea01c2" providerId="LiveId" clId="{ACC2A65A-3192-412A-A4B4-4B08BA3728B7}" dt="2021-09-18T10:34:12.680" v="966" actId="6549"/>
        <pc:sldMkLst>
          <pc:docMk/>
          <pc:sldMk cId="3776429408" sldId="508"/>
        </pc:sldMkLst>
        <pc:spChg chg="add mod">
          <ac:chgData name="HG Tan" userId="426d0d0486ea01c2" providerId="LiveId" clId="{ACC2A65A-3192-412A-A4B4-4B08BA3728B7}" dt="2021-09-18T10:34:12.680" v="966" actId="6549"/>
          <ac:spMkLst>
            <pc:docMk/>
            <pc:sldMk cId="3776429408" sldId="508"/>
            <ac:spMk id="4" creationId="{4E17B862-F419-40DF-87D0-089A634BFF94}"/>
          </ac:spMkLst>
        </pc:spChg>
        <pc:spChg chg="add mod">
          <ac:chgData name="HG Tan" userId="426d0d0486ea01c2" providerId="LiveId" clId="{ACC2A65A-3192-412A-A4B4-4B08BA3728B7}" dt="2021-09-18T09:24:29.586" v="611" actId="20577"/>
          <ac:spMkLst>
            <pc:docMk/>
            <pc:sldMk cId="3776429408" sldId="508"/>
            <ac:spMk id="6" creationId="{3F1DFF5B-5FA7-4EBA-9C73-95864B3457AE}"/>
          </ac:spMkLst>
        </pc:spChg>
      </pc:sldChg>
      <pc:sldChg chg="modSp mod">
        <pc:chgData name="HG Tan" userId="426d0d0486ea01c2" providerId="LiveId" clId="{ACC2A65A-3192-412A-A4B4-4B08BA3728B7}" dt="2021-09-18T08:44:04.470" v="281" actId="1076"/>
        <pc:sldMkLst>
          <pc:docMk/>
          <pc:sldMk cId="3170618340" sldId="514"/>
        </pc:sldMkLst>
        <pc:spChg chg="mod">
          <ac:chgData name="HG Tan" userId="426d0d0486ea01c2" providerId="LiveId" clId="{ACC2A65A-3192-412A-A4B4-4B08BA3728B7}" dt="2021-09-18T08:44:04.470" v="281" actId="1076"/>
          <ac:spMkLst>
            <pc:docMk/>
            <pc:sldMk cId="3170618340" sldId="514"/>
            <ac:spMk id="6" creationId="{029F4502-FF2B-4B3E-B06E-5BC8019FB1EE}"/>
          </ac:spMkLst>
        </pc:spChg>
        <pc:picChg chg="mod">
          <ac:chgData name="HG Tan" userId="426d0d0486ea01c2" providerId="LiveId" clId="{ACC2A65A-3192-412A-A4B4-4B08BA3728B7}" dt="2021-09-18T08:44:04.470" v="281" actId="1076"/>
          <ac:picMkLst>
            <pc:docMk/>
            <pc:sldMk cId="3170618340" sldId="514"/>
            <ac:picMk id="5" creationId="{D3227081-7657-4A5D-80BE-6A48365A8561}"/>
          </ac:picMkLst>
        </pc:picChg>
      </pc:sldChg>
      <pc:sldChg chg="modSp mod">
        <pc:chgData name="HG Tan" userId="426d0d0486ea01c2" providerId="LiveId" clId="{ACC2A65A-3192-412A-A4B4-4B08BA3728B7}" dt="2021-09-18T10:33:12.135" v="958" actId="1076"/>
        <pc:sldMkLst>
          <pc:docMk/>
          <pc:sldMk cId="4610365" sldId="515"/>
        </pc:sldMkLst>
        <pc:spChg chg="mod">
          <ac:chgData name="HG Tan" userId="426d0d0486ea01c2" providerId="LiveId" clId="{ACC2A65A-3192-412A-A4B4-4B08BA3728B7}" dt="2021-09-18T10:33:12.135" v="958" actId="1076"/>
          <ac:spMkLst>
            <pc:docMk/>
            <pc:sldMk cId="4610365" sldId="515"/>
            <ac:spMk id="7" creationId="{3D16B838-82C5-46B9-A5CE-B70569F69D87}"/>
          </ac:spMkLst>
        </pc:spChg>
      </pc:sldChg>
      <pc:sldChg chg="addSp modSp add del mod">
        <pc:chgData name="HG Tan" userId="426d0d0486ea01c2" providerId="LiveId" clId="{ACC2A65A-3192-412A-A4B4-4B08BA3728B7}" dt="2021-09-18T08:43:12.437" v="280" actId="14100"/>
        <pc:sldMkLst>
          <pc:docMk/>
          <pc:sldMk cId="2290264823" sldId="517"/>
        </pc:sldMkLst>
        <pc:spChg chg="add mod">
          <ac:chgData name="HG Tan" userId="426d0d0486ea01c2" providerId="LiveId" clId="{ACC2A65A-3192-412A-A4B4-4B08BA3728B7}" dt="2021-09-18T08:43:12.437" v="280" actId="14100"/>
          <ac:spMkLst>
            <pc:docMk/>
            <pc:sldMk cId="2290264823" sldId="517"/>
            <ac:spMk id="3" creationId="{58F9F42C-42B5-41AF-9A06-5750A394BBC1}"/>
          </ac:spMkLst>
        </pc:spChg>
      </pc:sldChg>
      <pc:sldChg chg="modSp mod">
        <pc:chgData name="HG Tan" userId="426d0d0486ea01c2" providerId="LiveId" clId="{ACC2A65A-3192-412A-A4B4-4B08BA3728B7}" dt="2021-09-18T08:10:43.279" v="233" actId="20577"/>
        <pc:sldMkLst>
          <pc:docMk/>
          <pc:sldMk cId="3742599741" sldId="521"/>
        </pc:sldMkLst>
        <pc:spChg chg="mod">
          <ac:chgData name="HG Tan" userId="426d0d0486ea01c2" providerId="LiveId" clId="{ACC2A65A-3192-412A-A4B4-4B08BA3728B7}" dt="2021-09-18T08:10:43.279" v="233" actId="20577"/>
          <ac:spMkLst>
            <pc:docMk/>
            <pc:sldMk cId="3742599741" sldId="521"/>
            <ac:spMk id="4" creationId="{3320A295-E5A6-4123-8219-1D3BB1BA0E5C}"/>
          </ac:spMkLst>
        </pc:spChg>
      </pc:sldChg>
      <pc:sldChg chg="del">
        <pc:chgData name="HG Tan" userId="426d0d0486ea01c2" providerId="LiveId" clId="{ACC2A65A-3192-412A-A4B4-4B08BA3728B7}" dt="2021-09-18T08:05:43.926" v="9" actId="47"/>
        <pc:sldMkLst>
          <pc:docMk/>
          <pc:sldMk cId="2988560047" sldId="522"/>
        </pc:sldMkLst>
      </pc:sldChg>
      <pc:sldChg chg="addSp modSp mod">
        <pc:chgData name="HG Tan" userId="426d0d0486ea01c2" providerId="LiveId" clId="{ACC2A65A-3192-412A-A4B4-4B08BA3728B7}" dt="2021-09-18T08:11:37.681" v="240" actId="14100"/>
        <pc:sldMkLst>
          <pc:docMk/>
          <pc:sldMk cId="2507331113" sldId="523"/>
        </pc:sldMkLst>
        <pc:spChg chg="add mod">
          <ac:chgData name="HG Tan" userId="426d0d0486ea01c2" providerId="LiveId" clId="{ACC2A65A-3192-412A-A4B4-4B08BA3728B7}" dt="2021-09-18T08:11:26.367" v="237" actId="14100"/>
          <ac:spMkLst>
            <pc:docMk/>
            <pc:sldMk cId="2507331113" sldId="523"/>
            <ac:spMk id="10" creationId="{7CA652F1-660B-4518-8431-324D19EA66EF}"/>
          </ac:spMkLst>
        </pc:spChg>
        <pc:spChg chg="add mod">
          <ac:chgData name="HG Tan" userId="426d0d0486ea01c2" providerId="LiveId" clId="{ACC2A65A-3192-412A-A4B4-4B08BA3728B7}" dt="2021-09-18T08:11:37.681" v="240" actId="14100"/>
          <ac:spMkLst>
            <pc:docMk/>
            <pc:sldMk cId="2507331113" sldId="523"/>
            <ac:spMk id="11" creationId="{06682EA4-1AEF-4625-8958-3D6B34FFE532}"/>
          </ac:spMkLst>
        </pc:spChg>
      </pc:sldChg>
      <pc:sldChg chg="del">
        <pc:chgData name="HG Tan" userId="426d0d0486ea01c2" providerId="LiveId" clId="{ACC2A65A-3192-412A-A4B4-4B08BA3728B7}" dt="2021-09-18T08:11:59.536" v="241" actId="47"/>
        <pc:sldMkLst>
          <pc:docMk/>
          <pc:sldMk cId="1542182736" sldId="524"/>
        </pc:sldMkLst>
      </pc:sldChg>
      <pc:sldChg chg="addSp delSp modSp add mod">
        <pc:chgData name="HG Tan" userId="426d0d0486ea01c2" providerId="LiveId" clId="{ACC2A65A-3192-412A-A4B4-4B08BA3728B7}" dt="2021-09-18T09:29:02.442" v="684" actId="1076"/>
        <pc:sldMkLst>
          <pc:docMk/>
          <pc:sldMk cId="709516473" sldId="525"/>
        </pc:sldMkLst>
        <pc:spChg chg="mod">
          <ac:chgData name="HG Tan" userId="426d0d0486ea01c2" providerId="LiveId" clId="{ACC2A65A-3192-412A-A4B4-4B08BA3728B7}" dt="2021-09-18T08:14:54.051" v="251" actId="20577"/>
          <ac:spMkLst>
            <pc:docMk/>
            <pc:sldMk cId="709516473" sldId="525"/>
            <ac:spMk id="3" creationId="{0AE62B8F-6365-4A15-B58D-85871C31B076}"/>
          </ac:spMkLst>
        </pc:spChg>
        <pc:spChg chg="mod">
          <ac:chgData name="HG Tan" userId="426d0d0486ea01c2" providerId="LiveId" clId="{ACC2A65A-3192-412A-A4B4-4B08BA3728B7}" dt="2021-09-18T08:14:04.282" v="248" actId="20577"/>
          <ac:spMkLst>
            <pc:docMk/>
            <pc:sldMk cId="709516473" sldId="525"/>
            <ac:spMk id="4" creationId="{E1244806-A279-4FD8-A202-BDF4CE28566D}"/>
          </ac:spMkLst>
        </pc:spChg>
        <pc:picChg chg="add mod">
          <ac:chgData name="HG Tan" userId="426d0d0486ea01c2" providerId="LiveId" clId="{ACC2A65A-3192-412A-A4B4-4B08BA3728B7}" dt="2021-09-18T09:29:02.442" v="684" actId="1076"/>
          <ac:picMkLst>
            <pc:docMk/>
            <pc:sldMk cId="709516473" sldId="525"/>
            <ac:picMk id="5" creationId="{52FCE0D7-A75E-4EC5-BF7C-EA767E3A546E}"/>
          </ac:picMkLst>
        </pc:picChg>
        <pc:picChg chg="add del mod">
          <ac:chgData name="HG Tan" userId="426d0d0486ea01c2" providerId="LiveId" clId="{ACC2A65A-3192-412A-A4B4-4B08BA3728B7}" dt="2021-09-18T09:28:55.285" v="681" actId="478"/>
          <ac:picMkLst>
            <pc:docMk/>
            <pc:sldMk cId="709516473" sldId="525"/>
            <ac:picMk id="6" creationId="{FDE27A90-23A8-42A8-96DA-05028FE4ADCC}"/>
          </ac:picMkLst>
        </pc:picChg>
      </pc:sldChg>
      <pc:sldChg chg="del">
        <pc:chgData name="HG Tan" userId="426d0d0486ea01c2" providerId="LiveId" clId="{ACC2A65A-3192-412A-A4B4-4B08BA3728B7}" dt="2021-09-18T08:13:37.407" v="244" actId="2696"/>
        <pc:sldMkLst>
          <pc:docMk/>
          <pc:sldMk cId="1194659628" sldId="525"/>
        </pc:sldMkLst>
      </pc:sldChg>
      <pc:sldChg chg="del">
        <pc:chgData name="HG Tan" userId="426d0d0486ea01c2" providerId="LiveId" clId="{ACC2A65A-3192-412A-A4B4-4B08BA3728B7}" dt="2021-09-18T08:13:37.407" v="244" actId="2696"/>
        <pc:sldMkLst>
          <pc:docMk/>
          <pc:sldMk cId="1737384013" sldId="526"/>
        </pc:sldMkLst>
      </pc:sldChg>
      <pc:sldChg chg="addSp delSp modSp add mod">
        <pc:chgData name="HG Tan" userId="426d0d0486ea01c2" providerId="LiveId" clId="{ACC2A65A-3192-412A-A4B4-4B08BA3728B7}" dt="2021-09-18T09:21:02.669" v="459" actId="14100"/>
        <pc:sldMkLst>
          <pc:docMk/>
          <pc:sldMk cId="1825232659" sldId="526"/>
        </pc:sldMkLst>
        <pc:spChg chg="mod">
          <ac:chgData name="HG Tan" userId="426d0d0486ea01c2" providerId="LiveId" clId="{ACC2A65A-3192-412A-A4B4-4B08BA3728B7}" dt="2021-09-18T09:20:41.508" v="454" actId="5793"/>
          <ac:spMkLst>
            <pc:docMk/>
            <pc:sldMk cId="1825232659" sldId="526"/>
            <ac:spMk id="3" creationId="{ED5216E2-E951-4F7A-846B-1479B6B6D233}"/>
          </ac:spMkLst>
        </pc:spChg>
        <pc:spChg chg="add mod">
          <ac:chgData name="HG Tan" userId="426d0d0486ea01c2" providerId="LiveId" clId="{ACC2A65A-3192-412A-A4B4-4B08BA3728B7}" dt="2021-09-18T09:21:02.669" v="459" actId="14100"/>
          <ac:spMkLst>
            <pc:docMk/>
            <pc:sldMk cId="1825232659" sldId="526"/>
            <ac:spMk id="6" creationId="{BAD30AD1-8521-4BA3-AAC9-0AEAD141DE05}"/>
          </ac:spMkLst>
        </pc:spChg>
        <pc:picChg chg="add mod">
          <ac:chgData name="HG Tan" userId="426d0d0486ea01c2" providerId="LiveId" clId="{ACC2A65A-3192-412A-A4B4-4B08BA3728B7}" dt="2021-09-18T09:20:48.082" v="456" actId="14100"/>
          <ac:picMkLst>
            <pc:docMk/>
            <pc:sldMk cId="1825232659" sldId="526"/>
            <ac:picMk id="4" creationId="{379B3FF1-6A57-4DA2-AFAF-0D34F6036BF2}"/>
          </ac:picMkLst>
        </pc:picChg>
        <pc:picChg chg="del">
          <ac:chgData name="HG Tan" userId="426d0d0486ea01c2" providerId="LiveId" clId="{ACC2A65A-3192-412A-A4B4-4B08BA3728B7}" dt="2021-09-18T09:19:16.539" v="445" actId="478"/>
          <ac:picMkLst>
            <pc:docMk/>
            <pc:sldMk cId="1825232659" sldId="526"/>
            <ac:picMk id="5" creationId="{0B28A742-6973-4889-8D7F-459ECFD6DD56}"/>
          </ac:picMkLst>
        </pc:picChg>
      </pc:sldChg>
      <pc:sldChg chg="del">
        <pc:chgData name="HG Tan" userId="426d0d0486ea01c2" providerId="LiveId" clId="{ACC2A65A-3192-412A-A4B4-4B08BA3728B7}" dt="2021-09-18T09:12:40.687" v="282" actId="47"/>
        <pc:sldMkLst>
          <pc:docMk/>
          <pc:sldMk cId="711737817" sldId="527"/>
        </pc:sldMkLst>
      </pc:sldChg>
      <pc:sldChg chg="addSp delSp modSp add del mod">
        <pc:chgData name="HG Tan" userId="426d0d0486ea01c2" providerId="LiveId" clId="{ACC2A65A-3192-412A-A4B4-4B08BA3728B7}" dt="2021-09-18T08:41:46.250" v="277" actId="207"/>
        <pc:sldMkLst>
          <pc:docMk/>
          <pc:sldMk cId="4274067471" sldId="528"/>
        </pc:sldMkLst>
        <pc:spChg chg="del">
          <ac:chgData name="HG Tan" userId="426d0d0486ea01c2" providerId="LiveId" clId="{ACC2A65A-3192-412A-A4B4-4B08BA3728B7}" dt="2021-09-18T08:38:44.013" v="260" actId="478"/>
          <ac:spMkLst>
            <pc:docMk/>
            <pc:sldMk cId="4274067471" sldId="528"/>
            <ac:spMk id="2" creationId="{C9E0A5CD-4ABD-4E5C-81E1-2259E41C28CF}"/>
          </ac:spMkLst>
        </pc:spChg>
        <pc:spChg chg="del">
          <ac:chgData name="HG Tan" userId="426d0d0486ea01c2" providerId="LiveId" clId="{ACC2A65A-3192-412A-A4B4-4B08BA3728B7}" dt="2021-09-18T08:38:41.908" v="259" actId="478"/>
          <ac:spMkLst>
            <pc:docMk/>
            <pc:sldMk cId="4274067471" sldId="528"/>
            <ac:spMk id="3" creationId="{B00E9D95-9596-4464-BD2B-52853A480C15}"/>
          </ac:spMkLst>
        </pc:spChg>
        <pc:spChg chg="add mod">
          <ac:chgData name="HG Tan" userId="426d0d0486ea01c2" providerId="LiveId" clId="{ACC2A65A-3192-412A-A4B4-4B08BA3728B7}" dt="2021-09-18T08:39:41.001" v="267" actId="14100"/>
          <ac:spMkLst>
            <pc:docMk/>
            <pc:sldMk cId="4274067471" sldId="528"/>
            <ac:spMk id="6" creationId="{3C677050-F3A3-4CDC-8627-C97A379FFC72}"/>
          </ac:spMkLst>
        </pc:spChg>
        <pc:spChg chg="add mod">
          <ac:chgData name="HG Tan" userId="426d0d0486ea01c2" providerId="LiveId" clId="{ACC2A65A-3192-412A-A4B4-4B08BA3728B7}" dt="2021-09-18T08:40:35.179" v="271" actId="14100"/>
          <ac:spMkLst>
            <pc:docMk/>
            <pc:sldMk cId="4274067471" sldId="528"/>
            <ac:spMk id="7" creationId="{0EA3F001-EC53-4EDB-9A28-14093AD1FAB0}"/>
          </ac:spMkLst>
        </pc:spChg>
        <pc:spChg chg="add mod">
          <ac:chgData name="HG Tan" userId="426d0d0486ea01c2" providerId="LiveId" clId="{ACC2A65A-3192-412A-A4B4-4B08BA3728B7}" dt="2021-09-18T08:41:46.250" v="277" actId="207"/>
          <ac:spMkLst>
            <pc:docMk/>
            <pc:sldMk cId="4274067471" sldId="528"/>
            <ac:spMk id="9" creationId="{8ED96748-B611-4865-9A11-AA25499C34F1}"/>
          </ac:spMkLst>
        </pc:spChg>
        <pc:picChg chg="add mod">
          <ac:chgData name="HG Tan" userId="426d0d0486ea01c2" providerId="LiveId" clId="{ACC2A65A-3192-412A-A4B4-4B08BA3728B7}" dt="2021-09-18T08:38:46.739" v="263" actId="962"/>
          <ac:picMkLst>
            <pc:docMk/>
            <pc:sldMk cId="4274067471" sldId="528"/>
            <ac:picMk id="5" creationId="{796A415D-B4ED-4FB2-B52E-1C76F7FC7FEA}"/>
          </ac:picMkLst>
        </pc:picChg>
      </pc:sldChg>
      <pc:sldChg chg="addSp delSp modSp new mod">
        <pc:chgData name="HG Tan" userId="426d0d0486ea01c2" providerId="LiveId" clId="{ACC2A65A-3192-412A-A4B4-4B08BA3728B7}" dt="2021-09-18T08:10:15.295" v="200" actId="20577"/>
        <pc:sldMkLst>
          <pc:docMk/>
          <pc:sldMk cId="3951298681" sldId="531"/>
        </pc:sldMkLst>
        <pc:spChg chg="del">
          <ac:chgData name="HG Tan" userId="426d0d0486ea01c2" providerId="LiveId" clId="{ACC2A65A-3192-412A-A4B4-4B08BA3728B7}" dt="2021-09-18T08:07:02.931" v="74" actId="478"/>
          <ac:spMkLst>
            <pc:docMk/>
            <pc:sldMk cId="3951298681" sldId="531"/>
            <ac:spMk id="2" creationId="{F12503F4-A60D-49DB-96D9-188C9437FA86}"/>
          </ac:spMkLst>
        </pc:spChg>
        <pc:spChg chg="del">
          <ac:chgData name="HG Tan" userId="426d0d0486ea01c2" providerId="LiveId" clId="{ACC2A65A-3192-412A-A4B4-4B08BA3728B7}" dt="2021-09-18T08:07:05.032" v="75" actId="478"/>
          <ac:spMkLst>
            <pc:docMk/>
            <pc:sldMk cId="3951298681" sldId="531"/>
            <ac:spMk id="3" creationId="{5B3D6ACB-56A8-4612-AC83-E60DAEDD19BD}"/>
          </ac:spMkLst>
        </pc:spChg>
        <pc:spChg chg="add mod">
          <ac:chgData name="HG Tan" userId="426d0d0486ea01c2" providerId="LiveId" clId="{ACC2A65A-3192-412A-A4B4-4B08BA3728B7}" dt="2021-09-18T08:08:37.338" v="84" actId="14100"/>
          <ac:spMkLst>
            <pc:docMk/>
            <pc:sldMk cId="3951298681" sldId="531"/>
            <ac:spMk id="7" creationId="{F39E2749-3DC4-4AE4-AC08-537E76DDB28D}"/>
          </ac:spMkLst>
        </pc:spChg>
        <pc:spChg chg="add mod">
          <ac:chgData name="HG Tan" userId="426d0d0486ea01c2" providerId="LiveId" clId="{ACC2A65A-3192-412A-A4B4-4B08BA3728B7}" dt="2021-09-18T08:10:15.295" v="200" actId="20577"/>
          <ac:spMkLst>
            <pc:docMk/>
            <pc:sldMk cId="3951298681" sldId="531"/>
            <ac:spMk id="8" creationId="{4E2A6E58-9BAD-4017-B3BB-03146D660065}"/>
          </ac:spMkLst>
        </pc:spChg>
        <pc:spChg chg="add del mod">
          <ac:chgData name="HG Tan" userId="426d0d0486ea01c2" providerId="LiveId" clId="{ACC2A65A-3192-412A-A4B4-4B08BA3728B7}" dt="2021-09-18T08:08:12.743" v="81" actId="478"/>
          <ac:spMkLst>
            <pc:docMk/>
            <pc:sldMk cId="3951298681" sldId="531"/>
            <ac:spMk id="10" creationId="{073D32F5-2C13-4213-B2F9-441EE59AF852}"/>
          </ac:spMkLst>
        </pc:spChg>
        <pc:picChg chg="add mod">
          <ac:chgData name="HG Tan" userId="426d0d0486ea01c2" providerId="LiveId" clId="{ACC2A65A-3192-412A-A4B4-4B08BA3728B7}" dt="2021-09-18T08:08:05.647" v="79" actId="26606"/>
          <ac:picMkLst>
            <pc:docMk/>
            <pc:sldMk cId="3951298681" sldId="531"/>
            <ac:picMk id="5" creationId="{4A3707F6-F6A7-4EC7-A60C-AAA7689691F7}"/>
          </ac:picMkLst>
        </pc:picChg>
      </pc:sldChg>
      <pc:sldChg chg="addSp delSp modSp new mod">
        <pc:chgData name="HG Tan" userId="426d0d0486ea01c2" providerId="LiveId" clId="{ACC2A65A-3192-412A-A4B4-4B08BA3728B7}" dt="2021-09-18T09:17:39.750" v="415" actId="313"/>
        <pc:sldMkLst>
          <pc:docMk/>
          <pc:sldMk cId="2100195726" sldId="532"/>
        </pc:sldMkLst>
        <pc:spChg chg="del">
          <ac:chgData name="HG Tan" userId="426d0d0486ea01c2" providerId="LiveId" clId="{ACC2A65A-3192-412A-A4B4-4B08BA3728B7}" dt="2021-09-18T09:14:57.217" v="288" actId="478"/>
          <ac:spMkLst>
            <pc:docMk/>
            <pc:sldMk cId="2100195726" sldId="532"/>
            <ac:spMk id="2" creationId="{39F5DB4D-E2B9-4E00-9F27-39454C540549}"/>
          </ac:spMkLst>
        </pc:spChg>
        <pc:spChg chg="del">
          <ac:chgData name="HG Tan" userId="426d0d0486ea01c2" providerId="LiveId" clId="{ACC2A65A-3192-412A-A4B4-4B08BA3728B7}" dt="2021-09-18T09:14:52.177" v="284" actId="478"/>
          <ac:spMkLst>
            <pc:docMk/>
            <pc:sldMk cId="2100195726" sldId="532"/>
            <ac:spMk id="3" creationId="{E9191F44-A234-40D2-8DD4-888EC213637C}"/>
          </ac:spMkLst>
        </pc:spChg>
        <pc:spChg chg="add mod">
          <ac:chgData name="HG Tan" userId="426d0d0486ea01c2" providerId="LiveId" clId="{ACC2A65A-3192-412A-A4B4-4B08BA3728B7}" dt="2021-09-18T09:17:39.750" v="415" actId="313"/>
          <ac:spMkLst>
            <pc:docMk/>
            <pc:sldMk cId="2100195726" sldId="532"/>
            <ac:spMk id="6" creationId="{F1EB11F4-CE8C-4A5F-8C9A-C8E1A61E90A8}"/>
          </ac:spMkLst>
        </pc:spChg>
        <pc:picChg chg="add mod">
          <ac:chgData name="HG Tan" userId="426d0d0486ea01c2" providerId="LiveId" clId="{ACC2A65A-3192-412A-A4B4-4B08BA3728B7}" dt="2021-09-18T09:17:26.620" v="414" actId="1076"/>
          <ac:picMkLst>
            <pc:docMk/>
            <pc:sldMk cId="2100195726" sldId="532"/>
            <ac:picMk id="5" creationId="{19F570ED-8C87-4290-86CF-33CBEB3D8D3E}"/>
          </ac:picMkLst>
        </pc:picChg>
      </pc:sldChg>
      <pc:sldChg chg="addSp delSp modSp new mod ord">
        <pc:chgData name="HG Tan" userId="426d0d0486ea01c2" providerId="LiveId" clId="{ACC2A65A-3192-412A-A4B4-4B08BA3728B7}" dt="2021-09-18T10:32:19.044" v="948"/>
        <pc:sldMkLst>
          <pc:docMk/>
          <pc:sldMk cId="3110943597" sldId="533"/>
        </pc:sldMkLst>
        <pc:spChg chg="del">
          <ac:chgData name="HG Tan" userId="426d0d0486ea01c2" providerId="LiveId" clId="{ACC2A65A-3192-412A-A4B4-4B08BA3728B7}" dt="2021-09-18T09:34:34.120" v="705" actId="478"/>
          <ac:spMkLst>
            <pc:docMk/>
            <pc:sldMk cId="3110943597" sldId="533"/>
            <ac:spMk id="2" creationId="{D3DD876C-FD16-4BAD-94C5-815428F0397F}"/>
          </ac:spMkLst>
        </pc:spChg>
        <pc:spChg chg="del">
          <ac:chgData name="HG Tan" userId="426d0d0486ea01c2" providerId="LiveId" clId="{ACC2A65A-3192-412A-A4B4-4B08BA3728B7}" dt="2021-09-18T09:34:28.584" v="703" actId="478"/>
          <ac:spMkLst>
            <pc:docMk/>
            <pc:sldMk cId="3110943597" sldId="533"/>
            <ac:spMk id="3" creationId="{B33D5AD4-7932-4D6A-8932-C032E1E35075}"/>
          </ac:spMkLst>
        </pc:spChg>
        <pc:spChg chg="add mod">
          <ac:chgData name="HG Tan" userId="426d0d0486ea01c2" providerId="LiveId" clId="{ACC2A65A-3192-412A-A4B4-4B08BA3728B7}" dt="2021-09-18T09:34:31.725" v="704" actId="1076"/>
          <ac:spMkLst>
            <pc:docMk/>
            <pc:sldMk cId="3110943597" sldId="533"/>
            <ac:spMk id="4" creationId="{F3AA0733-8DA3-45CF-8E80-B86C19A34939}"/>
          </ac:spMkLst>
        </pc:spChg>
        <pc:spChg chg="add mod">
          <ac:chgData name="HG Tan" userId="426d0d0486ea01c2" providerId="LiveId" clId="{ACC2A65A-3192-412A-A4B4-4B08BA3728B7}" dt="2021-09-18T09:35:27.840" v="714" actId="14100"/>
          <ac:spMkLst>
            <pc:docMk/>
            <pc:sldMk cId="3110943597" sldId="533"/>
            <ac:spMk id="7" creationId="{5D5BD1FC-8EC4-4700-A525-38FF50815DFD}"/>
          </ac:spMkLst>
        </pc:spChg>
        <pc:picChg chg="add mod">
          <ac:chgData name="HG Tan" userId="426d0d0486ea01c2" providerId="LiveId" clId="{ACC2A65A-3192-412A-A4B4-4B08BA3728B7}" dt="2021-09-18T09:35:01.703" v="710" actId="1076"/>
          <ac:picMkLst>
            <pc:docMk/>
            <pc:sldMk cId="3110943597" sldId="533"/>
            <ac:picMk id="6" creationId="{74F8FF60-B1C6-437D-9E61-46CB837B7940}"/>
          </ac:picMkLst>
        </pc:picChg>
      </pc:sldChg>
      <pc:sldChg chg="addSp delSp modSp add mod ord">
        <pc:chgData name="HG Tan" userId="426d0d0486ea01c2" providerId="LiveId" clId="{ACC2A65A-3192-412A-A4B4-4B08BA3728B7}" dt="2021-09-18T10:32:16.215" v="946"/>
        <pc:sldMkLst>
          <pc:docMk/>
          <pc:sldMk cId="2205799657" sldId="534"/>
        </pc:sldMkLst>
        <pc:spChg chg="mod">
          <ac:chgData name="HG Tan" userId="426d0d0486ea01c2" providerId="LiveId" clId="{ACC2A65A-3192-412A-A4B4-4B08BA3728B7}" dt="2021-09-18T09:29:34.374" v="686" actId="404"/>
          <ac:spMkLst>
            <pc:docMk/>
            <pc:sldMk cId="2205799657" sldId="534"/>
            <ac:spMk id="3" creationId="{0AE62B8F-6365-4A15-B58D-85871C31B076}"/>
          </ac:spMkLst>
        </pc:spChg>
        <pc:spChg chg="mod">
          <ac:chgData name="HG Tan" userId="426d0d0486ea01c2" providerId="LiveId" clId="{ACC2A65A-3192-412A-A4B4-4B08BA3728B7}" dt="2021-09-18T09:25:52.702" v="617" actId="20577"/>
          <ac:spMkLst>
            <pc:docMk/>
            <pc:sldMk cId="2205799657" sldId="534"/>
            <ac:spMk id="4" creationId="{E1244806-A279-4FD8-A202-BDF4CE28566D}"/>
          </ac:spMkLst>
        </pc:spChg>
        <pc:spChg chg="add mod">
          <ac:chgData name="HG Tan" userId="426d0d0486ea01c2" providerId="LiveId" clId="{ACC2A65A-3192-412A-A4B4-4B08BA3728B7}" dt="2021-09-18T09:33:45.714" v="695" actId="1076"/>
          <ac:spMkLst>
            <pc:docMk/>
            <pc:sldMk cId="2205799657" sldId="534"/>
            <ac:spMk id="9" creationId="{76BFBD22-FDED-4884-8AF2-62DB0C68541A}"/>
          </ac:spMkLst>
        </pc:spChg>
        <pc:spChg chg="add mod">
          <ac:chgData name="HG Tan" userId="426d0d0486ea01c2" providerId="LiveId" clId="{ACC2A65A-3192-412A-A4B4-4B08BA3728B7}" dt="2021-09-18T09:33:58.384" v="700" actId="14100"/>
          <ac:spMkLst>
            <pc:docMk/>
            <pc:sldMk cId="2205799657" sldId="534"/>
            <ac:spMk id="10" creationId="{849ADEA5-3CB2-4453-B55A-142A012C4951}"/>
          </ac:spMkLst>
        </pc:spChg>
        <pc:spChg chg="add del mod">
          <ac:chgData name="HG Tan" userId="426d0d0486ea01c2" providerId="LiveId" clId="{ACC2A65A-3192-412A-A4B4-4B08BA3728B7}" dt="2021-09-18T09:34:01.111" v="701" actId="478"/>
          <ac:spMkLst>
            <pc:docMk/>
            <pc:sldMk cId="2205799657" sldId="534"/>
            <ac:spMk id="11" creationId="{3B2C8ECD-CE75-4C0E-AF84-5A728F838824}"/>
          </ac:spMkLst>
        </pc:spChg>
        <pc:picChg chg="add del mod">
          <ac:chgData name="HG Tan" userId="426d0d0486ea01c2" providerId="LiveId" clId="{ACC2A65A-3192-412A-A4B4-4B08BA3728B7}" dt="2021-09-18T09:28:43.499" v="680" actId="21"/>
          <ac:picMkLst>
            <pc:docMk/>
            <pc:sldMk cId="2205799657" sldId="534"/>
            <ac:picMk id="5" creationId="{7F4977EE-4412-44B4-8260-A58CEADEA97E}"/>
          </ac:picMkLst>
        </pc:picChg>
        <pc:picChg chg="del">
          <ac:chgData name="HG Tan" userId="426d0d0486ea01c2" providerId="LiveId" clId="{ACC2A65A-3192-412A-A4B4-4B08BA3728B7}" dt="2021-09-18T09:28:12.778" v="650" actId="478"/>
          <ac:picMkLst>
            <pc:docMk/>
            <pc:sldMk cId="2205799657" sldId="534"/>
            <ac:picMk id="6" creationId="{FDE27A90-23A8-42A8-96DA-05028FE4ADCC}"/>
          </ac:picMkLst>
        </pc:picChg>
        <pc:picChg chg="add mod">
          <ac:chgData name="HG Tan" userId="426d0d0486ea01c2" providerId="LiveId" clId="{ACC2A65A-3192-412A-A4B4-4B08BA3728B7}" dt="2021-09-18T09:33:28.237" v="693" actId="14100"/>
          <ac:picMkLst>
            <pc:docMk/>
            <pc:sldMk cId="2205799657" sldId="534"/>
            <ac:picMk id="8" creationId="{F33E2784-3B78-4C45-BB59-3BFAB843B781}"/>
          </ac:picMkLst>
        </pc:picChg>
      </pc:sldChg>
      <pc:sldChg chg="addSp delSp modSp new mod">
        <pc:chgData name="HG Tan" userId="426d0d0486ea01c2" providerId="LiveId" clId="{ACC2A65A-3192-412A-A4B4-4B08BA3728B7}" dt="2021-09-18T09:39:27.476" v="766" actId="5793"/>
        <pc:sldMkLst>
          <pc:docMk/>
          <pc:sldMk cId="2918725603" sldId="535"/>
        </pc:sldMkLst>
        <pc:spChg chg="del">
          <ac:chgData name="HG Tan" userId="426d0d0486ea01c2" providerId="LiveId" clId="{ACC2A65A-3192-412A-A4B4-4B08BA3728B7}" dt="2021-09-18T09:39:23.687" v="763" actId="478"/>
          <ac:spMkLst>
            <pc:docMk/>
            <pc:sldMk cId="2918725603" sldId="535"/>
            <ac:spMk id="2" creationId="{58398655-6533-4881-BEDE-A89B57593F21}"/>
          </ac:spMkLst>
        </pc:spChg>
        <pc:spChg chg="del">
          <ac:chgData name="HG Tan" userId="426d0d0486ea01c2" providerId="LiveId" clId="{ACC2A65A-3192-412A-A4B4-4B08BA3728B7}" dt="2021-09-18T09:38:46.194" v="716" actId="22"/>
          <ac:spMkLst>
            <pc:docMk/>
            <pc:sldMk cId="2918725603" sldId="535"/>
            <ac:spMk id="3" creationId="{FD42CCAD-8E4A-46C7-A792-2B533B5151ED}"/>
          </ac:spMkLst>
        </pc:spChg>
        <pc:spChg chg="add mod">
          <ac:chgData name="HG Tan" userId="426d0d0486ea01c2" providerId="LiveId" clId="{ACC2A65A-3192-412A-A4B4-4B08BA3728B7}" dt="2021-09-18T09:39:27.476" v="766" actId="5793"/>
          <ac:spMkLst>
            <pc:docMk/>
            <pc:sldMk cId="2918725603" sldId="535"/>
            <ac:spMk id="6" creationId="{B3F29B47-05E7-4689-A530-503B0D9EFECA}"/>
          </ac:spMkLst>
        </pc:spChg>
        <pc:picChg chg="add mod ord">
          <ac:chgData name="HG Tan" userId="426d0d0486ea01c2" providerId="LiveId" clId="{ACC2A65A-3192-412A-A4B4-4B08BA3728B7}" dt="2021-09-18T09:38:46.724" v="718" actId="962"/>
          <ac:picMkLst>
            <pc:docMk/>
            <pc:sldMk cId="2918725603" sldId="535"/>
            <ac:picMk id="5" creationId="{52F57E69-4B17-4E32-9210-924A6244CB4A}"/>
          </ac:picMkLst>
        </pc:picChg>
      </pc:sldChg>
      <pc:sldChg chg="addSp delSp modSp new mod ord">
        <pc:chgData name="HG Tan" userId="426d0d0486ea01c2" providerId="LiveId" clId="{ACC2A65A-3192-412A-A4B4-4B08BA3728B7}" dt="2021-09-18T10:32:56.148" v="954" actId="1076"/>
        <pc:sldMkLst>
          <pc:docMk/>
          <pc:sldMk cId="1456838719" sldId="536"/>
        </pc:sldMkLst>
        <pc:spChg chg="del">
          <ac:chgData name="HG Tan" userId="426d0d0486ea01c2" providerId="LiveId" clId="{ACC2A65A-3192-412A-A4B4-4B08BA3728B7}" dt="2021-09-18T09:40:02.402" v="768" actId="478"/>
          <ac:spMkLst>
            <pc:docMk/>
            <pc:sldMk cId="1456838719" sldId="536"/>
            <ac:spMk id="2" creationId="{575F66C3-25FB-4746-9DD7-D8AA54D20425}"/>
          </ac:spMkLst>
        </pc:spChg>
        <pc:spChg chg="del">
          <ac:chgData name="HG Tan" userId="426d0d0486ea01c2" providerId="LiveId" clId="{ACC2A65A-3192-412A-A4B4-4B08BA3728B7}" dt="2021-09-18T09:40:06.662" v="769" actId="478"/>
          <ac:spMkLst>
            <pc:docMk/>
            <pc:sldMk cId="1456838719" sldId="536"/>
            <ac:spMk id="3" creationId="{F2902654-F0B0-4B1B-AC76-B04D1A898F19}"/>
          </ac:spMkLst>
        </pc:spChg>
        <pc:spChg chg="add del mod">
          <ac:chgData name="HG Tan" userId="426d0d0486ea01c2" providerId="LiveId" clId="{ACC2A65A-3192-412A-A4B4-4B08BA3728B7}" dt="2021-09-18T10:30:54.635" v="870" actId="478"/>
          <ac:spMkLst>
            <pc:docMk/>
            <pc:sldMk cId="1456838719" sldId="536"/>
            <ac:spMk id="9" creationId="{0D67447A-8CDE-45C7-AB56-118766121831}"/>
          </ac:spMkLst>
        </pc:spChg>
        <pc:spChg chg="add mod ord">
          <ac:chgData name="HG Tan" userId="426d0d0486ea01c2" providerId="LiveId" clId="{ACC2A65A-3192-412A-A4B4-4B08BA3728B7}" dt="2021-09-18T10:31:21.729" v="873" actId="14100"/>
          <ac:spMkLst>
            <pc:docMk/>
            <pc:sldMk cId="1456838719" sldId="536"/>
            <ac:spMk id="10" creationId="{15157549-8DAA-4D39-8CA6-988058DD635B}"/>
          </ac:spMkLst>
        </pc:spChg>
        <pc:spChg chg="add mod">
          <ac:chgData name="HG Tan" userId="426d0d0486ea01c2" providerId="LiveId" clId="{ACC2A65A-3192-412A-A4B4-4B08BA3728B7}" dt="2021-09-18T10:19:03.072" v="787" actId="14100"/>
          <ac:spMkLst>
            <pc:docMk/>
            <pc:sldMk cId="1456838719" sldId="536"/>
            <ac:spMk id="11" creationId="{8758271E-FAAF-4375-967F-29C7BB2ED50E}"/>
          </ac:spMkLst>
        </pc:spChg>
        <pc:spChg chg="add mod">
          <ac:chgData name="HG Tan" userId="426d0d0486ea01c2" providerId="LiveId" clId="{ACC2A65A-3192-412A-A4B4-4B08BA3728B7}" dt="2021-09-18T10:30:48.459" v="869" actId="1036"/>
          <ac:spMkLst>
            <pc:docMk/>
            <pc:sldMk cId="1456838719" sldId="536"/>
            <ac:spMk id="12" creationId="{4C755B3E-2133-4D71-9284-D823922AAF48}"/>
          </ac:spMkLst>
        </pc:spChg>
        <pc:spChg chg="add mod">
          <ac:chgData name="HG Tan" userId="426d0d0486ea01c2" providerId="LiveId" clId="{ACC2A65A-3192-412A-A4B4-4B08BA3728B7}" dt="2021-09-18T10:32:05.478" v="944" actId="20577"/>
          <ac:spMkLst>
            <pc:docMk/>
            <pc:sldMk cId="1456838719" sldId="536"/>
            <ac:spMk id="13" creationId="{1AA2A018-F679-42E4-BC95-6C6F2903403D}"/>
          </ac:spMkLst>
        </pc:spChg>
        <pc:spChg chg="add mod">
          <ac:chgData name="HG Tan" userId="426d0d0486ea01c2" providerId="LiveId" clId="{ACC2A65A-3192-412A-A4B4-4B08BA3728B7}" dt="2021-09-18T10:32:56.148" v="954" actId="1076"/>
          <ac:spMkLst>
            <pc:docMk/>
            <pc:sldMk cId="1456838719" sldId="536"/>
            <ac:spMk id="17" creationId="{B9006501-3ED2-4843-8A09-AA934ED314D6}"/>
          </ac:spMkLst>
        </pc:spChg>
        <pc:picChg chg="add del mod">
          <ac:chgData name="HG Tan" userId="426d0d0486ea01c2" providerId="LiveId" clId="{ACC2A65A-3192-412A-A4B4-4B08BA3728B7}" dt="2021-09-18T10:17:55.982" v="773" actId="478"/>
          <ac:picMkLst>
            <pc:docMk/>
            <pc:sldMk cId="1456838719" sldId="536"/>
            <ac:picMk id="5" creationId="{065DA497-E35B-47EF-AAA6-89A83FF4E8B3}"/>
          </ac:picMkLst>
        </pc:picChg>
        <pc:picChg chg="add del mod">
          <ac:chgData name="HG Tan" userId="426d0d0486ea01c2" providerId="LiveId" clId="{ACC2A65A-3192-412A-A4B4-4B08BA3728B7}" dt="2021-09-18T10:30:31.959" v="853" actId="478"/>
          <ac:picMkLst>
            <pc:docMk/>
            <pc:sldMk cId="1456838719" sldId="536"/>
            <ac:picMk id="7" creationId="{C05A0C67-C71F-45B5-AF40-4C041EBC73F1}"/>
          </ac:picMkLst>
        </pc:picChg>
        <pc:picChg chg="add mod ord">
          <ac:chgData name="HG Tan" userId="426d0d0486ea01c2" providerId="LiveId" clId="{ACC2A65A-3192-412A-A4B4-4B08BA3728B7}" dt="2021-09-18T10:30:39.665" v="858" actId="171"/>
          <ac:picMkLst>
            <pc:docMk/>
            <pc:sldMk cId="1456838719" sldId="536"/>
            <ac:picMk id="15" creationId="{36BC43EF-0061-4454-A1B1-E9443A243C7B}"/>
          </ac:picMkLst>
        </pc:picChg>
      </pc:sldChg>
      <pc:sldChg chg="new del">
        <pc:chgData name="HG Tan" userId="426d0d0486ea01c2" providerId="LiveId" clId="{ACC2A65A-3192-412A-A4B4-4B08BA3728B7}" dt="2021-09-18T10:42:06.497" v="967" actId="47"/>
        <pc:sldMkLst>
          <pc:docMk/>
          <pc:sldMk cId="3122897656" sldId="537"/>
        </pc:sldMkLst>
      </pc:sldChg>
      <pc:sldChg chg="addSp delSp modSp new mod">
        <pc:chgData name="HG Tan" userId="426d0d0486ea01c2" providerId="LiveId" clId="{ACC2A65A-3192-412A-A4B4-4B08BA3728B7}" dt="2021-09-18T10:45:58.720" v="988" actId="1076"/>
        <pc:sldMkLst>
          <pc:docMk/>
          <pc:sldMk cId="4167269821" sldId="537"/>
        </pc:sldMkLst>
        <pc:spChg chg="del">
          <ac:chgData name="HG Tan" userId="426d0d0486ea01c2" providerId="LiveId" clId="{ACC2A65A-3192-412A-A4B4-4B08BA3728B7}" dt="2021-09-18T10:42:39.138" v="969"/>
          <ac:spMkLst>
            <pc:docMk/>
            <pc:sldMk cId="4167269821" sldId="537"/>
            <ac:spMk id="2" creationId="{9FDB4549-AC70-452E-A6C6-22D7EA68AB4B}"/>
          </ac:spMkLst>
        </pc:spChg>
        <pc:spChg chg="del">
          <ac:chgData name="HG Tan" userId="426d0d0486ea01c2" providerId="LiveId" clId="{ACC2A65A-3192-412A-A4B4-4B08BA3728B7}" dt="2021-09-18T10:42:50.561" v="977" actId="478"/>
          <ac:spMkLst>
            <pc:docMk/>
            <pc:sldMk cId="4167269821" sldId="537"/>
            <ac:spMk id="3" creationId="{F87F390B-B96E-474B-BB86-40AFECBA2D5A}"/>
          </ac:spMkLst>
        </pc:spChg>
        <pc:spChg chg="add mod">
          <ac:chgData name="HG Tan" userId="426d0d0486ea01c2" providerId="LiveId" clId="{ACC2A65A-3192-412A-A4B4-4B08BA3728B7}" dt="2021-09-18T10:45:31.214" v="986" actId="26606"/>
          <ac:spMkLst>
            <pc:docMk/>
            <pc:sldMk cId="4167269821" sldId="537"/>
            <ac:spMk id="4" creationId="{B9BE0028-51BA-4916-BBAE-0E2D96BD115E}"/>
          </ac:spMkLst>
        </pc:spChg>
        <pc:spChg chg="add mod">
          <ac:chgData name="HG Tan" userId="426d0d0486ea01c2" providerId="LiveId" clId="{ACC2A65A-3192-412A-A4B4-4B08BA3728B7}" dt="2021-09-18T10:45:58.720" v="988" actId="1076"/>
          <ac:spMkLst>
            <pc:docMk/>
            <pc:sldMk cId="4167269821" sldId="537"/>
            <ac:spMk id="8" creationId="{EACB18DE-97ED-4E29-9D6F-7C53405B30B2}"/>
          </ac:spMkLst>
        </pc:spChg>
        <pc:picChg chg="add mod">
          <ac:chgData name="HG Tan" userId="426d0d0486ea01c2" providerId="LiveId" clId="{ACC2A65A-3192-412A-A4B4-4B08BA3728B7}" dt="2021-09-18T10:45:31.214" v="986" actId="26606"/>
          <ac:picMkLst>
            <pc:docMk/>
            <pc:sldMk cId="4167269821" sldId="537"/>
            <ac:picMk id="6" creationId="{908AA45D-E2CF-4CF2-B578-D06C84F1547C}"/>
          </ac:picMkLst>
        </pc:picChg>
      </pc:sldChg>
      <pc:sldChg chg="addSp delSp modSp new mod modClrScheme chgLayout">
        <pc:chgData name="HG Tan" userId="426d0d0486ea01c2" providerId="LiveId" clId="{ACC2A65A-3192-412A-A4B4-4B08BA3728B7}" dt="2021-09-18T10:44:56.988" v="982" actId="962"/>
        <pc:sldMkLst>
          <pc:docMk/>
          <pc:sldMk cId="137623830" sldId="538"/>
        </pc:sldMkLst>
        <pc:spChg chg="del">
          <ac:chgData name="HG Tan" userId="426d0d0486ea01c2" providerId="LiveId" clId="{ACC2A65A-3192-412A-A4B4-4B08BA3728B7}" dt="2021-09-18T10:44:35.233" v="979" actId="700"/>
          <ac:spMkLst>
            <pc:docMk/>
            <pc:sldMk cId="137623830" sldId="538"/>
            <ac:spMk id="2" creationId="{BAAAED01-82C9-44EA-A4FE-6DE11052B57C}"/>
          </ac:spMkLst>
        </pc:spChg>
        <pc:spChg chg="del">
          <ac:chgData name="HG Tan" userId="426d0d0486ea01c2" providerId="LiveId" clId="{ACC2A65A-3192-412A-A4B4-4B08BA3728B7}" dt="2021-09-18T10:44:35.233" v="979" actId="700"/>
          <ac:spMkLst>
            <pc:docMk/>
            <pc:sldMk cId="137623830" sldId="538"/>
            <ac:spMk id="3" creationId="{7EA091B8-A6DD-43F4-8EF3-9DCB75E8F086}"/>
          </ac:spMkLst>
        </pc:spChg>
        <pc:picChg chg="add mod">
          <ac:chgData name="HG Tan" userId="426d0d0486ea01c2" providerId="LiveId" clId="{ACC2A65A-3192-412A-A4B4-4B08BA3728B7}" dt="2021-09-18T10:44:56.988" v="982" actId="962"/>
          <ac:picMkLst>
            <pc:docMk/>
            <pc:sldMk cId="137623830" sldId="538"/>
            <ac:picMk id="5" creationId="{72DD4747-B17E-4695-B0DD-F89CA9B654D5}"/>
          </ac:picMkLst>
        </pc:picChg>
      </pc:sldChg>
      <pc:sldChg chg="new del">
        <pc:chgData name="HG Tan" userId="426d0d0486ea01c2" providerId="LiveId" clId="{ACC2A65A-3192-412A-A4B4-4B08BA3728B7}" dt="2021-09-19T00:51:48.268" v="993" actId="47"/>
        <pc:sldMkLst>
          <pc:docMk/>
          <pc:sldMk cId="1280547076" sldId="539"/>
        </pc:sldMkLst>
      </pc:sldChg>
      <pc:sldChg chg="modSp add mod">
        <pc:chgData name="HG Tan" userId="426d0d0486ea01c2" providerId="LiveId" clId="{ACC2A65A-3192-412A-A4B4-4B08BA3728B7}" dt="2021-09-19T00:54:52.657" v="1125" actId="20577"/>
        <pc:sldMkLst>
          <pc:docMk/>
          <pc:sldMk cId="1546085570" sldId="539"/>
        </pc:sldMkLst>
        <pc:spChg chg="mod">
          <ac:chgData name="HG Tan" userId="426d0d0486ea01c2" providerId="LiveId" clId="{ACC2A65A-3192-412A-A4B4-4B08BA3728B7}" dt="2021-09-19T00:54:52.657" v="1125" actId="20577"/>
          <ac:spMkLst>
            <pc:docMk/>
            <pc:sldMk cId="1546085570" sldId="539"/>
            <ac:spMk id="5" creationId="{C4F35425-EEE9-4003-B9D4-F07E91500F14}"/>
          </ac:spMkLst>
        </pc:spChg>
      </pc:sldChg>
      <pc:sldChg chg="addSp delSp modSp add mod chgLayout">
        <pc:chgData name="HG Tan" userId="426d0d0486ea01c2" providerId="LiveId" clId="{ACC2A65A-3192-412A-A4B4-4B08BA3728B7}" dt="2021-09-19T02:14:44.162" v="1671" actId="313"/>
        <pc:sldMkLst>
          <pc:docMk/>
          <pc:sldMk cId="539436199" sldId="540"/>
        </pc:sldMkLst>
        <pc:spChg chg="add del">
          <ac:chgData name="HG Tan" userId="426d0d0486ea01c2" providerId="LiveId" clId="{ACC2A65A-3192-412A-A4B4-4B08BA3728B7}" dt="2021-09-19T01:56:48.578" v="1165"/>
          <ac:spMkLst>
            <pc:docMk/>
            <pc:sldMk cId="539436199" sldId="540"/>
            <ac:spMk id="2" creationId="{8E4D65D5-C68C-481E-A6A5-BF4B87D068C7}"/>
          </ac:spMkLst>
        </pc:spChg>
        <pc:spChg chg="mod ord">
          <ac:chgData name="HG Tan" userId="426d0d0486ea01c2" providerId="LiveId" clId="{ACC2A65A-3192-412A-A4B4-4B08BA3728B7}" dt="2021-09-19T01:56:42.050" v="1163" actId="700"/>
          <ac:spMkLst>
            <pc:docMk/>
            <pc:sldMk cId="539436199" sldId="540"/>
            <ac:spMk id="3" creationId="{00000000-0000-0000-0000-000000000000}"/>
          </ac:spMkLst>
        </pc:spChg>
        <pc:spChg chg="mod ord">
          <ac:chgData name="HG Tan" userId="426d0d0486ea01c2" providerId="LiveId" clId="{ACC2A65A-3192-412A-A4B4-4B08BA3728B7}" dt="2021-09-19T02:14:44.162" v="1671" actId="313"/>
          <ac:spMkLst>
            <pc:docMk/>
            <pc:sldMk cId="539436199" sldId="540"/>
            <ac:spMk id="4" creationId="{00000000-0000-0000-0000-000000000000}"/>
          </ac:spMkLst>
        </pc:spChg>
        <pc:spChg chg="add del">
          <ac:chgData name="HG Tan" userId="426d0d0486ea01c2" providerId="LiveId" clId="{ACC2A65A-3192-412A-A4B4-4B08BA3728B7}" dt="2021-09-19T01:57:04.501" v="1169"/>
          <ac:spMkLst>
            <pc:docMk/>
            <pc:sldMk cId="539436199" sldId="540"/>
            <ac:spMk id="8" creationId="{57727DEE-0777-45EC-92F2-EBE98722ABE7}"/>
          </ac:spMkLst>
        </pc:spChg>
      </pc:sldChg>
      <pc:sldChg chg="delSp modSp new mod">
        <pc:chgData name="HG Tan" userId="426d0d0486ea01c2" providerId="LiveId" clId="{ACC2A65A-3192-412A-A4B4-4B08BA3728B7}" dt="2021-09-19T02:33:46.207" v="1742" actId="20577"/>
        <pc:sldMkLst>
          <pc:docMk/>
          <pc:sldMk cId="2257840592" sldId="541"/>
        </pc:sldMkLst>
        <pc:spChg chg="del">
          <ac:chgData name="HG Tan" userId="426d0d0486ea01c2" providerId="LiveId" clId="{ACC2A65A-3192-412A-A4B4-4B08BA3728B7}" dt="2021-09-19T02:07:14.681" v="1434" actId="478"/>
          <ac:spMkLst>
            <pc:docMk/>
            <pc:sldMk cId="2257840592" sldId="541"/>
            <ac:spMk id="2" creationId="{114D1273-1C66-42F1-AA19-5333E6D9F2F5}"/>
          </ac:spMkLst>
        </pc:spChg>
        <pc:spChg chg="mod">
          <ac:chgData name="HG Tan" userId="426d0d0486ea01c2" providerId="LiveId" clId="{ACC2A65A-3192-412A-A4B4-4B08BA3728B7}" dt="2021-09-19T02:33:46.207" v="1742" actId="20577"/>
          <ac:spMkLst>
            <pc:docMk/>
            <pc:sldMk cId="2257840592" sldId="541"/>
            <ac:spMk id="3" creationId="{ADB6485E-5E98-4B9B-B617-DD8E432767BD}"/>
          </ac:spMkLst>
        </pc:spChg>
      </pc:sldChg>
      <pc:sldChg chg="new">
        <pc:chgData name="HG Tan" userId="426d0d0486ea01c2" providerId="LiveId" clId="{ACC2A65A-3192-412A-A4B4-4B08BA3728B7}" dt="2021-09-19T02:35:25.097" v="1743" actId="680"/>
        <pc:sldMkLst>
          <pc:docMk/>
          <pc:sldMk cId="3447809251" sldId="54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BEA0E-FACB-4798-9BDA-F9AAD17C7D9F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4D55-B56C-4DD5-BDDE-333B379BEA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95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9pPr>
          </a:lstStyle>
          <a:p>
            <a:fld id="{58652376-84BA-45EB-ADF9-F8917EE4E4FE}" type="slidenum">
              <a:rPr lang="en-GB" altLang="en-US" sz="1000" smtClean="0">
                <a:uFillTx/>
                <a:latin typeface="Arial" panose="020B0604020202020204" pitchFamily="34" charset="0"/>
              </a:rPr>
              <a:pPr/>
              <a:t>1</a:t>
            </a:fld>
            <a:endParaRPr lang="en-GB" altLang="en-US" sz="1000" dirty="0">
              <a:uFillTx/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altLang="en-US" dirty="0"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6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>
                <a:solidFill>
                  <a:srgbClr val="000000"/>
                </a:solidFill>
              </a:rPr>
              <a:pPr/>
              <a:t>41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7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FCFS Disadvantage:</a:t>
            </a:r>
          </a:p>
          <a:p>
            <a:pPr lvl="1"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first process can be so long that it will </a:t>
            </a:r>
            <a:r>
              <a:rPr lang="en-US" sz="26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hog the CPU</a:t>
            </a:r>
            <a:endParaRPr lang="en-US" sz="2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As a result, </a:t>
            </a:r>
            <a:r>
              <a:rPr lang="en-US" sz="2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throughput 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can drop dramatically when long processes monopolize the CPU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17A45-7147-47E1-AAE3-461364DF2288}" type="slidenum">
              <a:rPr lang="en-GB" altLang="en-US" smtClean="0"/>
              <a:pPr>
                <a:defRPr/>
              </a:pPr>
              <a:t>44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377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09600"/>
            <a:ext cx="1016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2190308"/>
            <a:ext cx="58928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uFillTx/>
                <a:latin typeface="Verdana" pitchFamily="34" charset="0"/>
              </a:defRPr>
            </a:lvl1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1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70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788400" cy="6248400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72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622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uFillTx/>
              </a:defRPr>
            </a:lvl1pPr>
            <a:lvl2pPr marL="457189" indent="0">
              <a:buNone/>
              <a:defRPr sz="1800">
                <a:uFillTx/>
              </a:defRPr>
            </a:lvl2pPr>
            <a:lvl3pPr marL="914377" indent="0">
              <a:buNone/>
              <a:defRPr sz="1600">
                <a:uFillTx/>
              </a:defRPr>
            </a:lvl3pPr>
            <a:lvl4pPr marL="1371566" indent="0">
              <a:buNone/>
              <a:defRPr sz="1400">
                <a:uFillTx/>
              </a:defRPr>
            </a:lvl4pPr>
            <a:lvl5pPr marL="1828754" indent="0">
              <a:buNone/>
              <a:defRPr sz="1400">
                <a:uFillTx/>
              </a:defRPr>
            </a:lvl5pPr>
            <a:lvl6pPr marL="2285943" indent="0">
              <a:buNone/>
              <a:defRPr sz="1400">
                <a:uFillTx/>
              </a:defRPr>
            </a:lvl6pPr>
            <a:lvl7pPr marL="2743131" indent="0">
              <a:buNone/>
              <a:defRPr sz="1400">
                <a:uFillTx/>
              </a:defRPr>
            </a:lvl7pPr>
            <a:lvl8pPr marL="3200320" indent="0">
              <a:buNone/>
              <a:defRPr sz="1400">
                <a:uFillTx/>
              </a:defRPr>
            </a:lvl8pPr>
            <a:lvl9pPr marL="3657509" indent="0">
              <a:buNone/>
              <a:defRPr sz="14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5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51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18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15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4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189" indent="0">
              <a:buNone/>
              <a:defRPr sz="1200">
                <a:uFillTx/>
              </a:defRPr>
            </a:lvl2pPr>
            <a:lvl3pPr marL="914377" indent="0">
              <a:buNone/>
              <a:defRPr sz="1000">
                <a:uFillTx/>
              </a:defRPr>
            </a:lvl3pPr>
            <a:lvl4pPr marL="1371566" indent="0">
              <a:buNone/>
              <a:defRPr sz="900">
                <a:uFillTx/>
              </a:defRPr>
            </a:lvl4pPr>
            <a:lvl5pPr marL="1828754" indent="0">
              <a:buNone/>
              <a:defRPr sz="900">
                <a:uFillTx/>
              </a:defRPr>
            </a:lvl5pPr>
            <a:lvl6pPr marL="2285943" indent="0">
              <a:buNone/>
              <a:defRPr sz="900">
                <a:uFillTx/>
              </a:defRPr>
            </a:lvl6pPr>
            <a:lvl7pPr marL="2743131" indent="0">
              <a:buNone/>
              <a:defRPr sz="900">
                <a:uFillTx/>
              </a:defRPr>
            </a:lvl7pPr>
            <a:lvl8pPr marL="3200320" indent="0">
              <a:buNone/>
              <a:defRPr sz="900">
                <a:uFillTx/>
              </a:defRPr>
            </a:lvl8pPr>
            <a:lvl9pPr marL="3657509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230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189" indent="0">
              <a:buNone/>
              <a:defRPr sz="2800">
                <a:uFillTx/>
              </a:defRPr>
            </a:lvl2pPr>
            <a:lvl3pPr marL="914377" indent="0">
              <a:buNone/>
              <a:defRPr sz="2400">
                <a:uFillTx/>
              </a:defRPr>
            </a:lvl3pPr>
            <a:lvl4pPr marL="1371566" indent="0">
              <a:buNone/>
              <a:defRPr sz="2000">
                <a:uFillTx/>
              </a:defRPr>
            </a:lvl4pPr>
            <a:lvl5pPr marL="1828754" indent="0">
              <a:buNone/>
              <a:defRPr sz="2000">
                <a:uFillTx/>
              </a:defRPr>
            </a:lvl5pPr>
            <a:lvl6pPr marL="2285943" indent="0">
              <a:buNone/>
              <a:defRPr sz="2000">
                <a:uFillTx/>
              </a:defRPr>
            </a:lvl6pPr>
            <a:lvl7pPr marL="2743131" indent="0">
              <a:buNone/>
              <a:defRPr sz="2000">
                <a:uFillTx/>
              </a:defRPr>
            </a:lvl7pPr>
            <a:lvl8pPr marL="3200320" indent="0">
              <a:buNone/>
              <a:defRPr sz="2000">
                <a:uFillTx/>
              </a:defRPr>
            </a:lvl8pPr>
            <a:lvl9pPr marL="3657509" indent="0">
              <a:buNone/>
              <a:defRPr sz="2000">
                <a:uFillTx/>
              </a:defRPr>
            </a:lvl9pPr>
          </a:lstStyle>
          <a:p>
            <a:pPr lvl="0"/>
            <a:endParaRPr lang="en-US" noProof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189" indent="0">
              <a:buNone/>
              <a:defRPr sz="1200">
                <a:uFillTx/>
              </a:defRPr>
            </a:lvl2pPr>
            <a:lvl3pPr marL="914377" indent="0">
              <a:buNone/>
              <a:defRPr sz="1000">
                <a:uFillTx/>
              </a:defRPr>
            </a:lvl3pPr>
            <a:lvl4pPr marL="1371566" indent="0">
              <a:buNone/>
              <a:defRPr sz="900">
                <a:uFillTx/>
              </a:defRPr>
            </a:lvl4pPr>
            <a:lvl5pPr marL="1828754" indent="0">
              <a:buNone/>
              <a:defRPr sz="900">
                <a:uFillTx/>
              </a:defRPr>
            </a:lvl5pPr>
            <a:lvl6pPr marL="2285943" indent="0">
              <a:buNone/>
              <a:defRPr sz="900">
                <a:uFillTx/>
              </a:defRPr>
            </a:lvl6pPr>
            <a:lvl7pPr marL="2743131" indent="0">
              <a:buNone/>
              <a:defRPr sz="900">
                <a:uFillTx/>
              </a:defRPr>
            </a:lvl7pPr>
            <a:lvl8pPr marL="3200320" indent="0">
              <a:buNone/>
              <a:defRPr sz="900">
                <a:uFillTx/>
              </a:defRPr>
            </a:lvl8pPr>
            <a:lvl9pPr marL="3657509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76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uFillTx/>
              </a:rPr>
              <a:t>Click to edit Master text styles</a:t>
            </a:r>
          </a:p>
          <a:p>
            <a:pPr lvl="1"/>
            <a:r>
              <a:rPr lang="en-US" altLang="en-US" dirty="0">
                <a:uFillTx/>
              </a:rPr>
              <a:t>Second level</a:t>
            </a:r>
          </a:p>
          <a:p>
            <a:pPr lvl="2"/>
            <a:r>
              <a:rPr lang="en-US" altLang="en-US" dirty="0">
                <a:uFillTx/>
              </a:rPr>
              <a:t>Third level</a:t>
            </a:r>
          </a:p>
          <a:p>
            <a:pPr lvl="3"/>
            <a:r>
              <a:rPr lang="en-US" altLang="en-US" dirty="0">
                <a:uFillTx/>
              </a:rPr>
              <a:t>Fourth level</a:t>
            </a:r>
          </a:p>
          <a:p>
            <a:pPr lvl="4"/>
            <a:r>
              <a:rPr lang="en-US" altLang="en-US" dirty="0">
                <a:uFillTx/>
              </a:rPr>
              <a:t>Fifth level</a:t>
            </a:r>
          </a:p>
        </p:txBody>
      </p:sp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2235200" y="6400800"/>
            <a:ext cx="66040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Diploma in </a:t>
            </a:r>
            <a:r>
              <a:rPr kumimoji="0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CSF &amp; IT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OSNF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AY21/22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Sem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1.2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5080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-38100"/>
            <a:ext cx="12192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1988800" cy="6858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uFillTx/>
              </a:rPr>
              <a:t>Title</a:t>
            </a:r>
          </a:p>
        </p:txBody>
      </p:sp>
      <p:pic>
        <p:nvPicPr>
          <p:cNvPr id="1031" name="Picture 22" descr="School of ICT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08000" y="6270630"/>
            <a:ext cx="2286000" cy="5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8636000" y="6642103"/>
            <a:ext cx="284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uFillTx/>
                <a:latin typeface="Arial Narrow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Last update: </a:t>
            </a:r>
            <a:fld id="{8ABEE5FE-1DE1-4424-9918-16A677C6523F}" type="datetime8">
              <a:rPr kumimoji="0" lang="en-SG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29/10/2021 12:01 PM</a:t>
            </a:fld>
            <a:endParaRPr kumimoji="0" lang="en-SG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fld id="{C5590DDD-6585-4C1F-803E-C9EDC7C753FD}" type="slidenum">
              <a:rPr kumimoji="0" lang="en-SG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‹#›</a:t>
            </a:fld>
            <a:endParaRPr kumimoji="0" lang="en-SG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91A63-5DC8-40C0-979E-5606F14B9A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0" y="0"/>
            <a:ext cx="1404938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    Official Open</a:t>
            </a:r>
          </a:p>
        </p:txBody>
      </p:sp>
    </p:spTree>
    <p:extLst>
      <p:ext uri="{BB962C8B-B14F-4D97-AF65-F5344CB8AC3E}">
        <p14:creationId xmlns:p14="http://schemas.microsoft.com/office/powerpoint/2010/main" val="11240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0">
          <a:solidFill>
            <a:schemeClr val="bg1"/>
          </a:solidFill>
          <a:effectLst/>
          <a:uFillTx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uFillTx/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uFillTx/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uFillTx/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9pPr>
    </p:bodyStyle>
    <p:otherStyle>
      <a:defPPr>
        <a:defRPr lang="en-US">
          <a:uFillTx/>
        </a:defRPr>
      </a:defPPr>
      <a:lvl1pPr marL="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9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10886" y="6224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en-US" altLang="en-US" sz="2400" b="0" dirty="0">
              <a:latin typeface="Verdana" panose="020B0604030504040204" pitchFamily="34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2021810"/>
            <a:ext cx="7924800" cy="1752600"/>
          </a:xfrm>
        </p:spPr>
        <p:txBody>
          <a:bodyPr/>
          <a:lstStyle/>
          <a:p>
            <a:pPr algn="ctr"/>
            <a:r>
              <a:rPr lang="en-SG" sz="3600" dirty="0" smtClean="0"/>
              <a:t>Process Management – Part 1</a:t>
            </a:r>
            <a:endParaRPr lang="en-US" sz="3600" dirty="0"/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4114800" y="4648200"/>
            <a:ext cx="54864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>
                <a:uFillTx/>
              </a:defRPr>
            </a:pPr>
            <a:r>
              <a:rPr kumimoji="1" lang="en-GB" altLang="en-US" b="1" dirty="0" smtClean="0">
                <a:latin typeface="Arial Narrow" pitchFamily="34" charset="0"/>
              </a:rPr>
              <a:t>Operating System &amp; Network Fundamentals (OSNF)</a:t>
            </a:r>
            <a:endParaRPr kumimoji="1" lang="en-GB" altLang="en-US" b="1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>
                <a:uFillTx/>
              </a:defRPr>
            </a:pPr>
            <a:r>
              <a:rPr kumimoji="1" lang="en-GB" altLang="en-US" dirty="0">
                <a:latin typeface="Arial Narrow" pitchFamily="34" charset="0"/>
              </a:rPr>
              <a:t>Diploma in </a:t>
            </a:r>
            <a:r>
              <a:rPr kumimoji="1" lang="en-GB" altLang="en-US" dirty="0" smtClean="0">
                <a:latin typeface="Arial Narrow" pitchFamily="34" charset="0"/>
              </a:rPr>
              <a:t>CSF</a:t>
            </a:r>
            <a:r>
              <a:rPr kumimoji="1" lang="en-GB" altLang="en-US" dirty="0">
                <a:latin typeface="Arial Narrow" pitchFamily="34" charset="0"/>
              </a:rPr>
              <a:t> </a:t>
            </a:r>
            <a:r>
              <a:rPr kumimoji="1" lang="en-GB" altLang="en-US" dirty="0" smtClean="0">
                <a:latin typeface="Arial Narrow" pitchFamily="34" charset="0"/>
              </a:rPr>
              <a:t>&amp; IT</a:t>
            </a:r>
            <a:endParaRPr kumimoji="1" lang="en-GB" altLang="en-US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>
                <a:uFillTx/>
              </a:defRPr>
            </a:pPr>
            <a:r>
              <a:rPr kumimoji="1" lang="en-GB" altLang="en-US" dirty="0">
                <a:latin typeface="Arial Narrow" pitchFamily="34" charset="0"/>
              </a:rPr>
              <a:t>Year </a:t>
            </a:r>
            <a:r>
              <a:rPr kumimoji="1" lang="en-GB" altLang="en-US" dirty="0" smtClean="0">
                <a:latin typeface="Arial Narrow" pitchFamily="34" charset="0"/>
              </a:rPr>
              <a:t>1 </a:t>
            </a:r>
            <a:r>
              <a:rPr kumimoji="1" lang="en-GB" altLang="en-US" dirty="0">
                <a:latin typeface="Arial Narrow" pitchFamily="34" charset="0"/>
              </a:rPr>
              <a:t>(2021/22), Semester </a:t>
            </a:r>
            <a:r>
              <a:rPr kumimoji="1" lang="en-GB" altLang="en-US" dirty="0" smtClean="0">
                <a:latin typeface="Arial Narrow" pitchFamily="34" charset="0"/>
              </a:rPr>
              <a:t>1.1</a:t>
            </a:r>
            <a:endParaRPr kumimoji="1" lang="en-GB" alt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3" name="Line 15"/>
          <p:cNvSpPr>
            <a:spLocks noChangeShapeType="1"/>
          </p:cNvSpPr>
          <p:nvPr/>
        </p:nvSpPr>
        <p:spPr bwMode="auto">
          <a:xfrm>
            <a:off x="1839686" y="1219200"/>
            <a:ext cx="1035231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104" name="Picture 16" descr="School of I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5400" y="98425"/>
            <a:ext cx="3048000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773668"/>
            <a:ext cx="1752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>
                <a:uFillTx/>
              </a:defRPr>
            </a:pPr>
            <a:r>
              <a:rPr lang="en-GB" sz="1800" b="1" dirty="0">
                <a:solidFill>
                  <a:schemeClr val="bg1"/>
                </a:solidFill>
                <a:latin typeface="Tahoma" pitchFamily="34" charset="0"/>
              </a:rPr>
              <a:t>Session </a:t>
            </a:r>
            <a:r>
              <a:rPr lang="en-GB" sz="1800" b="1" dirty="0" smtClean="0">
                <a:solidFill>
                  <a:schemeClr val="bg1"/>
                </a:solidFill>
                <a:latin typeface="Tahoma" pitchFamily="34" charset="0"/>
              </a:rPr>
              <a:t>3.1</a:t>
            </a:r>
            <a:endParaRPr lang="en-GB" sz="1800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Following are the </a:t>
            </a:r>
            <a:r>
              <a:rPr lang="en-US" sz="2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ommon </a:t>
            </a:r>
            <a:r>
              <a:rPr lang="en-US" sz="2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rocess </a:t>
            </a:r>
            <a:r>
              <a:rPr lang="en-US" sz="2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cheduling </a:t>
            </a:r>
            <a:r>
              <a:rPr lang="en-US" sz="2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schemes: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First Come First Served (FCFS)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Shortest Job Next (SJN)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Shortest Remaining Time First (SRTF)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Round Robin (RR)</a:t>
            </a:r>
          </a:p>
          <a:p>
            <a:pPr marL="514347" indent="-457200">
              <a:defRPr/>
            </a:pPr>
            <a:r>
              <a:rPr lang="en-US" b="0" dirty="0" smtClean="0"/>
              <a:t>We will study two such schemes in this session.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245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7088" y="2169043"/>
            <a:ext cx="7097823" cy="2895600"/>
          </a:xfrm>
        </p:spPr>
        <p:txBody>
          <a:bodyPr/>
          <a:lstStyle/>
          <a:p>
            <a:pPr algn="ctr"/>
            <a:r>
              <a:rPr lang="en-SG" sz="4000" b="0" dirty="0" smtClean="0"/>
              <a:t>First Come First Served</a:t>
            </a:r>
            <a:endParaRPr lang="en-SG" sz="4000" b="0" dirty="0"/>
          </a:p>
        </p:txBody>
      </p:sp>
    </p:spTree>
    <p:extLst>
      <p:ext uri="{BB962C8B-B14F-4D97-AF65-F5344CB8AC3E}">
        <p14:creationId xmlns:p14="http://schemas.microsoft.com/office/powerpoint/2010/main" val="31099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imagine the Process Manager as the owner/server of a </a:t>
            </a:r>
            <a:r>
              <a:rPr lang="en-US" dirty="0" err="1" smtClean="0"/>
              <a:t>Nasi</a:t>
            </a:r>
            <a:r>
              <a:rPr lang="en-US" dirty="0" smtClean="0"/>
              <a:t> </a:t>
            </a:r>
            <a:r>
              <a:rPr lang="en-US" dirty="0" err="1" smtClean="0"/>
              <a:t>Lemak</a:t>
            </a:r>
            <a:r>
              <a:rPr lang="en-US" dirty="0" smtClean="0"/>
              <a:t> store in Changi Village Hawker Centre. </a:t>
            </a:r>
          </a:p>
          <a:p>
            <a:r>
              <a:rPr lang="en-US" dirty="0" smtClean="0"/>
              <a:t>The processes are like the customers queuing and waiting to be served.</a:t>
            </a:r>
          </a:p>
          <a:p>
            <a:r>
              <a:rPr lang="en-US" dirty="0"/>
              <a:t>D</a:t>
            </a:r>
            <a:r>
              <a:rPr lang="en-US" dirty="0" smtClean="0"/>
              <a:t>ifferent customers want different number of packets of </a:t>
            </a:r>
            <a:r>
              <a:rPr lang="en-US" dirty="0" err="1" smtClean="0"/>
              <a:t>Nasi</a:t>
            </a:r>
            <a:r>
              <a:rPr lang="en-US" dirty="0" smtClean="0"/>
              <a:t> </a:t>
            </a:r>
            <a:r>
              <a:rPr lang="en-US" dirty="0" err="1" smtClean="0"/>
              <a:t>Lemak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5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811" y="802342"/>
            <a:ext cx="11131177" cy="4572000"/>
          </a:xfrm>
        </p:spPr>
        <p:txBody>
          <a:bodyPr/>
          <a:lstStyle/>
          <a:p>
            <a:pPr>
              <a:defRPr/>
            </a:pP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 processes A, B, C and D </a:t>
            </a:r>
            <a:r>
              <a:rPr lang="en-US" sz="24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arrived/invoked at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 = 0, 1, 6 and 5 respectively as shown in the table.</a:t>
            </a:r>
          </a:p>
          <a:p>
            <a:pPr>
              <a:defRPr/>
            </a:pPr>
            <a:endParaRPr lang="en-US" sz="2400" b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4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400" b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4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400" b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400" b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4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They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are said to “arrive” at the </a:t>
            </a:r>
            <a:r>
              <a:rPr 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Ready Queue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 the respective time - Arrival Time (AT).</a:t>
            </a:r>
          </a:p>
          <a:p>
            <a:pPr>
              <a:defRPr/>
            </a:pP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estimated time for CPU to execute each process is also given – Burst Time (BT</a:t>
            </a:r>
            <a:r>
              <a:rPr lang="en-US" sz="24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330" y="1398494"/>
            <a:ext cx="360651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0" y="834278"/>
            <a:ext cx="2314575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40424" y="7674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Description: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Put processes in their arrival time slots in the ready queue. Also include their burst </a:t>
            </a:r>
            <a:r>
              <a:rPr lang="en-US" dirty="0" smtClean="0">
                <a:solidFill>
                  <a:srgbClr val="800000"/>
                </a:solidFill>
              </a:rPr>
              <a:t>time (like number of clock cycles) </a:t>
            </a:r>
            <a:r>
              <a:rPr lang="en-US" dirty="0">
                <a:solidFill>
                  <a:srgbClr val="800000"/>
                </a:solidFill>
              </a:rPr>
              <a:t>in brackets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How process manager schedules these processes to be processed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7296"/>
              </p:ext>
            </p:extLst>
          </p:nvPr>
        </p:nvGraphicFramePr>
        <p:xfrm>
          <a:off x="1903507" y="4052048"/>
          <a:ext cx="3251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2308411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4986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340999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49133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5700" y="3213848"/>
            <a:ext cx="198362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READY QUEUE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93646"/>
              </p:ext>
            </p:extLst>
          </p:nvPr>
        </p:nvGraphicFramePr>
        <p:xfrm>
          <a:off x="4569139" y="3242534"/>
          <a:ext cx="363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(7)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95816"/>
              </p:ext>
            </p:extLst>
          </p:nvPr>
        </p:nvGraphicFramePr>
        <p:xfrm>
          <a:off x="4172059" y="3227294"/>
          <a:ext cx="3650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9265"/>
              </p:ext>
            </p:extLst>
          </p:nvPr>
        </p:nvGraphicFramePr>
        <p:xfrm>
          <a:off x="2554820" y="3225551"/>
          <a:ext cx="3888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72488"/>
              </p:ext>
            </p:extLst>
          </p:nvPr>
        </p:nvGraphicFramePr>
        <p:xfrm>
          <a:off x="2157975" y="3237454"/>
          <a:ext cx="3678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(8)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0" y="834278"/>
            <a:ext cx="2314575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40423" y="767424"/>
            <a:ext cx="88033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Description: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Put processes in their arrival time slots in the ready queue. Also include their burst </a:t>
            </a:r>
            <a:r>
              <a:rPr lang="en-US" dirty="0" smtClean="0">
                <a:solidFill>
                  <a:srgbClr val="800000"/>
                </a:solidFill>
              </a:rPr>
              <a:t>time (like number of clock cycles) </a:t>
            </a:r>
            <a:r>
              <a:rPr lang="en-US" dirty="0">
                <a:solidFill>
                  <a:srgbClr val="800000"/>
                </a:solidFill>
              </a:rPr>
              <a:t>in </a:t>
            </a:r>
            <a:r>
              <a:rPr lang="en-US" dirty="0" smtClean="0">
                <a:solidFill>
                  <a:srgbClr val="800000"/>
                </a:solidFill>
              </a:rPr>
              <a:t>brackets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the Gantt Chart.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How process manager schedules these processes to be processed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3507" y="4052048"/>
          <a:ext cx="3251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2308411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4986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340999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49133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5700" y="3213848"/>
            <a:ext cx="198362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READY QUEUE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69139" y="3242534"/>
          <a:ext cx="363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(7)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72059" y="3227294"/>
          <a:ext cx="3650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554820" y="3225551"/>
          <a:ext cx="3888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157975" y="3237454"/>
          <a:ext cx="3678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(8)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5700" y="4888051"/>
            <a:ext cx="188606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GANTT CHART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57000"/>
              </p:ext>
            </p:extLst>
          </p:nvPr>
        </p:nvGraphicFramePr>
        <p:xfrm>
          <a:off x="1896035" y="5521065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2299799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553635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74143" y="5294662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7257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0" y="834278"/>
            <a:ext cx="2314575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40423" y="767424"/>
            <a:ext cx="88033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Description: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Put processes in their arrival time slots in the ready queue. Also include their burst </a:t>
            </a:r>
            <a:r>
              <a:rPr lang="en-US" dirty="0" smtClean="0">
                <a:solidFill>
                  <a:srgbClr val="800000"/>
                </a:solidFill>
              </a:rPr>
              <a:t>time (like number of clock cycles) </a:t>
            </a:r>
            <a:r>
              <a:rPr lang="en-US" dirty="0">
                <a:solidFill>
                  <a:srgbClr val="800000"/>
                </a:solidFill>
              </a:rPr>
              <a:t>in </a:t>
            </a:r>
            <a:r>
              <a:rPr lang="en-US" dirty="0" smtClean="0">
                <a:solidFill>
                  <a:srgbClr val="800000"/>
                </a:solidFill>
              </a:rPr>
              <a:t>brackets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the Gantt Chart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Take process in front of the ready queue and apply it on the Gantt chart.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How process manager schedules these processes to be processed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3507" y="4052048"/>
          <a:ext cx="3251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2308411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4986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340999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49133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5700" y="3213848"/>
            <a:ext cx="198362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READY QUEUE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69139" y="3242534"/>
          <a:ext cx="363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(7)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72059" y="3227294"/>
          <a:ext cx="3650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554820" y="3225551"/>
          <a:ext cx="3888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157975" y="3237454"/>
          <a:ext cx="3678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(8)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5700" y="4888051"/>
            <a:ext cx="188606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GANTT CHART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896035" y="5521065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2299799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553635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74143" y="5294662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17737"/>
              </p:ext>
            </p:extLst>
          </p:nvPr>
        </p:nvGraphicFramePr>
        <p:xfrm>
          <a:off x="2156364" y="491266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 bwMode="auto">
          <a:xfrm>
            <a:off x="5407254" y="4937742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2162656" y="3249706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9245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0" y="834278"/>
            <a:ext cx="2314575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40423" y="767424"/>
            <a:ext cx="88033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Description: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Put processes in their arrival time slots in the ready queue. Also include their burst </a:t>
            </a:r>
            <a:r>
              <a:rPr lang="en-US" dirty="0" smtClean="0">
                <a:solidFill>
                  <a:srgbClr val="800000"/>
                </a:solidFill>
              </a:rPr>
              <a:t>time (like number of clock cycles) </a:t>
            </a:r>
            <a:r>
              <a:rPr lang="en-US" dirty="0">
                <a:solidFill>
                  <a:srgbClr val="800000"/>
                </a:solidFill>
              </a:rPr>
              <a:t>in </a:t>
            </a:r>
            <a:r>
              <a:rPr lang="en-US" dirty="0" smtClean="0">
                <a:solidFill>
                  <a:srgbClr val="800000"/>
                </a:solidFill>
              </a:rPr>
              <a:t>brackets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the Gantt Chart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Take process in front of the ready queue and apply it on the Gantt chart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The process will run to its completion in the Gantt chart</a:t>
            </a:r>
            <a:r>
              <a:rPr lang="en-US" dirty="0" smtClean="0">
                <a:solidFill>
                  <a:srgbClr val="800000"/>
                </a:solidFill>
              </a:rPr>
              <a:t>. </a:t>
            </a:r>
            <a:r>
              <a:rPr lang="en-US" dirty="0">
                <a:solidFill>
                  <a:srgbClr val="800000"/>
                </a:solidFill>
              </a:rPr>
              <a:t>Once the process is finished, strike it off the ready queue.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How process manager schedules these processes to be processed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3507" y="4052048"/>
          <a:ext cx="3251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2308411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4986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340999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49133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5700" y="3213848"/>
            <a:ext cx="198362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READY QUEUE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69139" y="3242534"/>
          <a:ext cx="363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(7)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72059" y="3227294"/>
          <a:ext cx="3650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554820" y="3225551"/>
          <a:ext cx="3888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157975" y="3237454"/>
          <a:ext cx="3678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(8)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5700" y="4888051"/>
            <a:ext cx="188606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GANTT CHART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896035" y="5521065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2299799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553635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74143" y="5294662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156364" y="491266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 bwMode="auto">
          <a:xfrm>
            <a:off x="5407254" y="4937742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2162656" y="3249706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5609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0" y="834278"/>
            <a:ext cx="2314575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40423" y="767424"/>
            <a:ext cx="88033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Description: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Put processes in their arrival time slots in the ready queue. Also include their burst </a:t>
            </a:r>
            <a:r>
              <a:rPr lang="en-US" dirty="0" smtClean="0">
                <a:solidFill>
                  <a:srgbClr val="800000"/>
                </a:solidFill>
              </a:rPr>
              <a:t>time (like number of clock cycles) </a:t>
            </a:r>
            <a:r>
              <a:rPr lang="en-US" dirty="0">
                <a:solidFill>
                  <a:srgbClr val="800000"/>
                </a:solidFill>
              </a:rPr>
              <a:t>in </a:t>
            </a:r>
            <a:r>
              <a:rPr lang="en-US" dirty="0" smtClean="0">
                <a:solidFill>
                  <a:srgbClr val="800000"/>
                </a:solidFill>
              </a:rPr>
              <a:t>brackets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the Gantt Chart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Take process in front of the ready queue and apply it on the Gantt chart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The process will run to its completion in the Gantt chart</a:t>
            </a:r>
            <a:r>
              <a:rPr lang="en-US" dirty="0" smtClean="0">
                <a:solidFill>
                  <a:srgbClr val="800000"/>
                </a:solidFill>
              </a:rPr>
              <a:t>. </a:t>
            </a:r>
            <a:r>
              <a:rPr lang="en-US" dirty="0">
                <a:solidFill>
                  <a:srgbClr val="800000"/>
                </a:solidFill>
              </a:rPr>
              <a:t>Once the process is finished, strike it off the ready queue.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How process manager schedules these processes to be processed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3507" y="4052048"/>
          <a:ext cx="3251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2308411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4986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340999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49133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5700" y="3213848"/>
            <a:ext cx="198362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READY QUEUE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69139" y="3242534"/>
          <a:ext cx="363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(7)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72059" y="3227294"/>
          <a:ext cx="3650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554820" y="3225551"/>
          <a:ext cx="3888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157975" y="3237454"/>
          <a:ext cx="3678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(8)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5700" y="4888051"/>
            <a:ext cx="188606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GANTT CHART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896035" y="5521065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2299799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553635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74143" y="5294662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156364" y="491266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 bwMode="auto">
          <a:xfrm>
            <a:off x="5407254" y="4937742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2162656" y="3249706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8389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0" y="834278"/>
            <a:ext cx="2314575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40423" y="767424"/>
            <a:ext cx="88033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Description: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Put processes in their arrival time slots in the ready queue. Also include their burst </a:t>
            </a:r>
            <a:r>
              <a:rPr lang="en-US" dirty="0" smtClean="0">
                <a:solidFill>
                  <a:srgbClr val="800000"/>
                </a:solidFill>
              </a:rPr>
              <a:t>time (like number of clock cycles) </a:t>
            </a:r>
            <a:r>
              <a:rPr lang="en-US" dirty="0">
                <a:solidFill>
                  <a:srgbClr val="800000"/>
                </a:solidFill>
              </a:rPr>
              <a:t>in </a:t>
            </a:r>
            <a:r>
              <a:rPr lang="en-US" dirty="0" smtClean="0">
                <a:solidFill>
                  <a:srgbClr val="800000"/>
                </a:solidFill>
              </a:rPr>
              <a:t>brackets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the Gantt Chart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Take process in front of the ready queue and apply it on the Gantt chart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The process will run to its completion in the Gantt chart. Once the process is finished, strike it off the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800000"/>
                </a:solidFill>
              </a:rPr>
              <a:t>Repeat 4 and 5 for the remaining processes</a:t>
            </a: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How process manager schedules these processes to be processed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3507" y="4052048"/>
          <a:ext cx="3251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2308411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4986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340999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49133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5700" y="3213848"/>
            <a:ext cx="198362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READY QUEUE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69139" y="3242534"/>
          <a:ext cx="363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(7)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72059" y="3227294"/>
          <a:ext cx="3650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554820" y="3225551"/>
          <a:ext cx="3888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157975" y="3237454"/>
          <a:ext cx="3678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(8)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5700" y="4888051"/>
            <a:ext cx="188606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GANTT CHART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896035" y="5521065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2299799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553635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74143" y="5294662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156364" y="491266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 bwMode="auto">
          <a:xfrm>
            <a:off x="5407254" y="4937742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3249"/>
              </p:ext>
            </p:extLst>
          </p:nvPr>
        </p:nvGraphicFramePr>
        <p:xfrm>
          <a:off x="5359210" y="4356848"/>
          <a:ext cx="3888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val 26"/>
          <p:cNvSpPr/>
          <p:nvPr/>
        </p:nvSpPr>
        <p:spPr bwMode="auto">
          <a:xfrm>
            <a:off x="6621743" y="4953064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2584460" y="3213848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2162656" y="3249706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40692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F0F0-0F9A-4A40-93BB-D0398B6D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7B7C-DC92-45AF-BCEE-28D247F3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/>
              <a:t>At the end of this session, the learners are expected to be able </a:t>
            </a:r>
            <a:r>
              <a:rPr lang="en-SG" sz="2800" dirty="0" smtClean="0"/>
              <a:t>to:</a:t>
            </a:r>
          </a:p>
          <a:p>
            <a:pPr lvl="1"/>
            <a:r>
              <a:rPr lang="en-SG" sz="2400" dirty="0" smtClean="0"/>
              <a:t>Describe what is process management and how it works?</a:t>
            </a:r>
          </a:p>
          <a:p>
            <a:pPr lvl="1"/>
            <a:r>
              <a:rPr lang="en-SG" sz="2400" dirty="0" smtClean="0"/>
              <a:t>Work out the Average Turn Around Time and Waiting Time in FCFS and RR Scheme</a:t>
            </a:r>
          </a:p>
          <a:p>
            <a:pPr lvl="1"/>
            <a:r>
              <a:rPr lang="en-SG" sz="2400" dirty="0" smtClean="0"/>
              <a:t>Discover the Advantages and Disadvantages of FCFS and RR Schemes</a:t>
            </a:r>
          </a:p>
          <a:p>
            <a:pPr lvl="1"/>
            <a:r>
              <a:rPr lang="en-SG" sz="2400" dirty="0" smtClean="0"/>
              <a:t>Compare RR with FCFS</a:t>
            </a:r>
          </a:p>
          <a:p>
            <a:pPr lvl="1"/>
            <a:r>
              <a:rPr lang="en-SG" sz="2400" dirty="0" smtClean="0"/>
              <a:t>Discuss CPU Allocation Scheme</a:t>
            </a:r>
          </a:p>
          <a:p>
            <a:pPr lvl="1"/>
            <a:endParaRPr lang="en-SG" sz="2400" dirty="0"/>
          </a:p>
          <a:p>
            <a:pPr marL="457188" lvl="1" indent="0">
              <a:buNone/>
            </a:pPr>
            <a:r>
              <a:rPr lang="en-SG" sz="2400" dirty="0" smtClean="0"/>
              <a:t>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8677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0" y="834278"/>
            <a:ext cx="2314575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40423" y="767424"/>
            <a:ext cx="88033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Description: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Put processes in their arrival time slots in the ready queue. Also include their burst </a:t>
            </a:r>
            <a:r>
              <a:rPr lang="en-US" dirty="0" smtClean="0">
                <a:solidFill>
                  <a:srgbClr val="800000"/>
                </a:solidFill>
              </a:rPr>
              <a:t>time (like number of clock cycles) </a:t>
            </a:r>
            <a:r>
              <a:rPr lang="en-US" dirty="0">
                <a:solidFill>
                  <a:srgbClr val="800000"/>
                </a:solidFill>
              </a:rPr>
              <a:t>in </a:t>
            </a:r>
            <a:r>
              <a:rPr lang="en-US" dirty="0" smtClean="0">
                <a:solidFill>
                  <a:srgbClr val="800000"/>
                </a:solidFill>
              </a:rPr>
              <a:t>brackets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the Gantt Chart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Take process in front of the ready queue and apply it on the Gantt chart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The process will run to its completion in the Gantt chart. Once the process is finished, strike it off the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800000"/>
                </a:solidFill>
              </a:rPr>
              <a:t>Repeat 4 and 5 for the remaining processes</a:t>
            </a: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How process manager schedules these processes to be processed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3507" y="4052048"/>
          <a:ext cx="3251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2308411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4986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340999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49133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5700" y="3213848"/>
            <a:ext cx="198362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READY QUEUE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69139" y="3242534"/>
          <a:ext cx="363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(7)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72059" y="3227294"/>
          <a:ext cx="3650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554820" y="3225551"/>
          <a:ext cx="3888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157975" y="3237454"/>
          <a:ext cx="3678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(8)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5700" y="4888051"/>
            <a:ext cx="188606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GANTT CHART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896035" y="5521065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2299799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553635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74143" y="5294662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156364" y="491266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 bwMode="auto">
          <a:xfrm>
            <a:off x="5407254" y="4937742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55983"/>
              </p:ext>
            </p:extLst>
          </p:nvPr>
        </p:nvGraphicFramePr>
        <p:xfrm>
          <a:off x="5359210" y="4527177"/>
          <a:ext cx="388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val 26"/>
          <p:cNvSpPr/>
          <p:nvPr/>
        </p:nvSpPr>
        <p:spPr bwMode="auto">
          <a:xfrm>
            <a:off x="6621743" y="4953064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2584460" y="3213848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2162656" y="3249706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7443154" y="4971069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4725"/>
              </p:ext>
            </p:extLst>
          </p:nvPr>
        </p:nvGraphicFramePr>
        <p:xfrm>
          <a:off x="6640590" y="451132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 bwMode="auto">
          <a:xfrm flipV="1">
            <a:off x="4195768" y="3221263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4952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0" y="834278"/>
            <a:ext cx="2314575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40423" y="767424"/>
            <a:ext cx="88033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Description: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Put processes in their arrival time slots in the ready queue. Also include their burst </a:t>
            </a:r>
            <a:r>
              <a:rPr lang="en-US" dirty="0" smtClean="0">
                <a:solidFill>
                  <a:srgbClr val="800000"/>
                </a:solidFill>
              </a:rPr>
              <a:t>time (like number of clock cycles) </a:t>
            </a:r>
            <a:r>
              <a:rPr lang="en-US" dirty="0">
                <a:solidFill>
                  <a:srgbClr val="800000"/>
                </a:solidFill>
              </a:rPr>
              <a:t>in </a:t>
            </a:r>
            <a:r>
              <a:rPr lang="en-US" dirty="0" smtClean="0">
                <a:solidFill>
                  <a:srgbClr val="800000"/>
                </a:solidFill>
              </a:rPr>
              <a:t>brackets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the Gantt Chart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Take process in front of the ready queue and apply it on the Gantt chart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The process will run to its completion in the Gantt chart. Once the process is finished, strike it off the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800000"/>
                </a:solidFill>
              </a:rPr>
              <a:t>Repeat 4 and 5 for the remaining processes</a:t>
            </a: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How process manager schedules these processes to be processed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3507" y="4052048"/>
          <a:ext cx="3251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2308411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4986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340999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49133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5700" y="3213848"/>
            <a:ext cx="198362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READY QUEUE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69139" y="3242534"/>
          <a:ext cx="363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(7)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72059" y="3227294"/>
          <a:ext cx="3650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554820" y="3225551"/>
          <a:ext cx="3888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157975" y="3237454"/>
          <a:ext cx="3678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(8)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5700" y="4888051"/>
            <a:ext cx="188606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GANTT CHART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896035" y="5521065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2299799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553635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74143" y="5294662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156364" y="491266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 bwMode="auto">
          <a:xfrm>
            <a:off x="5407254" y="4937742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76716"/>
              </p:ext>
            </p:extLst>
          </p:nvPr>
        </p:nvGraphicFramePr>
        <p:xfrm>
          <a:off x="5359210" y="4473876"/>
          <a:ext cx="388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val 26"/>
          <p:cNvSpPr/>
          <p:nvPr/>
        </p:nvSpPr>
        <p:spPr bwMode="auto">
          <a:xfrm>
            <a:off x="6621743" y="4953064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2584460" y="3213848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2162656" y="3249706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7443154" y="4971069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16216"/>
              </p:ext>
            </p:extLst>
          </p:nvPr>
        </p:nvGraphicFramePr>
        <p:xfrm>
          <a:off x="6640590" y="4473876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 bwMode="auto">
          <a:xfrm flipV="1">
            <a:off x="4195768" y="3221263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30547"/>
              </p:ext>
            </p:extLst>
          </p:nvPr>
        </p:nvGraphicFramePr>
        <p:xfrm>
          <a:off x="7441844" y="4473876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val 30"/>
          <p:cNvSpPr/>
          <p:nvPr/>
        </p:nvSpPr>
        <p:spPr bwMode="auto">
          <a:xfrm>
            <a:off x="10287000" y="4863825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4581371" y="3274300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42083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0" y="834278"/>
            <a:ext cx="2314575" cy="226695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How process manager schedules these processes to be processed?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3507" y="4052048"/>
          <a:ext cx="3251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2308411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4986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340999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49133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5700" y="3213848"/>
            <a:ext cx="198362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READY QUEUE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69139" y="3242534"/>
          <a:ext cx="363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(7)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72059" y="3227294"/>
          <a:ext cx="3650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554820" y="3225551"/>
          <a:ext cx="3888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157975" y="3237454"/>
          <a:ext cx="3678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(8)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5700" y="4888051"/>
            <a:ext cx="188606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GANTT CHART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896035" y="5521065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2299799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553635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74143" y="5294662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156364" y="491266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 bwMode="auto">
          <a:xfrm>
            <a:off x="5407254" y="4937742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5359210" y="4473876"/>
          <a:ext cx="388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val 26"/>
          <p:cNvSpPr/>
          <p:nvPr/>
        </p:nvSpPr>
        <p:spPr bwMode="auto">
          <a:xfrm>
            <a:off x="6621743" y="4953064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2584460" y="3213848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2162656" y="3249706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7443154" y="4971069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6640590" y="4473876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 bwMode="auto">
          <a:xfrm flipV="1">
            <a:off x="4195768" y="3221263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7441844" y="4473876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val 30"/>
          <p:cNvSpPr/>
          <p:nvPr/>
        </p:nvSpPr>
        <p:spPr bwMode="auto">
          <a:xfrm>
            <a:off x="10287000" y="4863825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4581371" y="3274300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031" y="753108"/>
            <a:ext cx="2461394" cy="24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Turn Around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/>
              <a:t>time taken between the submission of a </a:t>
            </a:r>
            <a:r>
              <a:rPr lang="en-US" dirty="0" smtClean="0"/>
              <a:t>process </a:t>
            </a:r>
            <a:r>
              <a:rPr lang="en-US" dirty="0"/>
              <a:t>for execution and the </a:t>
            </a:r>
            <a:r>
              <a:rPr lang="en-US" dirty="0" smtClean="0"/>
              <a:t>completion of the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W</a:t>
            </a:r>
            <a:r>
              <a:rPr lang="en-US" dirty="0" smtClean="0"/>
              <a:t>aiting Time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time waited for the process to be executed.</a:t>
            </a:r>
          </a:p>
          <a:p>
            <a:r>
              <a:rPr lang="en-US" dirty="0" smtClean="0"/>
              <a:t>Waiting Time = Turn Around Time – Burst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 </a:t>
            </a:r>
            <a:r>
              <a:rPr lang="en-US" dirty="0"/>
              <a:t>time t = 9ms</a:t>
            </a:r>
          </a:p>
          <a:p>
            <a:pPr lvl="1"/>
            <a:r>
              <a:rPr lang="en-US" dirty="0"/>
              <a:t>Ready State: Process D and Process C</a:t>
            </a:r>
          </a:p>
          <a:p>
            <a:pPr lvl="1"/>
            <a:r>
              <a:rPr lang="en-US" dirty="0"/>
              <a:t>Running State: Process B</a:t>
            </a:r>
          </a:p>
          <a:p>
            <a:pPr lvl="1"/>
            <a:r>
              <a:rPr lang="en-US" dirty="0"/>
              <a:t>Finished State: Process A</a:t>
            </a:r>
          </a:p>
          <a:p>
            <a:pPr lvl="1"/>
            <a:r>
              <a:rPr lang="en-US" dirty="0"/>
              <a:t>Waiting State: None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dirty="0" smtClean="0"/>
              <a:t>slide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91593"/>
              </p:ext>
            </p:extLst>
          </p:nvPr>
        </p:nvGraphicFramePr>
        <p:xfrm>
          <a:off x="1349188" y="1926218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1752952" y="169761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006788" y="169761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227296" y="169981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66080"/>
              </p:ext>
            </p:extLst>
          </p:nvPr>
        </p:nvGraphicFramePr>
        <p:xfrm>
          <a:off x="1609517" y="1317813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4860407" y="1342895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013225"/>
              </p:ext>
            </p:extLst>
          </p:nvPr>
        </p:nvGraphicFramePr>
        <p:xfrm>
          <a:off x="4812363" y="879029"/>
          <a:ext cx="388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 bwMode="auto">
          <a:xfrm>
            <a:off x="6074896" y="1358217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896307" y="1376222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D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23002"/>
              </p:ext>
            </p:extLst>
          </p:nvPr>
        </p:nvGraphicFramePr>
        <p:xfrm>
          <a:off x="6093743" y="879029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77030"/>
              </p:ext>
            </p:extLst>
          </p:nvPr>
        </p:nvGraphicFramePr>
        <p:xfrm>
          <a:off x="6894997" y="879029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 bwMode="auto">
          <a:xfrm>
            <a:off x="9740153" y="1268978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" name="Up Arrow 1"/>
          <p:cNvSpPr/>
          <p:nvPr/>
        </p:nvSpPr>
        <p:spPr bwMode="auto">
          <a:xfrm>
            <a:off x="5125015" y="2579448"/>
            <a:ext cx="554128" cy="815788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urved Connector 40"/>
          <p:cNvCxnSpPr>
            <a:stCxn id="7" idx="1"/>
            <a:endCxn id="6" idx="2"/>
          </p:cNvCxnSpPr>
          <p:nvPr/>
        </p:nvCxnSpPr>
        <p:spPr bwMode="auto">
          <a:xfrm rot="10800000">
            <a:off x="4572000" y="3037312"/>
            <a:ext cx="457200" cy="1249976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3902569"/>
            <a:ext cx="15240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Waiting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2267872"/>
            <a:ext cx="15240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9900"/>
                </a:solidFill>
              </a:rPr>
              <a:t>Ready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3902568"/>
            <a:ext cx="152400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33CC"/>
                </a:solidFill>
              </a:rPr>
              <a:t>Running state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077200" y="3902567"/>
            <a:ext cx="1295400" cy="795138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800000"/>
                </a:solidFill>
              </a:rPr>
              <a:t>Finished state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>
            <a:off x="6553200" y="4287288"/>
            <a:ext cx="1524000" cy="307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Straight Arrow Connector 11"/>
          <p:cNvCxnSpPr>
            <a:endCxn id="6" idx="0"/>
          </p:cNvCxnSpPr>
          <p:nvPr/>
        </p:nvCxnSpPr>
        <p:spPr bwMode="auto">
          <a:xfrm>
            <a:off x="4572000" y="1905001"/>
            <a:ext cx="0" cy="3628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810000" y="866479"/>
            <a:ext cx="1524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For Each Incoming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1" y="3287014"/>
            <a:ext cx="173467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Interrupted</a:t>
            </a:r>
          </a:p>
        </p:txBody>
      </p:sp>
      <p:cxnSp>
        <p:nvCxnSpPr>
          <p:cNvPr id="16" name="Curved Connector 15"/>
          <p:cNvCxnSpPr>
            <a:stCxn id="5" idx="0"/>
            <a:endCxn id="6" idx="1"/>
          </p:cNvCxnSpPr>
          <p:nvPr/>
        </p:nvCxnSpPr>
        <p:spPr bwMode="auto">
          <a:xfrm rot="5400000" flipH="1" flipV="1">
            <a:off x="2918312" y="3010880"/>
            <a:ext cx="1249976" cy="533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Curved Connector 17"/>
          <p:cNvCxnSpPr>
            <a:stCxn id="6" idx="3"/>
            <a:endCxn id="7" idx="0"/>
          </p:cNvCxnSpPr>
          <p:nvPr/>
        </p:nvCxnSpPr>
        <p:spPr bwMode="auto">
          <a:xfrm>
            <a:off x="5334000" y="2652593"/>
            <a:ext cx="457200" cy="1249975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Curved Connector 28"/>
          <p:cNvCxnSpPr>
            <a:stCxn id="7" idx="2"/>
            <a:endCxn id="5" idx="2"/>
          </p:cNvCxnSpPr>
          <p:nvPr/>
        </p:nvCxnSpPr>
        <p:spPr bwMode="auto">
          <a:xfrm rot="5400000">
            <a:off x="4533901" y="3414708"/>
            <a:ext cx="1" cy="2514600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1284287" y="5352597"/>
            <a:ext cx="8099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0000"/>
              </a:buClr>
              <a:buSzPct val="140000"/>
            </a:pPr>
            <a:r>
              <a:rPr lang="en-US" dirty="0"/>
              <a:t>    </a:t>
            </a:r>
            <a:r>
              <a:rPr lang="en-US" u="sng" dirty="0"/>
              <a:t>Process scheduler</a:t>
            </a:r>
            <a:r>
              <a:rPr lang="en-US" dirty="0"/>
              <a:t> schedules the process execution and manages the process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73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8" y="968188"/>
            <a:ext cx="10744200" cy="5181600"/>
          </a:xfrm>
        </p:spPr>
        <p:txBody>
          <a:bodyPr/>
          <a:lstStyle/>
          <a:p>
            <a:r>
              <a:rPr lang="en-US" sz="2800" dirty="0"/>
              <a:t>Every process must move through several</a:t>
            </a:r>
            <a:r>
              <a:rPr lang="en-US" sz="2800" i="1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states</a:t>
            </a:r>
            <a:r>
              <a:rPr lang="en-US" sz="2800" dirty="0"/>
              <a:t>.</a:t>
            </a:r>
          </a:p>
          <a:p>
            <a:r>
              <a:rPr lang="en-US" sz="2800" dirty="0"/>
              <a:t>The four primary states are detailed in the following list:</a:t>
            </a:r>
          </a:p>
          <a:p>
            <a:pPr lvl="1"/>
            <a:r>
              <a:rPr lang="en-US" sz="2400" dirty="0"/>
              <a:t>Ready State</a:t>
            </a:r>
          </a:p>
          <a:p>
            <a:pPr lvl="2"/>
            <a:r>
              <a:rPr lang="en-US" sz="2200" dirty="0"/>
              <a:t>This state is the gathering place for processes that are ready for execution by the CPU.</a:t>
            </a:r>
          </a:p>
          <a:p>
            <a:pPr lvl="2"/>
            <a:r>
              <a:rPr lang="en-US" sz="2200" dirty="0"/>
              <a:t>All processes are said to be at the Ready State when they’re submitted to the system the first time. They are placed in a READY QUEUE</a:t>
            </a:r>
          </a:p>
          <a:p>
            <a:pPr lvl="2"/>
            <a:r>
              <a:rPr lang="en-US" sz="2200" dirty="0"/>
              <a:t>Some processes are returned to the Ready State after spending time in the Running State or Waiting State, before execution is completed</a:t>
            </a:r>
          </a:p>
          <a:p>
            <a:pPr lvl="2"/>
            <a:r>
              <a:rPr lang="en-US" sz="2200" dirty="0"/>
              <a:t>Once a process arrives there, they are put back into the READY QUEUE.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087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4753"/>
            <a:ext cx="10871200" cy="5181600"/>
          </a:xfrm>
        </p:spPr>
        <p:txBody>
          <a:bodyPr/>
          <a:lstStyle/>
          <a:p>
            <a:pPr lvl="1"/>
            <a:r>
              <a:rPr lang="en-US" sz="2400" dirty="0"/>
              <a:t>Running State</a:t>
            </a:r>
          </a:p>
          <a:p>
            <a:pPr lvl="2"/>
            <a:r>
              <a:rPr lang="en-US" sz="2200" dirty="0"/>
              <a:t>This state represents the time when execution takes place.</a:t>
            </a:r>
          </a:p>
          <a:p>
            <a:pPr lvl="2"/>
            <a:r>
              <a:rPr lang="en-US" sz="2200" dirty="0"/>
              <a:t>If the system has a single CPU, then only one process can be in the Running State at any one time</a:t>
            </a:r>
          </a:p>
          <a:p>
            <a:pPr lvl="2"/>
            <a:r>
              <a:rPr lang="en-US" sz="2200" dirty="0"/>
              <a:t>For each CPU, the process that is in the Running State begins its execution and runs to completion unless one of the following events takes place:	</a:t>
            </a:r>
          </a:p>
          <a:p>
            <a:pPr lvl="3"/>
            <a:r>
              <a:rPr lang="en-US" dirty="0"/>
              <a:t>The process finishes its execution and moves to the Finished state.</a:t>
            </a:r>
          </a:p>
          <a:p>
            <a:pPr lvl="3"/>
            <a:r>
              <a:rPr lang="en-US" dirty="0"/>
              <a:t>The process stops execution because its allotted processing </a:t>
            </a:r>
            <a:r>
              <a:rPr lang="en-US" dirty="0" smtClean="0"/>
              <a:t>(burst time) </a:t>
            </a:r>
            <a:r>
              <a:rPr lang="en-US" dirty="0"/>
              <a:t>has expired. It moves back to the Ready State and gets back in </a:t>
            </a:r>
            <a:r>
              <a:rPr lang="en-US" dirty="0" smtClean="0"/>
              <a:t>line in the Ready Queue.</a:t>
            </a:r>
            <a:endParaRPr lang="en-US" dirty="0"/>
          </a:p>
          <a:p>
            <a:pPr lvl="3"/>
            <a:r>
              <a:rPr lang="en-US" dirty="0"/>
              <a:t>The process pauses its execution for some </a:t>
            </a:r>
            <a:r>
              <a:rPr lang="en-US" dirty="0" smtClean="0"/>
              <a:t>reason, e.g. waiting for an input from user. </a:t>
            </a:r>
            <a:r>
              <a:rPr lang="en-US" dirty="0"/>
              <a:t>It moves back to the Waiting State.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621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12" y="932330"/>
            <a:ext cx="10871200" cy="518160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Waiting state</a:t>
            </a:r>
          </a:p>
          <a:p>
            <a:pPr lvl="2"/>
            <a:r>
              <a:rPr lang="en-US" sz="2200" dirty="0"/>
              <a:t>Processes move into this state because they are on hold, waiting for some part of the operating system to respond to a request.</a:t>
            </a:r>
          </a:p>
          <a:p>
            <a:pPr lvl="2"/>
            <a:r>
              <a:rPr lang="en-US" sz="2200" dirty="0"/>
              <a:t>Examples of these requests includes waiting for a printer to print, waiting for an Internet search result, and waiting for human running the computer.</a:t>
            </a:r>
          </a:p>
          <a:p>
            <a:pPr lvl="2"/>
            <a:r>
              <a:rPr lang="en-US" sz="2200" dirty="0"/>
              <a:t>This state is not mandatory.</a:t>
            </a:r>
          </a:p>
          <a:p>
            <a:pPr lvl="2"/>
            <a:r>
              <a:rPr lang="en-US" sz="2200" dirty="0"/>
              <a:t>When the outstanding request is satisfied, the process that is waiting returns to the Ready state and gets back in the queue line so that it can continue processing.</a:t>
            </a:r>
          </a:p>
          <a:p>
            <a:pPr lvl="1"/>
            <a:r>
              <a:rPr lang="en-US" sz="2400" dirty="0"/>
              <a:t>Finished State</a:t>
            </a:r>
          </a:p>
          <a:p>
            <a:pPr lvl="2"/>
            <a:r>
              <a:rPr lang="en-US" sz="2200" dirty="0"/>
              <a:t>This is the state where process completed its execution and releases the system resources it was allocated, and the process terminates.</a:t>
            </a:r>
          </a:p>
          <a:p>
            <a:pPr marL="914400" lvl="2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21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A3DE8B-B2EC-492C-AF47-0976F321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B86476-78A9-42EE-94C7-0B65C3CF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 smtClean="0"/>
              <a:t>Process Management Concept</a:t>
            </a:r>
          </a:p>
          <a:p>
            <a:r>
              <a:rPr lang="en-SG" sz="2400" dirty="0"/>
              <a:t>Process </a:t>
            </a:r>
            <a:r>
              <a:rPr lang="en-SG" sz="2400" dirty="0" smtClean="0"/>
              <a:t>Scheduler and Process Scheduling Scheme</a:t>
            </a:r>
          </a:p>
          <a:p>
            <a:pPr lvl="1"/>
            <a:r>
              <a:rPr lang="en-SG" sz="2000" dirty="0" smtClean="0"/>
              <a:t>FCFS</a:t>
            </a:r>
          </a:p>
          <a:p>
            <a:pPr lvl="1"/>
            <a:r>
              <a:rPr lang="en-SG" sz="2000" dirty="0" smtClean="0"/>
              <a:t>RR</a:t>
            </a:r>
          </a:p>
          <a:p>
            <a:r>
              <a:rPr lang="en-SG" sz="2400" dirty="0" smtClean="0"/>
              <a:t>Process States &amp; Process Control Block</a:t>
            </a:r>
          </a:p>
          <a:p>
            <a:r>
              <a:rPr lang="en-SG" sz="2400" dirty="0" smtClean="0"/>
              <a:t>CPU Allocation Schemes</a:t>
            </a:r>
          </a:p>
          <a:p>
            <a:r>
              <a:rPr lang="en-SG" sz="2400" dirty="0" smtClean="0"/>
              <a:t>Optional Materials</a:t>
            </a:r>
          </a:p>
          <a:p>
            <a:endParaRPr lang="en-SG" sz="2400" dirty="0"/>
          </a:p>
          <a:p>
            <a:endParaRPr lang="en-SG" sz="2400" dirty="0" smtClean="0"/>
          </a:p>
          <a:p>
            <a:endParaRPr lang="en-SG" sz="2400" dirty="0" smtClean="0"/>
          </a:p>
          <a:p>
            <a:pPr marL="0" indent="0">
              <a:buNone/>
            </a:pPr>
            <a:endParaRPr lang="en-SG" sz="2400" dirty="0"/>
          </a:p>
          <a:p>
            <a:pPr lvl="1"/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8669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Advantages and Disadvantages of FCFS</a:t>
            </a:r>
            <a:endParaRPr lang="en-US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812" y="1092200"/>
            <a:ext cx="109728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Notice that the shortest process D requires only 2ms of processing time, but waits 6ms in the ready queue and has a turnaround time of 8ms.</a:t>
            </a:r>
          </a:p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Advantage:</a:t>
            </a:r>
          </a:p>
          <a:p>
            <a:pPr lvl="1"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Simple</a:t>
            </a:r>
          </a:p>
          <a:p>
            <a:pPr lvl="1"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Seems fair if there are no long processes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Disadvantage:</a:t>
            </a:r>
          </a:p>
          <a:p>
            <a:pPr lvl="1"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first process can be so long that it will </a:t>
            </a:r>
            <a:r>
              <a:rPr lang="en-US" sz="26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hog the CPU</a:t>
            </a:r>
            <a:endParaRPr lang="en-US" sz="2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As a result, </a:t>
            </a:r>
            <a:r>
              <a:rPr lang="en-US" sz="2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throughput 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can drop dramatically when long processes monopolize the CPU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dirty="0" smtClean="0"/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“throughput”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</a:t>
            </a:r>
            <a:r>
              <a:rPr lang="en-US" dirty="0"/>
              <a:t>p</a:t>
            </a:r>
            <a:r>
              <a:rPr lang="en-US" dirty="0" smtClean="0"/>
              <a:t>rocesses completed per unit time, e.g. 3 processes in one second.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3.1.1 – Try it yourself (20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028700"/>
            <a:ext cx="8153400" cy="5181600"/>
          </a:xfrm>
        </p:spPr>
        <p:txBody>
          <a:bodyPr/>
          <a:lstStyle/>
          <a:p>
            <a:r>
              <a:rPr lang="en-GB" sz="1800" dirty="0"/>
              <a:t>Consider the following 4 processes. Assume the process scheduler uses FCFS.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800" dirty="0"/>
          </a:p>
          <a:p>
            <a:r>
              <a:rPr lang="en-GB" sz="1800" dirty="0" smtClean="0"/>
              <a:t>Take a piece of paper and draw </a:t>
            </a:r>
            <a:r>
              <a:rPr lang="en-GB" sz="1800" dirty="0"/>
              <a:t>the ready queue and Gantt chart to show the CPU utilization. </a:t>
            </a:r>
            <a:r>
              <a:rPr lang="en-US" sz="1800" dirty="0"/>
              <a:t>Indicate the CPU idle time in the Gantt chart.</a:t>
            </a:r>
            <a:endParaRPr lang="en-GB" sz="1800" dirty="0"/>
          </a:p>
          <a:p>
            <a:r>
              <a:rPr lang="en-GB" sz="1800" dirty="0"/>
              <a:t>Fill up the table below: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23341"/>
              </p:ext>
            </p:extLst>
          </p:nvPr>
        </p:nvGraphicFramePr>
        <p:xfrm>
          <a:off x="1869142" y="1530825"/>
          <a:ext cx="3090817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1789849438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2500207535"/>
                    </a:ext>
                  </a:extLst>
                </a:gridCol>
                <a:gridCol w="1381397">
                  <a:extLst>
                    <a:ext uri="{9D8B030D-6E8A-4147-A177-3AD203B41FA5}">
                      <a16:colId xmlns:a16="http://schemas.microsoft.com/office/drawing/2014/main" val="2513425247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Process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Arrival time (ms)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CPU burst time (ms)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7943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219710" marR="0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230779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219710" marR="0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164169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219710" marR="0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535404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219710" marR="0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effectLst/>
                        </a:rPr>
                        <a:t>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5968733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674756"/>
              </p:ext>
            </p:extLst>
          </p:nvPr>
        </p:nvGraphicFramePr>
        <p:xfrm>
          <a:off x="6410699" y="3924300"/>
          <a:ext cx="46418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Worksheet" r:id="rId3" imgW="4489339" imgH="2209931" progId="Excel.Sheet.12">
                  <p:embed/>
                </p:oleObj>
              </mc:Choice>
              <mc:Fallback>
                <p:oleObj name="Worksheet" r:id="rId3" imgW="4489339" imgH="220993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0699" y="3924300"/>
                        <a:ext cx="464185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dirty="0" smtClean="0"/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7088" y="2169043"/>
            <a:ext cx="7097823" cy="2895600"/>
          </a:xfrm>
        </p:spPr>
        <p:txBody>
          <a:bodyPr/>
          <a:lstStyle/>
          <a:p>
            <a:pPr algn="ctr"/>
            <a:r>
              <a:rPr lang="en-SG" sz="4000" b="0" dirty="0" smtClean="0"/>
              <a:t>Round Robin</a:t>
            </a:r>
            <a:endParaRPr lang="en-SG" sz="4000" b="0" dirty="0"/>
          </a:p>
        </p:txBody>
      </p:sp>
    </p:spTree>
    <p:extLst>
      <p:ext uri="{BB962C8B-B14F-4D97-AF65-F5344CB8AC3E}">
        <p14:creationId xmlns:p14="http://schemas.microsoft.com/office/powerpoint/2010/main" val="5921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 and Analogy for Round Robin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The disadvantage of FCFS is the big processes that may hog the Processor. </a:t>
            </a:r>
            <a:endParaRPr lang="en-US" sz="2800" b="0" dirty="0"/>
          </a:p>
          <a:p>
            <a:r>
              <a:rPr lang="en-US" sz="2800" b="0" dirty="0" smtClean="0"/>
              <a:t>The above is just like you are in the Queue, and suddenly the NS man in front of you wanted to buy 50 packets of </a:t>
            </a:r>
            <a:r>
              <a:rPr lang="en-US" sz="2800" b="0" dirty="0" err="1" smtClean="0"/>
              <a:t>Nasi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Lemak</a:t>
            </a:r>
            <a:r>
              <a:rPr lang="en-US" sz="2800" b="0" dirty="0" smtClean="0"/>
              <a:t>!</a:t>
            </a:r>
          </a:p>
          <a:p>
            <a:r>
              <a:rPr lang="en-US" sz="2800" b="0" dirty="0" smtClean="0"/>
              <a:t>In order for the rest of customers in the queue to enjoy his </a:t>
            </a:r>
            <a:r>
              <a:rPr lang="en-US" sz="2800" b="0" dirty="0" err="1" smtClean="0"/>
              <a:t>Nasi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Lemak</a:t>
            </a:r>
            <a:r>
              <a:rPr lang="en-US" sz="2800" b="0" dirty="0" smtClean="0"/>
              <a:t>, the owner came up with the idea of serving everyone in the queue 2 packets at a time.</a:t>
            </a:r>
          </a:p>
          <a:p>
            <a:r>
              <a:rPr lang="en-US" sz="2800" b="0" dirty="0" smtClean="0"/>
              <a:t>The above is the concept of Round Robin scheme…the computer does it so fast that all processes in the queue get executed in split seconds.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9160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– Use back the same example with 4 processes</a:t>
            </a:r>
            <a:endParaRPr lang="en-US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811" y="802342"/>
            <a:ext cx="11131177" cy="4572000"/>
          </a:xfrm>
        </p:spPr>
        <p:txBody>
          <a:bodyPr/>
          <a:lstStyle/>
          <a:p>
            <a:pPr>
              <a:defRPr/>
            </a:pP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 processes A, B, C and D </a:t>
            </a:r>
            <a:r>
              <a:rPr lang="en-US" sz="24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arrived/invoked at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 = 0, 1, 6 and 5 respectively as shown in the table.</a:t>
            </a:r>
          </a:p>
          <a:p>
            <a:pPr>
              <a:defRPr/>
            </a:pPr>
            <a:endParaRPr lang="en-US" sz="2400" b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4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400" b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4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400" b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400" b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4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They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are said to “arrive” at the </a:t>
            </a:r>
            <a:r>
              <a:rPr 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Ready Queue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 the respective time - Arrival Time (AT).</a:t>
            </a:r>
          </a:p>
          <a:p>
            <a:pPr>
              <a:defRPr/>
            </a:pP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estimated time for CPU to execute each process is also given – Burst Time (</a:t>
            </a:r>
            <a:r>
              <a:rPr lang="en-US" sz="24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BT)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330" y="1398494"/>
            <a:ext cx="360651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0" y="834278"/>
            <a:ext cx="2314575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40424" y="7674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Description: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Put processes in their arrival time slots in the ready queue. Also include their burst </a:t>
            </a:r>
            <a:r>
              <a:rPr lang="en-US" dirty="0" smtClean="0">
                <a:solidFill>
                  <a:srgbClr val="800000"/>
                </a:solidFill>
              </a:rPr>
              <a:t>time (like number of clock cycles) </a:t>
            </a:r>
            <a:r>
              <a:rPr lang="en-US" dirty="0">
                <a:solidFill>
                  <a:srgbClr val="800000"/>
                </a:solidFill>
              </a:rPr>
              <a:t>in brackets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Draw Ready Queue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3507" y="4052048"/>
          <a:ext cx="3251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2308411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4986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340999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49133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5700" y="3213848"/>
            <a:ext cx="198362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READY QUEUE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69139" y="3242534"/>
          <a:ext cx="363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(7)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72059" y="3227294"/>
          <a:ext cx="3650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554820" y="3225551"/>
          <a:ext cx="3888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157975" y="3237454"/>
          <a:ext cx="3678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(8)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4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0" y="834278"/>
            <a:ext cx="2314575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40423" y="767424"/>
            <a:ext cx="88033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Description: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Put processes in their arrival time slots in the ready queue. Also include their burst </a:t>
            </a:r>
            <a:r>
              <a:rPr lang="en-US" dirty="0" smtClean="0">
                <a:solidFill>
                  <a:srgbClr val="800000"/>
                </a:solidFill>
              </a:rPr>
              <a:t>time (like number of clock cycles) </a:t>
            </a:r>
            <a:r>
              <a:rPr lang="en-US" dirty="0">
                <a:solidFill>
                  <a:srgbClr val="800000"/>
                </a:solidFill>
              </a:rPr>
              <a:t>in </a:t>
            </a:r>
            <a:r>
              <a:rPr lang="en-US" dirty="0" smtClean="0">
                <a:solidFill>
                  <a:srgbClr val="800000"/>
                </a:solidFill>
              </a:rPr>
              <a:t>brackets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the Gantt Chart.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Draw </a:t>
            </a:r>
            <a:r>
              <a:rPr lang="en-US" sz="2800" dirty="0" err="1" smtClean="0"/>
              <a:t>Grantt</a:t>
            </a:r>
            <a:r>
              <a:rPr lang="en-US" sz="2800" dirty="0" smtClean="0"/>
              <a:t> Chart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3507" y="4052048"/>
          <a:ext cx="3251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2308411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4986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340999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49133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5700" y="3213848"/>
            <a:ext cx="198362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READY QUEUE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69139" y="3242534"/>
          <a:ext cx="363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(7)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72059" y="3227294"/>
          <a:ext cx="3650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554820" y="3225551"/>
          <a:ext cx="3888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157975" y="3237454"/>
          <a:ext cx="3678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(8)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5700" y="4888051"/>
            <a:ext cx="188606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GANTT CHART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896035" y="5521065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2299799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553635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74143" y="5294662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22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0" y="834278"/>
            <a:ext cx="2314575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40423" y="767424"/>
            <a:ext cx="88033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Description: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Put processes in their arrival time slots in the ready queue. Also include their burst </a:t>
            </a:r>
            <a:r>
              <a:rPr lang="en-US" dirty="0" smtClean="0">
                <a:solidFill>
                  <a:srgbClr val="800000"/>
                </a:solidFill>
              </a:rPr>
              <a:t>time (like number of clock cycles) </a:t>
            </a:r>
            <a:r>
              <a:rPr lang="en-US" dirty="0">
                <a:solidFill>
                  <a:srgbClr val="800000"/>
                </a:solidFill>
              </a:rPr>
              <a:t>in </a:t>
            </a:r>
            <a:r>
              <a:rPr lang="en-US" dirty="0" smtClean="0">
                <a:solidFill>
                  <a:srgbClr val="800000"/>
                </a:solidFill>
              </a:rPr>
              <a:t>brackets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the Gantt Chart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Take process in front of the ready queue and apply it on the Gantt chart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The process will only run for the quantum time (= 2ms) in the Gantt chart.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3507" y="4052048"/>
          <a:ext cx="3251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2308411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4986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340999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49133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5700" y="3213848"/>
            <a:ext cx="198362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READY QUEUE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69139" y="3242534"/>
          <a:ext cx="363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(7)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72059" y="3227294"/>
          <a:ext cx="3650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554820" y="3225551"/>
          <a:ext cx="3888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157975" y="3237454"/>
          <a:ext cx="3678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(8)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5700" y="4888051"/>
            <a:ext cx="188606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GANTT CHART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896035" y="5521065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2299799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553635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74143" y="5294662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156364" y="491266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 bwMode="auto">
          <a:xfrm>
            <a:off x="2940423" y="4953002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2162656" y="3249706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1187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0" y="834278"/>
            <a:ext cx="2314575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40423" y="767424"/>
            <a:ext cx="88033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Description: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Put processes in their arrival time slots in the ready queue. Also include their burst </a:t>
            </a:r>
            <a:r>
              <a:rPr lang="en-US" dirty="0" smtClean="0">
                <a:solidFill>
                  <a:srgbClr val="800000"/>
                </a:solidFill>
              </a:rPr>
              <a:t>time (like number of clock cycles) </a:t>
            </a:r>
            <a:r>
              <a:rPr lang="en-US" dirty="0">
                <a:solidFill>
                  <a:srgbClr val="800000"/>
                </a:solidFill>
              </a:rPr>
              <a:t>in </a:t>
            </a:r>
            <a:r>
              <a:rPr lang="en-US" dirty="0" smtClean="0">
                <a:solidFill>
                  <a:srgbClr val="800000"/>
                </a:solidFill>
              </a:rPr>
              <a:t>brackets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Draw the Gantt Chart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Take process in front of the ready queue and apply it on the Gantt chart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The process will only run for the quantum time (= 2ms) in the Gantt chart.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How process manager schedules these processes to be processed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3507" y="4052048"/>
          <a:ext cx="3251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2308411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4986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340999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49133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5700" y="3213848"/>
            <a:ext cx="198362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READY QUEUE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69139" y="3242534"/>
          <a:ext cx="363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(7)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72059" y="3227294"/>
          <a:ext cx="3650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554820" y="3225551"/>
          <a:ext cx="3888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157975" y="3237454"/>
          <a:ext cx="3678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(8)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5700" y="4888051"/>
            <a:ext cx="188606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GANTT CHART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896035" y="5521065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2299799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553635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74143" y="5294662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156364" y="491266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 bwMode="auto">
          <a:xfrm>
            <a:off x="2940423" y="4953002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2162656" y="3249706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2937445" y="3226078"/>
            <a:ext cx="377851" cy="841415"/>
            <a:chOff x="-1560525" y="2438400"/>
            <a:chExt cx="377851" cy="841415"/>
          </a:xfrm>
        </p:grpSpPr>
        <p:sp>
          <p:nvSpPr>
            <p:cNvPr id="28" name="TextBox 27"/>
            <p:cNvSpPr txBox="1"/>
            <p:nvPr/>
          </p:nvSpPr>
          <p:spPr>
            <a:xfrm>
              <a:off x="-1560525" y="2438400"/>
              <a:ext cx="377851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A (6)</a:t>
              </a:r>
            </a:p>
          </p:txBody>
        </p:sp>
        <p:cxnSp>
          <p:nvCxnSpPr>
            <p:cNvPr id="29" name="Straight Connector 28"/>
            <p:cNvCxnSpPr>
              <a:stCxn id="28" idx="2"/>
            </p:cNvCxnSpPr>
            <p:nvPr/>
          </p:nvCxnSpPr>
          <p:spPr bwMode="auto">
            <a:xfrm>
              <a:off x="-1371599" y="2961620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30" name="Straight Connector 29"/>
          <p:cNvCxnSpPr/>
          <p:nvPr/>
        </p:nvCxnSpPr>
        <p:spPr bwMode="auto">
          <a:xfrm flipH="1">
            <a:off x="2928496" y="3194329"/>
            <a:ext cx="396051" cy="5520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2930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sz="4000" b="0" dirty="0" smtClean="0"/>
              <a:t>Process Management Concept</a:t>
            </a:r>
            <a:endParaRPr lang="en-SG" sz="4000" b="0" dirty="0"/>
          </a:p>
        </p:txBody>
      </p:sp>
    </p:spTree>
    <p:extLst>
      <p:ext uri="{BB962C8B-B14F-4D97-AF65-F5344CB8AC3E}">
        <p14:creationId xmlns:p14="http://schemas.microsoft.com/office/powerpoint/2010/main" val="37005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0" y="834278"/>
            <a:ext cx="2314575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32959" y="767424"/>
            <a:ext cx="611080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</a:rPr>
              <a:t>Description: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800000"/>
                </a:solidFill>
              </a:rPr>
              <a:t>Draw Ready Queue.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800000"/>
                </a:solidFill>
              </a:rPr>
              <a:t>Put processes in their arrival time slots in the ready queue. Also include their burst </a:t>
            </a:r>
            <a:r>
              <a:rPr lang="en-US" sz="1600" dirty="0" smtClean="0">
                <a:solidFill>
                  <a:srgbClr val="800000"/>
                </a:solidFill>
              </a:rPr>
              <a:t>time (like number of clock cycles) </a:t>
            </a:r>
            <a:r>
              <a:rPr lang="en-US" sz="1600" dirty="0">
                <a:solidFill>
                  <a:srgbClr val="800000"/>
                </a:solidFill>
              </a:rPr>
              <a:t>in </a:t>
            </a:r>
            <a:r>
              <a:rPr lang="en-US" sz="1600" dirty="0" smtClean="0">
                <a:solidFill>
                  <a:srgbClr val="800000"/>
                </a:solidFill>
              </a:rPr>
              <a:t>brackets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800000"/>
                </a:solidFill>
              </a:rPr>
              <a:t>Draw the Gantt Chart</a:t>
            </a:r>
            <a:r>
              <a:rPr lang="en-US" sz="1600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800000"/>
                </a:solidFill>
              </a:rPr>
              <a:t>Take process in front of the ready queue and apply it on the Gantt chart</a:t>
            </a:r>
            <a:r>
              <a:rPr lang="en-US" sz="1600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800000"/>
                </a:solidFill>
              </a:rPr>
              <a:t>The process will only run for the quantum </a:t>
            </a:r>
            <a:r>
              <a:rPr lang="en-US" sz="1600" dirty="0" smtClean="0">
                <a:solidFill>
                  <a:srgbClr val="800000"/>
                </a:solidFill>
              </a:rPr>
              <a:t>time/time slice (= </a:t>
            </a:r>
            <a:r>
              <a:rPr lang="en-US" sz="1600" dirty="0">
                <a:solidFill>
                  <a:srgbClr val="800000"/>
                </a:solidFill>
              </a:rPr>
              <a:t>2ms) in the Gantt chart</a:t>
            </a:r>
            <a:r>
              <a:rPr lang="en-US" sz="1600" dirty="0" smtClean="0">
                <a:solidFill>
                  <a:srgbClr val="8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800000"/>
                </a:solidFill>
              </a:rPr>
              <a:t> </a:t>
            </a:r>
            <a:r>
              <a:rPr lang="en-US" sz="900" dirty="0">
                <a:solidFill>
                  <a:srgbClr val="800000"/>
                </a:solidFill>
              </a:rPr>
              <a:t>Once the process is run for 2ms,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900" dirty="0">
                <a:solidFill>
                  <a:srgbClr val="800000"/>
                </a:solidFill>
              </a:rPr>
              <a:t>If it is not finished: it will again join the ready queue (e.g., at 2ms, A joins back in the queue at 2ms). Strike off the previous entry of such a process in the ready queue and put that process back in the ready queue along with the remaining burst time. Then go back to Step 4.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900" dirty="0">
                <a:solidFill>
                  <a:srgbClr val="800000"/>
                </a:solidFill>
              </a:rPr>
              <a:t>If finished: Strike the process off the ready queue. Then go back to Step 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800000"/>
                </a:solidFill>
              </a:rPr>
              <a:t>Repeat 5 and 6 till all processes are completed</a:t>
            </a:r>
            <a:endParaRPr lang="en-US" sz="1600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8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3507" y="4052048"/>
          <a:ext cx="3251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2308411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714986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340999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49133" y="3823448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5700" y="3213848"/>
            <a:ext cx="198362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READY QUEUE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69139" y="3242534"/>
          <a:ext cx="363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(7)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72059" y="3227294"/>
          <a:ext cx="36509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554820" y="3225551"/>
          <a:ext cx="3888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157975" y="3237454"/>
          <a:ext cx="36783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(8)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5700" y="4888051"/>
            <a:ext cx="1886060" cy="4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GANTT CHART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896035" y="5521065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2299799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553635" y="5292465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74143" y="5294662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33761"/>
              </p:ext>
            </p:extLst>
          </p:nvPr>
        </p:nvGraphicFramePr>
        <p:xfrm>
          <a:off x="2147399" y="4975415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 bwMode="auto">
          <a:xfrm>
            <a:off x="2931458" y="5015757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2162656" y="3249706"/>
            <a:ext cx="361140" cy="526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2937445" y="3226078"/>
            <a:ext cx="377851" cy="841415"/>
            <a:chOff x="-1560525" y="2438400"/>
            <a:chExt cx="377851" cy="841415"/>
          </a:xfrm>
        </p:grpSpPr>
        <p:sp>
          <p:nvSpPr>
            <p:cNvPr id="28" name="TextBox 27"/>
            <p:cNvSpPr txBox="1"/>
            <p:nvPr/>
          </p:nvSpPr>
          <p:spPr>
            <a:xfrm>
              <a:off x="-1560525" y="2438400"/>
              <a:ext cx="377851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A (6)</a:t>
              </a:r>
            </a:p>
          </p:txBody>
        </p:sp>
        <p:cxnSp>
          <p:nvCxnSpPr>
            <p:cNvPr id="29" name="Straight Connector 28"/>
            <p:cNvCxnSpPr>
              <a:stCxn id="28" idx="2"/>
            </p:cNvCxnSpPr>
            <p:nvPr/>
          </p:nvCxnSpPr>
          <p:spPr bwMode="auto">
            <a:xfrm>
              <a:off x="-1371599" y="2961620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1" name="TextBox 30"/>
          <p:cNvSpPr txBox="1"/>
          <p:nvPr/>
        </p:nvSpPr>
        <p:spPr>
          <a:xfrm>
            <a:off x="2928480" y="4675103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 Narrow"/>
              </a:rPr>
              <a:t>B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739194" y="5012415"/>
            <a:ext cx="363959" cy="710960"/>
            <a:chOff x="-1120988" y="5220993"/>
            <a:chExt cx="363959" cy="710960"/>
          </a:xfrm>
        </p:grpSpPr>
        <p:sp>
          <p:nvSpPr>
            <p:cNvPr id="33" name="Oval 32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B</a:t>
              </a: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3751026" y="3239477"/>
            <a:ext cx="377851" cy="841415"/>
            <a:chOff x="-1560525" y="2438400"/>
            <a:chExt cx="377851" cy="841415"/>
          </a:xfrm>
        </p:grpSpPr>
        <p:sp>
          <p:nvSpPr>
            <p:cNvPr id="40" name="TextBox 39"/>
            <p:cNvSpPr txBox="1"/>
            <p:nvPr/>
          </p:nvSpPr>
          <p:spPr>
            <a:xfrm>
              <a:off x="-1560525" y="2438400"/>
              <a:ext cx="377851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B (1)</a:t>
              </a:r>
            </a:p>
          </p:txBody>
        </p:sp>
        <p:cxnSp>
          <p:nvCxnSpPr>
            <p:cNvPr id="41" name="Straight Connector 40"/>
            <p:cNvCxnSpPr>
              <a:stCxn id="40" idx="2"/>
            </p:cNvCxnSpPr>
            <p:nvPr/>
          </p:nvCxnSpPr>
          <p:spPr bwMode="auto">
            <a:xfrm>
              <a:off x="-1371599" y="2961620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42" name="Straight Connector 41"/>
          <p:cNvCxnSpPr/>
          <p:nvPr/>
        </p:nvCxnSpPr>
        <p:spPr bwMode="auto">
          <a:xfrm flipH="1">
            <a:off x="2535407" y="3180965"/>
            <a:ext cx="396051" cy="5520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723730" y="4673590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Arial Narrow"/>
              </a:rPr>
              <a:t>A</a:t>
            </a:r>
            <a:endParaRPr lang="en-US" sz="1400" b="1" dirty="0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589818" y="5017325"/>
            <a:ext cx="304800" cy="3334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2903187" y="3208592"/>
            <a:ext cx="396051" cy="5520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571368" y="2681325"/>
            <a:ext cx="38811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 Narrow"/>
              </a:rPr>
              <a:t>A </a:t>
            </a:r>
            <a:r>
              <a:rPr lang="en-US" sz="1400" b="1" dirty="0" smtClean="0">
                <a:solidFill>
                  <a:srgbClr val="FFFFFF"/>
                </a:solidFill>
                <a:latin typeface="Arial Narrow"/>
              </a:rPr>
              <a:t>(4)</a:t>
            </a:r>
            <a:endParaRPr lang="en-US" sz="1400" b="1" dirty="0">
              <a:solidFill>
                <a:srgbClr val="FFFFFF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1337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742061" y="1832018"/>
            <a:ext cx="377851" cy="841415"/>
            <a:chOff x="-1560525" y="2438400"/>
            <a:chExt cx="377851" cy="841415"/>
          </a:xfrm>
        </p:grpSpPr>
        <p:sp>
          <p:nvSpPr>
            <p:cNvPr id="54" name="TextBox 53"/>
            <p:cNvSpPr txBox="1"/>
            <p:nvPr/>
          </p:nvSpPr>
          <p:spPr>
            <a:xfrm>
              <a:off x="-1560525" y="2438400"/>
              <a:ext cx="377851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B (1)</a:t>
              </a:r>
            </a:p>
          </p:txBody>
        </p:sp>
        <p:cxnSp>
          <p:nvCxnSpPr>
            <p:cNvPr id="55" name="Straight Connector 54"/>
            <p:cNvCxnSpPr>
              <a:stCxn id="54" idx="2"/>
            </p:cNvCxnSpPr>
            <p:nvPr/>
          </p:nvCxnSpPr>
          <p:spPr bwMode="auto">
            <a:xfrm>
              <a:off x="-1371599" y="2961620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12" name="Content Placeholder 2"/>
          <p:cNvSpPr txBox="1">
            <a:spLocks/>
          </p:cNvSpPr>
          <p:nvPr/>
        </p:nvSpPr>
        <p:spPr bwMode="auto">
          <a:xfrm>
            <a:off x="572275" y="2664515"/>
            <a:ext cx="1008127" cy="18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0000"/>
              </a:buClr>
              <a:buNone/>
            </a:pPr>
            <a:r>
              <a:rPr lang="en-US" sz="1600" dirty="0">
                <a:solidFill>
                  <a:srgbClr val="000000"/>
                </a:solidFill>
              </a:rPr>
              <a:t>READY QUEUE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4338700"/>
            <a:ext cx="8305800" cy="86979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Content Placeholder 2"/>
          <p:cNvSpPr txBox="1">
            <a:spLocks/>
          </p:cNvSpPr>
          <p:nvPr/>
        </p:nvSpPr>
        <p:spPr bwMode="auto">
          <a:xfrm>
            <a:off x="675081" y="4119867"/>
            <a:ext cx="844407" cy="50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0000"/>
              </a:buClr>
              <a:buNone/>
            </a:pPr>
            <a:r>
              <a:rPr lang="en-US" sz="1600" dirty="0">
                <a:solidFill>
                  <a:srgbClr val="000000"/>
                </a:solidFill>
              </a:rPr>
              <a:t>GANTT CHART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86327"/>
              </p:ext>
            </p:extLst>
          </p:nvPr>
        </p:nvGraphicFramePr>
        <p:xfrm>
          <a:off x="1905000" y="4522694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120736" y="1846856"/>
            <a:ext cx="377851" cy="841415"/>
            <a:chOff x="-1560525" y="2438400"/>
            <a:chExt cx="377851" cy="841415"/>
          </a:xfrm>
        </p:grpSpPr>
        <p:sp>
          <p:nvSpPr>
            <p:cNvPr id="4" name="TextBox 3"/>
            <p:cNvSpPr txBox="1"/>
            <p:nvPr/>
          </p:nvSpPr>
          <p:spPr>
            <a:xfrm>
              <a:off x="-1560525" y="2438400"/>
              <a:ext cx="377851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A (8)</a:t>
              </a:r>
            </a:p>
          </p:txBody>
        </p:sp>
        <p:cxnSp>
          <p:nvCxnSpPr>
            <p:cNvPr id="11" name="Straight Connector 10"/>
            <p:cNvCxnSpPr>
              <a:stCxn id="4" idx="2"/>
            </p:cNvCxnSpPr>
            <p:nvPr/>
          </p:nvCxnSpPr>
          <p:spPr bwMode="auto">
            <a:xfrm>
              <a:off x="-1371599" y="2961620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7" name="Straight Connector 6"/>
          <p:cNvCxnSpPr/>
          <p:nvPr/>
        </p:nvCxnSpPr>
        <p:spPr bwMode="auto">
          <a:xfrm flipH="1">
            <a:off x="2105526" y="1846856"/>
            <a:ext cx="399129" cy="5561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66" name="Group 65"/>
          <p:cNvGrpSpPr/>
          <p:nvPr/>
        </p:nvGrpSpPr>
        <p:grpSpPr>
          <a:xfrm>
            <a:off x="4156469" y="1838544"/>
            <a:ext cx="377851" cy="841415"/>
            <a:chOff x="-1560525" y="2438400"/>
            <a:chExt cx="377851" cy="841415"/>
          </a:xfrm>
        </p:grpSpPr>
        <p:sp>
          <p:nvSpPr>
            <p:cNvPr id="67" name="TextBox 66"/>
            <p:cNvSpPr txBox="1"/>
            <p:nvPr/>
          </p:nvSpPr>
          <p:spPr>
            <a:xfrm>
              <a:off x="-1560525" y="2438400"/>
              <a:ext cx="377851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D (2)</a:t>
              </a:r>
            </a:p>
          </p:txBody>
        </p:sp>
        <p:cxnSp>
          <p:nvCxnSpPr>
            <p:cNvPr id="68" name="Straight Connector 67"/>
            <p:cNvCxnSpPr>
              <a:stCxn id="67" idx="2"/>
            </p:cNvCxnSpPr>
            <p:nvPr/>
          </p:nvCxnSpPr>
          <p:spPr bwMode="auto">
            <a:xfrm>
              <a:off x="-1371599" y="2961620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2530534" y="1838544"/>
            <a:ext cx="377851" cy="841415"/>
            <a:chOff x="-1560525" y="2438400"/>
            <a:chExt cx="377851" cy="841415"/>
          </a:xfrm>
        </p:grpSpPr>
        <p:sp>
          <p:nvSpPr>
            <p:cNvPr id="93" name="TextBox 92"/>
            <p:cNvSpPr txBox="1"/>
            <p:nvPr/>
          </p:nvSpPr>
          <p:spPr>
            <a:xfrm>
              <a:off x="-1560525" y="2438400"/>
              <a:ext cx="377851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B (3)</a:t>
              </a:r>
            </a:p>
          </p:txBody>
        </p:sp>
        <p:cxnSp>
          <p:nvCxnSpPr>
            <p:cNvPr id="94" name="Straight Connector 93"/>
            <p:cNvCxnSpPr>
              <a:stCxn id="93" idx="2"/>
            </p:cNvCxnSpPr>
            <p:nvPr/>
          </p:nvCxnSpPr>
          <p:spPr bwMode="auto">
            <a:xfrm>
              <a:off x="-1371599" y="2961620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69" name="Straight Connector 68"/>
          <p:cNvCxnSpPr/>
          <p:nvPr/>
        </p:nvCxnSpPr>
        <p:spPr bwMode="auto">
          <a:xfrm flipH="1">
            <a:off x="2509256" y="1846856"/>
            <a:ext cx="399129" cy="5561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>
            <a:off x="3733801" y="1779495"/>
            <a:ext cx="399129" cy="5561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96" name="Group 95"/>
          <p:cNvGrpSpPr/>
          <p:nvPr/>
        </p:nvGrpSpPr>
        <p:grpSpPr>
          <a:xfrm>
            <a:off x="4561301" y="1838544"/>
            <a:ext cx="377851" cy="841415"/>
            <a:chOff x="-1560525" y="2438400"/>
            <a:chExt cx="377851" cy="841415"/>
          </a:xfrm>
        </p:grpSpPr>
        <p:sp>
          <p:nvSpPr>
            <p:cNvPr id="97" name="TextBox 96"/>
            <p:cNvSpPr txBox="1"/>
            <p:nvPr/>
          </p:nvSpPr>
          <p:spPr>
            <a:xfrm>
              <a:off x="-1560525" y="2438400"/>
              <a:ext cx="377851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C (7)</a:t>
              </a:r>
            </a:p>
          </p:txBody>
        </p:sp>
        <p:cxnSp>
          <p:nvCxnSpPr>
            <p:cNvPr id="98" name="Straight Connector 97"/>
            <p:cNvCxnSpPr>
              <a:stCxn id="97" idx="2"/>
            </p:cNvCxnSpPr>
            <p:nvPr/>
          </p:nvCxnSpPr>
          <p:spPr bwMode="auto">
            <a:xfrm>
              <a:off x="-1371599" y="2961620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934766" y="3820397"/>
            <a:ext cx="363959" cy="710960"/>
            <a:chOff x="-1120988" y="5220993"/>
            <a:chExt cx="363959" cy="710960"/>
          </a:xfrm>
        </p:grpSpPr>
        <p:sp>
          <p:nvSpPr>
            <p:cNvPr id="37" name="Oval 36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A</a:t>
              </a: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937445" y="1845512"/>
            <a:ext cx="377851" cy="841415"/>
            <a:chOff x="-1560525" y="2438400"/>
            <a:chExt cx="377851" cy="841415"/>
          </a:xfrm>
        </p:grpSpPr>
        <p:sp>
          <p:nvSpPr>
            <p:cNvPr id="43" name="TextBox 42"/>
            <p:cNvSpPr txBox="1"/>
            <p:nvPr/>
          </p:nvSpPr>
          <p:spPr>
            <a:xfrm>
              <a:off x="-1560525" y="2438400"/>
              <a:ext cx="377851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A (6)</a:t>
              </a:r>
            </a:p>
          </p:txBody>
        </p:sp>
        <p:cxnSp>
          <p:nvCxnSpPr>
            <p:cNvPr id="44" name="Straight Connector 43"/>
            <p:cNvCxnSpPr>
              <a:stCxn id="43" idx="2"/>
            </p:cNvCxnSpPr>
            <p:nvPr/>
          </p:nvCxnSpPr>
          <p:spPr bwMode="auto">
            <a:xfrm>
              <a:off x="-1371599" y="2961620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2122527" y="3900176"/>
            <a:ext cx="377851" cy="625972"/>
            <a:chOff x="-1578801" y="5415886"/>
            <a:chExt cx="377851" cy="625972"/>
          </a:xfrm>
        </p:grpSpPr>
        <p:sp>
          <p:nvSpPr>
            <p:cNvPr id="101" name="TextBox 100"/>
            <p:cNvSpPr txBox="1"/>
            <p:nvPr/>
          </p:nvSpPr>
          <p:spPr>
            <a:xfrm>
              <a:off x="-1578801" y="5415886"/>
              <a:ext cx="377851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A</a:t>
              </a: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-1389876" y="5723663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7" name="TextBox 46"/>
          <p:cNvSpPr txBox="1"/>
          <p:nvPr/>
        </p:nvSpPr>
        <p:spPr>
          <a:xfrm>
            <a:off x="2937445" y="3455895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 Narrow"/>
              </a:rPr>
              <a:t>B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748159" y="3820102"/>
            <a:ext cx="363959" cy="710960"/>
            <a:chOff x="-1120988" y="5220993"/>
            <a:chExt cx="363959" cy="710960"/>
          </a:xfrm>
        </p:grpSpPr>
        <p:sp>
          <p:nvSpPr>
            <p:cNvPr id="49" name="Oval 48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B</a:t>
              </a: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56" name="Straight Connector 55"/>
          <p:cNvCxnSpPr/>
          <p:nvPr/>
        </p:nvCxnSpPr>
        <p:spPr bwMode="auto">
          <a:xfrm flipH="1">
            <a:off x="2928496" y="1813763"/>
            <a:ext cx="396051" cy="5520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735795" y="3460431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 Narrow"/>
              </a:rPr>
              <a:t>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555875" y="3811734"/>
            <a:ext cx="363959" cy="710960"/>
            <a:chOff x="-1120988" y="5220993"/>
            <a:chExt cx="363959" cy="710960"/>
          </a:xfrm>
        </p:grpSpPr>
        <p:sp>
          <p:nvSpPr>
            <p:cNvPr id="61" name="Oval 60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A</a:t>
              </a: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4573743" y="3457377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 Narrow"/>
              </a:rPr>
              <a:t>B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964358" y="3801416"/>
            <a:ext cx="363959" cy="710960"/>
            <a:chOff x="-1120988" y="5220993"/>
            <a:chExt cx="363959" cy="710960"/>
          </a:xfrm>
        </p:grpSpPr>
        <p:sp>
          <p:nvSpPr>
            <p:cNvPr id="65" name="Oval 64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B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6" name="TextBox 75"/>
          <p:cNvSpPr txBox="1"/>
          <p:nvPr/>
        </p:nvSpPr>
        <p:spPr>
          <a:xfrm>
            <a:off x="4975915" y="3469811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 Narrow"/>
              </a:rPr>
              <a:t>D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76061" y="3803025"/>
            <a:ext cx="363959" cy="710960"/>
            <a:chOff x="-1120988" y="5220993"/>
            <a:chExt cx="363959" cy="710960"/>
          </a:xfrm>
        </p:grpSpPr>
        <p:sp>
          <p:nvSpPr>
            <p:cNvPr id="78" name="Oval 77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D</a:t>
              </a:r>
            </a:p>
          </p:txBody>
        </p:sp>
        <p:cxnSp>
          <p:nvCxnSpPr>
            <p:cNvPr id="79" name="Straight Connector 78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84" name="TextBox 83"/>
          <p:cNvSpPr txBox="1"/>
          <p:nvPr/>
        </p:nvSpPr>
        <p:spPr>
          <a:xfrm>
            <a:off x="5795553" y="3455895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 Narrow"/>
              </a:rPr>
              <a:t>C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8211825" y="3791883"/>
            <a:ext cx="363959" cy="710960"/>
            <a:chOff x="-1120988" y="5220993"/>
            <a:chExt cx="363959" cy="710960"/>
          </a:xfrm>
        </p:grpSpPr>
        <p:sp>
          <p:nvSpPr>
            <p:cNvPr id="86" name="Oval 85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C</a:t>
              </a:r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88" name="TextBox 87"/>
          <p:cNvSpPr txBox="1"/>
          <p:nvPr/>
        </p:nvSpPr>
        <p:spPr>
          <a:xfrm>
            <a:off x="7414923" y="3444743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 Narrow"/>
              </a:rPr>
              <a:t>C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591531" y="3805298"/>
            <a:ext cx="363959" cy="710960"/>
            <a:chOff x="-1120988" y="5220993"/>
            <a:chExt cx="363959" cy="710960"/>
          </a:xfrm>
        </p:grpSpPr>
        <p:sp>
          <p:nvSpPr>
            <p:cNvPr id="90" name="Oval 89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C</a:t>
              </a: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103" name="Straight Connector 102"/>
          <p:cNvCxnSpPr/>
          <p:nvPr/>
        </p:nvCxnSpPr>
        <p:spPr bwMode="auto">
          <a:xfrm flipH="1">
            <a:off x="4118757" y="1805647"/>
            <a:ext cx="399129" cy="5561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09" name="Group 108"/>
          <p:cNvGrpSpPr/>
          <p:nvPr/>
        </p:nvGrpSpPr>
        <p:grpSpPr>
          <a:xfrm>
            <a:off x="6526696" y="1838544"/>
            <a:ext cx="491460" cy="855351"/>
            <a:chOff x="-1560525" y="2438400"/>
            <a:chExt cx="491460" cy="855351"/>
          </a:xfrm>
        </p:grpSpPr>
        <p:sp>
          <p:nvSpPr>
            <p:cNvPr id="110" name="TextBox 109"/>
            <p:cNvSpPr txBox="1"/>
            <p:nvPr/>
          </p:nvSpPr>
          <p:spPr>
            <a:xfrm>
              <a:off x="-1560525" y="2438400"/>
              <a:ext cx="49146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C (5)</a:t>
              </a:r>
            </a:p>
          </p:txBody>
        </p:sp>
        <p:cxnSp>
          <p:nvCxnSpPr>
            <p:cNvPr id="111" name="Straight Connector 110"/>
            <p:cNvCxnSpPr>
              <a:stCxn id="110" idx="2"/>
            </p:cNvCxnSpPr>
            <p:nvPr/>
          </p:nvCxnSpPr>
          <p:spPr bwMode="auto">
            <a:xfrm flipH="1">
              <a:off x="-1319314" y="2961620"/>
              <a:ext cx="4519" cy="3321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113" name="Straight Connector 112"/>
          <p:cNvCxnSpPr/>
          <p:nvPr/>
        </p:nvCxnSpPr>
        <p:spPr bwMode="auto">
          <a:xfrm flipH="1">
            <a:off x="6548604" y="1838544"/>
            <a:ext cx="399129" cy="5561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6582311" y="3441017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 Narrow"/>
              </a:rPr>
              <a:t>A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7401678" y="3799983"/>
            <a:ext cx="363959" cy="710960"/>
            <a:chOff x="-1120988" y="5220993"/>
            <a:chExt cx="363959" cy="710960"/>
          </a:xfrm>
        </p:grpSpPr>
        <p:sp>
          <p:nvSpPr>
            <p:cNvPr id="116" name="Oval 115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A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118" name="Straight Connector 117"/>
          <p:cNvCxnSpPr/>
          <p:nvPr/>
        </p:nvCxnSpPr>
        <p:spPr bwMode="auto">
          <a:xfrm flipH="1">
            <a:off x="4559873" y="1812524"/>
            <a:ext cx="399129" cy="5561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4561301" y="1276651"/>
            <a:ext cx="37785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 Narrow"/>
              </a:rPr>
              <a:t>A (4)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 flipH="1">
            <a:off x="4517648" y="1265978"/>
            <a:ext cx="399129" cy="5561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82399"/>
              </p:ext>
            </p:extLst>
          </p:nvPr>
        </p:nvGraphicFramePr>
        <p:xfrm>
          <a:off x="1904580" y="2693894"/>
          <a:ext cx="6908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7386478" y="1824829"/>
            <a:ext cx="377851" cy="841415"/>
            <a:chOff x="-1560525" y="2438400"/>
            <a:chExt cx="377851" cy="841415"/>
          </a:xfrm>
        </p:grpSpPr>
        <p:sp>
          <p:nvSpPr>
            <p:cNvPr id="108" name="TextBox 107"/>
            <p:cNvSpPr txBox="1"/>
            <p:nvPr/>
          </p:nvSpPr>
          <p:spPr>
            <a:xfrm>
              <a:off x="-1560525" y="2438400"/>
              <a:ext cx="377851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A (2)</a:t>
              </a:r>
            </a:p>
          </p:txBody>
        </p:sp>
        <p:cxnSp>
          <p:nvCxnSpPr>
            <p:cNvPr id="119" name="Straight Connector 118"/>
            <p:cNvCxnSpPr>
              <a:stCxn id="108" idx="2"/>
            </p:cNvCxnSpPr>
            <p:nvPr/>
          </p:nvCxnSpPr>
          <p:spPr bwMode="auto">
            <a:xfrm>
              <a:off x="-1371599" y="2961620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8162435" y="1844878"/>
            <a:ext cx="491460" cy="855351"/>
            <a:chOff x="-1560525" y="2438400"/>
            <a:chExt cx="491460" cy="855351"/>
          </a:xfrm>
        </p:grpSpPr>
        <p:sp>
          <p:nvSpPr>
            <p:cNvPr id="121" name="TextBox 120"/>
            <p:cNvSpPr txBox="1"/>
            <p:nvPr/>
          </p:nvSpPr>
          <p:spPr>
            <a:xfrm>
              <a:off x="-1560525" y="2438400"/>
              <a:ext cx="491460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C (3)</a:t>
              </a:r>
            </a:p>
          </p:txBody>
        </p:sp>
        <p:cxnSp>
          <p:nvCxnSpPr>
            <p:cNvPr id="122" name="Straight Connector 121"/>
            <p:cNvCxnSpPr>
              <a:stCxn id="121" idx="2"/>
            </p:cNvCxnSpPr>
            <p:nvPr/>
          </p:nvCxnSpPr>
          <p:spPr bwMode="auto">
            <a:xfrm flipH="1">
              <a:off x="-1319314" y="2961620"/>
              <a:ext cx="4519" cy="3321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23" name="TextBox 122"/>
          <p:cNvSpPr txBox="1"/>
          <p:nvPr/>
        </p:nvSpPr>
        <p:spPr>
          <a:xfrm>
            <a:off x="8204878" y="3421191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 Narrow"/>
              </a:rPr>
              <a:t>A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9023858" y="3814173"/>
            <a:ext cx="363959" cy="710960"/>
            <a:chOff x="-1120988" y="5220993"/>
            <a:chExt cx="363959" cy="710960"/>
          </a:xfrm>
        </p:grpSpPr>
        <p:sp>
          <p:nvSpPr>
            <p:cNvPr id="125" name="Oval 124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A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127" name="Straight Connector 126"/>
          <p:cNvCxnSpPr/>
          <p:nvPr/>
        </p:nvCxnSpPr>
        <p:spPr bwMode="auto">
          <a:xfrm flipH="1">
            <a:off x="7374850" y="1805647"/>
            <a:ext cx="399129" cy="5561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9040217" y="3437912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 Narrow"/>
              </a:rPr>
              <a:t>C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10242862" y="3811734"/>
            <a:ext cx="363959" cy="710960"/>
            <a:chOff x="-1120988" y="5220993"/>
            <a:chExt cx="363959" cy="710960"/>
          </a:xfrm>
        </p:grpSpPr>
        <p:sp>
          <p:nvSpPr>
            <p:cNvPr id="130" name="Oval 129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C</a:t>
              </a:r>
            </a:p>
          </p:txBody>
        </p:sp>
        <p:cxnSp>
          <p:nvCxnSpPr>
            <p:cNvPr id="131" name="Straight Connector 130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132" name="Straight Connector 131"/>
          <p:cNvCxnSpPr/>
          <p:nvPr/>
        </p:nvCxnSpPr>
        <p:spPr bwMode="auto">
          <a:xfrm flipH="1">
            <a:off x="8176655" y="1859858"/>
            <a:ext cx="399128" cy="4946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33082" y="930677"/>
            <a:ext cx="198804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Play the animation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73" grpId="0"/>
      <p:bldP spid="47" grpId="0" animBg="1"/>
      <p:bldP spid="57" grpId="0" animBg="1"/>
      <p:bldP spid="63" grpId="0" animBg="1"/>
      <p:bldP spid="76" grpId="0" animBg="1"/>
      <p:bldP spid="84" grpId="0" animBg="1"/>
      <p:bldP spid="88" grpId="0" animBg="1"/>
      <p:bldP spid="114" grpId="0" animBg="1"/>
      <p:bldP spid="100" grpId="0" animBg="1"/>
      <p:bldP spid="123" grpId="0" animBg="1"/>
      <p:bldP spid="1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5988205"/>
            <a:ext cx="8305800" cy="86979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867039" y="5549245"/>
            <a:ext cx="844407" cy="50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00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</a:rPr>
              <a:t>GANTT CHART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000" y="6172200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410765" y="5469903"/>
            <a:ext cx="363959" cy="710960"/>
            <a:chOff x="-1120988" y="5220993"/>
            <a:chExt cx="363959" cy="710960"/>
          </a:xfrm>
        </p:grpSpPr>
        <p:sp>
          <p:nvSpPr>
            <p:cNvPr id="8" name="Oval 7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A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598526" y="5549682"/>
            <a:ext cx="377851" cy="625972"/>
            <a:chOff x="-1578801" y="5415886"/>
            <a:chExt cx="377851" cy="625972"/>
          </a:xfrm>
        </p:grpSpPr>
        <p:sp>
          <p:nvSpPr>
            <p:cNvPr id="11" name="TextBox 10"/>
            <p:cNvSpPr txBox="1"/>
            <p:nvPr/>
          </p:nvSpPr>
          <p:spPr>
            <a:xfrm>
              <a:off x="-1578801" y="5415886"/>
              <a:ext cx="377851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A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-1389876" y="5723663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1413444" y="5105400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Arial Narrow"/>
              </a:rPr>
              <a:t>B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24158" y="5469608"/>
            <a:ext cx="363959" cy="710960"/>
            <a:chOff x="-1120988" y="5220993"/>
            <a:chExt cx="363959" cy="710960"/>
          </a:xfrm>
        </p:grpSpPr>
        <p:sp>
          <p:nvSpPr>
            <p:cNvPr id="15" name="Oval 14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B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2211794" y="5109936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Arial Narrow"/>
              </a:rPr>
              <a:t>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031874" y="5461240"/>
            <a:ext cx="363959" cy="710960"/>
            <a:chOff x="-1120988" y="5220993"/>
            <a:chExt cx="363959" cy="710960"/>
          </a:xfrm>
        </p:grpSpPr>
        <p:sp>
          <p:nvSpPr>
            <p:cNvPr id="19" name="Oval 18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A</a:t>
              </a: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3049742" y="5106882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Arial Narrow"/>
              </a:rPr>
              <a:t>B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40357" y="5450922"/>
            <a:ext cx="363959" cy="710960"/>
            <a:chOff x="-1120988" y="5220993"/>
            <a:chExt cx="363959" cy="710960"/>
          </a:xfrm>
        </p:grpSpPr>
        <p:sp>
          <p:nvSpPr>
            <p:cNvPr id="23" name="Oval 22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B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3451914" y="5119316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Arial Narrow"/>
              </a:rPr>
              <a:t>D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252060" y="5452531"/>
            <a:ext cx="363959" cy="710960"/>
            <a:chOff x="-1120988" y="5220993"/>
            <a:chExt cx="363959" cy="710960"/>
          </a:xfrm>
        </p:grpSpPr>
        <p:sp>
          <p:nvSpPr>
            <p:cNvPr id="27" name="Oval 26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D</a:t>
              </a: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4271552" y="5105400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Arial Narrow"/>
              </a:rPr>
              <a:t>C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687824" y="5441389"/>
            <a:ext cx="363959" cy="710960"/>
            <a:chOff x="-1120988" y="5220993"/>
            <a:chExt cx="363959" cy="710960"/>
          </a:xfrm>
        </p:grpSpPr>
        <p:sp>
          <p:nvSpPr>
            <p:cNvPr id="31" name="Oval 30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C</a:t>
              </a: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5890922" y="5094248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Arial Narrow"/>
              </a:rPr>
              <a:t>C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067530" y="5454804"/>
            <a:ext cx="363959" cy="710960"/>
            <a:chOff x="-1120988" y="5220993"/>
            <a:chExt cx="363959" cy="710960"/>
          </a:xfrm>
        </p:grpSpPr>
        <p:sp>
          <p:nvSpPr>
            <p:cNvPr id="35" name="Oval 34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C</a:t>
              </a: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5058310" y="5090522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Arial Narrow"/>
              </a:rPr>
              <a:t>A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877677" y="5449489"/>
            <a:ext cx="363959" cy="710960"/>
            <a:chOff x="-1120988" y="5220993"/>
            <a:chExt cx="363959" cy="710960"/>
          </a:xfrm>
        </p:grpSpPr>
        <p:sp>
          <p:nvSpPr>
            <p:cNvPr id="39" name="Oval 38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A</a:t>
              </a: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6680877" y="5070696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Arial Narrow"/>
              </a:rPr>
              <a:t>A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499857" y="5463679"/>
            <a:ext cx="363959" cy="710960"/>
            <a:chOff x="-1120988" y="5220993"/>
            <a:chExt cx="363959" cy="710960"/>
          </a:xfrm>
        </p:grpSpPr>
        <p:sp>
          <p:nvSpPr>
            <p:cNvPr id="43" name="Oval 42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A</a:t>
              </a: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5" name="TextBox 44"/>
          <p:cNvSpPr txBox="1"/>
          <p:nvPr/>
        </p:nvSpPr>
        <p:spPr>
          <a:xfrm>
            <a:off x="7516216" y="5087417"/>
            <a:ext cx="377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Arial Narrow"/>
              </a:rPr>
              <a:t>C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718861" y="5461240"/>
            <a:ext cx="363959" cy="710960"/>
            <a:chOff x="-1120988" y="5220993"/>
            <a:chExt cx="363959" cy="710960"/>
          </a:xfrm>
        </p:grpSpPr>
        <p:sp>
          <p:nvSpPr>
            <p:cNvPr id="47" name="Oval 46"/>
            <p:cNvSpPr/>
            <p:nvPr/>
          </p:nvSpPr>
          <p:spPr bwMode="auto">
            <a:xfrm>
              <a:off x="-1120988" y="5220993"/>
              <a:ext cx="363959" cy="3927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Arial Narrow"/>
                </a:rPr>
                <a:t>C</a:t>
              </a: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-929383" y="5613758"/>
              <a:ext cx="0" cy="3181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755055"/>
              </p:ext>
            </p:extLst>
          </p:nvPr>
        </p:nvGraphicFramePr>
        <p:xfrm>
          <a:off x="598526" y="1855958"/>
          <a:ext cx="4648200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Worksheet" r:id="rId3" imgW="4495871" imgH="2240233" progId="Excel.Sheet.12">
                  <p:embed/>
                </p:oleObj>
              </mc:Choice>
              <mc:Fallback>
                <p:oleObj name="Worksheet" r:id="rId3" imgW="4495871" imgH="2240233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526" y="1855958"/>
                        <a:ext cx="4648200" cy="231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5513294" y="1855958"/>
            <a:ext cx="11988800" cy="68580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1. Fill out the Time of Completion for each process…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2. Calculate TT and WT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3. Calculate Average TT and WT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9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compare RR with FCFS</a:t>
            </a:r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 bwMode="auto">
          <a:xfrm>
            <a:off x="831477" y="982448"/>
            <a:ext cx="4000500" cy="51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r>
              <a:rPr lang="en-US" sz="2000" dirty="0"/>
              <a:t>RR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20033"/>
              </p:ext>
            </p:extLst>
          </p:nvPr>
        </p:nvGraphicFramePr>
        <p:xfrm>
          <a:off x="929448" y="1559858"/>
          <a:ext cx="4343400" cy="2110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Worksheet" r:id="rId3" imgW="4495800" imgH="2184400" progId="Excel.Sheet.12">
                  <p:embed/>
                </p:oleObj>
              </mc:Choice>
              <mc:Fallback>
                <p:oleObj name="Worksheet" r:id="rId3" imgW="4495800" imgH="2184400" progId="Excel.Sheet.12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9448" y="1559858"/>
                        <a:ext cx="4343400" cy="2110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60143" y="982448"/>
            <a:ext cx="4000500" cy="508576"/>
          </a:xfrm>
        </p:spPr>
        <p:txBody>
          <a:bodyPr>
            <a:normAutofit/>
          </a:bodyPr>
          <a:lstStyle/>
          <a:p>
            <a:r>
              <a:rPr lang="en-US" sz="2000" dirty="0"/>
              <a:t>FCFS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720364"/>
              </p:ext>
            </p:extLst>
          </p:nvPr>
        </p:nvGraphicFramePr>
        <p:xfrm>
          <a:off x="6060143" y="1543649"/>
          <a:ext cx="439014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Worksheet" r:id="rId5" imgW="4495800" imgH="2184400" progId="Excel.Sheet.12">
                  <p:embed/>
                </p:oleObj>
              </mc:Choice>
              <mc:Fallback>
                <p:oleObj name="Worksheet" r:id="rId5" imgW="4495800" imgH="2184400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60143" y="1543649"/>
                        <a:ext cx="4390147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477" y="4276165"/>
            <a:ext cx="10465557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average TT and WT are slightly more and every </a:t>
            </a:r>
            <a:r>
              <a:rPr lang="en-US" sz="2800" dirty="0"/>
              <a:t>process gets executed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</a:t>
            </a:r>
            <a:r>
              <a:rPr lang="en-US" sz="2800" b="1" dirty="0" smtClean="0"/>
              <a:t>ut</a:t>
            </a:r>
            <a:r>
              <a:rPr lang="en-US" sz="2800" dirty="0" smtClean="0"/>
              <a:t> the TT and WT for the smaller processes  becomes lower</a:t>
            </a:r>
          </a:p>
        </p:txBody>
      </p:sp>
    </p:spTree>
    <p:extLst>
      <p:ext uri="{BB962C8B-B14F-4D97-AF65-F5344CB8AC3E}">
        <p14:creationId xmlns:p14="http://schemas.microsoft.com/office/powerpoint/2010/main" val="17578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741" y="873835"/>
            <a:ext cx="10416988" cy="5322249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Advantage: </a:t>
            </a:r>
          </a:p>
          <a:p>
            <a:pPr lvl="1"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Use of the time slice (quantum) ensures fairness – i.e., no hogging of the system resources by long processing tasks</a:t>
            </a:r>
          </a:p>
          <a:p>
            <a:pPr lvl="1"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Allows incorporation of other selection schemes (such as FCFS and priority) to best optimize the execution of processes for a given system</a:t>
            </a:r>
          </a:p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Disadvantage:</a:t>
            </a:r>
          </a:p>
          <a:p>
            <a:pPr lvl="1"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sz="26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 slice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can be </a:t>
            </a:r>
            <a:r>
              <a:rPr lang="en-US" sz="26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 long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that it is back to the FCFS scheduling</a:t>
            </a:r>
          </a:p>
          <a:p>
            <a:pPr lvl="1">
              <a:defRPr/>
            </a:pPr>
            <a:r>
              <a:rPr lang="en-US" sz="2600" dirty="0"/>
              <a:t>If the time quantum is too small, it may </a:t>
            </a:r>
            <a:r>
              <a:rPr lang="en-US" sz="2600" i="1" dirty="0"/>
              <a:t>reduce the</a:t>
            </a:r>
            <a:r>
              <a:rPr lang="en-US" sz="2600" dirty="0"/>
              <a:t> </a:t>
            </a:r>
            <a:r>
              <a:rPr lang="en-US" sz="2600" i="1" dirty="0"/>
              <a:t>throughput</a:t>
            </a:r>
            <a:r>
              <a:rPr lang="en-US" sz="2600" dirty="0"/>
              <a:t>  due to </a:t>
            </a:r>
            <a:r>
              <a:rPr lang="en-US" sz="2600" i="1" dirty="0">
                <a:solidFill>
                  <a:srgbClr val="FF0000"/>
                </a:solidFill>
              </a:rPr>
              <a:t>context switching </a:t>
            </a:r>
            <a:r>
              <a:rPr lang="en-US" sz="2600" i="1" dirty="0" smtClean="0">
                <a:solidFill>
                  <a:srgbClr val="FF0000"/>
                </a:solidFill>
              </a:rPr>
              <a:t>(See next few Slides) </a:t>
            </a:r>
            <a:r>
              <a:rPr lang="en-US" sz="2600" i="1" dirty="0" smtClean="0"/>
              <a:t>overhead</a:t>
            </a:r>
            <a:r>
              <a:rPr lang="en-US" sz="2600" dirty="0" smtClean="0"/>
              <a:t> </a:t>
            </a:r>
            <a:r>
              <a:rPr lang="en-US" sz="2600" dirty="0"/>
              <a:t>.</a:t>
            </a:r>
          </a:p>
          <a:p>
            <a:pPr lvl="1">
              <a:defRPr/>
            </a:pPr>
            <a:endParaRPr lang="en-US" sz="2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383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1066800"/>
            <a:ext cx="7225553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understand Context Switching, we need to understand  the Process Control Block as the Process Manager needs to check the state of each process.</a:t>
            </a:r>
          </a:p>
          <a:p>
            <a:r>
              <a:rPr lang="en-US" sz="2000" b="0" dirty="0" smtClean="0"/>
              <a:t>Each </a:t>
            </a:r>
            <a:r>
              <a:rPr lang="en-US" sz="2000" b="0" dirty="0"/>
              <a:t>process has a data structure called a </a:t>
            </a:r>
            <a:r>
              <a:rPr lang="en-US" sz="2000" b="0" i="1" dirty="0">
                <a:solidFill>
                  <a:srgbClr val="C00000"/>
                </a:solidFill>
              </a:rPr>
              <a:t>process control block (PCB) </a:t>
            </a:r>
            <a:r>
              <a:rPr lang="en-US" sz="2000" b="0" dirty="0"/>
              <a:t>that keeps track of key information about the process, such as its unique identifier (PID), allocated resources, priority, addresses and so on.</a:t>
            </a:r>
          </a:p>
          <a:p>
            <a:r>
              <a:rPr lang="en-US" sz="2000" b="0" dirty="0"/>
              <a:t>The contents of PCB are updated as the process moves through different states (Ready, Running, Waiting and Finished).</a:t>
            </a:r>
          </a:p>
          <a:p>
            <a:r>
              <a:rPr lang="en-US" sz="2000" b="0" dirty="0"/>
              <a:t>The PCB tracks the process’s transition from one state to the next and stores critical information about its progress until it reaches the Finished State.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286000"/>
            <a:ext cx="251968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r>
              <a:rPr lang="en-US" dirty="0" smtClean="0"/>
              <a:t>How RR works…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time a time slice / quantum expires, CPU checks to see if there are other processes being scheduled in Ready queue.</a:t>
            </a:r>
          </a:p>
          <a:p>
            <a:pPr lvl="1"/>
            <a:r>
              <a:rPr lang="en-US" sz="2000" dirty="0"/>
              <a:t>If no other processes are being scheduled, the one that is being executed is allowed to continue uninterrupted for the next duration of the time slice.</a:t>
            </a:r>
          </a:p>
          <a:p>
            <a:pPr lvl="1"/>
            <a:r>
              <a:rPr lang="en-US" sz="2000" dirty="0"/>
              <a:t>If other processes are in line, the currently executing process is interrupted, and it goes back to the back of the line in Ready queue.</a:t>
            </a:r>
          </a:p>
          <a:p>
            <a:pPr lvl="1"/>
            <a:r>
              <a:rPr lang="en-US" sz="2000" dirty="0"/>
              <a:t>The process being scheduled next is then allowed to execute for next time slice.</a:t>
            </a:r>
          </a:p>
          <a:p>
            <a:pPr lvl="1"/>
            <a:r>
              <a:rPr lang="en-US" sz="2000" dirty="0"/>
              <a:t>As other processes arrive, they join the line in Ready queue and cycle through execution until they finish.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006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urved Connector 4"/>
          <p:cNvCxnSpPr>
            <a:stCxn id="8" idx="1"/>
            <a:endCxn id="7" idx="2"/>
          </p:cNvCxnSpPr>
          <p:nvPr/>
        </p:nvCxnSpPr>
        <p:spPr bwMode="auto">
          <a:xfrm rot="10800000">
            <a:off x="4572000" y="3037312"/>
            <a:ext cx="457200" cy="1249976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810000" y="2267872"/>
            <a:ext cx="15240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9900"/>
                </a:solidFill>
              </a:rPr>
              <a:t>Ready state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3902568"/>
            <a:ext cx="152400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33CC"/>
                </a:solidFill>
              </a:rPr>
              <a:t>Running state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077200" y="3902567"/>
            <a:ext cx="1295400" cy="795138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800000"/>
                </a:solidFill>
              </a:rPr>
              <a:t>Finished state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 bwMode="auto">
          <a:xfrm>
            <a:off x="6553200" y="4287288"/>
            <a:ext cx="1524000" cy="307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Straight Arrow Connector 10"/>
          <p:cNvCxnSpPr>
            <a:endCxn id="7" idx="0"/>
          </p:cNvCxnSpPr>
          <p:nvPr/>
        </p:nvCxnSpPr>
        <p:spPr bwMode="auto">
          <a:xfrm>
            <a:off x="4572000" y="1905001"/>
            <a:ext cx="0" cy="3628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810000" y="1119028"/>
            <a:ext cx="1524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Incoming process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5000" y="3216659"/>
            <a:ext cx="35814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slice expired - interrupted</a:t>
            </a:r>
          </a:p>
        </p:txBody>
      </p:sp>
      <p:cxnSp>
        <p:nvCxnSpPr>
          <p:cNvPr id="15" name="Curved Connector 14"/>
          <p:cNvCxnSpPr>
            <a:stCxn id="7" idx="3"/>
            <a:endCxn id="8" idx="0"/>
          </p:cNvCxnSpPr>
          <p:nvPr/>
        </p:nvCxnSpPr>
        <p:spPr bwMode="auto">
          <a:xfrm>
            <a:off x="5334000" y="2652593"/>
            <a:ext cx="457200" cy="1249975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364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3.1.2  (Allow 20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45" y="914400"/>
            <a:ext cx="9829807" cy="5181600"/>
          </a:xfrm>
        </p:spPr>
        <p:txBody>
          <a:bodyPr/>
          <a:lstStyle/>
          <a:p>
            <a:r>
              <a:rPr lang="en-GB" sz="1800" dirty="0"/>
              <a:t>Consider the following 4 processes. Assume the process scheduler uses RR, with quantum = 2ms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800" dirty="0"/>
          </a:p>
          <a:p>
            <a:r>
              <a:rPr lang="en-GB" sz="1800" dirty="0" smtClean="0"/>
              <a:t>Take a piece of paper and draw </a:t>
            </a:r>
            <a:r>
              <a:rPr lang="en-GB" sz="1800" dirty="0"/>
              <a:t>the ready queue and Gantt chart to show the CPU utilization. </a:t>
            </a:r>
            <a:r>
              <a:rPr lang="en-US" sz="1800" dirty="0"/>
              <a:t>Indicate the CPU idle time in the Gantt chart.</a:t>
            </a:r>
            <a:endParaRPr lang="en-GB" sz="1800" dirty="0"/>
          </a:p>
          <a:p>
            <a:r>
              <a:rPr lang="en-GB" sz="1800" dirty="0"/>
              <a:t>Fill up the </a:t>
            </a:r>
            <a:r>
              <a:rPr lang="en-GB" sz="1800" dirty="0" smtClean="0"/>
              <a:t>table:</a:t>
            </a:r>
          </a:p>
          <a:p>
            <a:r>
              <a:rPr lang="en-GB" sz="1800" dirty="0" smtClean="0"/>
              <a:t>Compare results of Activity 3.1.2 with 3.1.1</a:t>
            </a:r>
            <a:endParaRPr lang="en-GB" sz="1800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02181"/>
              </p:ext>
            </p:extLst>
          </p:nvPr>
        </p:nvGraphicFramePr>
        <p:xfrm>
          <a:off x="1438829" y="1417646"/>
          <a:ext cx="3090817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1789849438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2500207535"/>
                    </a:ext>
                  </a:extLst>
                </a:gridCol>
                <a:gridCol w="1381397">
                  <a:extLst>
                    <a:ext uri="{9D8B030D-6E8A-4147-A177-3AD203B41FA5}">
                      <a16:colId xmlns:a16="http://schemas.microsoft.com/office/drawing/2014/main" val="2513425247"/>
                    </a:ext>
                  </a:extLst>
                </a:gridCol>
              </a:tblGrid>
              <a:tr h="21825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Process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Arrival time (ms)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CPU burst time (ms)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79433"/>
                  </a:ext>
                </a:extLst>
              </a:tr>
              <a:tr h="218250">
                <a:tc>
                  <a:txBody>
                    <a:bodyPr/>
                    <a:lstStyle/>
                    <a:p>
                      <a:pPr marL="219710" marR="0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2307796"/>
                  </a:ext>
                </a:extLst>
              </a:tr>
              <a:tr h="218250">
                <a:tc>
                  <a:txBody>
                    <a:bodyPr/>
                    <a:lstStyle/>
                    <a:p>
                      <a:pPr marL="219710" marR="0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1641690"/>
                  </a:ext>
                </a:extLst>
              </a:tr>
              <a:tr h="218250">
                <a:tc>
                  <a:txBody>
                    <a:bodyPr/>
                    <a:lstStyle/>
                    <a:p>
                      <a:pPr marL="219710" marR="0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5354044"/>
                  </a:ext>
                </a:extLst>
              </a:tr>
              <a:tr h="218250">
                <a:tc>
                  <a:txBody>
                    <a:bodyPr/>
                    <a:lstStyle/>
                    <a:p>
                      <a:pPr marL="219710" marR="0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effectLst/>
                        </a:rPr>
                        <a:t>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5968733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10984"/>
              </p:ext>
            </p:extLst>
          </p:nvPr>
        </p:nvGraphicFramePr>
        <p:xfrm>
          <a:off x="5511048" y="3810000"/>
          <a:ext cx="46418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Worksheet" r:id="rId3" imgW="4489339" imgH="2209931" progId="Excel.Sheet.12">
                  <p:embed/>
                </p:oleObj>
              </mc:Choice>
              <mc:Fallback>
                <p:oleObj name="Worksheet" r:id="rId3" imgW="4489339" imgH="220993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1048" y="3810000"/>
                        <a:ext cx="464185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169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7088" y="2169043"/>
            <a:ext cx="7097823" cy="2895600"/>
          </a:xfrm>
        </p:spPr>
        <p:txBody>
          <a:bodyPr/>
          <a:lstStyle/>
          <a:p>
            <a:pPr algn="ctr"/>
            <a:r>
              <a:rPr lang="en-SG" sz="4000" b="0" dirty="0" smtClean="0"/>
              <a:t>CPU Allocation Schemes</a:t>
            </a:r>
            <a:endParaRPr lang="en-SG" sz="4000" b="0" dirty="0"/>
          </a:p>
        </p:txBody>
      </p:sp>
    </p:spTree>
    <p:extLst>
      <p:ext uri="{BB962C8B-B14F-4D97-AF65-F5344CB8AC3E}">
        <p14:creationId xmlns:p14="http://schemas.microsoft.com/office/powerpoint/2010/main" val="27095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Process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program loaded into the RAM is refers as process</a:t>
            </a:r>
          </a:p>
          <a:p>
            <a:r>
              <a:rPr lang="en-US" dirty="0" smtClean="0"/>
              <a:t>In reality, they are many processes running in a Computer.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processes need to be managed and this is the job of the process manager.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2395537"/>
            <a:ext cx="90392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r>
              <a:rPr lang="en-US" dirty="0"/>
              <a:t>CPU Allocation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choice of CPU allocation scheme has direct effect on the efficiency of the CPU.</a:t>
            </a:r>
          </a:p>
          <a:p>
            <a:r>
              <a:rPr lang="en-US" sz="2400" dirty="0"/>
              <a:t>No single allocation scheme is optimal because each has its own design goals.</a:t>
            </a:r>
          </a:p>
          <a:p>
            <a:r>
              <a:rPr lang="en-US" sz="2400" dirty="0"/>
              <a:t>Allocation schemes come in 2 flavors:</a:t>
            </a:r>
          </a:p>
          <a:p>
            <a:pPr lvl="1"/>
            <a:r>
              <a:rPr lang="en-US" sz="2000" dirty="0" smtClean="0"/>
              <a:t>Non-preemptive</a:t>
            </a:r>
            <a:endParaRPr lang="en-US" sz="2000" dirty="0"/>
          </a:p>
          <a:p>
            <a:pPr lvl="2"/>
            <a:r>
              <a:rPr lang="en-US" sz="2000" dirty="0"/>
              <a:t>These schemes do not allow </a:t>
            </a:r>
            <a:r>
              <a:rPr lang="en-US" sz="2000" dirty="0" smtClean="0"/>
              <a:t>execution of a process to </a:t>
            </a:r>
            <a:r>
              <a:rPr lang="en-US" sz="2000" dirty="0"/>
              <a:t>be </a:t>
            </a:r>
            <a:r>
              <a:rPr lang="en-US" sz="2000" dirty="0" smtClean="0"/>
              <a:t>interrupted</a:t>
            </a:r>
          </a:p>
          <a:p>
            <a:pPr lvl="2"/>
            <a:r>
              <a:rPr lang="en-US" sz="2000" dirty="0" smtClean="0"/>
              <a:t>E.g. FCFS</a:t>
            </a:r>
            <a:endParaRPr lang="en-US" sz="2000" dirty="0"/>
          </a:p>
          <a:p>
            <a:pPr lvl="1"/>
            <a:r>
              <a:rPr lang="en-US" sz="2000" dirty="0"/>
              <a:t>Preemptive</a:t>
            </a:r>
          </a:p>
          <a:p>
            <a:pPr lvl="2"/>
            <a:r>
              <a:rPr lang="en-US" sz="2000" dirty="0"/>
              <a:t>These schemes allow </a:t>
            </a:r>
            <a:r>
              <a:rPr lang="en-US" sz="2000" dirty="0" smtClean="0"/>
              <a:t>interruptions when a process is in execution</a:t>
            </a:r>
          </a:p>
          <a:p>
            <a:pPr lvl="2"/>
            <a:r>
              <a:rPr lang="en-US" sz="2000" dirty="0" smtClean="0"/>
              <a:t>E.g. RR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717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728" y="1044388"/>
            <a:ext cx="10010589" cy="49942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 measurement criteria for scheduling</a:t>
            </a:r>
          </a:p>
          <a:p>
            <a:pPr lvl="1">
              <a:buFont typeface="Wingdings" pitchFamily="2" charset="2"/>
              <a:buChar char="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CPU utilization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objective is to 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reduce the idling time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of CPU as much as possible</a:t>
            </a:r>
          </a:p>
          <a:p>
            <a:pPr lvl="1">
              <a:buFont typeface="Wingdings" pitchFamily="2" charset="2"/>
              <a:buChar char="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Throughput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Number of processes completed per unit time</a:t>
            </a:r>
          </a:p>
          <a:p>
            <a:pPr lvl="1">
              <a:buFont typeface="Wingdings" pitchFamily="2" charset="2"/>
              <a:buChar char="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Turnaround time = Finish time – Arrival time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Turnaround time of a process is the time taken to execute the process. T</a:t>
            </a:r>
            <a:r>
              <a:rPr lang="en-US" dirty="0"/>
              <a:t>he length of time it takes for a process to move from Ready State to Finished State.</a:t>
            </a: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47" y="0"/>
            <a:ext cx="119888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Measurement Criteria for Scheduling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686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376"/>
            <a:ext cx="119888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Measurement Criteria for Scheduling – cont.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847" y="901701"/>
            <a:ext cx="10273553" cy="5294313"/>
          </a:xfrm>
        </p:spPr>
        <p:txBody>
          <a:bodyPr/>
          <a:lstStyle/>
          <a:p>
            <a:pPr>
              <a:defRPr/>
            </a:pP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 measurement criteria for scheduling(continued):</a:t>
            </a:r>
          </a:p>
          <a:p>
            <a:pPr lvl="1">
              <a:buFont typeface="Wingdings" pitchFamily="2" charset="2"/>
              <a:buChar char="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Waiting time = Turnaround time – Processing time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Waiting time of a process is the total amount of time the process spends in the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Ready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state waiting for the CPU to be allocated to it, till its completion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process may be put back to the Ready state a few times before its completion</a:t>
            </a:r>
          </a:p>
          <a:p>
            <a:pPr lvl="1">
              <a:buFont typeface="Wingdings" pitchFamily="2" charset="2"/>
              <a:buChar char="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Response time</a:t>
            </a:r>
          </a:p>
          <a:p>
            <a:pPr lvl="2">
              <a:defRPr/>
            </a:pP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 lapse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from the point of 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submitting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 process to the point of obtaining 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first results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(important measure in real-time systems)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11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7088" y="2169043"/>
            <a:ext cx="7097823" cy="2895600"/>
          </a:xfrm>
        </p:spPr>
        <p:txBody>
          <a:bodyPr/>
          <a:lstStyle/>
          <a:p>
            <a:pPr algn="ctr"/>
            <a:r>
              <a:rPr lang="en-SG" sz="4000" b="0" dirty="0" smtClean="0"/>
              <a:t>Optional Materials</a:t>
            </a:r>
            <a:endParaRPr lang="en-SG" sz="4000" b="0" dirty="0"/>
          </a:p>
        </p:txBody>
      </p:sp>
    </p:spTree>
    <p:extLst>
      <p:ext uri="{BB962C8B-B14F-4D97-AF65-F5344CB8AC3E}">
        <p14:creationId xmlns:p14="http://schemas.microsoft.com/office/powerpoint/2010/main" val="1317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88" y="0"/>
            <a:ext cx="11988800" cy="685800"/>
          </a:xfrm>
        </p:spPr>
        <p:txBody>
          <a:bodyPr/>
          <a:lstStyle/>
          <a:p>
            <a:r>
              <a:rPr lang="en-US" dirty="0"/>
              <a:t>Multicore </a:t>
            </a:r>
            <a:r>
              <a:rPr lang="en-US" dirty="0" smtClean="0"/>
              <a:t>Systems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Multicore systems are computers with a CPU with multiple cores. More complex than that with single CPU.</a:t>
            </a:r>
          </a:p>
          <a:p>
            <a:r>
              <a:rPr lang="en-US" sz="2400" b="0" dirty="0"/>
              <a:t>If a computer system has 20 cores, each can execute one process at the same moment, and each core can be assigned using any allocation scheme.</a:t>
            </a:r>
          </a:p>
          <a:p>
            <a:r>
              <a:rPr lang="en-US" sz="2400" b="0" dirty="0"/>
              <a:t>This requires careful coordination of every queue so that the core works seamlessly together.</a:t>
            </a:r>
          </a:p>
          <a:p>
            <a:r>
              <a:rPr lang="en-US" sz="2400" b="0" dirty="0"/>
              <a:t>Some possible techniques are:</a:t>
            </a:r>
          </a:p>
          <a:p>
            <a:pPr lvl="1"/>
            <a:r>
              <a:rPr lang="en-US" sz="2000" b="0" dirty="0"/>
              <a:t>To assign one core to each queue</a:t>
            </a:r>
          </a:p>
          <a:p>
            <a:pPr lvl="1"/>
            <a:r>
              <a:rPr lang="en-US" sz="2000" b="0" dirty="0"/>
              <a:t>To coordinate several cores to work cooperatively on a single task</a:t>
            </a:r>
          </a:p>
          <a:p>
            <a:endParaRPr lang="en-US" sz="2800" b="0" dirty="0"/>
          </a:p>
          <a:p>
            <a:endParaRPr lang="en-US" sz="24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738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vs Parallel </a:t>
            </a:r>
            <a:r>
              <a:rPr lang="en-US" dirty="0" smtClean="0"/>
              <a:t>Processing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solidFill>
                  <a:srgbClr val="800000"/>
                </a:solidFill>
              </a:rPr>
              <a:t>Serial processing </a:t>
            </a:r>
            <a:r>
              <a:rPr lang="en-US" sz="2800" dirty="0"/>
              <a:t>describes a system that can execute only one process (or one thread) at once.</a:t>
            </a:r>
          </a:p>
          <a:p>
            <a:r>
              <a:rPr lang="en-US" sz="2800" dirty="0"/>
              <a:t>Common for single-user systems with one CPU.</a:t>
            </a:r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673724" y="2895601"/>
            <a:ext cx="6477000" cy="2904551"/>
            <a:chOff x="1066800" y="3352800"/>
            <a:chExt cx="6477000" cy="2904551"/>
          </a:xfrm>
        </p:grpSpPr>
        <p:grpSp>
          <p:nvGrpSpPr>
            <p:cNvPr id="25" name="Group 24"/>
            <p:cNvGrpSpPr/>
            <p:nvPr/>
          </p:nvGrpSpPr>
          <p:grpSpPr>
            <a:xfrm>
              <a:off x="1066800" y="3352800"/>
              <a:ext cx="6477000" cy="2592551"/>
              <a:chOff x="1066800" y="3352800"/>
              <a:chExt cx="6477000" cy="259255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600200" y="3352800"/>
                <a:ext cx="5943600" cy="2592551"/>
                <a:chOff x="1524000" y="2360449"/>
                <a:chExt cx="5943600" cy="2592551"/>
              </a:xfrm>
            </p:grpSpPr>
            <p:sp>
              <p:nvSpPr>
                <p:cNvPr id="5" name="Rectangle 4"/>
                <p:cNvSpPr/>
                <p:nvPr/>
              </p:nvSpPr>
              <p:spPr bwMode="auto">
                <a:xfrm>
                  <a:off x="1524000" y="3124200"/>
                  <a:ext cx="1524000" cy="457200"/>
                </a:xfrm>
                <a:prstGeom prst="rect">
                  <a:avLst/>
                </a:prstGeom>
                <a:solidFill>
                  <a:srgbClr val="99CC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latin typeface="Verdana" pitchFamily="34" charset="0"/>
                    </a:rPr>
                    <a:t>Process 2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 bwMode="auto">
                <a:xfrm>
                  <a:off x="1524000" y="3581400"/>
                  <a:ext cx="1524000" cy="457200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latin typeface="Verdana" pitchFamily="34" charset="0"/>
                    </a:rPr>
                    <a:t>Process 3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 bwMode="auto">
                <a:xfrm>
                  <a:off x="1524000" y="4038600"/>
                  <a:ext cx="1524000" cy="457200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latin typeface="Verdana" pitchFamily="34" charset="0"/>
                    </a:rPr>
                    <a:t>Process 4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 bwMode="auto">
                <a:xfrm>
                  <a:off x="1524000" y="4495800"/>
                  <a:ext cx="1524000" cy="457200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latin typeface="Verdana" pitchFamily="34" charset="0"/>
                    </a:rPr>
                    <a:t>Process 5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 bwMode="auto">
                <a:xfrm>
                  <a:off x="5715000" y="3124200"/>
                  <a:ext cx="1524000" cy="4572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latin typeface="Verdana" pitchFamily="34" charset="0"/>
                    </a:rPr>
                    <a:t>Process 1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038600" y="31242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CPU</a:t>
                  </a: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 bwMode="auto">
                <a:xfrm>
                  <a:off x="3070412" y="3348318"/>
                  <a:ext cx="8382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13" name="Straight Arrow Connector 12"/>
                <p:cNvCxnSpPr/>
                <p:nvPr/>
              </p:nvCxnSpPr>
              <p:spPr bwMode="auto">
                <a:xfrm>
                  <a:off x="4876800" y="3348318"/>
                  <a:ext cx="8382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14" name="Straight Arrow Connector 13"/>
                <p:cNvCxnSpPr/>
                <p:nvPr/>
              </p:nvCxnSpPr>
              <p:spPr bwMode="auto">
                <a:xfrm>
                  <a:off x="3276600" y="2714655"/>
                  <a:ext cx="4572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 bwMode="auto">
                <a:xfrm>
                  <a:off x="5025838" y="2714655"/>
                  <a:ext cx="53676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524561" y="2558534"/>
                  <a:ext cx="16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Ready state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789269" y="2360449"/>
                  <a:ext cx="133686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Running state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618349" y="2521787"/>
                  <a:ext cx="18492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Finished state</a:t>
                  </a:r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 bwMode="auto">
              <a:xfrm flipV="1">
                <a:off x="1066800" y="4724400"/>
                <a:ext cx="0" cy="122095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26" name="TextBox 25"/>
            <p:cNvSpPr txBox="1"/>
            <p:nvPr/>
          </p:nvSpPr>
          <p:spPr>
            <a:xfrm>
              <a:off x="1693769" y="5888019"/>
              <a:ext cx="1336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etc.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874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2" y="18368"/>
            <a:ext cx="9220200" cy="685800"/>
          </a:xfrm>
        </p:spPr>
        <p:txBody>
          <a:bodyPr/>
          <a:lstStyle/>
          <a:p>
            <a:r>
              <a:rPr lang="en-US" dirty="0"/>
              <a:t>Serial vs Parallel Processing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i="1" dirty="0">
                <a:solidFill>
                  <a:srgbClr val="800000"/>
                </a:solidFill>
              </a:rPr>
              <a:t>parallel processing </a:t>
            </a:r>
            <a:r>
              <a:rPr lang="en-US" sz="2800" dirty="0"/>
              <a:t>system has several CPUs, and all of them can be working simultaneously.</a:t>
            </a:r>
          </a:p>
          <a:p>
            <a:r>
              <a:rPr lang="en-US" sz="2800" dirty="0"/>
              <a:t>In the diagram below, three CPUs have finished Processes 1, 2 and 3 (which they executed at the same time), and now ready to take Processes 4, 5, 6.</a:t>
            </a:r>
          </a:p>
          <a:p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90800" y="3352801"/>
            <a:ext cx="6477000" cy="2904551"/>
            <a:chOff x="1066800" y="3352800"/>
            <a:chExt cx="6477000" cy="2904551"/>
          </a:xfrm>
        </p:grpSpPr>
        <p:sp>
          <p:nvSpPr>
            <p:cNvPr id="8" name="Rectangle 7"/>
            <p:cNvSpPr/>
            <p:nvPr/>
          </p:nvSpPr>
          <p:spPr bwMode="auto">
            <a:xfrm>
              <a:off x="1600200" y="4116551"/>
              <a:ext cx="1524000" cy="45720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Verdana" pitchFamily="34" charset="0"/>
                </a:rPr>
                <a:t>Process 4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600200" y="4573751"/>
              <a:ext cx="1524000" cy="45720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Verdana" pitchFamily="34" charset="0"/>
                </a:rPr>
                <a:t>Process 5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600200" y="5030951"/>
              <a:ext cx="1524000" cy="457200"/>
            </a:xfrm>
            <a:prstGeom prst="rect">
              <a:avLst/>
            </a:prstGeom>
            <a:solidFill>
              <a:srgbClr val="CC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Verdana" pitchFamily="34" charset="0"/>
                </a:rPr>
                <a:t>Process 6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600200" y="5488151"/>
              <a:ext cx="1524000" cy="457200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Verdana" pitchFamily="34" charset="0"/>
                </a:rPr>
                <a:t>Process 7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791200" y="4116551"/>
              <a:ext cx="1524000" cy="457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Verdana" pitchFamily="34" charset="0"/>
                </a:rPr>
                <a:t>Process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4116551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3146612" y="4340669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4953000" y="4340669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352800" y="3707006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5102038" y="3707006"/>
              <a:ext cx="53676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600761" y="3550885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Ready state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65469" y="3352800"/>
              <a:ext cx="1336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Running state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94549" y="3514138"/>
              <a:ext cx="1849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Finished state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4724400"/>
              <a:ext cx="0" cy="12209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triangle"/>
            </a:ln>
            <a:effectLst/>
          </p:spPr>
        </p:cxnSp>
        <p:sp>
          <p:nvSpPr>
            <p:cNvPr id="21" name="Rectangle 20"/>
            <p:cNvSpPr/>
            <p:nvPr/>
          </p:nvSpPr>
          <p:spPr bwMode="auto">
            <a:xfrm>
              <a:off x="5791200" y="4712704"/>
              <a:ext cx="1524000" cy="457200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Verdana" pitchFamily="34" charset="0"/>
                </a:rPr>
                <a:t>Process 2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91200" y="5308857"/>
              <a:ext cx="1524000" cy="4572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Verdana" pitchFamily="34" charset="0"/>
                </a:rPr>
                <a:t>Process 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4699253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4800" y="529901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4953000" y="494130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953000" y="553024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stCxn id="9" idx="3"/>
              <a:endCxn id="23" idx="1"/>
            </p:cNvCxnSpPr>
            <p:nvPr/>
          </p:nvCxnSpPr>
          <p:spPr bwMode="auto">
            <a:xfrm>
              <a:off x="3124200" y="4802351"/>
              <a:ext cx="990600" cy="12550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0" name="Straight Arrow Connector 29"/>
            <p:cNvCxnSpPr>
              <a:stCxn id="10" idx="3"/>
              <a:endCxn id="24" idx="1"/>
            </p:cNvCxnSpPr>
            <p:nvPr/>
          </p:nvCxnSpPr>
          <p:spPr bwMode="auto">
            <a:xfrm>
              <a:off x="3124200" y="5259551"/>
              <a:ext cx="990600" cy="2680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1693769" y="5888019"/>
              <a:ext cx="1336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etc.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3" y="0"/>
            <a:ext cx="11988800" cy="685800"/>
          </a:xfrm>
        </p:spPr>
        <p:txBody>
          <a:bodyPr/>
          <a:lstStyle/>
          <a:p>
            <a:r>
              <a:rPr lang="en-US" dirty="0" smtClean="0"/>
              <a:t>Thread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some operating systems, processes can have smaller entities called </a:t>
            </a:r>
            <a:r>
              <a:rPr lang="en-US" sz="2800" i="1" dirty="0">
                <a:solidFill>
                  <a:srgbClr val="C00000"/>
                </a:solidFill>
              </a:rPr>
              <a:t>threads</a:t>
            </a:r>
            <a:r>
              <a:rPr lang="en-US" sz="2800" dirty="0"/>
              <a:t>.</a:t>
            </a:r>
          </a:p>
          <a:p>
            <a:r>
              <a:rPr lang="en-US" sz="2800" dirty="0"/>
              <a:t>In multithreading systems, a single process can have multiple threads.</a:t>
            </a:r>
          </a:p>
          <a:p>
            <a:r>
              <a:rPr lang="en-US" sz="2800" dirty="0"/>
              <a:t>In these system, the threads are scheduled for execution and the results are reported back to the process that spun them off.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599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391400" cy="5181600"/>
          </a:xfrm>
        </p:spPr>
        <p:txBody>
          <a:bodyPr/>
          <a:lstStyle/>
          <a:p>
            <a:r>
              <a:rPr lang="en-US" sz="2800" dirty="0"/>
              <a:t>Thread exists within a process</a:t>
            </a:r>
          </a:p>
          <a:p>
            <a:r>
              <a:rPr lang="en-US" sz="2800" dirty="0"/>
              <a:t>Every process has at least one thread called main thread</a:t>
            </a:r>
          </a:p>
          <a:p>
            <a:r>
              <a:rPr lang="en-US" sz="2800" dirty="0"/>
              <a:t>The main thread has an ability to create additional threads</a:t>
            </a:r>
          </a:p>
          <a:p>
            <a:r>
              <a:rPr lang="en-US" sz="2800" dirty="0"/>
              <a:t>Thread share process’s resources, including memory, open files, socket. </a:t>
            </a:r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65" y="1013338"/>
            <a:ext cx="2409690" cy="26442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477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gone through the following in this session:</a:t>
            </a:r>
          </a:p>
          <a:p>
            <a:endParaRPr lang="en-US" sz="2400" dirty="0"/>
          </a:p>
          <a:p>
            <a:pPr lvl="1"/>
            <a:r>
              <a:rPr lang="en-SG" sz="2000" dirty="0" smtClean="0"/>
              <a:t>Process </a:t>
            </a:r>
            <a:r>
              <a:rPr lang="en-SG" sz="2000" dirty="0"/>
              <a:t>Management Concept</a:t>
            </a:r>
          </a:p>
          <a:p>
            <a:pPr lvl="1"/>
            <a:r>
              <a:rPr lang="en-SG" sz="2000" dirty="0"/>
              <a:t>Process Scheduler and Process Scheduling Scheme</a:t>
            </a:r>
          </a:p>
          <a:p>
            <a:pPr lvl="2"/>
            <a:r>
              <a:rPr lang="en-SG" sz="1600" dirty="0"/>
              <a:t>FCFS</a:t>
            </a:r>
          </a:p>
          <a:p>
            <a:pPr lvl="2"/>
            <a:r>
              <a:rPr lang="en-SG" sz="1600" dirty="0"/>
              <a:t>RR</a:t>
            </a:r>
          </a:p>
          <a:p>
            <a:pPr lvl="1"/>
            <a:r>
              <a:rPr lang="en-SG" sz="2000" dirty="0"/>
              <a:t>Process States &amp; Process Control Block</a:t>
            </a:r>
          </a:p>
          <a:p>
            <a:pPr lvl="1"/>
            <a:r>
              <a:rPr lang="en-SG" sz="2000" dirty="0"/>
              <a:t>CPU Allocation Schemes</a:t>
            </a:r>
          </a:p>
          <a:p>
            <a:pPr lvl="1"/>
            <a:r>
              <a:rPr lang="en-SG" sz="2000" dirty="0"/>
              <a:t>Optional Materials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 have two computer programs, A and B need to be executed by the CPU and they are loaded into the RAM by the Memory Manager one after another. </a:t>
            </a:r>
          </a:p>
          <a:p>
            <a:r>
              <a:rPr lang="en-US" dirty="0" smtClean="0"/>
              <a:t>The Process Manager will schedule them to be executed in accordance of the Scheduling Scheme that it supports.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88" y="2232839"/>
            <a:ext cx="7618819" cy="2895600"/>
          </a:xfrm>
        </p:spPr>
        <p:txBody>
          <a:bodyPr/>
          <a:lstStyle/>
          <a:p>
            <a:pPr algn="ctr"/>
            <a:r>
              <a:rPr lang="en-SG" sz="4000" dirty="0" smtClean="0"/>
              <a:t>End of S3.1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7873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coming next week?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look at Memory Management in Week 4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237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sz="4000" b="0" dirty="0" smtClean="0"/>
              <a:t>Process Scheduler and Process Scheduling Scheme</a:t>
            </a:r>
            <a:endParaRPr lang="en-SG" sz="4000" b="0" dirty="0"/>
          </a:p>
        </p:txBody>
      </p:sp>
    </p:spTree>
    <p:extLst>
      <p:ext uri="{BB962C8B-B14F-4D97-AF65-F5344CB8AC3E}">
        <p14:creationId xmlns:p14="http://schemas.microsoft.com/office/powerpoint/2010/main" val="12664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648" y="0"/>
            <a:ext cx="11988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Need for a </a:t>
            </a:r>
            <a:r>
              <a:rPr lang="en-US" dirty="0"/>
              <a:t>Process Scheduler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995083"/>
            <a:ext cx="10914529" cy="5102225"/>
          </a:xfrm>
        </p:spPr>
        <p:txBody>
          <a:bodyPr/>
          <a:lstStyle/>
          <a:p>
            <a:r>
              <a:rPr lang="en-SG" altLang="en-US" sz="2800" dirty="0"/>
              <a:t>For a computer system with many processes queueing up for a turn to be executed by a single </a:t>
            </a:r>
            <a:r>
              <a:rPr lang="en-SG" altLang="en-US" sz="2800" dirty="0" smtClean="0"/>
              <a:t>CPU.</a:t>
            </a:r>
          </a:p>
          <a:p>
            <a:endParaRPr lang="en-SG" altLang="en-US" sz="2800" dirty="0"/>
          </a:p>
          <a:p>
            <a:r>
              <a:rPr lang="en-SG" altLang="en-US" sz="2800" dirty="0" smtClean="0"/>
              <a:t>The </a:t>
            </a:r>
            <a:r>
              <a:rPr lang="en-SG" altLang="en-US" sz="2800" dirty="0"/>
              <a:t>roles of the </a:t>
            </a:r>
            <a:r>
              <a:rPr lang="en-SG" altLang="en-US" sz="2800" dirty="0">
                <a:solidFill>
                  <a:srgbClr val="FF0000"/>
                </a:solidFill>
              </a:rPr>
              <a:t>process scheduler </a:t>
            </a:r>
            <a:r>
              <a:rPr lang="en-SG" altLang="en-US" sz="2800" dirty="0"/>
              <a:t>are to:</a:t>
            </a:r>
          </a:p>
          <a:p>
            <a:pPr lvl="1"/>
            <a:r>
              <a:rPr lang="en-SG" altLang="en-US" dirty="0">
                <a:solidFill>
                  <a:schemeClr val="tx1"/>
                </a:solidFill>
              </a:rPr>
              <a:t>refer to its built-in policies and procedures to decide which processes will run first and which process will be given the chance to finish first.</a:t>
            </a:r>
          </a:p>
          <a:p>
            <a:pPr lvl="1"/>
            <a:r>
              <a:rPr lang="en-SG" altLang="en-US" dirty="0">
                <a:solidFill>
                  <a:schemeClr val="tx1"/>
                </a:solidFill>
              </a:rPr>
              <a:t>b</a:t>
            </a:r>
            <a:r>
              <a:rPr lang="en-US" altLang="en-US" dirty="0">
                <a:solidFill>
                  <a:schemeClr val="tx1"/>
                </a:solidFill>
              </a:rPr>
              <a:t>e responsible for scheduling the next process in the </a:t>
            </a:r>
            <a:r>
              <a:rPr lang="en-US" altLang="en-US" i="1" dirty="0">
                <a:solidFill>
                  <a:srgbClr val="00B050"/>
                </a:solidFill>
              </a:rPr>
              <a:t>Ready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i="1" dirty="0" smtClean="0">
                <a:solidFill>
                  <a:srgbClr val="00CC00"/>
                </a:solidFill>
              </a:rPr>
              <a:t>Queue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to be executed – i.e., to be in the </a:t>
            </a:r>
            <a:r>
              <a:rPr lang="en-US" altLang="en-US" i="1" dirty="0" smtClean="0">
                <a:solidFill>
                  <a:schemeClr val="tx1"/>
                </a:solidFill>
              </a:rPr>
              <a:t>Running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state </a:t>
            </a:r>
            <a:endParaRPr lang="en-SG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888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Process Scheduling Scheme?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as the different methods on how the Process Manager in handling the different processes requesting for execution.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Verdana" pitchFamily="34" charset="0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Verdana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FA68FF2E16F468672D093AE8CC179" ma:contentTypeVersion="35" ma:contentTypeDescription="Create a new document." ma:contentTypeScope="" ma:versionID="288936682bd775220b46c11f32b700b6">
  <xsd:schema xmlns:xsd="http://www.w3.org/2001/XMLSchema" xmlns:xs="http://www.w3.org/2001/XMLSchema" xmlns:p="http://schemas.microsoft.com/office/2006/metadata/properties" xmlns:ns3="d35e038f-c4a7-46a9-99d4-a3799d0eb7a1" xmlns:ns4="a62f1998-33d4-4a4d-a95f-c939e5057d18" targetNamespace="http://schemas.microsoft.com/office/2006/metadata/properties" ma:root="true" ma:fieldsID="782d374e7e93bb57215582ebcc427f58" ns3:_="" ns4:_="">
    <xsd:import namespace="d35e038f-c4a7-46a9-99d4-a3799d0eb7a1"/>
    <xsd:import namespace="a62f1998-33d4-4a4d-a95f-c939e5057d1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IsNotebookLocked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e038f-c4a7-46a9-99d4-a3799d0eb7a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2f1998-33d4-4a4d-a95f-c939e5057d18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2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0" nillable="true" ma:displayName="Location" ma:internalName="MediaServiceLocation" ma:readOnly="true">
      <xsd:simpleType>
        <xsd:restriction base="dms:Text"/>
      </xsd:simpleType>
    </xsd:element>
    <xsd:element name="MediaServiceGenerationTime" ma:index="3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ChannelId" ma:index="35" nillable="true" ma:displayName="Teams Channel Id" ma:internalName="TeamsChannelId">
      <xsd:simpleType>
        <xsd:restriction base="dms:Text"/>
      </xsd:simpleType>
    </xsd:element>
    <xsd:element name="Math_Settings" ma:index="36" nillable="true" ma:displayName="Math Settings" ma:internalName="Math_Settings">
      <xsd:simpleType>
        <xsd:restriction base="dms:Text"/>
      </xsd:simpleType>
    </xsd:element>
    <xsd:element name="Templates" ma:index="37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40" nillable="true" ma:displayName="Self Registration Enabled" ma:internalName="Self_Registration_Enabled0">
      <xsd:simpleType>
        <xsd:restriction base="dms:Boolean"/>
      </xsd:simpleType>
    </xsd:element>
    <xsd:element name="IsNotebookLocked" ma:index="41" nillable="true" ma:displayName="Is Notebook Locked" ma:internalName="IsNotebookLocked">
      <xsd:simpleType>
        <xsd:restriction base="dms:Boolean"/>
      </xsd:simpleType>
    </xsd:element>
    <xsd:element name="MediaLengthInSeconds" ma:index="4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udents xmlns="a62f1998-33d4-4a4d-a95f-c939e5057d18">
      <UserInfo>
        <DisplayName/>
        <AccountId xsi:nil="true"/>
        <AccountType/>
      </UserInfo>
    </Students>
    <Self_Registration_Enabled xmlns="a62f1998-33d4-4a4d-a95f-c939e5057d18" xsi:nil="true"/>
    <NotebookType xmlns="a62f1998-33d4-4a4d-a95f-c939e5057d18" xsi:nil="true"/>
    <CultureName xmlns="a62f1998-33d4-4a4d-a95f-c939e5057d18" xsi:nil="true"/>
    <Has_Teacher_Only_SectionGroup xmlns="a62f1998-33d4-4a4d-a95f-c939e5057d18" xsi:nil="true"/>
    <Self_Registration_Enabled0 xmlns="a62f1998-33d4-4a4d-a95f-c939e5057d18" xsi:nil="true"/>
    <Is_Collaboration_Space_Locked xmlns="a62f1998-33d4-4a4d-a95f-c939e5057d18" xsi:nil="true"/>
    <AppVersion xmlns="a62f1998-33d4-4a4d-a95f-c939e5057d18" xsi:nil="true"/>
    <IsNotebookLocked xmlns="a62f1998-33d4-4a4d-a95f-c939e5057d18" xsi:nil="true"/>
    <Owner xmlns="a62f1998-33d4-4a4d-a95f-c939e5057d18">
      <UserInfo>
        <DisplayName/>
        <AccountId xsi:nil="true"/>
        <AccountType/>
      </UserInfo>
    </Owner>
    <Teachers xmlns="a62f1998-33d4-4a4d-a95f-c939e5057d18">
      <UserInfo>
        <DisplayName/>
        <AccountId xsi:nil="true"/>
        <AccountType/>
      </UserInfo>
    </Teachers>
    <Distribution_Groups xmlns="a62f1998-33d4-4a4d-a95f-c939e5057d18" xsi:nil="true"/>
    <TeamsChannelId xmlns="a62f1998-33d4-4a4d-a95f-c939e5057d18" xsi:nil="true"/>
    <Math_Settings xmlns="a62f1998-33d4-4a4d-a95f-c939e5057d18" xsi:nil="true"/>
    <LMS_Mappings xmlns="a62f1998-33d4-4a4d-a95f-c939e5057d18" xsi:nil="true"/>
    <FolderType xmlns="a62f1998-33d4-4a4d-a95f-c939e5057d18" xsi:nil="true"/>
    <Student_Groups xmlns="a62f1998-33d4-4a4d-a95f-c939e5057d18">
      <UserInfo>
        <DisplayName/>
        <AccountId xsi:nil="true"/>
        <AccountType/>
      </UserInfo>
    </Student_Groups>
    <Templates xmlns="a62f1998-33d4-4a4d-a95f-c939e5057d18" xsi:nil="true"/>
    <DefaultSectionNames xmlns="a62f1998-33d4-4a4d-a95f-c939e5057d18" xsi:nil="true"/>
    <Invited_Teachers xmlns="a62f1998-33d4-4a4d-a95f-c939e5057d18" xsi:nil="true"/>
    <Invited_Students xmlns="a62f1998-33d4-4a4d-a95f-c939e5057d1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F3E8AD-FBD0-4ED7-B813-3FFAA93E81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5e038f-c4a7-46a9-99d4-a3799d0eb7a1"/>
    <ds:schemaRef ds:uri="a62f1998-33d4-4a4d-a95f-c939e5057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ADDB6C-9EA6-498F-9E2D-ACFAB56B1942}">
  <ds:schemaRefs>
    <ds:schemaRef ds:uri="d35e038f-c4a7-46a9-99d4-a3799d0eb7a1"/>
    <ds:schemaRef ds:uri="http://purl.org/dc/elements/1.1/"/>
    <ds:schemaRef ds:uri="a62f1998-33d4-4a4d-a95f-c939e5057d18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84F6BEA-20E8-40AB-A05A-0F777336AE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15319</TotalTime>
  <Words>4368</Words>
  <Application>Microsoft Office PowerPoint</Application>
  <PresentationFormat>Widescreen</PresentationFormat>
  <Paragraphs>1076</Paragraphs>
  <Slides>61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Arial Narrow</vt:lpstr>
      <vt:lpstr>Calibri</vt:lpstr>
      <vt:lpstr>Tahoma</vt:lpstr>
      <vt:lpstr>Times New Roman</vt:lpstr>
      <vt:lpstr>Verdana</vt:lpstr>
      <vt:lpstr>Wingdings</vt:lpstr>
      <vt:lpstr>Contport</vt:lpstr>
      <vt:lpstr>Worksheet</vt:lpstr>
      <vt:lpstr>PowerPoint Presentation</vt:lpstr>
      <vt:lpstr>Learning Outcomes</vt:lpstr>
      <vt:lpstr>Contents</vt:lpstr>
      <vt:lpstr>PowerPoint Presentation</vt:lpstr>
      <vt:lpstr>What is Process Management?</vt:lpstr>
      <vt:lpstr>PowerPoint Presentation</vt:lpstr>
      <vt:lpstr>PowerPoint Presentation</vt:lpstr>
      <vt:lpstr>Need for a Process Scheduler</vt:lpstr>
      <vt:lpstr>What is Process Scheduling Scheme?</vt:lpstr>
      <vt:lpstr>Process Scheduling Schemes</vt:lpstr>
      <vt:lpstr>PowerPoint Presentation</vt:lpstr>
      <vt:lpstr>Analogy </vt:lpstr>
      <vt:lpstr>Example</vt:lpstr>
      <vt:lpstr>How process manager schedules these processes to be processed</vt:lpstr>
      <vt:lpstr>How process manager schedules these processes to be processed</vt:lpstr>
      <vt:lpstr>How process manager schedules these processes to be processed</vt:lpstr>
      <vt:lpstr>How process manager schedules these processes to be processed</vt:lpstr>
      <vt:lpstr>How process manager schedules these processes to be processed</vt:lpstr>
      <vt:lpstr>How process manager schedules these processes to be processed</vt:lpstr>
      <vt:lpstr>How process manager schedules these processes to be processed</vt:lpstr>
      <vt:lpstr>How process manager schedules these processes to be processed</vt:lpstr>
      <vt:lpstr>How process manager schedules these processes to be processed?</vt:lpstr>
      <vt:lpstr>What is Turn Around Time?</vt:lpstr>
      <vt:lpstr>What is Waiting Time ?</vt:lpstr>
      <vt:lpstr>PowerPoint Presentation</vt:lpstr>
      <vt:lpstr>Process States</vt:lpstr>
      <vt:lpstr>Process States</vt:lpstr>
      <vt:lpstr>PowerPoint Presentation</vt:lpstr>
      <vt:lpstr>PowerPoint Presentation</vt:lpstr>
      <vt:lpstr>Advantages and Disadvantages of FCFS</vt:lpstr>
      <vt:lpstr>What is “throughput” ?</vt:lpstr>
      <vt:lpstr>Activity 3.1.1 – Try it yourself (20 Minutes)</vt:lpstr>
      <vt:lpstr>PowerPoint Presentation</vt:lpstr>
      <vt:lpstr>Rationale and Analogy for Round Robin Scheme</vt:lpstr>
      <vt:lpstr>Example – Use back the same example with 4 processes</vt:lpstr>
      <vt:lpstr>Draw Ready Queue</vt:lpstr>
      <vt:lpstr>Draw Grantt Chart</vt:lpstr>
      <vt:lpstr>PowerPoint Presentation</vt:lpstr>
      <vt:lpstr>How process manager schedules these processes to be processed</vt:lpstr>
      <vt:lpstr>PowerPoint Presentation</vt:lpstr>
      <vt:lpstr>PowerPoint Presentation</vt:lpstr>
      <vt:lpstr>1. Fill out the Time of Completion for each process… 2. Calculate TT and WT 3. Calculate Average TT and WT</vt:lpstr>
      <vt:lpstr>Let’s compare RR with FCFS</vt:lpstr>
      <vt:lpstr>PowerPoint Presentation</vt:lpstr>
      <vt:lpstr>Process Control Block</vt:lpstr>
      <vt:lpstr>How RR works…</vt:lpstr>
      <vt:lpstr>PowerPoint Presentation</vt:lpstr>
      <vt:lpstr>Activity 3.1.2  (Allow 20 minutes)</vt:lpstr>
      <vt:lpstr>PowerPoint Presentation</vt:lpstr>
      <vt:lpstr>CPU Allocation Schemes</vt:lpstr>
      <vt:lpstr>Measurement Criteria for Scheduling</vt:lpstr>
      <vt:lpstr>Measurement Criteria for Scheduling – cont.</vt:lpstr>
      <vt:lpstr>PowerPoint Presentation</vt:lpstr>
      <vt:lpstr>Multicore Systems (Optional)</vt:lpstr>
      <vt:lpstr>Serial vs Parallel Processing (optional)</vt:lpstr>
      <vt:lpstr>Serial vs Parallel Processing (optional)</vt:lpstr>
      <vt:lpstr>Thread (Optional)</vt:lpstr>
      <vt:lpstr>PowerPoint Presentation</vt:lpstr>
      <vt:lpstr>Summary</vt:lpstr>
      <vt:lpstr>PowerPoint Presentation</vt:lpstr>
      <vt:lpstr>What is coming next week?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2.1 Web Application Fundamentals -Part 1</dc:title>
  <dc:creator>Hock Guan TAN (NP)</dc:creator>
  <cp:lastModifiedBy>Hock Guan TAN (NP)</cp:lastModifiedBy>
  <cp:revision>89</cp:revision>
  <dcterms:created xsi:type="dcterms:W3CDTF">2021-09-09T04:03:04Z</dcterms:created>
  <dcterms:modified xsi:type="dcterms:W3CDTF">2021-10-29T04:01:28Z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6bca3-5650-4758-abba-bb5d9cf9724e_Enabled">
    <vt:lpwstr>true</vt:lpwstr>
  </property>
  <property fmtid="{D5CDD505-2E9C-101B-9397-08002B2CF9AE}" pid="3" name="MSIP_Label_6576bca3-5650-4758-abba-bb5d9cf9724e_SetDate">
    <vt:lpwstr>2021-09-09T04:03:04Z</vt:lpwstr>
  </property>
  <property fmtid="{D5CDD505-2E9C-101B-9397-08002B2CF9AE}" pid="4" name="MSIP_Label_6576bca3-5650-4758-abba-bb5d9cf9724e_Method">
    <vt:lpwstr>Standard</vt:lpwstr>
  </property>
  <property fmtid="{D5CDD505-2E9C-101B-9397-08002B2CF9AE}" pid="5" name="MSIP_Label_6576bca3-5650-4758-abba-bb5d9cf9724e_Name">
    <vt:lpwstr>6576bca3-5650-4758-abba-bb5d9cf9724e</vt:lpwstr>
  </property>
  <property fmtid="{D5CDD505-2E9C-101B-9397-08002B2CF9AE}" pid="6" name="MSIP_Label_6576bca3-5650-4758-abba-bb5d9cf9724e_SiteId">
    <vt:lpwstr>cba9e115-3016-4462-a1ab-a565cba0cdf1</vt:lpwstr>
  </property>
  <property fmtid="{D5CDD505-2E9C-101B-9397-08002B2CF9AE}" pid="7" name="MSIP_Label_6576bca3-5650-4758-abba-bb5d9cf9724e_ActionId">
    <vt:lpwstr>a87a4472-9b3f-4d63-a6a9-40a81daf237f</vt:lpwstr>
  </property>
  <property fmtid="{D5CDD505-2E9C-101B-9397-08002B2CF9AE}" pid="8" name="MSIP_Label_6576bca3-5650-4758-abba-bb5d9cf9724e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                    Official (Closed) - Sensitive Normal</vt:lpwstr>
  </property>
  <property fmtid="{D5CDD505-2E9C-101B-9397-08002B2CF9AE}" pid="11" name="ContentTypeId">
    <vt:lpwstr>0x0101000ECFA68FF2E16F468672D093AE8CC179</vt:lpwstr>
  </property>
</Properties>
</file>