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bookmarkIdSeed="2">
  <p:sldMasterIdLst>
    <p:sldMasterId id="2147483650" r:id="rId1"/>
    <p:sldMasterId id="2147483857" r:id="rId2"/>
  </p:sldMasterIdLst>
  <p:notesMasterIdLst>
    <p:notesMasterId r:id="rId69"/>
  </p:notesMasterIdLst>
  <p:handoutMasterIdLst>
    <p:handoutMasterId r:id="rId70"/>
  </p:handoutMasterIdLst>
  <p:sldIdLst>
    <p:sldId id="376" r:id="rId3"/>
    <p:sldId id="380" r:id="rId4"/>
    <p:sldId id="477" r:id="rId5"/>
    <p:sldId id="465" r:id="rId6"/>
    <p:sldId id="495" r:id="rId7"/>
    <p:sldId id="496" r:id="rId8"/>
    <p:sldId id="492" r:id="rId9"/>
    <p:sldId id="493" r:id="rId10"/>
    <p:sldId id="497" r:id="rId11"/>
    <p:sldId id="462" r:id="rId12"/>
    <p:sldId id="463" r:id="rId13"/>
    <p:sldId id="478" r:id="rId14"/>
    <p:sldId id="491" r:id="rId15"/>
    <p:sldId id="500" r:id="rId16"/>
    <p:sldId id="504" r:id="rId17"/>
    <p:sldId id="505" r:id="rId18"/>
    <p:sldId id="506" r:id="rId19"/>
    <p:sldId id="509" r:id="rId20"/>
    <p:sldId id="511" r:id="rId21"/>
    <p:sldId id="510" r:id="rId22"/>
    <p:sldId id="473" r:id="rId23"/>
    <p:sldId id="475" r:id="rId24"/>
    <p:sldId id="476" r:id="rId25"/>
    <p:sldId id="498" r:id="rId26"/>
    <p:sldId id="466" r:id="rId27"/>
    <p:sldId id="469" r:id="rId28"/>
    <p:sldId id="470" r:id="rId29"/>
    <p:sldId id="464" r:id="rId30"/>
    <p:sldId id="471" r:id="rId31"/>
    <p:sldId id="499" r:id="rId32"/>
    <p:sldId id="513" r:id="rId33"/>
    <p:sldId id="516" r:id="rId34"/>
    <p:sldId id="517" r:id="rId35"/>
    <p:sldId id="518" r:id="rId36"/>
    <p:sldId id="519" r:id="rId37"/>
    <p:sldId id="520" r:id="rId38"/>
    <p:sldId id="521" r:id="rId39"/>
    <p:sldId id="522" r:id="rId40"/>
    <p:sldId id="523" r:id="rId41"/>
    <p:sldId id="524" r:id="rId42"/>
    <p:sldId id="525" r:id="rId43"/>
    <p:sldId id="526" r:id="rId44"/>
    <p:sldId id="527" r:id="rId45"/>
    <p:sldId id="528" r:id="rId46"/>
    <p:sldId id="529" r:id="rId47"/>
    <p:sldId id="530" r:id="rId48"/>
    <p:sldId id="531" r:id="rId49"/>
    <p:sldId id="532" r:id="rId50"/>
    <p:sldId id="533" r:id="rId51"/>
    <p:sldId id="534" r:id="rId52"/>
    <p:sldId id="535" r:id="rId53"/>
    <p:sldId id="536" r:id="rId54"/>
    <p:sldId id="537" r:id="rId55"/>
    <p:sldId id="538" r:id="rId56"/>
    <p:sldId id="539" r:id="rId57"/>
    <p:sldId id="540" r:id="rId58"/>
    <p:sldId id="541" r:id="rId59"/>
    <p:sldId id="542" r:id="rId60"/>
    <p:sldId id="543" r:id="rId61"/>
    <p:sldId id="544" r:id="rId62"/>
    <p:sldId id="545" r:id="rId63"/>
    <p:sldId id="546" r:id="rId64"/>
    <p:sldId id="547" r:id="rId65"/>
    <p:sldId id="515" r:id="rId66"/>
    <p:sldId id="548" r:id="rId67"/>
    <p:sldId id="549" r:id="rId68"/>
  </p:sldIdLst>
  <p:sldSz cx="9144000" cy="6858000" type="screen4x3"/>
  <p:notesSz cx="6784975" cy="9856788"/>
  <p:custDataLst>
    <p:tags r:id="rId71"/>
  </p:custDataLst>
  <p:defaultTextStyle>
    <a:defPPr>
      <a:defRPr lang="en-GB"/>
    </a:defPPr>
    <a:lvl1pPr algn="l" rtl="0" eaLnBrk="0" fontAlgn="base" hangingPunct="0">
      <a:spcBef>
        <a:spcPct val="0"/>
      </a:spcBef>
      <a:spcAft>
        <a:spcPct val="0"/>
      </a:spcAft>
      <a:defRPr sz="2400" kern="1200">
        <a:solidFill>
          <a:schemeClr val="tx1"/>
        </a:solidFill>
        <a:latin typeface="Verdana" pitchFamily="34" charset="0"/>
        <a:ea typeface="+mn-ea"/>
        <a:cs typeface="+mn-cs"/>
      </a:defRPr>
    </a:lvl1pPr>
    <a:lvl2pPr marL="457200" algn="l" rtl="0" eaLnBrk="0" fontAlgn="base" hangingPunct="0">
      <a:spcBef>
        <a:spcPct val="0"/>
      </a:spcBef>
      <a:spcAft>
        <a:spcPct val="0"/>
      </a:spcAft>
      <a:defRPr sz="2400" kern="1200">
        <a:solidFill>
          <a:schemeClr val="tx1"/>
        </a:solidFill>
        <a:latin typeface="Verdana" pitchFamily="34" charset="0"/>
        <a:ea typeface="+mn-ea"/>
        <a:cs typeface="+mn-cs"/>
      </a:defRPr>
    </a:lvl2pPr>
    <a:lvl3pPr marL="914400" algn="l" rtl="0" eaLnBrk="0" fontAlgn="base" hangingPunct="0">
      <a:spcBef>
        <a:spcPct val="0"/>
      </a:spcBef>
      <a:spcAft>
        <a:spcPct val="0"/>
      </a:spcAft>
      <a:defRPr sz="2400" kern="1200">
        <a:solidFill>
          <a:schemeClr val="tx1"/>
        </a:solidFill>
        <a:latin typeface="Verdana"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Verdana"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Verdana" pitchFamily="34" charset="0"/>
        <a:ea typeface="+mn-ea"/>
        <a:cs typeface="+mn-cs"/>
      </a:defRPr>
    </a:lvl5pPr>
    <a:lvl6pPr marL="2286000" algn="l" defTabSz="914400" rtl="0" eaLnBrk="1" latinLnBrk="0" hangingPunct="1">
      <a:defRPr sz="2400" kern="1200">
        <a:solidFill>
          <a:schemeClr val="tx1"/>
        </a:solidFill>
        <a:latin typeface="Verdana" pitchFamily="34" charset="0"/>
        <a:ea typeface="+mn-ea"/>
        <a:cs typeface="+mn-cs"/>
      </a:defRPr>
    </a:lvl6pPr>
    <a:lvl7pPr marL="2743200" algn="l" defTabSz="914400" rtl="0" eaLnBrk="1" latinLnBrk="0" hangingPunct="1">
      <a:defRPr sz="2400" kern="1200">
        <a:solidFill>
          <a:schemeClr val="tx1"/>
        </a:solidFill>
        <a:latin typeface="Verdana" pitchFamily="34" charset="0"/>
        <a:ea typeface="+mn-ea"/>
        <a:cs typeface="+mn-cs"/>
      </a:defRPr>
    </a:lvl7pPr>
    <a:lvl8pPr marL="3200400" algn="l" defTabSz="914400" rtl="0" eaLnBrk="1" latinLnBrk="0" hangingPunct="1">
      <a:defRPr sz="2400" kern="1200">
        <a:solidFill>
          <a:schemeClr val="tx1"/>
        </a:solidFill>
        <a:latin typeface="Verdana" pitchFamily="34" charset="0"/>
        <a:ea typeface="+mn-ea"/>
        <a:cs typeface="+mn-cs"/>
      </a:defRPr>
    </a:lvl8pPr>
    <a:lvl9pPr marL="3657600" algn="l" defTabSz="914400" rtl="0" eaLnBrk="1" latinLnBrk="0" hangingPunct="1">
      <a:defRPr sz="2400" kern="1200">
        <a:solidFill>
          <a:schemeClr val="tx1"/>
        </a:solidFill>
        <a:latin typeface="Verdana"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167">
          <p15:clr>
            <a:srgbClr val="A4A3A4"/>
          </p15:clr>
        </p15:guide>
        <p15:guide id="2" pos="291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0000"/>
    <a:srgbClr val="009900"/>
    <a:srgbClr val="0033CC"/>
    <a:srgbClr val="003300"/>
    <a:srgbClr val="000099"/>
    <a:srgbClr val="00CC00"/>
    <a:srgbClr val="CCECFF"/>
    <a:srgbClr val="CCFFFF"/>
    <a:srgbClr val="99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autoAdjust="0"/>
    <p:restoredTop sz="94844" autoAdjust="0"/>
  </p:normalViewPr>
  <p:slideViewPr>
    <p:cSldViewPr>
      <p:cViewPr varScale="1">
        <p:scale>
          <a:sx n="74" d="100"/>
          <a:sy n="74" d="100"/>
        </p:scale>
        <p:origin x="1766" y="58"/>
      </p:cViewPr>
      <p:guideLst>
        <p:guide orient="horz" pos="2160"/>
        <p:guide pos="2880"/>
      </p:guideLst>
    </p:cSldViewPr>
  </p:slideViewPr>
  <p:outlineViewPr>
    <p:cViewPr>
      <p:scale>
        <a:sx n="33" d="100"/>
        <a:sy n="33" d="100"/>
      </p:scale>
      <p:origin x="0" y="0"/>
    </p:cViewPr>
    <p:sldLst>
      <p:sld r:id="rId1" collapse="1"/>
      <p:sld r:id="rId2" collapse="1"/>
    </p:sldLst>
  </p:outlineViewPr>
  <p:notesTextViewPr>
    <p:cViewPr>
      <p:scale>
        <a:sx n="100" d="100"/>
        <a:sy n="100" d="100"/>
      </p:scale>
      <p:origin x="0" y="0"/>
    </p:cViewPr>
  </p:notesTextViewPr>
  <p:sorterViewPr>
    <p:cViewPr>
      <p:scale>
        <a:sx n="84" d="100"/>
        <a:sy n="84" d="100"/>
      </p:scale>
      <p:origin x="0" y="-264"/>
    </p:cViewPr>
  </p:sorterViewPr>
  <p:notesViewPr>
    <p:cSldViewPr>
      <p:cViewPr>
        <p:scale>
          <a:sx n="100" d="100"/>
          <a:sy n="100" d="100"/>
        </p:scale>
        <p:origin x="2347" y="-1397"/>
      </p:cViewPr>
      <p:guideLst>
        <p:guide orient="horz" pos="2167"/>
        <p:guide pos="2918"/>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theme" Target="theme/theme1.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presProps" Target="pres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handoutMaster" Target="handoutMasters/handoutMaster1.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 Type="http://schemas.openxmlformats.org/officeDocument/2006/relationships/slide" Target="slides/slide5.xml"/><Relationship Id="rId71" Type="http://schemas.openxmlformats.org/officeDocument/2006/relationships/tags" Target="tags/tag1.xml"/></Relationships>
</file>

<file path=ppt/_rels/viewProps.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D5C6056-2102-45E3-8A1B-B161938C9768}"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C4FC614E-1502-4151-B59F-650BCD8D9B9A}">
      <dgm:prSet phldrT="[Text]"/>
      <dgm:spPr>
        <a:noFill/>
      </dgm:spPr>
      <dgm:t>
        <a:bodyPr/>
        <a:lstStyle/>
        <a:p>
          <a:r>
            <a:rPr lang="en-US" dirty="0">
              <a:solidFill>
                <a:schemeClr val="tx1"/>
              </a:solidFill>
            </a:rPr>
            <a:t>Root (\)</a:t>
          </a:r>
        </a:p>
      </dgm:t>
    </dgm:pt>
    <dgm:pt modelId="{1816574F-9EDE-42C6-B15A-06C27C7D4FEB}" type="parTrans" cxnId="{E12C4976-B50F-47D1-B931-80BB06E90D1C}">
      <dgm:prSet/>
      <dgm:spPr/>
      <dgm:t>
        <a:bodyPr/>
        <a:lstStyle/>
        <a:p>
          <a:endParaRPr lang="en-US"/>
        </a:p>
      </dgm:t>
    </dgm:pt>
    <dgm:pt modelId="{6F578E32-8649-4952-9839-472B7E823758}" type="sibTrans" cxnId="{E12C4976-B50F-47D1-B931-80BB06E90D1C}">
      <dgm:prSet/>
      <dgm:spPr/>
      <dgm:t>
        <a:bodyPr/>
        <a:lstStyle/>
        <a:p>
          <a:endParaRPr lang="en-US"/>
        </a:p>
      </dgm:t>
    </dgm:pt>
    <dgm:pt modelId="{2A948195-29F2-4F58-92FD-E51E18E3886B}">
      <dgm:prSet phldrT="[Text]"/>
      <dgm:spPr>
        <a:noFill/>
      </dgm:spPr>
      <dgm:t>
        <a:bodyPr/>
        <a:lstStyle/>
        <a:p>
          <a:r>
            <a:rPr lang="en-US" dirty="0">
              <a:solidFill>
                <a:schemeClr val="tx1"/>
              </a:solidFill>
            </a:rPr>
            <a:t>Windows</a:t>
          </a:r>
        </a:p>
      </dgm:t>
    </dgm:pt>
    <dgm:pt modelId="{6FD682CB-D1B2-42AD-957F-E0693EB567FD}" type="parTrans" cxnId="{F809DED0-DA18-41EB-A622-0E8F8793EBF2}">
      <dgm:prSet/>
      <dgm:spPr/>
      <dgm:t>
        <a:bodyPr/>
        <a:lstStyle/>
        <a:p>
          <a:endParaRPr lang="en-US"/>
        </a:p>
      </dgm:t>
    </dgm:pt>
    <dgm:pt modelId="{00D1280F-9B8F-4ED2-A9AA-E4DCD5B6E196}" type="sibTrans" cxnId="{F809DED0-DA18-41EB-A622-0E8F8793EBF2}">
      <dgm:prSet/>
      <dgm:spPr/>
      <dgm:t>
        <a:bodyPr/>
        <a:lstStyle/>
        <a:p>
          <a:endParaRPr lang="en-US"/>
        </a:p>
      </dgm:t>
    </dgm:pt>
    <dgm:pt modelId="{88A12E86-F517-48CC-8752-98B26AE3885B}">
      <dgm:prSet phldrT="[Text]"/>
      <dgm:spPr>
        <a:noFill/>
      </dgm:spPr>
      <dgm:t>
        <a:bodyPr/>
        <a:lstStyle/>
        <a:p>
          <a:r>
            <a:rPr lang="en-US" dirty="0">
              <a:solidFill>
                <a:schemeClr val="tx1"/>
              </a:solidFill>
            </a:rPr>
            <a:t>Users</a:t>
          </a:r>
        </a:p>
      </dgm:t>
    </dgm:pt>
    <dgm:pt modelId="{606DFFEF-E527-4548-9475-F5DD27317DBA}" type="parTrans" cxnId="{E8E1D5EF-6D35-4097-870D-705F13E299E2}">
      <dgm:prSet/>
      <dgm:spPr/>
      <dgm:t>
        <a:bodyPr/>
        <a:lstStyle/>
        <a:p>
          <a:endParaRPr lang="en-US"/>
        </a:p>
      </dgm:t>
    </dgm:pt>
    <dgm:pt modelId="{8D475461-2DB5-436B-8134-67A305A6AFED}" type="sibTrans" cxnId="{E8E1D5EF-6D35-4097-870D-705F13E299E2}">
      <dgm:prSet/>
      <dgm:spPr/>
      <dgm:t>
        <a:bodyPr/>
        <a:lstStyle/>
        <a:p>
          <a:endParaRPr lang="en-US"/>
        </a:p>
      </dgm:t>
    </dgm:pt>
    <dgm:pt modelId="{9AFC1D64-10C4-4334-AD59-E6FA94EB1335}">
      <dgm:prSet phldrT="[Text]"/>
      <dgm:spPr>
        <a:noFill/>
      </dgm:spPr>
      <dgm:t>
        <a:bodyPr/>
        <a:lstStyle/>
        <a:p>
          <a:r>
            <a:rPr lang="en-US" dirty="0">
              <a:solidFill>
                <a:schemeClr val="tx1"/>
              </a:solidFill>
            </a:rPr>
            <a:t>Forms</a:t>
          </a:r>
        </a:p>
      </dgm:t>
    </dgm:pt>
    <dgm:pt modelId="{D61067CE-29CD-4598-BC86-D2D346E44F87}" type="parTrans" cxnId="{AA9797B5-287D-4F09-AF67-1A20AC141F94}">
      <dgm:prSet/>
      <dgm:spPr/>
      <dgm:t>
        <a:bodyPr/>
        <a:lstStyle/>
        <a:p>
          <a:endParaRPr lang="en-US"/>
        </a:p>
      </dgm:t>
    </dgm:pt>
    <dgm:pt modelId="{9194A83D-856C-42D8-A39A-F390FFE076E6}" type="sibTrans" cxnId="{AA9797B5-287D-4F09-AF67-1A20AC141F94}">
      <dgm:prSet/>
      <dgm:spPr/>
      <dgm:t>
        <a:bodyPr/>
        <a:lstStyle/>
        <a:p>
          <a:endParaRPr lang="en-US"/>
        </a:p>
      </dgm:t>
    </dgm:pt>
    <dgm:pt modelId="{607B2C8B-1F3C-4B22-823A-6311CB84ACD8}">
      <dgm:prSet phldrT="[Text]"/>
      <dgm:spPr>
        <a:noFill/>
      </dgm:spPr>
      <dgm:t>
        <a:bodyPr/>
        <a:lstStyle/>
        <a:p>
          <a:r>
            <a:rPr lang="en-US" dirty="0">
              <a:solidFill>
                <a:schemeClr val="tx1"/>
              </a:solidFill>
            </a:rPr>
            <a:t>Program Files</a:t>
          </a:r>
        </a:p>
      </dgm:t>
    </dgm:pt>
    <dgm:pt modelId="{67261E71-B437-41E8-B3E1-48495317D316}" type="parTrans" cxnId="{28D0E0E3-FE55-4353-A9C0-68E0A703BABC}">
      <dgm:prSet/>
      <dgm:spPr/>
      <dgm:t>
        <a:bodyPr/>
        <a:lstStyle/>
        <a:p>
          <a:endParaRPr lang="en-US"/>
        </a:p>
      </dgm:t>
    </dgm:pt>
    <dgm:pt modelId="{A6AC7ECC-2886-43AF-A37E-854A429BC4FE}" type="sibTrans" cxnId="{28D0E0E3-FE55-4353-A9C0-68E0A703BABC}">
      <dgm:prSet/>
      <dgm:spPr/>
      <dgm:t>
        <a:bodyPr/>
        <a:lstStyle/>
        <a:p>
          <a:endParaRPr lang="en-US"/>
        </a:p>
      </dgm:t>
    </dgm:pt>
    <dgm:pt modelId="{D8D23F29-431F-4D1D-A2FA-BF5F2DD7C057}">
      <dgm:prSet phldrT="[Text]"/>
      <dgm:spPr>
        <a:noFill/>
      </dgm:spPr>
      <dgm:t>
        <a:bodyPr/>
        <a:lstStyle/>
        <a:p>
          <a:r>
            <a:rPr lang="en-US" dirty="0">
              <a:solidFill>
                <a:schemeClr val="tx1"/>
              </a:solidFill>
            </a:rPr>
            <a:t>Public</a:t>
          </a:r>
        </a:p>
      </dgm:t>
    </dgm:pt>
    <dgm:pt modelId="{55EA262D-81D3-4A4A-8458-0E389C86B01F}" type="parTrans" cxnId="{62887FC9-7D26-4529-9C61-268CD65CF742}">
      <dgm:prSet/>
      <dgm:spPr/>
      <dgm:t>
        <a:bodyPr/>
        <a:lstStyle/>
        <a:p>
          <a:endParaRPr lang="en-US"/>
        </a:p>
      </dgm:t>
    </dgm:pt>
    <dgm:pt modelId="{4DA5063C-FCE1-40E1-9496-0FFD0B1400FE}" type="sibTrans" cxnId="{62887FC9-7D26-4529-9C61-268CD65CF742}">
      <dgm:prSet/>
      <dgm:spPr/>
      <dgm:t>
        <a:bodyPr/>
        <a:lstStyle/>
        <a:p>
          <a:endParaRPr lang="en-US"/>
        </a:p>
      </dgm:t>
    </dgm:pt>
    <dgm:pt modelId="{C58EC035-879B-40CA-AF89-E0AC5642D694}">
      <dgm:prSet phldrT="[Text]"/>
      <dgm:spPr>
        <a:noFill/>
      </dgm:spPr>
      <dgm:t>
        <a:bodyPr/>
        <a:lstStyle/>
        <a:p>
          <a:r>
            <a:rPr lang="en-US" i="1" dirty="0">
              <a:solidFill>
                <a:schemeClr val="tx1"/>
              </a:solidFill>
            </a:rPr>
            <a:t>Username</a:t>
          </a:r>
        </a:p>
      </dgm:t>
    </dgm:pt>
    <dgm:pt modelId="{200E5A3F-48D0-4230-A708-199DD4A49EF2}" type="parTrans" cxnId="{54AB0C25-E5D2-402C-B1C6-9B69A78BA3D2}">
      <dgm:prSet/>
      <dgm:spPr/>
      <dgm:t>
        <a:bodyPr/>
        <a:lstStyle/>
        <a:p>
          <a:endParaRPr lang="en-US"/>
        </a:p>
      </dgm:t>
    </dgm:pt>
    <dgm:pt modelId="{B51B5F39-FDBA-4FAA-BC19-E9B9C1DECE37}" type="sibTrans" cxnId="{54AB0C25-E5D2-402C-B1C6-9B69A78BA3D2}">
      <dgm:prSet/>
      <dgm:spPr/>
      <dgm:t>
        <a:bodyPr/>
        <a:lstStyle/>
        <a:p>
          <a:endParaRPr lang="en-US"/>
        </a:p>
      </dgm:t>
    </dgm:pt>
    <dgm:pt modelId="{1466ACFF-5272-449D-A362-2E5634EA73B9}">
      <dgm:prSet phldrT="[Text]"/>
      <dgm:spPr>
        <a:noFill/>
      </dgm:spPr>
      <dgm:t>
        <a:bodyPr/>
        <a:lstStyle/>
        <a:p>
          <a:r>
            <a:rPr lang="en-US" dirty="0">
              <a:solidFill>
                <a:schemeClr val="tx1"/>
              </a:solidFill>
            </a:rPr>
            <a:t>Public documents</a:t>
          </a:r>
        </a:p>
      </dgm:t>
    </dgm:pt>
    <dgm:pt modelId="{105B98E6-CA54-4152-B299-43F0A56EA45B}" type="parTrans" cxnId="{3C31C565-154B-46DB-8703-AF0F377461D0}">
      <dgm:prSet/>
      <dgm:spPr/>
      <dgm:t>
        <a:bodyPr/>
        <a:lstStyle/>
        <a:p>
          <a:endParaRPr lang="en-US"/>
        </a:p>
      </dgm:t>
    </dgm:pt>
    <dgm:pt modelId="{6C627344-E7C5-422B-A73F-CF3EFB2B891C}" type="sibTrans" cxnId="{3C31C565-154B-46DB-8703-AF0F377461D0}">
      <dgm:prSet/>
      <dgm:spPr/>
      <dgm:t>
        <a:bodyPr/>
        <a:lstStyle/>
        <a:p>
          <a:endParaRPr lang="en-US"/>
        </a:p>
      </dgm:t>
    </dgm:pt>
    <dgm:pt modelId="{3E28F576-528A-490A-8747-7AB181A9C2E5}">
      <dgm:prSet phldrT="[Text]"/>
      <dgm:spPr>
        <a:noFill/>
      </dgm:spPr>
      <dgm:t>
        <a:bodyPr/>
        <a:lstStyle/>
        <a:p>
          <a:r>
            <a:rPr lang="en-US" i="0" dirty="0">
              <a:solidFill>
                <a:schemeClr val="tx1"/>
              </a:solidFill>
            </a:rPr>
            <a:t>Documents</a:t>
          </a:r>
        </a:p>
      </dgm:t>
    </dgm:pt>
    <dgm:pt modelId="{A7F341D4-BE80-4632-9A6A-FAA40B7B1759}" type="parTrans" cxnId="{33437B0C-94E6-4492-A950-2D2FB9333C49}">
      <dgm:prSet/>
      <dgm:spPr/>
      <dgm:t>
        <a:bodyPr/>
        <a:lstStyle/>
        <a:p>
          <a:endParaRPr lang="en-US"/>
        </a:p>
      </dgm:t>
    </dgm:pt>
    <dgm:pt modelId="{60736CC0-0C42-4832-8F87-D78A40803B41}" type="sibTrans" cxnId="{33437B0C-94E6-4492-A950-2D2FB9333C49}">
      <dgm:prSet/>
      <dgm:spPr/>
      <dgm:t>
        <a:bodyPr/>
        <a:lstStyle/>
        <a:p>
          <a:endParaRPr lang="en-US"/>
        </a:p>
      </dgm:t>
    </dgm:pt>
    <dgm:pt modelId="{93CCB028-56BB-4E6F-A728-FEC16F2E8136}">
      <dgm:prSet phldrT="[Text]"/>
      <dgm:spPr>
        <a:noFill/>
      </dgm:spPr>
      <dgm:t>
        <a:bodyPr/>
        <a:lstStyle/>
        <a:p>
          <a:r>
            <a:rPr lang="en-US" dirty="0">
              <a:solidFill>
                <a:schemeClr val="tx1"/>
              </a:solidFill>
            </a:rPr>
            <a:t>Microsoft Office</a:t>
          </a:r>
        </a:p>
      </dgm:t>
    </dgm:pt>
    <dgm:pt modelId="{38D97F8F-C553-4BA5-A7EB-AC66E9644BCD}" type="parTrans" cxnId="{E7A5B8C4-524A-473B-928C-18B2AE0EFB92}">
      <dgm:prSet/>
      <dgm:spPr/>
      <dgm:t>
        <a:bodyPr/>
        <a:lstStyle/>
        <a:p>
          <a:endParaRPr lang="en-US"/>
        </a:p>
      </dgm:t>
    </dgm:pt>
    <dgm:pt modelId="{2D5CFCDE-C399-4D17-A529-CCB3C03F5C14}" type="sibTrans" cxnId="{E7A5B8C4-524A-473B-928C-18B2AE0EFB92}">
      <dgm:prSet/>
      <dgm:spPr/>
      <dgm:t>
        <a:bodyPr/>
        <a:lstStyle/>
        <a:p>
          <a:endParaRPr lang="en-US"/>
        </a:p>
      </dgm:t>
    </dgm:pt>
    <dgm:pt modelId="{D6AA8CDA-4365-4A30-96F7-F68AD9AC6EC9}">
      <dgm:prSet phldrT="[Text]"/>
      <dgm:spPr>
        <a:noFill/>
      </dgm:spPr>
      <dgm:t>
        <a:bodyPr/>
        <a:lstStyle/>
        <a:p>
          <a:r>
            <a:rPr lang="en-US" dirty="0">
              <a:solidFill>
                <a:schemeClr val="tx1"/>
              </a:solidFill>
            </a:rPr>
            <a:t>Adobe</a:t>
          </a:r>
        </a:p>
      </dgm:t>
    </dgm:pt>
    <dgm:pt modelId="{E89043C8-EEDA-48D4-9C0C-4A665CC91EE1}" type="parTrans" cxnId="{241BC460-4342-4D9F-9AF5-F11F502E9687}">
      <dgm:prSet/>
      <dgm:spPr/>
      <dgm:t>
        <a:bodyPr/>
        <a:lstStyle/>
        <a:p>
          <a:endParaRPr lang="en-US"/>
        </a:p>
      </dgm:t>
    </dgm:pt>
    <dgm:pt modelId="{0B02CAF7-A705-4FDC-BCA2-460FF830A27F}" type="sibTrans" cxnId="{241BC460-4342-4D9F-9AF5-F11F502E9687}">
      <dgm:prSet/>
      <dgm:spPr/>
      <dgm:t>
        <a:bodyPr/>
        <a:lstStyle/>
        <a:p>
          <a:endParaRPr lang="en-US"/>
        </a:p>
      </dgm:t>
    </dgm:pt>
    <dgm:pt modelId="{CE2BA89F-31BD-4634-ADFA-19F43E4CA8DF}">
      <dgm:prSet phldrT="[Text]"/>
      <dgm:spPr>
        <a:noFill/>
      </dgm:spPr>
      <dgm:t>
        <a:bodyPr/>
        <a:lstStyle/>
        <a:p>
          <a:r>
            <a:rPr lang="en-US" dirty="0">
              <a:solidFill>
                <a:schemeClr val="tx1"/>
              </a:solidFill>
            </a:rPr>
            <a:t>Contracts</a:t>
          </a:r>
        </a:p>
      </dgm:t>
    </dgm:pt>
    <dgm:pt modelId="{DA400460-EA31-4D0E-8141-290E567D74D7}" type="parTrans" cxnId="{605B3FBF-9519-4A7D-B095-64C2593910D1}">
      <dgm:prSet/>
      <dgm:spPr/>
      <dgm:t>
        <a:bodyPr/>
        <a:lstStyle/>
        <a:p>
          <a:endParaRPr lang="en-US"/>
        </a:p>
      </dgm:t>
    </dgm:pt>
    <dgm:pt modelId="{8C1A6946-E493-420C-BC2C-C12B1756E299}" type="sibTrans" cxnId="{605B3FBF-9519-4A7D-B095-64C2593910D1}">
      <dgm:prSet/>
      <dgm:spPr/>
      <dgm:t>
        <a:bodyPr/>
        <a:lstStyle/>
        <a:p>
          <a:endParaRPr lang="en-US"/>
        </a:p>
      </dgm:t>
    </dgm:pt>
    <dgm:pt modelId="{5F234396-8226-4FD6-A2AE-205E6E5C2987}">
      <dgm:prSet phldrT="[Text]"/>
      <dgm:spPr>
        <a:noFill/>
      </dgm:spPr>
      <dgm:t>
        <a:bodyPr/>
        <a:lstStyle/>
        <a:p>
          <a:r>
            <a:rPr lang="en-US" dirty="0">
              <a:solidFill>
                <a:schemeClr val="tx1"/>
              </a:solidFill>
            </a:rPr>
            <a:t>Wills</a:t>
          </a:r>
        </a:p>
      </dgm:t>
    </dgm:pt>
    <dgm:pt modelId="{A6BEFE13-4F22-4122-B194-BBCEB9ECD804}" type="parTrans" cxnId="{BBE4C0C5-E425-4F0A-9DB2-01056BD1DBDE}">
      <dgm:prSet/>
      <dgm:spPr/>
      <dgm:t>
        <a:bodyPr/>
        <a:lstStyle/>
        <a:p>
          <a:endParaRPr lang="en-US"/>
        </a:p>
      </dgm:t>
    </dgm:pt>
    <dgm:pt modelId="{0AEA5E35-0195-4F45-BEB1-BCC1561DF84A}" type="sibTrans" cxnId="{BBE4C0C5-E425-4F0A-9DB2-01056BD1DBDE}">
      <dgm:prSet/>
      <dgm:spPr/>
      <dgm:t>
        <a:bodyPr/>
        <a:lstStyle/>
        <a:p>
          <a:endParaRPr lang="en-US"/>
        </a:p>
      </dgm:t>
    </dgm:pt>
    <dgm:pt modelId="{E3CD271A-0192-46C8-9DD3-F38B30015C34}">
      <dgm:prSet phldrT="[Text]"/>
      <dgm:spPr>
        <a:noFill/>
      </dgm:spPr>
      <dgm:t>
        <a:bodyPr/>
        <a:lstStyle/>
        <a:p>
          <a:r>
            <a:rPr lang="en-US" dirty="0">
              <a:solidFill>
                <a:schemeClr val="tx1"/>
              </a:solidFill>
            </a:rPr>
            <a:t>Court</a:t>
          </a:r>
        </a:p>
      </dgm:t>
    </dgm:pt>
    <dgm:pt modelId="{FDE5ABF9-89D6-4E56-B2BA-60231E960EA4}" type="parTrans" cxnId="{2E57AF26-F647-4ADC-A4E9-50A0980177A5}">
      <dgm:prSet/>
      <dgm:spPr/>
      <dgm:t>
        <a:bodyPr/>
        <a:lstStyle/>
        <a:p>
          <a:endParaRPr lang="en-US"/>
        </a:p>
      </dgm:t>
    </dgm:pt>
    <dgm:pt modelId="{DA06DBE8-5F86-48B1-BA42-1DCFFEFBDA29}" type="sibTrans" cxnId="{2E57AF26-F647-4ADC-A4E9-50A0980177A5}">
      <dgm:prSet/>
      <dgm:spPr/>
      <dgm:t>
        <a:bodyPr/>
        <a:lstStyle/>
        <a:p>
          <a:endParaRPr lang="en-US"/>
        </a:p>
      </dgm:t>
    </dgm:pt>
    <dgm:pt modelId="{8A2594A6-E399-4C15-85FC-E8C9F672B8E3}">
      <dgm:prSet phldrT="[Text]"/>
      <dgm:spPr>
        <a:noFill/>
      </dgm:spPr>
      <dgm:t>
        <a:bodyPr/>
        <a:lstStyle/>
        <a:p>
          <a:r>
            <a:rPr lang="en-US" dirty="0">
              <a:solidFill>
                <a:schemeClr val="tx1"/>
              </a:solidFill>
            </a:rPr>
            <a:t>Tax</a:t>
          </a:r>
        </a:p>
      </dgm:t>
    </dgm:pt>
    <dgm:pt modelId="{B67CB6DD-8576-40D0-9E20-E1B05CC38A17}" type="parTrans" cxnId="{FF9390E7-53D1-410B-92C3-81BE6854B4DE}">
      <dgm:prSet/>
      <dgm:spPr/>
      <dgm:t>
        <a:bodyPr/>
        <a:lstStyle/>
        <a:p>
          <a:endParaRPr lang="en-US"/>
        </a:p>
      </dgm:t>
    </dgm:pt>
    <dgm:pt modelId="{483FA7BD-BD9E-46F8-8D99-17AA8221920C}" type="sibTrans" cxnId="{FF9390E7-53D1-410B-92C3-81BE6854B4DE}">
      <dgm:prSet/>
      <dgm:spPr/>
      <dgm:t>
        <a:bodyPr/>
        <a:lstStyle/>
        <a:p>
          <a:endParaRPr lang="en-US"/>
        </a:p>
      </dgm:t>
    </dgm:pt>
    <dgm:pt modelId="{A1276CCA-12B5-4294-8DCF-4A07CC2E8F0F}" type="pres">
      <dgm:prSet presAssocID="{8D5C6056-2102-45E3-8A1B-B161938C9768}" presName="hierChild1" presStyleCnt="0">
        <dgm:presLayoutVars>
          <dgm:orgChart val="1"/>
          <dgm:chPref val="1"/>
          <dgm:dir/>
          <dgm:animOne val="branch"/>
          <dgm:animLvl val="lvl"/>
          <dgm:resizeHandles/>
        </dgm:presLayoutVars>
      </dgm:prSet>
      <dgm:spPr/>
    </dgm:pt>
    <dgm:pt modelId="{6C5D30AF-91FB-4E54-A5CD-509CDE6E4D16}" type="pres">
      <dgm:prSet presAssocID="{C4FC614E-1502-4151-B59F-650BCD8D9B9A}" presName="hierRoot1" presStyleCnt="0">
        <dgm:presLayoutVars>
          <dgm:hierBranch val="init"/>
        </dgm:presLayoutVars>
      </dgm:prSet>
      <dgm:spPr/>
    </dgm:pt>
    <dgm:pt modelId="{DC095466-D880-4B7E-8F66-BD337F1C2377}" type="pres">
      <dgm:prSet presAssocID="{C4FC614E-1502-4151-B59F-650BCD8D9B9A}" presName="rootComposite1" presStyleCnt="0"/>
      <dgm:spPr/>
    </dgm:pt>
    <dgm:pt modelId="{AF1E3898-23FE-4490-8E18-4ADA6EE474B7}" type="pres">
      <dgm:prSet presAssocID="{C4FC614E-1502-4151-B59F-650BCD8D9B9A}" presName="rootText1" presStyleLbl="node0" presStyleIdx="0" presStyleCnt="1">
        <dgm:presLayoutVars>
          <dgm:chPref val="3"/>
        </dgm:presLayoutVars>
      </dgm:prSet>
      <dgm:spPr/>
    </dgm:pt>
    <dgm:pt modelId="{4307E6FD-1472-4D4B-A7A6-D3B9995FC494}" type="pres">
      <dgm:prSet presAssocID="{C4FC614E-1502-4151-B59F-650BCD8D9B9A}" presName="rootConnector1" presStyleLbl="node1" presStyleIdx="0" presStyleCnt="0"/>
      <dgm:spPr/>
    </dgm:pt>
    <dgm:pt modelId="{DE46D108-0D69-4F75-9C24-31FD6D5A8973}" type="pres">
      <dgm:prSet presAssocID="{C4FC614E-1502-4151-B59F-650BCD8D9B9A}" presName="hierChild2" presStyleCnt="0"/>
      <dgm:spPr/>
    </dgm:pt>
    <dgm:pt modelId="{0552A052-3434-4D8F-B6FE-773D2321C066}" type="pres">
      <dgm:prSet presAssocID="{6FD682CB-D1B2-42AD-957F-E0693EB567FD}" presName="Name37" presStyleLbl="parChTrans1D2" presStyleIdx="0" presStyleCnt="4"/>
      <dgm:spPr/>
    </dgm:pt>
    <dgm:pt modelId="{451986BC-E81F-4590-9A23-006633AD9A13}" type="pres">
      <dgm:prSet presAssocID="{2A948195-29F2-4F58-92FD-E51E18E3886B}" presName="hierRoot2" presStyleCnt="0">
        <dgm:presLayoutVars>
          <dgm:hierBranch val="init"/>
        </dgm:presLayoutVars>
      </dgm:prSet>
      <dgm:spPr/>
    </dgm:pt>
    <dgm:pt modelId="{1CF1FD06-DFD0-427F-9FFB-90E89395CF73}" type="pres">
      <dgm:prSet presAssocID="{2A948195-29F2-4F58-92FD-E51E18E3886B}" presName="rootComposite" presStyleCnt="0"/>
      <dgm:spPr/>
    </dgm:pt>
    <dgm:pt modelId="{87599C54-A6FD-499F-8B63-24CCE38C4041}" type="pres">
      <dgm:prSet presAssocID="{2A948195-29F2-4F58-92FD-E51E18E3886B}" presName="rootText" presStyleLbl="node2" presStyleIdx="0" presStyleCnt="4">
        <dgm:presLayoutVars>
          <dgm:chPref val="3"/>
        </dgm:presLayoutVars>
      </dgm:prSet>
      <dgm:spPr/>
    </dgm:pt>
    <dgm:pt modelId="{5AC363D8-9D9C-463D-9275-F7C2F8F9EA70}" type="pres">
      <dgm:prSet presAssocID="{2A948195-29F2-4F58-92FD-E51E18E3886B}" presName="rootConnector" presStyleLbl="node2" presStyleIdx="0" presStyleCnt="4"/>
      <dgm:spPr/>
    </dgm:pt>
    <dgm:pt modelId="{B345A99A-6876-4BC8-8CF4-6E81E86A6429}" type="pres">
      <dgm:prSet presAssocID="{2A948195-29F2-4F58-92FD-E51E18E3886B}" presName="hierChild4" presStyleCnt="0"/>
      <dgm:spPr/>
    </dgm:pt>
    <dgm:pt modelId="{C97BF87E-4DB6-499A-A47C-8AAE072E3BF6}" type="pres">
      <dgm:prSet presAssocID="{2A948195-29F2-4F58-92FD-E51E18E3886B}" presName="hierChild5" presStyleCnt="0"/>
      <dgm:spPr/>
    </dgm:pt>
    <dgm:pt modelId="{57BFBAA8-2A08-466B-A210-AC2CF87224D5}" type="pres">
      <dgm:prSet presAssocID="{67261E71-B437-41E8-B3E1-48495317D316}" presName="Name37" presStyleLbl="parChTrans1D2" presStyleIdx="1" presStyleCnt="4"/>
      <dgm:spPr/>
    </dgm:pt>
    <dgm:pt modelId="{D188E98A-CB31-443D-AAFA-6A9CA6E3ADAC}" type="pres">
      <dgm:prSet presAssocID="{607B2C8B-1F3C-4B22-823A-6311CB84ACD8}" presName="hierRoot2" presStyleCnt="0">
        <dgm:presLayoutVars>
          <dgm:hierBranch val="init"/>
        </dgm:presLayoutVars>
      </dgm:prSet>
      <dgm:spPr/>
    </dgm:pt>
    <dgm:pt modelId="{DC6B17B5-9F79-415F-833E-F0F3F36171C9}" type="pres">
      <dgm:prSet presAssocID="{607B2C8B-1F3C-4B22-823A-6311CB84ACD8}" presName="rootComposite" presStyleCnt="0"/>
      <dgm:spPr/>
    </dgm:pt>
    <dgm:pt modelId="{D3D17E38-464B-45C9-844F-1B7200B5AA30}" type="pres">
      <dgm:prSet presAssocID="{607B2C8B-1F3C-4B22-823A-6311CB84ACD8}" presName="rootText" presStyleLbl="node2" presStyleIdx="1" presStyleCnt="4">
        <dgm:presLayoutVars>
          <dgm:chPref val="3"/>
        </dgm:presLayoutVars>
      </dgm:prSet>
      <dgm:spPr/>
    </dgm:pt>
    <dgm:pt modelId="{93E34D58-3652-42E3-B1CF-F1F65CFD4892}" type="pres">
      <dgm:prSet presAssocID="{607B2C8B-1F3C-4B22-823A-6311CB84ACD8}" presName="rootConnector" presStyleLbl="node2" presStyleIdx="1" presStyleCnt="4"/>
      <dgm:spPr/>
    </dgm:pt>
    <dgm:pt modelId="{0DFC3718-CD52-440A-843D-D66F9E16D03D}" type="pres">
      <dgm:prSet presAssocID="{607B2C8B-1F3C-4B22-823A-6311CB84ACD8}" presName="hierChild4" presStyleCnt="0"/>
      <dgm:spPr/>
    </dgm:pt>
    <dgm:pt modelId="{94186C70-111C-4CBE-90AB-1880B852ABB6}" type="pres">
      <dgm:prSet presAssocID="{38D97F8F-C553-4BA5-A7EB-AC66E9644BCD}" presName="Name37" presStyleLbl="parChTrans1D3" presStyleIdx="0" presStyleCnt="8"/>
      <dgm:spPr/>
    </dgm:pt>
    <dgm:pt modelId="{96870BF7-5879-4FB7-84D4-459F58989E56}" type="pres">
      <dgm:prSet presAssocID="{93CCB028-56BB-4E6F-A728-FEC16F2E8136}" presName="hierRoot2" presStyleCnt="0">
        <dgm:presLayoutVars>
          <dgm:hierBranch val="init"/>
        </dgm:presLayoutVars>
      </dgm:prSet>
      <dgm:spPr/>
    </dgm:pt>
    <dgm:pt modelId="{40C71EAA-D00E-4B70-988B-3E28CA02E3E5}" type="pres">
      <dgm:prSet presAssocID="{93CCB028-56BB-4E6F-A728-FEC16F2E8136}" presName="rootComposite" presStyleCnt="0"/>
      <dgm:spPr/>
    </dgm:pt>
    <dgm:pt modelId="{AF9D8AE8-4FCE-44B7-9F40-70F55F672F58}" type="pres">
      <dgm:prSet presAssocID="{93CCB028-56BB-4E6F-A728-FEC16F2E8136}" presName="rootText" presStyleLbl="node3" presStyleIdx="0" presStyleCnt="8">
        <dgm:presLayoutVars>
          <dgm:chPref val="3"/>
        </dgm:presLayoutVars>
      </dgm:prSet>
      <dgm:spPr/>
    </dgm:pt>
    <dgm:pt modelId="{275DC49E-6898-4B18-98AB-1A46EE5D1E74}" type="pres">
      <dgm:prSet presAssocID="{93CCB028-56BB-4E6F-A728-FEC16F2E8136}" presName="rootConnector" presStyleLbl="node3" presStyleIdx="0" presStyleCnt="8"/>
      <dgm:spPr/>
    </dgm:pt>
    <dgm:pt modelId="{70A7E3A5-66C9-46D0-9CA5-9709F14398A0}" type="pres">
      <dgm:prSet presAssocID="{93CCB028-56BB-4E6F-A728-FEC16F2E8136}" presName="hierChild4" presStyleCnt="0"/>
      <dgm:spPr/>
    </dgm:pt>
    <dgm:pt modelId="{0277892D-83BB-4CEC-B51D-6ABF65306A48}" type="pres">
      <dgm:prSet presAssocID="{93CCB028-56BB-4E6F-A728-FEC16F2E8136}" presName="hierChild5" presStyleCnt="0"/>
      <dgm:spPr/>
    </dgm:pt>
    <dgm:pt modelId="{FC26E527-FA3C-427E-92D5-4980FDE230AA}" type="pres">
      <dgm:prSet presAssocID="{E89043C8-EEDA-48D4-9C0C-4A665CC91EE1}" presName="Name37" presStyleLbl="parChTrans1D3" presStyleIdx="1" presStyleCnt="8"/>
      <dgm:spPr/>
    </dgm:pt>
    <dgm:pt modelId="{6BA45B6E-A8E8-4A26-AE6A-CF1848FF021F}" type="pres">
      <dgm:prSet presAssocID="{D6AA8CDA-4365-4A30-96F7-F68AD9AC6EC9}" presName="hierRoot2" presStyleCnt="0">
        <dgm:presLayoutVars>
          <dgm:hierBranch val="init"/>
        </dgm:presLayoutVars>
      </dgm:prSet>
      <dgm:spPr/>
    </dgm:pt>
    <dgm:pt modelId="{BE2C335E-4749-440F-86D8-7C1768CE28CC}" type="pres">
      <dgm:prSet presAssocID="{D6AA8CDA-4365-4A30-96F7-F68AD9AC6EC9}" presName="rootComposite" presStyleCnt="0"/>
      <dgm:spPr/>
    </dgm:pt>
    <dgm:pt modelId="{78C19B8D-22AF-4607-85EB-C3CE5C886B2A}" type="pres">
      <dgm:prSet presAssocID="{D6AA8CDA-4365-4A30-96F7-F68AD9AC6EC9}" presName="rootText" presStyleLbl="node3" presStyleIdx="1" presStyleCnt="8">
        <dgm:presLayoutVars>
          <dgm:chPref val="3"/>
        </dgm:presLayoutVars>
      </dgm:prSet>
      <dgm:spPr/>
    </dgm:pt>
    <dgm:pt modelId="{564A1147-AB92-4EE8-A414-D154FD3BAC28}" type="pres">
      <dgm:prSet presAssocID="{D6AA8CDA-4365-4A30-96F7-F68AD9AC6EC9}" presName="rootConnector" presStyleLbl="node3" presStyleIdx="1" presStyleCnt="8"/>
      <dgm:spPr/>
    </dgm:pt>
    <dgm:pt modelId="{14D7B6FC-105C-4CFA-9A0D-50818418E5C5}" type="pres">
      <dgm:prSet presAssocID="{D6AA8CDA-4365-4A30-96F7-F68AD9AC6EC9}" presName="hierChild4" presStyleCnt="0"/>
      <dgm:spPr/>
    </dgm:pt>
    <dgm:pt modelId="{58E41EB7-D0C0-46CF-BC83-99086FA8EF14}" type="pres">
      <dgm:prSet presAssocID="{D6AA8CDA-4365-4A30-96F7-F68AD9AC6EC9}" presName="hierChild5" presStyleCnt="0"/>
      <dgm:spPr/>
    </dgm:pt>
    <dgm:pt modelId="{7CA64788-A485-4F10-986D-2A099DAACD33}" type="pres">
      <dgm:prSet presAssocID="{607B2C8B-1F3C-4B22-823A-6311CB84ACD8}" presName="hierChild5" presStyleCnt="0"/>
      <dgm:spPr/>
    </dgm:pt>
    <dgm:pt modelId="{CBF48AD2-BE15-4490-AACE-F79BB2E93C49}" type="pres">
      <dgm:prSet presAssocID="{606DFFEF-E527-4548-9475-F5DD27317DBA}" presName="Name37" presStyleLbl="parChTrans1D2" presStyleIdx="2" presStyleCnt="4"/>
      <dgm:spPr/>
    </dgm:pt>
    <dgm:pt modelId="{97904AC5-0E05-45C3-A8E2-0FA826F7CA79}" type="pres">
      <dgm:prSet presAssocID="{88A12E86-F517-48CC-8752-98B26AE3885B}" presName="hierRoot2" presStyleCnt="0">
        <dgm:presLayoutVars>
          <dgm:hierBranch val="init"/>
        </dgm:presLayoutVars>
      </dgm:prSet>
      <dgm:spPr/>
    </dgm:pt>
    <dgm:pt modelId="{1EC46074-7841-471B-BA8F-B31C10A05CEF}" type="pres">
      <dgm:prSet presAssocID="{88A12E86-F517-48CC-8752-98B26AE3885B}" presName="rootComposite" presStyleCnt="0"/>
      <dgm:spPr/>
    </dgm:pt>
    <dgm:pt modelId="{14E8BEE4-2154-48D7-8930-156318DB85D6}" type="pres">
      <dgm:prSet presAssocID="{88A12E86-F517-48CC-8752-98B26AE3885B}" presName="rootText" presStyleLbl="node2" presStyleIdx="2" presStyleCnt="4">
        <dgm:presLayoutVars>
          <dgm:chPref val="3"/>
        </dgm:presLayoutVars>
      </dgm:prSet>
      <dgm:spPr/>
    </dgm:pt>
    <dgm:pt modelId="{8571BD81-EC1A-4746-9D88-EAB688D6F76D}" type="pres">
      <dgm:prSet presAssocID="{88A12E86-F517-48CC-8752-98B26AE3885B}" presName="rootConnector" presStyleLbl="node2" presStyleIdx="2" presStyleCnt="4"/>
      <dgm:spPr/>
    </dgm:pt>
    <dgm:pt modelId="{3954152A-A3A3-4502-A4E7-CB3C8ECF1831}" type="pres">
      <dgm:prSet presAssocID="{88A12E86-F517-48CC-8752-98B26AE3885B}" presName="hierChild4" presStyleCnt="0"/>
      <dgm:spPr/>
    </dgm:pt>
    <dgm:pt modelId="{B30CC444-0B61-449D-B736-FAD8B1726039}" type="pres">
      <dgm:prSet presAssocID="{55EA262D-81D3-4A4A-8458-0E389C86B01F}" presName="Name37" presStyleLbl="parChTrans1D3" presStyleIdx="2" presStyleCnt="8"/>
      <dgm:spPr/>
    </dgm:pt>
    <dgm:pt modelId="{F0958D69-5108-442C-80F0-5EBC265956BA}" type="pres">
      <dgm:prSet presAssocID="{D8D23F29-431F-4D1D-A2FA-BF5F2DD7C057}" presName="hierRoot2" presStyleCnt="0">
        <dgm:presLayoutVars>
          <dgm:hierBranch val="init"/>
        </dgm:presLayoutVars>
      </dgm:prSet>
      <dgm:spPr/>
    </dgm:pt>
    <dgm:pt modelId="{1A9066AF-B899-4026-AA3E-68EE857173EF}" type="pres">
      <dgm:prSet presAssocID="{D8D23F29-431F-4D1D-A2FA-BF5F2DD7C057}" presName="rootComposite" presStyleCnt="0"/>
      <dgm:spPr/>
    </dgm:pt>
    <dgm:pt modelId="{0DEEE9AE-3A9D-4E6F-9276-2AFB6EBA6367}" type="pres">
      <dgm:prSet presAssocID="{D8D23F29-431F-4D1D-A2FA-BF5F2DD7C057}" presName="rootText" presStyleLbl="node3" presStyleIdx="2" presStyleCnt="8">
        <dgm:presLayoutVars>
          <dgm:chPref val="3"/>
        </dgm:presLayoutVars>
      </dgm:prSet>
      <dgm:spPr/>
    </dgm:pt>
    <dgm:pt modelId="{D67F8C1D-71F2-4773-AA71-26EA63A574A7}" type="pres">
      <dgm:prSet presAssocID="{D8D23F29-431F-4D1D-A2FA-BF5F2DD7C057}" presName="rootConnector" presStyleLbl="node3" presStyleIdx="2" presStyleCnt="8"/>
      <dgm:spPr/>
    </dgm:pt>
    <dgm:pt modelId="{45661835-928A-4555-84A7-1680F69FA27A}" type="pres">
      <dgm:prSet presAssocID="{D8D23F29-431F-4D1D-A2FA-BF5F2DD7C057}" presName="hierChild4" presStyleCnt="0"/>
      <dgm:spPr/>
    </dgm:pt>
    <dgm:pt modelId="{76DB51AA-2D2A-4722-B9DF-BCDF422CE9BD}" type="pres">
      <dgm:prSet presAssocID="{105B98E6-CA54-4152-B299-43F0A56EA45B}" presName="Name37" presStyleLbl="parChTrans1D4" presStyleIdx="0" presStyleCnt="2"/>
      <dgm:spPr/>
    </dgm:pt>
    <dgm:pt modelId="{4CFFB181-910F-4951-888A-D682B9E00A74}" type="pres">
      <dgm:prSet presAssocID="{1466ACFF-5272-449D-A362-2E5634EA73B9}" presName="hierRoot2" presStyleCnt="0">
        <dgm:presLayoutVars>
          <dgm:hierBranch val="init"/>
        </dgm:presLayoutVars>
      </dgm:prSet>
      <dgm:spPr/>
    </dgm:pt>
    <dgm:pt modelId="{51D98620-6DBB-4904-9556-C5C34322E14B}" type="pres">
      <dgm:prSet presAssocID="{1466ACFF-5272-449D-A362-2E5634EA73B9}" presName="rootComposite" presStyleCnt="0"/>
      <dgm:spPr/>
    </dgm:pt>
    <dgm:pt modelId="{EB4C4B79-7361-4F0F-BFC9-FEE7C775308E}" type="pres">
      <dgm:prSet presAssocID="{1466ACFF-5272-449D-A362-2E5634EA73B9}" presName="rootText" presStyleLbl="node4" presStyleIdx="0" presStyleCnt="2">
        <dgm:presLayoutVars>
          <dgm:chPref val="3"/>
        </dgm:presLayoutVars>
      </dgm:prSet>
      <dgm:spPr/>
    </dgm:pt>
    <dgm:pt modelId="{0E992DB3-A324-4044-BD71-19BB87C1DB40}" type="pres">
      <dgm:prSet presAssocID="{1466ACFF-5272-449D-A362-2E5634EA73B9}" presName="rootConnector" presStyleLbl="node4" presStyleIdx="0" presStyleCnt="2"/>
      <dgm:spPr/>
    </dgm:pt>
    <dgm:pt modelId="{1C7657A6-DC20-42E9-9ACA-D6933FDD3BBB}" type="pres">
      <dgm:prSet presAssocID="{1466ACFF-5272-449D-A362-2E5634EA73B9}" presName="hierChild4" presStyleCnt="0"/>
      <dgm:spPr/>
    </dgm:pt>
    <dgm:pt modelId="{56F28576-7B48-4F2B-9199-9787362082BE}" type="pres">
      <dgm:prSet presAssocID="{1466ACFF-5272-449D-A362-2E5634EA73B9}" presName="hierChild5" presStyleCnt="0"/>
      <dgm:spPr/>
    </dgm:pt>
    <dgm:pt modelId="{A5261E75-FD63-453E-B846-428C41E43CBE}" type="pres">
      <dgm:prSet presAssocID="{D8D23F29-431F-4D1D-A2FA-BF5F2DD7C057}" presName="hierChild5" presStyleCnt="0"/>
      <dgm:spPr/>
    </dgm:pt>
    <dgm:pt modelId="{9CEDC763-1CE3-40F3-B429-3C0327CDA8B8}" type="pres">
      <dgm:prSet presAssocID="{200E5A3F-48D0-4230-A708-199DD4A49EF2}" presName="Name37" presStyleLbl="parChTrans1D3" presStyleIdx="3" presStyleCnt="8"/>
      <dgm:spPr/>
    </dgm:pt>
    <dgm:pt modelId="{68255D98-139B-4D3D-917E-B982152EF0AE}" type="pres">
      <dgm:prSet presAssocID="{C58EC035-879B-40CA-AF89-E0AC5642D694}" presName="hierRoot2" presStyleCnt="0">
        <dgm:presLayoutVars>
          <dgm:hierBranch val="init"/>
        </dgm:presLayoutVars>
      </dgm:prSet>
      <dgm:spPr/>
    </dgm:pt>
    <dgm:pt modelId="{9047898B-0836-4127-8F89-8B789F3733D3}" type="pres">
      <dgm:prSet presAssocID="{C58EC035-879B-40CA-AF89-E0AC5642D694}" presName="rootComposite" presStyleCnt="0"/>
      <dgm:spPr/>
    </dgm:pt>
    <dgm:pt modelId="{FD4AF2C6-5D87-41A8-8C95-58A2A0B4ADB4}" type="pres">
      <dgm:prSet presAssocID="{C58EC035-879B-40CA-AF89-E0AC5642D694}" presName="rootText" presStyleLbl="node3" presStyleIdx="3" presStyleCnt="8">
        <dgm:presLayoutVars>
          <dgm:chPref val="3"/>
        </dgm:presLayoutVars>
      </dgm:prSet>
      <dgm:spPr/>
    </dgm:pt>
    <dgm:pt modelId="{26C922B8-EB8B-466D-B354-B3882C58EB17}" type="pres">
      <dgm:prSet presAssocID="{C58EC035-879B-40CA-AF89-E0AC5642D694}" presName="rootConnector" presStyleLbl="node3" presStyleIdx="3" presStyleCnt="8"/>
      <dgm:spPr/>
    </dgm:pt>
    <dgm:pt modelId="{9BC8B059-B838-447A-B563-BDE5B64D5F5E}" type="pres">
      <dgm:prSet presAssocID="{C58EC035-879B-40CA-AF89-E0AC5642D694}" presName="hierChild4" presStyleCnt="0"/>
      <dgm:spPr/>
    </dgm:pt>
    <dgm:pt modelId="{E7DC2513-2A3F-4CD1-BA7B-7A8062FBB4EA}" type="pres">
      <dgm:prSet presAssocID="{A7F341D4-BE80-4632-9A6A-FAA40B7B1759}" presName="Name37" presStyleLbl="parChTrans1D4" presStyleIdx="1" presStyleCnt="2"/>
      <dgm:spPr/>
    </dgm:pt>
    <dgm:pt modelId="{DDF336DF-0B24-4F94-AF58-4F9E2C8A7F20}" type="pres">
      <dgm:prSet presAssocID="{3E28F576-528A-490A-8747-7AB181A9C2E5}" presName="hierRoot2" presStyleCnt="0">
        <dgm:presLayoutVars>
          <dgm:hierBranch val="init"/>
        </dgm:presLayoutVars>
      </dgm:prSet>
      <dgm:spPr/>
    </dgm:pt>
    <dgm:pt modelId="{EEAA74AF-0129-4D8C-A3A4-B4BCED7E4BE8}" type="pres">
      <dgm:prSet presAssocID="{3E28F576-528A-490A-8747-7AB181A9C2E5}" presName="rootComposite" presStyleCnt="0"/>
      <dgm:spPr/>
    </dgm:pt>
    <dgm:pt modelId="{CE0F9D06-9FEC-4E1B-A8FA-30ED8C4992BC}" type="pres">
      <dgm:prSet presAssocID="{3E28F576-528A-490A-8747-7AB181A9C2E5}" presName="rootText" presStyleLbl="node4" presStyleIdx="1" presStyleCnt="2">
        <dgm:presLayoutVars>
          <dgm:chPref val="3"/>
        </dgm:presLayoutVars>
      </dgm:prSet>
      <dgm:spPr/>
    </dgm:pt>
    <dgm:pt modelId="{031CB37C-C754-4312-B454-5AB5F603D69E}" type="pres">
      <dgm:prSet presAssocID="{3E28F576-528A-490A-8747-7AB181A9C2E5}" presName="rootConnector" presStyleLbl="node4" presStyleIdx="1" presStyleCnt="2"/>
      <dgm:spPr/>
    </dgm:pt>
    <dgm:pt modelId="{1476B6C2-1DA8-4807-BDD1-E8784BE2E9B4}" type="pres">
      <dgm:prSet presAssocID="{3E28F576-528A-490A-8747-7AB181A9C2E5}" presName="hierChild4" presStyleCnt="0"/>
      <dgm:spPr/>
    </dgm:pt>
    <dgm:pt modelId="{44E980B6-A57A-4C3C-B26D-33D13B8E21CF}" type="pres">
      <dgm:prSet presAssocID="{3E28F576-528A-490A-8747-7AB181A9C2E5}" presName="hierChild5" presStyleCnt="0"/>
      <dgm:spPr/>
    </dgm:pt>
    <dgm:pt modelId="{20D85E11-3480-4945-AB4E-6A5080648CD7}" type="pres">
      <dgm:prSet presAssocID="{C58EC035-879B-40CA-AF89-E0AC5642D694}" presName="hierChild5" presStyleCnt="0"/>
      <dgm:spPr/>
    </dgm:pt>
    <dgm:pt modelId="{36C02499-7298-407C-AE3F-EBCC639BD8B7}" type="pres">
      <dgm:prSet presAssocID="{88A12E86-F517-48CC-8752-98B26AE3885B}" presName="hierChild5" presStyleCnt="0"/>
      <dgm:spPr/>
    </dgm:pt>
    <dgm:pt modelId="{6D6B91E8-8BE1-4472-A30A-E88BD5A3EBBF}" type="pres">
      <dgm:prSet presAssocID="{D61067CE-29CD-4598-BC86-D2D346E44F87}" presName="Name37" presStyleLbl="parChTrans1D2" presStyleIdx="3" presStyleCnt="4"/>
      <dgm:spPr/>
    </dgm:pt>
    <dgm:pt modelId="{91249C70-51E7-4FB6-BB3E-B9708DD05046}" type="pres">
      <dgm:prSet presAssocID="{9AFC1D64-10C4-4334-AD59-E6FA94EB1335}" presName="hierRoot2" presStyleCnt="0">
        <dgm:presLayoutVars>
          <dgm:hierBranch val="init"/>
        </dgm:presLayoutVars>
      </dgm:prSet>
      <dgm:spPr/>
    </dgm:pt>
    <dgm:pt modelId="{8A95D5D3-CC19-4F59-950F-8A52DD2B4148}" type="pres">
      <dgm:prSet presAssocID="{9AFC1D64-10C4-4334-AD59-E6FA94EB1335}" presName="rootComposite" presStyleCnt="0"/>
      <dgm:spPr/>
    </dgm:pt>
    <dgm:pt modelId="{E4ADAD97-0602-485A-84F6-5C7D6C0618E8}" type="pres">
      <dgm:prSet presAssocID="{9AFC1D64-10C4-4334-AD59-E6FA94EB1335}" presName="rootText" presStyleLbl="node2" presStyleIdx="3" presStyleCnt="4">
        <dgm:presLayoutVars>
          <dgm:chPref val="3"/>
        </dgm:presLayoutVars>
      </dgm:prSet>
      <dgm:spPr/>
    </dgm:pt>
    <dgm:pt modelId="{385BB4FD-16B1-4279-9B5B-F7A411857B31}" type="pres">
      <dgm:prSet presAssocID="{9AFC1D64-10C4-4334-AD59-E6FA94EB1335}" presName="rootConnector" presStyleLbl="node2" presStyleIdx="3" presStyleCnt="4"/>
      <dgm:spPr/>
    </dgm:pt>
    <dgm:pt modelId="{98101F06-C52D-4585-BD5A-E80E8D4A7A55}" type="pres">
      <dgm:prSet presAssocID="{9AFC1D64-10C4-4334-AD59-E6FA94EB1335}" presName="hierChild4" presStyleCnt="0"/>
      <dgm:spPr/>
    </dgm:pt>
    <dgm:pt modelId="{3523A30E-8353-495A-AB6D-606B09DA3F05}" type="pres">
      <dgm:prSet presAssocID="{DA400460-EA31-4D0E-8141-290E567D74D7}" presName="Name37" presStyleLbl="parChTrans1D3" presStyleIdx="4" presStyleCnt="8"/>
      <dgm:spPr/>
    </dgm:pt>
    <dgm:pt modelId="{6BCF755A-2C3F-4D49-8FD0-CD97191B0C4F}" type="pres">
      <dgm:prSet presAssocID="{CE2BA89F-31BD-4634-ADFA-19F43E4CA8DF}" presName="hierRoot2" presStyleCnt="0">
        <dgm:presLayoutVars>
          <dgm:hierBranch val="init"/>
        </dgm:presLayoutVars>
      </dgm:prSet>
      <dgm:spPr/>
    </dgm:pt>
    <dgm:pt modelId="{FD97A17C-E75D-4DA3-A235-DC6B890ED405}" type="pres">
      <dgm:prSet presAssocID="{CE2BA89F-31BD-4634-ADFA-19F43E4CA8DF}" presName="rootComposite" presStyleCnt="0"/>
      <dgm:spPr/>
    </dgm:pt>
    <dgm:pt modelId="{E3C6FC4E-0021-42DE-AEEE-57BCF6DA2B3A}" type="pres">
      <dgm:prSet presAssocID="{CE2BA89F-31BD-4634-ADFA-19F43E4CA8DF}" presName="rootText" presStyleLbl="node3" presStyleIdx="4" presStyleCnt="8">
        <dgm:presLayoutVars>
          <dgm:chPref val="3"/>
        </dgm:presLayoutVars>
      </dgm:prSet>
      <dgm:spPr/>
    </dgm:pt>
    <dgm:pt modelId="{90A11C63-EAC8-42B3-9D9F-02FE654C518E}" type="pres">
      <dgm:prSet presAssocID="{CE2BA89F-31BD-4634-ADFA-19F43E4CA8DF}" presName="rootConnector" presStyleLbl="node3" presStyleIdx="4" presStyleCnt="8"/>
      <dgm:spPr/>
    </dgm:pt>
    <dgm:pt modelId="{A0149416-C674-43CC-862A-75A171838CAD}" type="pres">
      <dgm:prSet presAssocID="{CE2BA89F-31BD-4634-ADFA-19F43E4CA8DF}" presName="hierChild4" presStyleCnt="0"/>
      <dgm:spPr/>
    </dgm:pt>
    <dgm:pt modelId="{86FB0FB0-714C-440D-97E9-34522C636FF6}" type="pres">
      <dgm:prSet presAssocID="{CE2BA89F-31BD-4634-ADFA-19F43E4CA8DF}" presName="hierChild5" presStyleCnt="0"/>
      <dgm:spPr/>
    </dgm:pt>
    <dgm:pt modelId="{4239CBA8-A8B5-4B6C-99AE-6EC46C5051A7}" type="pres">
      <dgm:prSet presAssocID="{A6BEFE13-4F22-4122-B194-BBCEB9ECD804}" presName="Name37" presStyleLbl="parChTrans1D3" presStyleIdx="5" presStyleCnt="8"/>
      <dgm:spPr/>
    </dgm:pt>
    <dgm:pt modelId="{3E66AA41-1DC5-461F-972E-EC2162C03B08}" type="pres">
      <dgm:prSet presAssocID="{5F234396-8226-4FD6-A2AE-205E6E5C2987}" presName="hierRoot2" presStyleCnt="0">
        <dgm:presLayoutVars>
          <dgm:hierBranch val="init"/>
        </dgm:presLayoutVars>
      </dgm:prSet>
      <dgm:spPr/>
    </dgm:pt>
    <dgm:pt modelId="{C2982D46-AC52-4DA3-B03E-AA354D7C52B5}" type="pres">
      <dgm:prSet presAssocID="{5F234396-8226-4FD6-A2AE-205E6E5C2987}" presName="rootComposite" presStyleCnt="0"/>
      <dgm:spPr/>
    </dgm:pt>
    <dgm:pt modelId="{340A4FD6-DDFA-4548-B5E0-2A8B2F987246}" type="pres">
      <dgm:prSet presAssocID="{5F234396-8226-4FD6-A2AE-205E6E5C2987}" presName="rootText" presStyleLbl="node3" presStyleIdx="5" presStyleCnt="8">
        <dgm:presLayoutVars>
          <dgm:chPref val="3"/>
        </dgm:presLayoutVars>
      </dgm:prSet>
      <dgm:spPr/>
    </dgm:pt>
    <dgm:pt modelId="{34B3FDA0-869D-4636-B1A9-F6142E7D278F}" type="pres">
      <dgm:prSet presAssocID="{5F234396-8226-4FD6-A2AE-205E6E5C2987}" presName="rootConnector" presStyleLbl="node3" presStyleIdx="5" presStyleCnt="8"/>
      <dgm:spPr/>
    </dgm:pt>
    <dgm:pt modelId="{E37B4B3B-2A8A-4BBF-A01C-8725AF7D5849}" type="pres">
      <dgm:prSet presAssocID="{5F234396-8226-4FD6-A2AE-205E6E5C2987}" presName="hierChild4" presStyleCnt="0"/>
      <dgm:spPr/>
    </dgm:pt>
    <dgm:pt modelId="{766F07A9-B013-43AC-B6B0-D39479C07DFA}" type="pres">
      <dgm:prSet presAssocID="{5F234396-8226-4FD6-A2AE-205E6E5C2987}" presName="hierChild5" presStyleCnt="0"/>
      <dgm:spPr/>
    </dgm:pt>
    <dgm:pt modelId="{830E08C7-5955-4FE8-9865-C6854A002791}" type="pres">
      <dgm:prSet presAssocID="{FDE5ABF9-89D6-4E56-B2BA-60231E960EA4}" presName="Name37" presStyleLbl="parChTrans1D3" presStyleIdx="6" presStyleCnt="8"/>
      <dgm:spPr/>
    </dgm:pt>
    <dgm:pt modelId="{257993D2-FD61-4E99-A9A4-57D68B9B5E46}" type="pres">
      <dgm:prSet presAssocID="{E3CD271A-0192-46C8-9DD3-F38B30015C34}" presName="hierRoot2" presStyleCnt="0">
        <dgm:presLayoutVars>
          <dgm:hierBranch val="init"/>
        </dgm:presLayoutVars>
      </dgm:prSet>
      <dgm:spPr/>
    </dgm:pt>
    <dgm:pt modelId="{193716D3-ECF2-4835-9C76-A382E70AF311}" type="pres">
      <dgm:prSet presAssocID="{E3CD271A-0192-46C8-9DD3-F38B30015C34}" presName="rootComposite" presStyleCnt="0"/>
      <dgm:spPr/>
    </dgm:pt>
    <dgm:pt modelId="{CDBCE377-887D-45B5-A9B0-7268508CBFC5}" type="pres">
      <dgm:prSet presAssocID="{E3CD271A-0192-46C8-9DD3-F38B30015C34}" presName="rootText" presStyleLbl="node3" presStyleIdx="6" presStyleCnt="8">
        <dgm:presLayoutVars>
          <dgm:chPref val="3"/>
        </dgm:presLayoutVars>
      </dgm:prSet>
      <dgm:spPr/>
    </dgm:pt>
    <dgm:pt modelId="{098914BF-622C-47E5-8353-89EA8856F678}" type="pres">
      <dgm:prSet presAssocID="{E3CD271A-0192-46C8-9DD3-F38B30015C34}" presName="rootConnector" presStyleLbl="node3" presStyleIdx="6" presStyleCnt="8"/>
      <dgm:spPr/>
    </dgm:pt>
    <dgm:pt modelId="{56EFA187-868B-406A-9782-8B0852052D56}" type="pres">
      <dgm:prSet presAssocID="{E3CD271A-0192-46C8-9DD3-F38B30015C34}" presName="hierChild4" presStyleCnt="0"/>
      <dgm:spPr/>
    </dgm:pt>
    <dgm:pt modelId="{62B06818-5D6F-4328-ABC3-E65EDE1273E2}" type="pres">
      <dgm:prSet presAssocID="{E3CD271A-0192-46C8-9DD3-F38B30015C34}" presName="hierChild5" presStyleCnt="0"/>
      <dgm:spPr/>
    </dgm:pt>
    <dgm:pt modelId="{FF7A8D75-E299-4AF4-A627-12999AA12CE2}" type="pres">
      <dgm:prSet presAssocID="{B67CB6DD-8576-40D0-9E20-E1B05CC38A17}" presName="Name37" presStyleLbl="parChTrans1D3" presStyleIdx="7" presStyleCnt="8"/>
      <dgm:spPr/>
    </dgm:pt>
    <dgm:pt modelId="{525277AE-6430-42ED-92A5-E6B740A5D779}" type="pres">
      <dgm:prSet presAssocID="{8A2594A6-E399-4C15-85FC-E8C9F672B8E3}" presName="hierRoot2" presStyleCnt="0">
        <dgm:presLayoutVars>
          <dgm:hierBranch val="init"/>
        </dgm:presLayoutVars>
      </dgm:prSet>
      <dgm:spPr/>
    </dgm:pt>
    <dgm:pt modelId="{31341173-2398-4AA1-94FB-E6E6BD4E2AD5}" type="pres">
      <dgm:prSet presAssocID="{8A2594A6-E399-4C15-85FC-E8C9F672B8E3}" presName="rootComposite" presStyleCnt="0"/>
      <dgm:spPr/>
    </dgm:pt>
    <dgm:pt modelId="{6BCC6572-B905-4908-8140-63DFFA19CCDD}" type="pres">
      <dgm:prSet presAssocID="{8A2594A6-E399-4C15-85FC-E8C9F672B8E3}" presName="rootText" presStyleLbl="node3" presStyleIdx="7" presStyleCnt="8">
        <dgm:presLayoutVars>
          <dgm:chPref val="3"/>
        </dgm:presLayoutVars>
      </dgm:prSet>
      <dgm:spPr/>
    </dgm:pt>
    <dgm:pt modelId="{41D0B84B-2578-4BB3-983C-158056030448}" type="pres">
      <dgm:prSet presAssocID="{8A2594A6-E399-4C15-85FC-E8C9F672B8E3}" presName="rootConnector" presStyleLbl="node3" presStyleIdx="7" presStyleCnt="8"/>
      <dgm:spPr/>
    </dgm:pt>
    <dgm:pt modelId="{2524EDE2-5050-4BBE-81D6-F6D52C9121F7}" type="pres">
      <dgm:prSet presAssocID="{8A2594A6-E399-4C15-85FC-E8C9F672B8E3}" presName="hierChild4" presStyleCnt="0"/>
      <dgm:spPr/>
    </dgm:pt>
    <dgm:pt modelId="{60794CD2-BD15-4DFF-8ABA-0D0CE28606C3}" type="pres">
      <dgm:prSet presAssocID="{8A2594A6-E399-4C15-85FC-E8C9F672B8E3}" presName="hierChild5" presStyleCnt="0"/>
      <dgm:spPr/>
    </dgm:pt>
    <dgm:pt modelId="{0548A53A-DE36-42B3-81AB-693F604E7576}" type="pres">
      <dgm:prSet presAssocID="{9AFC1D64-10C4-4334-AD59-E6FA94EB1335}" presName="hierChild5" presStyleCnt="0"/>
      <dgm:spPr/>
    </dgm:pt>
    <dgm:pt modelId="{E633F0E4-DBBF-4770-95C8-73B1C0AA533E}" type="pres">
      <dgm:prSet presAssocID="{C4FC614E-1502-4151-B59F-650BCD8D9B9A}" presName="hierChild3" presStyleCnt="0"/>
      <dgm:spPr/>
    </dgm:pt>
  </dgm:ptLst>
  <dgm:cxnLst>
    <dgm:cxn modelId="{14C7D703-5D8A-4214-B230-641F791D90A2}" type="presOf" srcId="{38D97F8F-C553-4BA5-A7EB-AC66E9644BCD}" destId="{94186C70-111C-4CBE-90AB-1880B852ABB6}" srcOrd="0" destOrd="0" presId="urn:microsoft.com/office/officeart/2005/8/layout/orgChart1"/>
    <dgm:cxn modelId="{558D040A-EA72-48AA-B16F-0705A26AE100}" type="presOf" srcId="{2A948195-29F2-4F58-92FD-E51E18E3886B}" destId="{5AC363D8-9D9C-463D-9275-F7C2F8F9EA70}" srcOrd="1" destOrd="0" presId="urn:microsoft.com/office/officeart/2005/8/layout/orgChart1"/>
    <dgm:cxn modelId="{33437B0C-94E6-4492-A950-2D2FB9333C49}" srcId="{C58EC035-879B-40CA-AF89-E0AC5642D694}" destId="{3E28F576-528A-490A-8747-7AB181A9C2E5}" srcOrd="0" destOrd="0" parTransId="{A7F341D4-BE80-4632-9A6A-FAA40B7B1759}" sibTransId="{60736CC0-0C42-4832-8F87-D78A40803B41}"/>
    <dgm:cxn modelId="{9C891C0E-90AD-4205-AE55-046A19D5A230}" type="presOf" srcId="{A7F341D4-BE80-4632-9A6A-FAA40B7B1759}" destId="{E7DC2513-2A3F-4CD1-BA7B-7A8062FBB4EA}" srcOrd="0" destOrd="0" presId="urn:microsoft.com/office/officeart/2005/8/layout/orgChart1"/>
    <dgm:cxn modelId="{9E0A6011-B8E7-40D2-9728-B347FBF7891D}" type="presOf" srcId="{C4FC614E-1502-4151-B59F-650BCD8D9B9A}" destId="{AF1E3898-23FE-4490-8E18-4ADA6EE474B7}" srcOrd="0" destOrd="0" presId="urn:microsoft.com/office/officeart/2005/8/layout/orgChart1"/>
    <dgm:cxn modelId="{AD239813-0219-4F85-98FF-CBA3D6402CD8}" type="presOf" srcId="{E3CD271A-0192-46C8-9DD3-F38B30015C34}" destId="{098914BF-622C-47E5-8353-89EA8856F678}" srcOrd="1" destOrd="0" presId="urn:microsoft.com/office/officeart/2005/8/layout/orgChart1"/>
    <dgm:cxn modelId="{42488414-C062-4BA2-A90E-72E7BF85F9FD}" type="presOf" srcId="{C58EC035-879B-40CA-AF89-E0AC5642D694}" destId="{26C922B8-EB8B-466D-B354-B3882C58EB17}" srcOrd="1" destOrd="0" presId="urn:microsoft.com/office/officeart/2005/8/layout/orgChart1"/>
    <dgm:cxn modelId="{BE2F1618-4A65-4269-9D77-0B71BA678CD5}" type="presOf" srcId="{88A12E86-F517-48CC-8752-98B26AE3885B}" destId="{14E8BEE4-2154-48D7-8930-156318DB85D6}" srcOrd="0" destOrd="0" presId="urn:microsoft.com/office/officeart/2005/8/layout/orgChart1"/>
    <dgm:cxn modelId="{CA40351B-B0C2-47F1-8C29-8A9502840918}" type="presOf" srcId="{9AFC1D64-10C4-4334-AD59-E6FA94EB1335}" destId="{385BB4FD-16B1-4279-9B5B-F7A411857B31}" srcOrd="1" destOrd="0" presId="urn:microsoft.com/office/officeart/2005/8/layout/orgChart1"/>
    <dgm:cxn modelId="{3936801F-61F1-43BF-B8C6-22788A542399}" type="presOf" srcId="{3E28F576-528A-490A-8747-7AB181A9C2E5}" destId="{031CB37C-C754-4312-B454-5AB5F603D69E}" srcOrd="1" destOrd="0" presId="urn:microsoft.com/office/officeart/2005/8/layout/orgChart1"/>
    <dgm:cxn modelId="{F1113721-C3B2-40DD-BDB5-2C18B7AB0295}" type="presOf" srcId="{607B2C8B-1F3C-4B22-823A-6311CB84ACD8}" destId="{93E34D58-3652-42E3-B1CF-F1F65CFD4892}" srcOrd="1" destOrd="0" presId="urn:microsoft.com/office/officeart/2005/8/layout/orgChart1"/>
    <dgm:cxn modelId="{3CE98C22-84CB-4076-A781-D05DB5B1BF4A}" type="presOf" srcId="{DA400460-EA31-4D0E-8141-290E567D74D7}" destId="{3523A30E-8353-495A-AB6D-606B09DA3F05}" srcOrd="0" destOrd="0" presId="urn:microsoft.com/office/officeart/2005/8/layout/orgChart1"/>
    <dgm:cxn modelId="{00A84B23-9DC6-4E2A-BA9E-50C2B95C09B3}" type="presOf" srcId="{E3CD271A-0192-46C8-9DD3-F38B30015C34}" destId="{CDBCE377-887D-45B5-A9B0-7268508CBFC5}" srcOrd="0" destOrd="0" presId="urn:microsoft.com/office/officeart/2005/8/layout/orgChart1"/>
    <dgm:cxn modelId="{54AB0C25-E5D2-402C-B1C6-9B69A78BA3D2}" srcId="{88A12E86-F517-48CC-8752-98B26AE3885B}" destId="{C58EC035-879B-40CA-AF89-E0AC5642D694}" srcOrd="1" destOrd="0" parTransId="{200E5A3F-48D0-4230-A708-199DD4A49EF2}" sibTransId="{B51B5F39-FDBA-4FAA-BC19-E9B9C1DECE37}"/>
    <dgm:cxn modelId="{6B257726-65D8-4ECC-AC9A-B6A81A112B29}" type="presOf" srcId="{D61067CE-29CD-4598-BC86-D2D346E44F87}" destId="{6D6B91E8-8BE1-4472-A30A-E88BD5A3EBBF}" srcOrd="0" destOrd="0" presId="urn:microsoft.com/office/officeart/2005/8/layout/orgChart1"/>
    <dgm:cxn modelId="{2E57AF26-F647-4ADC-A4E9-50A0980177A5}" srcId="{9AFC1D64-10C4-4334-AD59-E6FA94EB1335}" destId="{E3CD271A-0192-46C8-9DD3-F38B30015C34}" srcOrd="2" destOrd="0" parTransId="{FDE5ABF9-89D6-4E56-B2BA-60231E960EA4}" sibTransId="{DA06DBE8-5F86-48B1-BA42-1DCFFEFBDA29}"/>
    <dgm:cxn modelId="{F9F30227-179F-42FB-A811-8CC32DE6E618}" type="presOf" srcId="{2A948195-29F2-4F58-92FD-E51E18E3886B}" destId="{87599C54-A6FD-499F-8B63-24CCE38C4041}" srcOrd="0" destOrd="0" presId="urn:microsoft.com/office/officeart/2005/8/layout/orgChart1"/>
    <dgm:cxn modelId="{EE580728-D362-467F-B6CC-264607B73F39}" type="presOf" srcId="{D6AA8CDA-4365-4A30-96F7-F68AD9AC6EC9}" destId="{78C19B8D-22AF-4607-85EB-C3CE5C886B2A}" srcOrd="0" destOrd="0" presId="urn:microsoft.com/office/officeart/2005/8/layout/orgChart1"/>
    <dgm:cxn modelId="{5B1C3430-9821-41B5-85B0-6F87DC6F009E}" type="presOf" srcId="{93CCB028-56BB-4E6F-A728-FEC16F2E8136}" destId="{AF9D8AE8-4FCE-44B7-9F40-70F55F672F58}" srcOrd="0" destOrd="0" presId="urn:microsoft.com/office/officeart/2005/8/layout/orgChart1"/>
    <dgm:cxn modelId="{A5A39730-DEFA-499D-A7C9-B5D3F41BFA6F}" type="presOf" srcId="{606DFFEF-E527-4548-9475-F5DD27317DBA}" destId="{CBF48AD2-BE15-4490-AACE-F79BB2E93C49}" srcOrd="0" destOrd="0" presId="urn:microsoft.com/office/officeart/2005/8/layout/orgChart1"/>
    <dgm:cxn modelId="{AA225C31-6F89-4696-A23F-D64DB777BBB4}" type="presOf" srcId="{C4FC614E-1502-4151-B59F-650BCD8D9B9A}" destId="{4307E6FD-1472-4D4B-A7A6-D3B9995FC494}" srcOrd="1" destOrd="0" presId="urn:microsoft.com/office/officeart/2005/8/layout/orgChart1"/>
    <dgm:cxn modelId="{241BC460-4342-4D9F-9AF5-F11F502E9687}" srcId="{607B2C8B-1F3C-4B22-823A-6311CB84ACD8}" destId="{D6AA8CDA-4365-4A30-96F7-F68AD9AC6EC9}" srcOrd="1" destOrd="0" parTransId="{E89043C8-EEDA-48D4-9C0C-4A665CC91EE1}" sibTransId="{0B02CAF7-A705-4FDC-BCA2-460FF830A27F}"/>
    <dgm:cxn modelId="{C2B3BF61-1B0E-42FD-97FA-44E3E5E639BC}" type="presOf" srcId="{8A2594A6-E399-4C15-85FC-E8C9F672B8E3}" destId="{41D0B84B-2578-4BB3-983C-158056030448}" srcOrd="1" destOrd="0" presId="urn:microsoft.com/office/officeart/2005/8/layout/orgChart1"/>
    <dgm:cxn modelId="{C4F5E562-F0CF-4756-B22E-0EB4CBCA9201}" type="presOf" srcId="{88A12E86-F517-48CC-8752-98B26AE3885B}" destId="{8571BD81-EC1A-4746-9D88-EAB688D6F76D}" srcOrd="1" destOrd="0" presId="urn:microsoft.com/office/officeart/2005/8/layout/orgChart1"/>
    <dgm:cxn modelId="{3C31C565-154B-46DB-8703-AF0F377461D0}" srcId="{D8D23F29-431F-4D1D-A2FA-BF5F2DD7C057}" destId="{1466ACFF-5272-449D-A362-2E5634EA73B9}" srcOrd="0" destOrd="0" parTransId="{105B98E6-CA54-4152-B299-43F0A56EA45B}" sibTransId="{6C627344-E7C5-422B-A73F-CF3EFB2B891C}"/>
    <dgm:cxn modelId="{CA489B66-7553-4DF8-A4EA-E7E93129EA64}" type="presOf" srcId="{8D5C6056-2102-45E3-8A1B-B161938C9768}" destId="{A1276CCA-12B5-4294-8DCF-4A07CC2E8F0F}" srcOrd="0" destOrd="0" presId="urn:microsoft.com/office/officeart/2005/8/layout/orgChart1"/>
    <dgm:cxn modelId="{83536568-B7E2-4C4A-ABEA-51E934C9BBBA}" type="presOf" srcId="{607B2C8B-1F3C-4B22-823A-6311CB84ACD8}" destId="{D3D17E38-464B-45C9-844F-1B7200B5AA30}" srcOrd="0" destOrd="0" presId="urn:microsoft.com/office/officeart/2005/8/layout/orgChart1"/>
    <dgm:cxn modelId="{E8461E69-200B-4501-B95F-16F9D67BDFE5}" type="presOf" srcId="{6FD682CB-D1B2-42AD-957F-E0693EB567FD}" destId="{0552A052-3434-4D8F-B6FE-773D2321C066}" srcOrd="0" destOrd="0" presId="urn:microsoft.com/office/officeart/2005/8/layout/orgChart1"/>
    <dgm:cxn modelId="{B21AFF4F-696A-4980-9C89-BA8F09E07991}" type="presOf" srcId="{3E28F576-528A-490A-8747-7AB181A9C2E5}" destId="{CE0F9D06-9FEC-4E1B-A8FA-30ED8C4992BC}" srcOrd="0" destOrd="0" presId="urn:microsoft.com/office/officeart/2005/8/layout/orgChart1"/>
    <dgm:cxn modelId="{E12C4976-B50F-47D1-B931-80BB06E90D1C}" srcId="{8D5C6056-2102-45E3-8A1B-B161938C9768}" destId="{C4FC614E-1502-4151-B59F-650BCD8D9B9A}" srcOrd="0" destOrd="0" parTransId="{1816574F-9EDE-42C6-B15A-06C27C7D4FEB}" sibTransId="{6F578E32-8649-4952-9839-472B7E823758}"/>
    <dgm:cxn modelId="{CCE75F86-CED1-4153-9012-94D108EFC230}" type="presOf" srcId="{67261E71-B437-41E8-B3E1-48495317D316}" destId="{57BFBAA8-2A08-466B-A210-AC2CF87224D5}" srcOrd="0" destOrd="0" presId="urn:microsoft.com/office/officeart/2005/8/layout/orgChart1"/>
    <dgm:cxn modelId="{A82F2D88-8A2A-43FF-A770-875B551A6E07}" type="presOf" srcId="{A6BEFE13-4F22-4122-B194-BBCEB9ECD804}" destId="{4239CBA8-A8B5-4B6C-99AE-6EC46C5051A7}" srcOrd="0" destOrd="0" presId="urn:microsoft.com/office/officeart/2005/8/layout/orgChart1"/>
    <dgm:cxn modelId="{B713098C-1257-4741-99FC-B5E64CA3CE93}" type="presOf" srcId="{D6AA8CDA-4365-4A30-96F7-F68AD9AC6EC9}" destId="{564A1147-AB92-4EE8-A414-D154FD3BAC28}" srcOrd="1" destOrd="0" presId="urn:microsoft.com/office/officeart/2005/8/layout/orgChart1"/>
    <dgm:cxn modelId="{E90C9D8E-DBF5-4C8E-8ACA-5C1026E0B6C3}" type="presOf" srcId="{105B98E6-CA54-4152-B299-43F0A56EA45B}" destId="{76DB51AA-2D2A-4722-B9DF-BCDF422CE9BD}" srcOrd="0" destOrd="0" presId="urn:microsoft.com/office/officeart/2005/8/layout/orgChart1"/>
    <dgm:cxn modelId="{83A1BC9A-ABFB-4C83-BA12-3D8E924D8EF0}" type="presOf" srcId="{B67CB6DD-8576-40D0-9E20-E1B05CC38A17}" destId="{FF7A8D75-E299-4AF4-A627-12999AA12CE2}" srcOrd="0" destOrd="0" presId="urn:microsoft.com/office/officeart/2005/8/layout/orgChart1"/>
    <dgm:cxn modelId="{DA614CA1-0955-414B-9E04-51AE19C58207}" type="presOf" srcId="{9AFC1D64-10C4-4334-AD59-E6FA94EB1335}" destId="{E4ADAD97-0602-485A-84F6-5C7D6C0618E8}" srcOrd="0" destOrd="0" presId="urn:microsoft.com/office/officeart/2005/8/layout/orgChart1"/>
    <dgm:cxn modelId="{CAF78EA3-B33D-4DE8-BBA2-E209F8E381BB}" type="presOf" srcId="{FDE5ABF9-89D6-4E56-B2BA-60231E960EA4}" destId="{830E08C7-5955-4FE8-9865-C6854A002791}" srcOrd="0" destOrd="0" presId="urn:microsoft.com/office/officeart/2005/8/layout/orgChart1"/>
    <dgm:cxn modelId="{459FCAA4-5371-4C4A-BE43-DDECB2BB2A8C}" type="presOf" srcId="{CE2BA89F-31BD-4634-ADFA-19F43E4CA8DF}" destId="{90A11C63-EAC8-42B3-9D9F-02FE654C518E}" srcOrd="1" destOrd="0" presId="urn:microsoft.com/office/officeart/2005/8/layout/orgChart1"/>
    <dgm:cxn modelId="{C5B48DA6-933E-4F37-9D4E-F772E7CB25A9}" type="presOf" srcId="{200E5A3F-48D0-4230-A708-199DD4A49EF2}" destId="{9CEDC763-1CE3-40F3-B429-3C0327CDA8B8}" srcOrd="0" destOrd="0" presId="urn:microsoft.com/office/officeart/2005/8/layout/orgChart1"/>
    <dgm:cxn modelId="{B512E5B1-793F-4779-A0B5-840D844720EE}" type="presOf" srcId="{8A2594A6-E399-4C15-85FC-E8C9F672B8E3}" destId="{6BCC6572-B905-4908-8140-63DFFA19CCDD}" srcOrd="0" destOrd="0" presId="urn:microsoft.com/office/officeart/2005/8/layout/orgChart1"/>
    <dgm:cxn modelId="{AA9797B5-287D-4F09-AF67-1A20AC141F94}" srcId="{C4FC614E-1502-4151-B59F-650BCD8D9B9A}" destId="{9AFC1D64-10C4-4334-AD59-E6FA94EB1335}" srcOrd="3" destOrd="0" parTransId="{D61067CE-29CD-4598-BC86-D2D346E44F87}" sibTransId="{9194A83D-856C-42D8-A39A-F390FFE076E6}"/>
    <dgm:cxn modelId="{9EF262B7-3CF8-45B4-8A60-94DA6AE13161}" type="presOf" srcId="{D8D23F29-431F-4D1D-A2FA-BF5F2DD7C057}" destId="{D67F8C1D-71F2-4773-AA71-26EA63A574A7}" srcOrd="1" destOrd="0" presId="urn:microsoft.com/office/officeart/2005/8/layout/orgChart1"/>
    <dgm:cxn modelId="{023F30B9-AA1C-42DB-82E6-9590AAD26D0C}" type="presOf" srcId="{C58EC035-879B-40CA-AF89-E0AC5642D694}" destId="{FD4AF2C6-5D87-41A8-8C95-58A2A0B4ADB4}" srcOrd="0" destOrd="0" presId="urn:microsoft.com/office/officeart/2005/8/layout/orgChart1"/>
    <dgm:cxn modelId="{605B3FBF-9519-4A7D-B095-64C2593910D1}" srcId="{9AFC1D64-10C4-4334-AD59-E6FA94EB1335}" destId="{CE2BA89F-31BD-4634-ADFA-19F43E4CA8DF}" srcOrd="0" destOrd="0" parTransId="{DA400460-EA31-4D0E-8141-290E567D74D7}" sibTransId="{8C1A6946-E493-420C-BC2C-C12B1756E299}"/>
    <dgm:cxn modelId="{2A06BAC0-01EA-4B31-B0A2-3DD440660B37}" type="presOf" srcId="{E89043C8-EEDA-48D4-9C0C-4A665CC91EE1}" destId="{FC26E527-FA3C-427E-92D5-4980FDE230AA}" srcOrd="0" destOrd="0" presId="urn:microsoft.com/office/officeart/2005/8/layout/orgChart1"/>
    <dgm:cxn modelId="{BA0E2FC4-921F-42EA-BC1D-4A82E2113963}" type="presOf" srcId="{1466ACFF-5272-449D-A362-2E5634EA73B9}" destId="{0E992DB3-A324-4044-BD71-19BB87C1DB40}" srcOrd="1" destOrd="0" presId="urn:microsoft.com/office/officeart/2005/8/layout/orgChart1"/>
    <dgm:cxn modelId="{E7A5B8C4-524A-473B-928C-18B2AE0EFB92}" srcId="{607B2C8B-1F3C-4B22-823A-6311CB84ACD8}" destId="{93CCB028-56BB-4E6F-A728-FEC16F2E8136}" srcOrd="0" destOrd="0" parTransId="{38D97F8F-C553-4BA5-A7EB-AC66E9644BCD}" sibTransId="{2D5CFCDE-C399-4D17-A529-CCB3C03F5C14}"/>
    <dgm:cxn modelId="{7C4C2EC5-9321-4849-B512-93ED2280E083}" type="presOf" srcId="{5F234396-8226-4FD6-A2AE-205E6E5C2987}" destId="{340A4FD6-DDFA-4548-B5E0-2A8B2F987246}" srcOrd="0" destOrd="0" presId="urn:microsoft.com/office/officeart/2005/8/layout/orgChart1"/>
    <dgm:cxn modelId="{BBE4C0C5-E425-4F0A-9DB2-01056BD1DBDE}" srcId="{9AFC1D64-10C4-4334-AD59-E6FA94EB1335}" destId="{5F234396-8226-4FD6-A2AE-205E6E5C2987}" srcOrd="1" destOrd="0" parTransId="{A6BEFE13-4F22-4122-B194-BBCEB9ECD804}" sibTransId="{0AEA5E35-0195-4F45-BEB1-BCC1561DF84A}"/>
    <dgm:cxn modelId="{62887FC9-7D26-4529-9C61-268CD65CF742}" srcId="{88A12E86-F517-48CC-8752-98B26AE3885B}" destId="{D8D23F29-431F-4D1D-A2FA-BF5F2DD7C057}" srcOrd="0" destOrd="0" parTransId="{55EA262D-81D3-4A4A-8458-0E389C86B01F}" sibTransId="{4DA5063C-FCE1-40E1-9496-0FFD0B1400FE}"/>
    <dgm:cxn modelId="{F809DED0-DA18-41EB-A622-0E8F8793EBF2}" srcId="{C4FC614E-1502-4151-B59F-650BCD8D9B9A}" destId="{2A948195-29F2-4F58-92FD-E51E18E3886B}" srcOrd="0" destOrd="0" parTransId="{6FD682CB-D1B2-42AD-957F-E0693EB567FD}" sibTransId="{00D1280F-9B8F-4ED2-A9AA-E4DCD5B6E196}"/>
    <dgm:cxn modelId="{28D0E0E3-FE55-4353-A9C0-68E0A703BABC}" srcId="{C4FC614E-1502-4151-B59F-650BCD8D9B9A}" destId="{607B2C8B-1F3C-4B22-823A-6311CB84ACD8}" srcOrd="1" destOrd="0" parTransId="{67261E71-B437-41E8-B3E1-48495317D316}" sibTransId="{A6AC7ECC-2886-43AF-A37E-854A429BC4FE}"/>
    <dgm:cxn modelId="{B9627CE4-1945-458E-ABB7-A10FA21BEED2}" type="presOf" srcId="{5F234396-8226-4FD6-A2AE-205E6E5C2987}" destId="{34B3FDA0-869D-4636-B1A9-F6142E7D278F}" srcOrd="1" destOrd="0" presId="urn:microsoft.com/office/officeart/2005/8/layout/orgChart1"/>
    <dgm:cxn modelId="{41FA3DE6-F335-4020-809B-B8AB3E8CBF7F}" type="presOf" srcId="{93CCB028-56BB-4E6F-A728-FEC16F2E8136}" destId="{275DC49E-6898-4B18-98AB-1A46EE5D1E74}" srcOrd="1" destOrd="0" presId="urn:microsoft.com/office/officeart/2005/8/layout/orgChart1"/>
    <dgm:cxn modelId="{11786CE7-D3CF-43BD-9F0A-ABFE240E33C7}" type="presOf" srcId="{55EA262D-81D3-4A4A-8458-0E389C86B01F}" destId="{B30CC444-0B61-449D-B736-FAD8B1726039}" srcOrd="0" destOrd="0" presId="urn:microsoft.com/office/officeart/2005/8/layout/orgChart1"/>
    <dgm:cxn modelId="{FF9390E7-53D1-410B-92C3-81BE6854B4DE}" srcId="{9AFC1D64-10C4-4334-AD59-E6FA94EB1335}" destId="{8A2594A6-E399-4C15-85FC-E8C9F672B8E3}" srcOrd="3" destOrd="0" parTransId="{B67CB6DD-8576-40D0-9E20-E1B05CC38A17}" sibTransId="{483FA7BD-BD9E-46F8-8D99-17AA8221920C}"/>
    <dgm:cxn modelId="{B32A62EC-88CD-4049-ABF0-2E29A02E603A}" type="presOf" srcId="{1466ACFF-5272-449D-A362-2E5634EA73B9}" destId="{EB4C4B79-7361-4F0F-BFC9-FEE7C775308E}" srcOrd="0" destOrd="0" presId="urn:microsoft.com/office/officeart/2005/8/layout/orgChart1"/>
    <dgm:cxn modelId="{E8E1D5EF-6D35-4097-870D-705F13E299E2}" srcId="{C4FC614E-1502-4151-B59F-650BCD8D9B9A}" destId="{88A12E86-F517-48CC-8752-98B26AE3885B}" srcOrd="2" destOrd="0" parTransId="{606DFFEF-E527-4548-9475-F5DD27317DBA}" sibTransId="{8D475461-2DB5-436B-8134-67A305A6AFED}"/>
    <dgm:cxn modelId="{366EB0F8-73BC-4342-8D46-AA1A2F09DD8D}" type="presOf" srcId="{D8D23F29-431F-4D1D-A2FA-BF5F2DD7C057}" destId="{0DEEE9AE-3A9D-4E6F-9276-2AFB6EBA6367}" srcOrd="0" destOrd="0" presId="urn:microsoft.com/office/officeart/2005/8/layout/orgChart1"/>
    <dgm:cxn modelId="{6BA9F6FE-52B5-4DA2-8FA5-BAF6746F0556}" type="presOf" srcId="{CE2BA89F-31BD-4634-ADFA-19F43E4CA8DF}" destId="{E3C6FC4E-0021-42DE-AEEE-57BCF6DA2B3A}" srcOrd="0" destOrd="0" presId="urn:microsoft.com/office/officeart/2005/8/layout/orgChart1"/>
    <dgm:cxn modelId="{CBCBFC7F-0532-4EFD-B08E-11A09A36A332}" type="presParOf" srcId="{A1276CCA-12B5-4294-8DCF-4A07CC2E8F0F}" destId="{6C5D30AF-91FB-4E54-A5CD-509CDE6E4D16}" srcOrd="0" destOrd="0" presId="urn:microsoft.com/office/officeart/2005/8/layout/orgChart1"/>
    <dgm:cxn modelId="{EA571DC4-5F16-4CC4-B0AD-7D669948C234}" type="presParOf" srcId="{6C5D30AF-91FB-4E54-A5CD-509CDE6E4D16}" destId="{DC095466-D880-4B7E-8F66-BD337F1C2377}" srcOrd="0" destOrd="0" presId="urn:microsoft.com/office/officeart/2005/8/layout/orgChart1"/>
    <dgm:cxn modelId="{02196C93-8FF0-4647-9CEB-4192ABCE7DF6}" type="presParOf" srcId="{DC095466-D880-4B7E-8F66-BD337F1C2377}" destId="{AF1E3898-23FE-4490-8E18-4ADA6EE474B7}" srcOrd="0" destOrd="0" presId="urn:microsoft.com/office/officeart/2005/8/layout/orgChart1"/>
    <dgm:cxn modelId="{EA7E7E91-4069-4F91-BFCE-A7030CD7747E}" type="presParOf" srcId="{DC095466-D880-4B7E-8F66-BD337F1C2377}" destId="{4307E6FD-1472-4D4B-A7A6-D3B9995FC494}" srcOrd="1" destOrd="0" presId="urn:microsoft.com/office/officeart/2005/8/layout/orgChart1"/>
    <dgm:cxn modelId="{F77E704B-20E0-4F0C-8976-8F650F6AF51D}" type="presParOf" srcId="{6C5D30AF-91FB-4E54-A5CD-509CDE6E4D16}" destId="{DE46D108-0D69-4F75-9C24-31FD6D5A8973}" srcOrd="1" destOrd="0" presId="urn:microsoft.com/office/officeart/2005/8/layout/orgChart1"/>
    <dgm:cxn modelId="{2B7E8FFC-6808-4757-B7CD-0F34DBEF3FFF}" type="presParOf" srcId="{DE46D108-0D69-4F75-9C24-31FD6D5A8973}" destId="{0552A052-3434-4D8F-B6FE-773D2321C066}" srcOrd="0" destOrd="0" presId="urn:microsoft.com/office/officeart/2005/8/layout/orgChart1"/>
    <dgm:cxn modelId="{784239CF-37D4-4DEC-A4F9-CB253729DE9A}" type="presParOf" srcId="{DE46D108-0D69-4F75-9C24-31FD6D5A8973}" destId="{451986BC-E81F-4590-9A23-006633AD9A13}" srcOrd="1" destOrd="0" presId="urn:microsoft.com/office/officeart/2005/8/layout/orgChart1"/>
    <dgm:cxn modelId="{1FFE33F0-EA55-4B3A-AFAB-99138B5A5393}" type="presParOf" srcId="{451986BC-E81F-4590-9A23-006633AD9A13}" destId="{1CF1FD06-DFD0-427F-9FFB-90E89395CF73}" srcOrd="0" destOrd="0" presId="urn:microsoft.com/office/officeart/2005/8/layout/orgChart1"/>
    <dgm:cxn modelId="{27402711-9DED-4B8A-8F8A-D6EE5F6C565B}" type="presParOf" srcId="{1CF1FD06-DFD0-427F-9FFB-90E89395CF73}" destId="{87599C54-A6FD-499F-8B63-24CCE38C4041}" srcOrd="0" destOrd="0" presId="urn:microsoft.com/office/officeart/2005/8/layout/orgChart1"/>
    <dgm:cxn modelId="{A300DD45-E66E-44CD-89B3-A59C0FC8BD43}" type="presParOf" srcId="{1CF1FD06-DFD0-427F-9FFB-90E89395CF73}" destId="{5AC363D8-9D9C-463D-9275-F7C2F8F9EA70}" srcOrd="1" destOrd="0" presId="urn:microsoft.com/office/officeart/2005/8/layout/orgChart1"/>
    <dgm:cxn modelId="{144F630F-4962-44CA-80E9-FDAFB7DCE460}" type="presParOf" srcId="{451986BC-E81F-4590-9A23-006633AD9A13}" destId="{B345A99A-6876-4BC8-8CF4-6E81E86A6429}" srcOrd="1" destOrd="0" presId="urn:microsoft.com/office/officeart/2005/8/layout/orgChart1"/>
    <dgm:cxn modelId="{598E7EC8-9A86-4D34-B0EA-2FA81CCEDCF3}" type="presParOf" srcId="{451986BC-E81F-4590-9A23-006633AD9A13}" destId="{C97BF87E-4DB6-499A-A47C-8AAE072E3BF6}" srcOrd="2" destOrd="0" presId="urn:microsoft.com/office/officeart/2005/8/layout/orgChart1"/>
    <dgm:cxn modelId="{EA7AB54F-F96A-4799-AB08-0B1B0B0D2889}" type="presParOf" srcId="{DE46D108-0D69-4F75-9C24-31FD6D5A8973}" destId="{57BFBAA8-2A08-466B-A210-AC2CF87224D5}" srcOrd="2" destOrd="0" presId="urn:microsoft.com/office/officeart/2005/8/layout/orgChart1"/>
    <dgm:cxn modelId="{593C507C-F435-49F5-81AA-23C5FDDB80EC}" type="presParOf" srcId="{DE46D108-0D69-4F75-9C24-31FD6D5A8973}" destId="{D188E98A-CB31-443D-AAFA-6A9CA6E3ADAC}" srcOrd="3" destOrd="0" presId="urn:microsoft.com/office/officeart/2005/8/layout/orgChart1"/>
    <dgm:cxn modelId="{CC6DA3F1-0460-4403-9C64-1CA9FA0E78F6}" type="presParOf" srcId="{D188E98A-CB31-443D-AAFA-6A9CA6E3ADAC}" destId="{DC6B17B5-9F79-415F-833E-F0F3F36171C9}" srcOrd="0" destOrd="0" presId="urn:microsoft.com/office/officeart/2005/8/layout/orgChart1"/>
    <dgm:cxn modelId="{3F93A042-1EEB-4D8E-86A6-F6706FE2D53C}" type="presParOf" srcId="{DC6B17B5-9F79-415F-833E-F0F3F36171C9}" destId="{D3D17E38-464B-45C9-844F-1B7200B5AA30}" srcOrd="0" destOrd="0" presId="urn:microsoft.com/office/officeart/2005/8/layout/orgChart1"/>
    <dgm:cxn modelId="{0B7D5643-2F40-46ED-9F1E-164ADA2CAF7D}" type="presParOf" srcId="{DC6B17B5-9F79-415F-833E-F0F3F36171C9}" destId="{93E34D58-3652-42E3-B1CF-F1F65CFD4892}" srcOrd="1" destOrd="0" presId="urn:microsoft.com/office/officeart/2005/8/layout/orgChart1"/>
    <dgm:cxn modelId="{0B1CB280-7179-4992-A9CF-5251B918DF36}" type="presParOf" srcId="{D188E98A-CB31-443D-AAFA-6A9CA6E3ADAC}" destId="{0DFC3718-CD52-440A-843D-D66F9E16D03D}" srcOrd="1" destOrd="0" presId="urn:microsoft.com/office/officeart/2005/8/layout/orgChart1"/>
    <dgm:cxn modelId="{8359F750-D829-4917-8B58-6A810B43E7BC}" type="presParOf" srcId="{0DFC3718-CD52-440A-843D-D66F9E16D03D}" destId="{94186C70-111C-4CBE-90AB-1880B852ABB6}" srcOrd="0" destOrd="0" presId="urn:microsoft.com/office/officeart/2005/8/layout/orgChart1"/>
    <dgm:cxn modelId="{16DE5E13-96DA-4E48-8339-CC860F982D33}" type="presParOf" srcId="{0DFC3718-CD52-440A-843D-D66F9E16D03D}" destId="{96870BF7-5879-4FB7-84D4-459F58989E56}" srcOrd="1" destOrd="0" presId="urn:microsoft.com/office/officeart/2005/8/layout/orgChart1"/>
    <dgm:cxn modelId="{E56559A9-F86B-4EDA-A104-ECD636AA62FB}" type="presParOf" srcId="{96870BF7-5879-4FB7-84D4-459F58989E56}" destId="{40C71EAA-D00E-4B70-988B-3E28CA02E3E5}" srcOrd="0" destOrd="0" presId="urn:microsoft.com/office/officeart/2005/8/layout/orgChart1"/>
    <dgm:cxn modelId="{9208196F-93C8-461F-A6F5-BDC39515BDBB}" type="presParOf" srcId="{40C71EAA-D00E-4B70-988B-3E28CA02E3E5}" destId="{AF9D8AE8-4FCE-44B7-9F40-70F55F672F58}" srcOrd="0" destOrd="0" presId="urn:microsoft.com/office/officeart/2005/8/layout/orgChart1"/>
    <dgm:cxn modelId="{FB59B582-1F85-4AE6-8628-2FD4FC5E6E5A}" type="presParOf" srcId="{40C71EAA-D00E-4B70-988B-3E28CA02E3E5}" destId="{275DC49E-6898-4B18-98AB-1A46EE5D1E74}" srcOrd="1" destOrd="0" presId="urn:microsoft.com/office/officeart/2005/8/layout/orgChart1"/>
    <dgm:cxn modelId="{9D09BFB9-A6C0-4C37-BF8C-2C62B0061ED8}" type="presParOf" srcId="{96870BF7-5879-4FB7-84D4-459F58989E56}" destId="{70A7E3A5-66C9-46D0-9CA5-9709F14398A0}" srcOrd="1" destOrd="0" presId="urn:microsoft.com/office/officeart/2005/8/layout/orgChart1"/>
    <dgm:cxn modelId="{54CC084C-B66B-487A-9D77-2D94B3D4FE6E}" type="presParOf" srcId="{96870BF7-5879-4FB7-84D4-459F58989E56}" destId="{0277892D-83BB-4CEC-B51D-6ABF65306A48}" srcOrd="2" destOrd="0" presId="urn:microsoft.com/office/officeart/2005/8/layout/orgChart1"/>
    <dgm:cxn modelId="{A7908969-E0A9-4F60-990B-D5CDECFE15C6}" type="presParOf" srcId="{0DFC3718-CD52-440A-843D-D66F9E16D03D}" destId="{FC26E527-FA3C-427E-92D5-4980FDE230AA}" srcOrd="2" destOrd="0" presId="urn:microsoft.com/office/officeart/2005/8/layout/orgChart1"/>
    <dgm:cxn modelId="{AFDB3BF8-47F4-41B7-B17D-2C1B599D6A30}" type="presParOf" srcId="{0DFC3718-CD52-440A-843D-D66F9E16D03D}" destId="{6BA45B6E-A8E8-4A26-AE6A-CF1848FF021F}" srcOrd="3" destOrd="0" presId="urn:microsoft.com/office/officeart/2005/8/layout/orgChart1"/>
    <dgm:cxn modelId="{4264A091-D68C-407D-A439-65B9291F17C0}" type="presParOf" srcId="{6BA45B6E-A8E8-4A26-AE6A-CF1848FF021F}" destId="{BE2C335E-4749-440F-86D8-7C1768CE28CC}" srcOrd="0" destOrd="0" presId="urn:microsoft.com/office/officeart/2005/8/layout/orgChart1"/>
    <dgm:cxn modelId="{6F48889D-0177-4E31-AEFF-34E95A0AA699}" type="presParOf" srcId="{BE2C335E-4749-440F-86D8-7C1768CE28CC}" destId="{78C19B8D-22AF-4607-85EB-C3CE5C886B2A}" srcOrd="0" destOrd="0" presId="urn:microsoft.com/office/officeart/2005/8/layout/orgChart1"/>
    <dgm:cxn modelId="{47303132-2788-494D-967F-A0D242B99EC0}" type="presParOf" srcId="{BE2C335E-4749-440F-86D8-7C1768CE28CC}" destId="{564A1147-AB92-4EE8-A414-D154FD3BAC28}" srcOrd="1" destOrd="0" presId="urn:microsoft.com/office/officeart/2005/8/layout/orgChart1"/>
    <dgm:cxn modelId="{64D5F066-F219-4C12-A1D9-14EFC5FBF65F}" type="presParOf" srcId="{6BA45B6E-A8E8-4A26-AE6A-CF1848FF021F}" destId="{14D7B6FC-105C-4CFA-9A0D-50818418E5C5}" srcOrd="1" destOrd="0" presId="urn:microsoft.com/office/officeart/2005/8/layout/orgChart1"/>
    <dgm:cxn modelId="{7DB48D31-E9B0-46B0-9A16-9A3636298A9C}" type="presParOf" srcId="{6BA45B6E-A8E8-4A26-AE6A-CF1848FF021F}" destId="{58E41EB7-D0C0-46CF-BC83-99086FA8EF14}" srcOrd="2" destOrd="0" presId="urn:microsoft.com/office/officeart/2005/8/layout/orgChart1"/>
    <dgm:cxn modelId="{4C09C779-94B6-4A2B-8AD9-5FDD0313001B}" type="presParOf" srcId="{D188E98A-CB31-443D-AAFA-6A9CA6E3ADAC}" destId="{7CA64788-A485-4F10-986D-2A099DAACD33}" srcOrd="2" destOrd="0" presId="urn:microsoft.com/office/officeart/2005/8/layout/orgChart1"/>
    <dgm:cxn modelId="{DBEEC1AD-C519-4B3C-BFCA-7426C7D0BC78}" type="presParOf" srcId="{DE46D108-0D69-4F75-9C24-31FD6D5A8973}" destId="{CBF48AD2-BE15-4490-AACE-F79BB2E93C49}" srcOrd="4" destOrd="0" presId="urn:microsoft.com/office/officeart/2005/8/layout/orgChart1"/>
    <dgm:cxn modelId="{F92E3260-A9CB-44EE-AC84-8E93CEDEB637}" type="presParOf" srcId="{DE46D108-0D69-4F75-9C24-31FD6D5A8973}" destId="{97904AC5-0E05-45C3-A8E2-0FA826F7CA79}" srcOrd="5" destOrd="0" presId="urn:microsoft.com/office/officeart/2005/8/layout/orgChart1"/>
    <dgm:cxn modelId="{005AA12F-EB5F-457E-AF97-E939320A8A23}" type="presParOf" srcId="{97904AC5-0E05-45C3-A8E2-0FA826F7CA79}" destId="{1EC46074-7841-471B-BA8F-B31C10A05CEF}" srcOrd="0" destOrd="0" presId="urn:microsoft.com/office/officeart/2005/8/layout/orgChart1"/>
    <dgm:cxn modelId="{4BA5F888-53BA-41F8-8D55-F5742C234609}" type="presParOf" srcId="{1EC46074-7841-471B-BA8F-B31C10A05CEF}" destId="{14E8BEE4-2154-48D7-8930-156318DB85D6}" srcOrd="0" destOrd="0" presId="urn:microsoft.com/office/officeart/2005/8/layout/orgChart1"/>
    <dgm:cxn modelId="{BC6C4B44-7408-467B-95B5-10EA79AF6A17}" type="presParOf" srcId="{1EC46074-7841-471B-BA8F-B31C10A05CEF}" destId="{8571BD81-EC1A-4746-9D88-EAB688D6F76D}" srcOrd="1" destOrd="0" presId="urn:microsoft.com/office/officeart/2005/8/layout/orgChart1"/>
    <dgm:cxn modelId="{389B8CC1-05E2-4D95-A6AD-BFD373924E2E}" type="presParOf" srcId="{97904AC5-0E05-45C3-A8E2-0FA826F7CA79}" destId="{3954152A-A3A3-4502-A4E7-CB3C8ECF1831}" srcOrd="1" destOrd="0" presId="urn:microsoft.com/office/officeart/2005/8/layout/orgChart1"/>
    <dgm:cxn modelId="{8C8D51A7-5B92-4277-956C-F785DBAAD999}" type="presParOf" srcId="{3954152A-A3A3-4502-A4E7-CB3C8ECF1831}" destId="{B30CC444-0B61-449D-B736-FAD8B1726039}" srcOrd="0" destOrd="0" presId="urn:microsoft.com/office/officeart/2005/8/layout/orgChart1"/>
    <dgm:cxn modelId="{C7ABE3B4-AA13-4C19-A652-96E2E46CF8C3}" type="presParOf" srcId="{3954152A-A3A3-4502-A4E7-CB3C8ECF1831}" destId="{F0958D69-5108-442C-80F0-5EBC265956BA}" srcOrd="1" destOrd="0" presId="urn:microsoft.com/office/officeart/2005/8/layout/orgChart1"/>
    <dgm:cxn modelId="{D0BC1D83-FC50-4D09-ACC8-5C12643C9054}" type="presParOf" srcId="{F0958D69-5108-442C-80F0-5EBC265956BA}" destId="{1A9066AF-B899-4026-AA3E-68EE857173EF}" srcOrd="0" destOrd="0" presId="urn:microsoft.com/office/officeart/2005/8/layout/orgChart1"/>
    <dgm:cxn modelId="{03EB3086-78B9-43F2-B6FC-2822DB9F3A42}" type="presParOf" srcId="{1A9066AF-B899-4026-AA3E-68EE857173EF}" destId="{0DEEE9AE-3A9D-4E6F-9276-2AFB6EBA6367}" srcOrd="0" destOrd="0" presId="urn:microsoft.com/office/officeart/2005/8/layout/orgChart1"/>
    <dgm:cxn modelId="{D62395B5-DFC1-451B-9353-96F513C0B10D}" type="presParOf" srcId="{1A9066AF-B899-4026-AA3E-68EE857173EF}" destId="{D67F8C1D-71F2-4773-AA71-26EA63A574A7}" srcOrd="1" destOrd="0" presId="urn:microsoft.com/office/officeart/2005/8/layout/orgChart1"/>
    <dgm:cxn modelId="{C7CC6064-A5B3-414F-8DEB-F0E3881FE8CD}" type="presParOf" srcId="{F0958D69-5108-442C-80F0-5EBC265956BA}" destId="{45661835-928A-4555-84A7-1680F69FA27A}" srcOrd="1" destOrd="0" presId="urn:microsoft.com/office/officeart/2005/8/layout/orgChart1"/>
    <dgm:cxn modelId="{55E8318D-9A01-4BE7-97D5-1FC1682660C3}" type="presParOf" srcId="{45661835-928A-4555-84A7-1680F69FA27A}" destId="{76DB51AA-2D2A-4722-B9DF-BCDF422CE9BD}" srcOrd="0" destOrd="0" presId="urn:microsoft.com/office/officeart/2005/8/layout/orgChart1"/>
    <dgm:cxn modelId="{5FC911F7-40A1-47FC-A576-D0C25962A9A7}" type="presParOf" srcId="{45661835-928A-4555-84A7-1680F69FA27A}" destId="{4CFFB181-910F-4951-888A-D682B9E00A74}" srcOrd="1" destOrd="0" presId="urn:microsoft.com/office/officeart/2005/8/layout/orgChart1"/>
    <dgm:cxn modelId="{B73E284A-EDDF-42B1-93FB-942E0DF88751}" type="presParOf" srcId="{4CFFB181-910F-4951-888A-D682B9E00A74}" destId="{51D98620-6DBB-4904-9556-C5C34322E14B}" srcOrd="0" destOrd="0" presId="urn:microsoft.com/office/officeart/2005/8/layout/orgChart1"/>
    <dgm:cxn modelId="{ACCED99F-6663-4A75-9586-2375AC8B4287}" type="presParOf" srcId="{51D98620-6DBB-4904-9556-C5C34322E14B}" destId="{EB4C4B79-7361-4F0F-BFC9-FEE7C775308E}" srcOrd="0" destOrd="0" presId="urn:microsoft.com/office/officeart/2005/8/layout/orgChart1"/>
    <dgm:cxn modelId="{3CE953F2-5315-4ADB-97E8-4232B3F73673}" type="presParOf" srcId="{51D98620-6DBB-4904-9556-C5C34322E14B}" destId="{0E992DB3-A324-4044-BD71-19BB87C1DB40}" srcOrd="1" destOrd="0" presId="urn:microsoft.com/office/officeart/2005/8/layout/orgChart1"/>
    <dgm:cxn modelId="{FFA2D536-76E9-482E-9A9B-DFC87AC93788}" type="presParOf" srcId="{4CFFB181-910F-4951-888A-D682B9E00A74}" destId="{1C7657A6-DC20-42E9-9ACA-D6933FDD3BBB}" srcOrd="1" destOrd="0" presId="urn:microsoft.com/office/officeart/2005/8/layout/orgChart1"/>
    <dgm:cxn modelId="{A4CDA441-A27E-4B16-A359-985EA9C16ADB}" type="presParOf" srcId="{4CFFB181-910F-4951-888A-D682B9E00A74}" destId="{56F28576-7B48-4F2B-9199-9787362082BE}" srcOrd="2" destOrd="0" presId="urn:microsoft.com/office/officeart/2005/8/layout/orgChart1"/>
    <dgm:cxn modelId="{8D2B2DDC-D7E9-4F66-9422-EB2E077CBB62}" type="presParOf" srcId="{F0958D69-5108-442C-80F0-5EBC265956BA}" destId="{A5261E75-FD63-453E-B846-428C41E43CBE}" srcOrd="2" destOrd="0" presId="urn:microsoft.com/office/officeart/2005/8/layout/orgChart1"/>
    <dgm:cxn modelId="{8A0593D0-5A37-472C-A8BE-5190E232AAF6}" type="presParOf" srcId="{3954152A-A3A3-4502-A4E7-CB3C8ECF1831}" destId="{9CEDC763-1CE3-40F3-B429-3C0327CDA8B8}" srcOrd="2" destOrd="0" presId="urn:microsoft.com/office/officeart/2005/8/layout/orgChart1"/>
    <dgm:cxn modelId="{C9EB2B7F-3390-4443-A865-42CFDC68BB42}" type="presParOf" srcId="{3954152A-A3A3-4502-A4E7-CB3C8ECF1831}" destId="{68255D98-139B-4D3D-917E-B982152EF0AE}" srcOrd="3" destOrd="0" presId="urn:microsoft.com/office/officeart/2005/8/layout/orgChart1"/>
    <dgm:cxn modelId="{AEE6B06F-C719-497A-A3EA-7931BCDA851A}" type="presParOf" srcId="{68255D98-139B-4D3D-917E-B982152EF0AE}" destId="{9047898B-0836-4127-8F89-8B789F3733D3}" srcOrd="0" destOrd="0" presId="urn:microsoft.com/office/officeart/2005/8/layout/orgChart1"/>
    <dgm:cxn modelId="{858D1BA2-6902-4891-BCAF-C11D29512B61}" type="presParOf" srcId="{9047898B-0836-4127-8F89-8B789F3733D3}" destId="{FD4AF2C6-5D87-41A8-8C95-58A2A0B4ADB4}" srcOrd="0" destOrd="0" presId="urn:microsoft.com/office/officeart/2005/8/layout/orgChart1"/>
    <dgm:cxn modelId="{5C0F344B-C7CA-4659-9772-0A58974DFCCF}" type="presParOf" srcId="{9047898B-0836-4127-8F89-8B789F3733D3}" destId="{26C922B8-EB8B-466D-B354-B3882C58EB17}" srcOrd="1" destOrd="0" presId="urn:microsoft.com/office/officeart/2005/8/layout/orgChart1"/>
    <dgm:cxn modelId="{E0A35E75-0F6B-4A1F-B0D8-7F1756F2052B}" type="presParOf" srcId="{68255D98-139B-4D3D-917E-B982152EF0AE}" destId="{9BC8B059-B838-447A-B563-BDE5B64D5F5E}" srcOrd="1" destOrd="0" presId="urn:microsoft.com/office/officeart/2005/8/layout/orgChart1"/>
    <dgm:cxn modelId="{F9A0FEEE-B0E9-4BB6-89A9-19A14987DF5A}" type="presParOf" srcId="{9BC8B059-B838-447A-B563-BDE5B64D5F5E}" destId="{E7DC2513-2A3F-4CD1-BA7B-7A8062FBB4EA}" srcOrd="0" destOrd="0" presId="urn:microsoft.com/office/officeart/2005/8/layout/orgChart1"/>
    <dgm:cxn modelId="{42544674-940C-421A-9C37-C78C8490BEA4}" type="presParOf" srcId="{9BC8B059-B838-447A-B563-BDE5B64D5F5E}" destId="{DDF336DF-0B24-4F94-AF58-4F9E2C8A7F20}" srcOrd="1" destOrd="0" presId="urn:microsoft.com/office/officeart/2005/8/layout/orgChart1"/>
    <dgm:cxn modelId="{19CC4C15-4602-4122-AC23-6E46622B228F}" type="presParOf" srcId="{DDF336DF-0B24-4F94-AF58-4F9E2C8A7F20}" destId="{EEAA74AF-0129-4D8C-A3A4-B4BCED7E4BE8}" srcOrd="0" destOrd="0" presId="urn:microsoft.com/office/officeart/2005/8/layout/orgChart1"/>
    <dgm:cxn modelId="{853F0C47-ECD4-403B-B350-82934B14D96F}" type="presParOf" srcId="{EEAA74AF-0129-4D8C-A3A4-B4BCED7E4BE8}" destId="{CE0F9D06-9FEC-4E1B-A8FA-30ED8C4992BC}" srcOrd="0" destOrd="0" presId="urn:microsoft.com/office/officeart/2005/8/layout/orgChart1"/>
    <dgm:cxn modelId="{062B5C91-8476-4E55-A9D8-11818BA5C530}" type="presParOf" srcId="{EEAA74AF-0129-4D8C-A3A4-B4BCED7E4BE8}" destId="{031CB37C-C754-4312-B454-5AB5F603D69E}" srcOrd="1" destOrd="0" presId="urn:microsoft.com/office/officeart/2005/8/layout/orgChart1"/>
    <dgm:cxn modelId="{E2BD7A51-01E9-4B35-B2E3-48EBC78E966E}" type="presParOf" srcId="{DDF336DF-0B24-4F94-AF58-4F9E2C8A7F20}" destId="{1476B6C2-1DA8-4807-BDD1-E8784BE2E9B4}" srcOrd="1" destOrd="0" presId="urn:microsoft.com/office/officeart/2005/8/layout/orgChart1"/>
    <dgm:cxn modelId="{3EDEA501-52DE-46C3-B267-999EFBF15DF0}" type="presParOf" srcId="{DDF336DF-0B24-4F94-AF58-4F9E2C8A7F20}" destId="{44E980B6-A57A-4C3C-B26D-33D13B8E21CF}" srcOrd="2" destOrd="0" presId="urn:microsoft.com/office/officeart/2005/8/layout/orgChart1"/>
    <dgm:cxn modelId="{D9E11299-2130-4F18-84EB-9C4C15740395}" type="presParOf" srcId="{68255D98-139B-4D3D-917E-B982152EF0AE}" destId="{20D85E11-3480-4945-AB4E-6A5080648CD7}" srcOrd="2" destOrd="0" presId="urn:microsoft.com/office/officeart/2005/8/layout/orgChart1"/>
    <dgm:cxn modelId="{967D03D9-7056-44E2-A0E0-CA6755C6F591}" type="presParOf" srcId="{97904AC5-0E05-45C3-A8E2-0FA826F7CA79}" destId="{36C02499-7298-407C-AE3F-EBCC639BD8B7}" srcOrd="2" destOrd="0" presId="urn:microsoft.com/office/officeart/2005/8/layout/orgChart1"/>
    <dgm:cxn modelId="{FC83B9BA-8F46-431B-8D25-B8834D0AB10A}" type="presParOf" srcId="{DE46D108-0D69-4F75-9C24-31FD6D5A8973}" destId="{6D6B91E8-8BE1-4472-A30A-E88BD5A3EBBF}" srcOrd="6" destOrd="0" presId="urn:microsoft.com/office/officeart/2005/8/layout/orgChart1"/>
    <dgm:cxn modelId="{1A7C8B9B-7742-4E2D-A885-13E038CBA348}" type="presParOf" srcId="{DE46D108-0D69-4F75-9C24-31FD6D5A8973}" destId="{91249C70-51E7-4FB6-BB3E-B9708DD05046}" srcOrd="7" destOrd="0" presId="urn:microsoft.com/office/officeart/2005/8/layout/orgChart1"/>
    <dgm:cxn modelId="{F401140A-E3A6-4008-9D5B-1D837A13F639}" type="presParOf" srcId="{91249C70-51E7-4FB6-BB3E-B9708DD05046}" destId="{8A95D5D3-CC19-4F59-950F-8A52DD2B4148}" srcOrd="0" destOrd="0" presId="urn:microsoft.com/office/officeart/2005/8/layout/orgChart1"/>
    <dgm:cxn modelId="{3FA87CAD-313B-4A84-83EA-76731659E1F1}" type="presParOf" srcId="{8A95D5D3-CC19-4F59-950F-8A52DD2B4148}" destId="{E4ADAD97-0602-485A-84F6-5C7D6C0618E8}" srcOrd="0" destOrd="0" presId="urn:microsoft.com/office/officeart/2005/8/layout/orgChart1"/>
    <dgm:cxn modelId="{CF981808-0D7F-4217-8285-9A543D205DD4}" type="presParOf" srcId="{8A95D5D3-CC19-4F59-950F-8A52DD2B4148}" destId="{385BB4FD-16B1-4279-9B5B-F7A411857B31}" srcOrd="1" destOrd="0" presId="urn:microsoft.com/office/officeart/2005/8/layout/orgChart1"/>
    <dgm:cxn modelId="{2D95AD14-52FE-41BB-BB08-6702D75E80E0}" type="presParOf" srcId="{91249C70-51E7-4FB6-BB3E-B9708DD05046}" destId="{98101F06-C52D-4585-BD5A-E80E8D4A7A55}" srcOrd="1" destOrd="0" presId="urn:microsoft.com/office/officeart/2005/8/layout/orgChart1"/>
    <dgm:cxn modelId="{55681583-F933-41BF-AEB9-382D77A70FEA}" type="presParOf" srcId="{98101F06-C52D-4585-BD5A-E80E8D4A7A55}" destId="{3523A30E-8353-495A-AB6D-606B09DA3F05}" srcOrd="0" destOrd="0" presId="urn:microsoft.com/office/officeart/2005/8/layout/orgChart1"/>
    <dgm:cxn modelId="{F36865CE-0835-4F50-9F59-59DC4B093601}" type="presParOf" srcId="{98101F06-C52D-4585-BD5A-E80E8D4A7A55}" destId="{6BCF755A-2C3F-4D49-8FD0-CD97191B0C4F}" srcOrd="1" destOrd="0" presId="urn:microsoft.com/office/officeart/2005/8/layout/orgChart1"/>
    <dgm:cxn modelId="{F338FC95-258C-464D-915A-7EA047328DF1}" type="presParOf" srcId="{6BCF755A-2C3F-4D49-8FD0-CD97191B0C4F}" destId="{FD97A17C-E75D-4DA3-A235-DC6B890ED405}" srcOrd="0" destOrd="0" presId="urn:microsoft.com/office/officeart/2005/8/layout/orgChart1"/>
    <dgm:cxn modelId="{2341BE54-2C17-44E9-9631-FF7010D9456C}" type="presParOf" srcId="{FD97A17C-E75D-4DA3-A235-DC6B890ED405}" destId="{E3C6FC4E-0021-42DE-AEEE-57BCF6DA2B3A}" srcOrd="0" destOrd="0" presId="urn:microsoft.com/office/officeart/2005/8/layout/orgChart1"/>
    <dgm:cxn modelId="{3C4ACA24-6EE3-4136-A319-081B6A9ED104}" type="presParOf" srcId="{FD97A17C-E75D-4DA3-A235-DC6B890ED405}" destId="{90A11C63-EAC8-42B3-9D9F-02FE654C518E}" srcOrd="1" destOrd="0" presId="urn:microsoft.com/office/officeart/2005/8/layout/orgChart1"/>
    <dgm:cxn modelId="{13BA7BBD-4A35-441E-8410-C3D59BEAEE41}" type="presParOf" srcId="{6BCF755A-2C3F-4D49-8FD0-CD97191B0C4F}" destId="{A0149416-C674-43CC-862A-75A171838CAD}" srcOrd="1" destOrd="0" presId="urn:microsoft.com/office/officeart/2005/8/layout/orgChart1"/>
    <dgm:cxn modelId="{4E5DD37C-15AD-49BE-84F2-5BE780F1E12C}" type="presParOf" srcId="{6BCF755A-2C3F-4D49-8FD0-CD97191B0C4F}" destId="{86FB0FB0-714C-440D-97E9-34522C636FF6}" srcOrd="2" destOrd="0" presId="urn:microsoft.com/office/officeart/2005/8/layout/orgChart1"/>
    <dgm:cxn modelId="{93E5F0A6-E5B5-422E-A261-02FF79355622}" type="presParOf" srcId="{98101F06-C52D-4585-BD5A-E80E8D4A7A55}" destId="{4239CBA8-A8B5-4B6C-99AE-6EC46C5051A7}" srcOrd="2" destOrd="0" presId="urn:microsoft.com/office/officeart/2005/8/layout/orgChart1"/>
    <dgm:cxn modelId="{77131E52-A042-4AFE-B037-01CF97C67175}" type="presParOf" srcId="{98101F06-C52D-4585-BD5A-E80E8D4A7A55}" destId="{3E66AA41-1DC5-461F-972E-EC2162C03B08}" srcOrd="3" destOrd="0" presId="urn:microsoft.com/office/officeart/2005/8/layout/orgChart1"/>
    <dgm:cxn modelId="{8AC4B2D1-8DAC-4906-82C2-A38CEF7FF699}" type="presParOf" srcId="{3E66AA41-1DC5-461F-972E-EC2162C03B08}" destId="{C2982D46-AC52-4DA3-B03E-AA354D7C52B5}" srcOrd="0" destOrd="0" presId="urn:microsoft.com/office/officeart/2005/8/layout/orgChart1"/>
    <dgm:cxn modelId="{644B6737-DBA0-4509-A7EC-BE5F08D5EE86}" type="presParOf" srcId="{C2982D46-AC52-4DA3-B03E-AA354D7C52B5}" destId="{340A4FD6-DDFA-4548-B5E0-2A8B2F987246}" srcOrd="0" destOrd="0" presId="urn:microsoft.com/office/officeart/2005/8/layout/orgChart1"/>
    <dgm:cxn modelId="{EABE7CA5-CEED-4193-AD99-D56714D5E7E4}" type="presParOf" srcId="{C2982D46-AC52-4DA3-B03E-AA354D7C52B5}" destId="{34B3FDA0-869D-4636-B1A9-F6142E7D278F}" srcOrd="1" destOrd="0" presId="urn:microsoft.com/office/officeart/2005/8/layout/orgChart1"/>
    <dgm:cxn modelId="{FF554754-3803-441D-9461-F02BD4CC6DF5}" type="presParOf" srcId="{3E66AA41-1DC5-461F-972E-EC2162C03B08}" destId="{E37B4B3B-2A8A-4BBF-A01C-8725AF7D5849}" srcOrd="1" destOrd="0" presId="urn:microsoft.com/office/officeart/2005/8/layout/orgChart1"/>
    <dgm:cxn modelId="{84A36909-9295-43BE-A06B-37C781F0A9B0}" type="presParOf" srcId="{3E66AA41-1DC5-461F-972E-EC2162C03B08}" destId="{766F07A9-B013-43AC-B6B0-D39479C07DFA}" srcOrd="2" destOrd="0" presId="urn:microsoft.com/office/officeart/2005/8/layout/orgChart1"/>
    <dgm:cxn modelId="{C75AD6C0-7B3D-4E7D-AAEA-64B35D19DB66}" type="presParOf" srcId="{98101F06-C52D-4585-BD5A-E80E8D4A7A55}" destId="{830E08C7-5955-4FE8-9865-C6854A002791}" srcOrd="4" destOrd="0" presId="urn:microsoft.com/office/officeart/2005/8/layout/orgChart1"/>
    <dgm:cxn modelId="{0675F374-5A46-42EB-9AF5-2212530D4153}" type="presParOf" srcId="{98101F06-C52D-4585-BD5A-E80E8D4A7A55}" destId="{257993D2-FD61-4E99-A9A4-57D68B9B5E46}" srcOrd="5" destOrd="0" presId="urn:microsoft.com/office/officeart/2005/8/layout/orgChart1"/>
    <dgm:cxn modelId="{8C204EBD-B2A7-48E9-BFDD-2A79BD20F72E}" type="presParOf" srcId="{257993D2-FD61-4E99-A9A4-57D68B9B5E46}" destId="{193716D3-ECF2-4835-9C76-A382E70AF311}" srcOrd="0" destOrd="0" presId="urn:microsoft.com/office/officeart/2005/8/layout/orgChart1"/>
    <dgm:cxn modelId="{43B3D10C-0B59-4A4D-B973-9DA68CB5748B}" type="presParOf" srcId="{193716D3-ECF2-4835-9C76-A382E70AF311}" destId="{CDBCE377-887D-45B5-A9B0-7268508CBFC5}" srcOrd="0" destOrd="0" presId="urn:microsoft.com/office/officeart/2005/8/layout/orgChart1"/>
    <dgm:cxn modelId="{4D8A01CB-3C06-45A8-B67C-970012012B06}" type="presParOf" srcId="{193716D3-ECF2-4835-9C76-A382E70AF311}" destId="{098914BF-622C-47E5-8353-89EA8856F678}" srcOrd="1" destOrd="0" presId="urn:microsoft.com/office/officeart/2005/8/layout/orgChart1"/>
    <dgm:cxn modelId="{F3CF5A72-4887-4099-8B16-FF76FB7DF9CF}" type="presParOf" srcId="{257993D2-FD61-4E99-A9A4-57D68B9B5E46}" destId="{56EFA187-868B-406A-9782-8B0852052D56}" srcOrd="1" destOrd="0" presId="urn:microsoft.com/office/officeart/2005/8/layout/orgChart1"/>
    <dgm:cxn modelId="{9285D6A5-500B-4E4B-89E4-CDB626560ACC}" type="presParOf" srcId="{257993D2-FD61-4E99-A9A4-57D68B9B5E46}" destId="{62B06818-5D6F-4328-ABC3-E65EDE1273E2}" srcOrd="2" destOrd="0" presId="urn:microsoft.com/office/officeart/2005/8/layout/orgChart1"/>
    <dgm:cxn modelId="{D1367852-9C3E-437B-A433-A257C7CB9DC4}" type="presParOf" srcId="{98101F06-C52D-4585-BD5A-E80E8D4A7A55}" destId="{FF7A8D75-E299-4AF4-A627-12999AA12CE2}" srcOrd="6" destOrd="0" presId="urn:microsoft.com/office/officeart/2005/8/layout/orgChart1"/>
    <dgm:cxn modelId="{BF2B6427-718C-40D9-897E-D354AC3A2603}" type="presParOf" srcId="{98101F06-C52D-4585-BD5A-E80E8D4A7A55}" destId="{525277AE-6430-42ED-92A5-E6B740A5D779}" srcOrd="7" destOrd="0" presId="urn:microsoft.com/office/officeart/2005/8/layout/orgChart1"/>
    <dgm:cxn modelId="{180FF27A-246D-4D6D-BD7D-E657C2B03F77}" type="presParOf" srcId="{525277AE-6430-42ED-92A5-E6B740A5D779}" destId="{31341173-2398-4AA1-94FB-E6E6BD4E2AD5}" srcOrd="0" destOrd="0" presId="urn:microsoft.com/office/officeart/2005/8/layout/orgChart1"/>
    <dgm:cxn modelId="{7F222E00-A769-40D0-A4B8-49A84A581B72}" type="presParOf" srcId="{31341173-2398-4AA1-94FB-E6E6BD4E2AD5}" destId="{6BCC6572-B905-4908-8140-63DFFA19CCDD}" srcOrd="0" destOrd="0" presId="urn:microsoft.com/office/officeart/2005/8/layout/orgChart1"/>
    <dgm:cxn modelId="{62AEF840-6EAD-4BC3-B4E9-BA87C6B0A3CB}" type="presParOf" srcId="{31341173-2398-4AA1-94FB-E6E6BD4E2AD5}" destId="{41D0B84B-2578-4BB3-983C-158056030448}" srcOrd="1" destOrd="0" presId="urn:microsoft.com/office/officeart/2005/8/layout/orgChart1"/>
    <dgm:cxn modelId="{FC6C548A-E9FC-4ECB-9D0D-2F080A48B82A}" type="presParOf" srcId="{525277AE-6430-42ED-92A5-E6B740A5D779}" destId="{2524EDE2-5050-4BBE-81D6-F6D52C9121F7}" srcOrd="1" destOrd="0" presId="urn:microsoft.com/office/officeart/2005/8/layout/orgChart1"/>
    <dgm:cxn modelId="{3145CDF6-5B41-4034-82FB-74B1649F0075}" type="presParOf" srcId="{525277AE-6430-42ED-92A5-E6B740A5D779}" destId="{60794CD2-BD15-4DFF-8ABA-0D0CE28606C3}" srcOrd="2" destOrd="0" presId="urn:microsoft.com/office/officeart/2005/8/layout/orgChart1"/>
    <dgm:cxn modelId="{28A5D92C-DCD2-43FE-86F4-FD47360A37F3}" type="presParOf" srcId="{91249C70-51E7-4FB6-BB3E-B9708DD05046}" destId="{0548A53A-DE36-42B3-81AB-693F604E7576}" srcOrd="2" destOrd="0" presId="urn:microsoft.com/office/officeart/2005/8/layout/orgChart1"/>
    <dgm:cxn modelId="{0A695307-ABA2-494B-B4E0-EF973FEA033B}" type="presParOf" srcId="{6C5D30AF-91FB-4E54-A5CD-509CDE6E4D16}" destId="{E633F0E4-DBBF-4770-95C8-73B1C0AA533E}"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7A8D75-E299-4AF4-A627-12999AA12CE2}">
      <dsp:nvSpPr>
        <dsp:cNvPr id="0" name=""/>
        <dsp:cNvSpPr/>
      </dsp:nvSpPr>
      <dsp:spPr>
        <a:xfrm>
          <a:off x="6837234" y="1541180"/>
          <a:ext cx="190844" cy="3295242"/>
        </a:xfrm>
        <a:custGeom>
          <a:avLst/>
          <a:gdLst/>
          <a:ahLst/>
          <a:cxnLst/>
          <a:rect l="0" t="0" r="0" b="0"/>
          <a:pathLst>
            <a:path>
              <a:moveTo>
                <a:pt x="0" y="0"/>
              </a:moveTo>
              <a:lnTo>
                <a:pt x="0" y="3295242"/>
              </a:lnTo>
              <a:lnTo>
                <a:pt x="190844" y="329524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30E08C7-5955-4FE8-9865-C6854A002791}">
      <dsp:nvSpPr>
        <dsp:cNvPr id="0" name=""/>
        <dsp:cNvSpPr/>
      </dsp:nvSpPr>
      <dsp:spPr>
        <a:xfrm>
          <a:off x="6837234" y="1541180"/>
          <a:ext cx="190844" cy="2391913"/>
        </a:xfrm>
        <a:custGeom>
          <a:avLst/>
          <a:gdLst/>
          <a:ahLst/>
          <a:cxnLst/>
          <a:rect l="0" t="0" r="0" b="0"/>
          <a:pathLst>
            <a:path>
              <a:moveTo>
                <a:pt x="0" y="0"/>
              </a:moveTo>
              <a:lnTo>
                <a:pt x="0" y="2391913"/>
              </a:lnTo>
              <a:lnTo>
                <a:pt x="190844" y="2391913"/>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239CBA8-A8B5-4B6C-99AE-6EC46C5051A7}">
      <dsp:nvSpPr>
        <dsp:cNvPr id="0" name=""/>
        <dsp:cNvSpPr/>
      </dsp:nvSpPr>
      <dsp:spPr>
        <a:xfrm>
          <a:off x="6837234" y="1541180"/>
          <a:ext cx="190844" cy="1488584"/>
        </a:xfrm>
        <a:custGeom>
          <a:avLst/>
          <a:gdLst/>
          <a:ahLst/>
          <a:cxnLst/>
          <a:rect l="0" t="0" r="0" b="0"/>
          <a:pathLst>
            <a:path>
              <a:moveTo>
                <a:pt x="0" y="0"/>
              </a:moveTo>
              <a:lnTo>
                <a:pt x="0" y="1488584"/>
              </a:lnTo>
              <a:lnTo>
                <a:pt x="190844" y="1488584"/>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523A30E-8353-495A-AB6D-606B09DA3F05}">
      <dsp:nvSpPr>
        <dsp:cNvPr id="0" name=""/>
        <dsp:cNvSpPr/>
      </dsp:nvSpPr>
      <dsp:spPr>
        <a:xfrm>
          <a:off x="6837234" y="1541180"/>
          <a:ext cx="190844" cy="585255"/>
        </a:xfrm>
        <a:custGeom>
          <a:avLst/>
          <a:gdLst/>
          <a:ahLst/>
          <a:cxnLst/>
          <a:rect l="0" t="0" r="0" b="0"/>
          <a:pathLst>
            <a:path>
              <a:moveTo>
                <a:pt x="0" y="0"/>
              </a:moveTo>
              <a:lnTo>
                <a:pt x="0" y="585255"/>
              </a:lnTo>
              <a:lnTo>
                <a:pt x="190844" y="58525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D6B91E8-8BE1-4472-A30A-E88BD5A3EBBF}">
      <dsp:nvSpPr>
        <dsp:cNvPr id="0" name=""/>
        <dsp:cNvSpPr/>
      </dsp:nvSpPr>
      <dsp:spPr>
        <a:xfrm>
          <a:off x="4108163" y="637850"/>
          <a:ext cx="3237989" cy="267181"/>
        </a:xfrm>
        <a:custGeom>
          <a:avLst/>
          <a:gdLst/>
          <a:ahLst/>
          <a:cxnLst/>
          <a:rect l="0" t="0" r="0" b="0"/>
          <a:pathLst>
            <a:path>
              <a:moveTo>
                <a:pt x="0" y="0"/>
              </a:moveTo>
              <a:lnTo>
                <a:pt x="0" y="133590"/>
              </a:lnTo>
              <a:lnTo>
                <a:pt x="3237989" y="133590"/>
              </a:lnTo>
              <a:lnTo>
                <a:pt x="3237989" y="267181"/>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7DC2513-2A3F-4CD1-BA7B-7A8062FBB4EA}">
      <dsp:nvSpPr>
        <dsp:cNvPr id="0" name=""/>
        <dsp:cNvSpPr/>
      </dsp:nvSpPr>
      <dsp:spPr>
        <a:xfrm>
          <a:off x="5297758" y="2444509"/>
          <a:ext cx="190844" cy="585255"/>
        </a:xfrm>
        <a:custGeom>
          <a:avLst/>
          <a:gdLst/>
          <a:ahLst/>
          <a:cxnLst/>
          <a:rect l="0" t="0" r="0" b="0"/>
          <a:pathLst>
            <a:path>
              <a:moveTo>
                <a:pt x="0" y="0"/>
              </a:moveTo>
              <a:lnTo>
                <a:pt x="0" y="585255"/>
              </a:lnTo>
              <a:lnTo>
                <a:pt x="190844" y="58525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CEDC763-1CE3-40F3-B429-3C0327CDA8B8}">
      <dsp:nvSpPr>
        <dsp:cNvPr id="0" name=""/>
        <dsp:cNvSpPr/>
      </dsp:nvSpPr>
      <dsp:spPr>
        <a:xfrm>
          <a:off x="5036938" y="1541180"/>
          <a:ext cx="769738" cy="267181"/>
        </a:xfrm>
        <a:custGeom>
          <a:avLst/>
          <a:gdLst/>
          <a:ahLst/>
          <a:cxnLst/>
          <a:rect l="0" t="0" r="0" b="0"/>
          <a:pathLst>
            <a:path>
              <a:moveTo>
                <a:pt x="0" y="0"/>
              </a:moveTo>
              <a:lnTo>
                <a:pt x="0" y="133590"/>
              </a:lnTo>
              <a:lnTo>
                <a:pt x="769738" y="133590"/>
              </a:lnTo>
              <a:lnTo>
                <a:pt x="769738" y="267181"/>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6DB51AA-2D2A-4722-B9DF-BCDF422CE9BD}">
      <dsp:nvSpPr>
        <dsp:cNvPr id="0" name=""/>
        <dsp:cNvSpPr/>
      </dsp:nvSpPr>
      <dsp:spPr>
        <a:xfrm>
          <a:off x="3758282" y="2444509"/>
          <a:ext cx="190844" cy="585255"/>
        </a:xfrm>
        <a:custGeom>
          <a:avLst/>
          <a:gdLst/>
          <a:ahLst/>
          <a:cxnLst/>
          <a:rect l="0" t="0" r="0" b="0"/>
          <a:pathLst>
            <a:path>
              <a:moveTo>
                <a:pt x="0" y="0"/>
              </a:moveTo>
              <a:lnTo>
                <a:pt x="0" y="585255"/>
              </a:lnTo>
              <a:lnTo>
                <a:pt x="190844" y="58525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30CC444-0B61-449D-B736-FAD8B1726039}">
      <dsp:nvSpPr>
        <dsp:cNvPr id="0" name=""/>
        <dsp:cNvSpPr/>
      </dsp:nvSpPr>
      <dsp:spPr>
        <a:xfrm>
          <a:off x="4267200" y="1541180"/>
          <a:ext cx="769738" cy="267181"/>
        </a:xfrm>
        <a:custGeom>
          <a:avLst/>
          <a:gdLst/>
          <a:ahLst/>
          <a:cxnLst/>
          <a:rect l="0" t="0" r="0" b="0"/>
          <a:pathLst>
            <a:path>
              <a:moveTo>
                <a:pt x="769738" y="0"/>
              </a:moveTo>
              <a:lnTo>
                <a:pt x="769738" y="133590"/>
              </a:lnTo>
              <a:lnTo>
                <a:pt x="0" y="133590"/>
              </a:lnTo>
              <a:lnTo>
                <a:pt x="0" y="267181"/>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BF48AD2-BE15-4490-AACE-F79BB2E93C49}">
      <dsp:nvSpPr>
        <dsp:cNvPr id="0" name=""/>
        <dsp:cNvSpPr/>
      </dsp:nvSpPr>
      <dsp:spPr>
        <a:xfrm>
          <a:off x="4108163" y="637850"/>
          <a:ext cx="928774" cy="267181"/>
        </a:xfrm>
        <a:custGeom>
          <a:avLst/>
          <a:gdLst/>
          <a:ahLst/>
          <a:cxnLst/>
          <a:rect l="0" t="0" r="0" b="0"/>
          <a:pathLst>
            <a:path>
              <a:moveTo>
                <a:pt x="0" y="0"/>
              </a:moveTo>
              <a:lnTo>
                <a:pt x="0" y="133590"/>
              </a:lnTo>
              <a:lnTo>
                <a:pt x="928774" y="133590"/>
              </a:lnTo>
              <a:lnTo>
                <a:pt x="928774" y="267181"/>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C26E527-FA3C-427E-92D5-4980FDE230AA}">
      <dsp:nvSpPr>
        <dsp:cNvPr id="0" name=""/>
        <dsp:cNvSpPr/>
      </dsp:nvSpPr>
      <dsp:spPr>
        <a:xfrm>
          <a:off x="1900732" y="1541180"/>
          <a:ext cx="190844" cy="1488584"/>
        </a:xfrm>
        <a:custGeom>
          <a:avLst/>
          <a:gdLst/>
          <a:ahLst/>
          <a:cxnLst/>
          <a:rect l="0" t="0" r="0" b="0"/>
          <a:pathLst>
            <a:path>
              <a:moveTo>
                <a:pt x="0" y="0"/>
              </a:moveTo>
              <a:lnTo>
                <a:pt x="0" y="1488584"/>
              </a:lnTo>
              <a:lnTo>
                <a:pt x="190844" y="1488584"/>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4186C70-111C-4CBE-90AB-1880B852ABB6}">
      <dsp:nvSpPr>
        <dsp:cNvPr id="0" name=""/>
        <dsp:cNvSpPr/>
      </dsp:nvSpPr>
      <dsp:spPr>
        <a:xfrm>
          <a:off x="1900732" y="1541180"/>
          <a:ext cx="190844" cy="585255"/>
        </a:xfrm>
        <a:custGeom>
          <a:avLst/>
          <a:gdLst/>
          <a:ahLst/>
          <a:cxnLst/>
          <a:rect l="0" t="0" r="0" b="0"/>
          <a:pathLst>
            <a:path>
              <a:moveTo>
                <a:pt x="0" y="0"/>
              </a:moveTo>
              <a:lnTo>
                <a:pt x="0" y="585255"/>
              </a:lnTo>
              <a:lnTo>
                <a:pt x="190844" y="58525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7BFBAA8-2A08-466B-A210-AC2CF87224D5}">
      <dsp:nvSpPr>
        <dsp:cNvPr id="0" name=""/>
        <dsp:cNvSpPr/>
      </dsp:nvSpPr>
      <dsp:spPr>
        <a:xfrm>
          <a:off x="2409650" y="637850"/>
          <a:ext cx="1698513" cy="267181"/>
        </a:xfrm>
        <a:custGeom>
          <a:avLst/>
          <a:gdLst/>
          <a:ahLst/>
          <a:cxnLst/>
          <a:rect l="0" t="0" r="0" b="0"/>
          <a:pathLst>
            <a:path>
              <a:moveTo>
                <a:pt x="1698513" y="0"/>
              </a:moveTo>
              <a:lnTo>
                <a:pt x="1698513" y="133590"/>
              </a:lnTo>
              <a:lnTo>
                <a:pt x="0" y="133590"/>
              </a:lnTo>
              <a:lnTo>
                <a:pt x="0" y="267181"/>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552A052-3434-4D8F-B6FE-773D2321C066}">
      <dsp:nvSpPr>
        <dsp:cNvPr id="0" name=""/>
        <dsp:cNvSpPr/>
      </dsp:nvSpPr>
      <dsp:spPr>
        <a:xfrm>
          <a:off x="870173" y="637850"/>
          <a:ext cx="3237989" cy="267181"/>
        </a:xfrm>
        <a:custGeom>
          <a:avLst/>
          <a:gdLst/>
          <a:ahLst/>
          <a:cxnLst/>
          <a:rect l="0" t="0" r="0" b="0"/>
          <a:pathLst>
            <a:path>
              <a:moveTo>
                <a:pt x="3237989" y="0"/>
              </a:moveTo>
              <a:lnTo>
                <a:pt x="3237989" y="133590"/>
              </a:lnTo>
              <a:lnTo>
                <a:pt x="0" y="133590"/>
              </a:lnTo>
              <a:lnTo>
                <a:pt x="0" y="267181"/>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F1E3898-23FE-4490-8E18-4ADA6EE474B7}">
      <dsp:nvSpPr>
        <dsp:cNvPr id="0" name=""/>
        <dsp:cNvSpPr/>
      </dsp:nvSpPr>
      <dsp:spPr>
        <a:xfrm>
          <a:off x="3472015" y="1703"/>
          <a:ext cx="1272294" cy="636147"/>
        </a:xfrm>
        <a:prstGeom prst="rect">
          <a:avLst/>
        </a:prstGeom>
        <a:no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dirty="0">
              <a:solidFill>
                <a:schemeClr val="tx1"/>
              </a:solidFill>
            </a:rPr>
            <a:t>Root (\)</a:t>
          </a:r>
        </a:p>
      </dsp:txBody>
      <dsp:txXfrm>
        <a:off x="3472015" y="1703"/>
        <a:ext cx="1272294" cy="636147"/>
      </dsp:txXfrm>
    </dsp:sp>
    <dsp:sp modelId="{87599C54-A6FD-499F-8B63-24CCE38C4041}">
      <dsp:nvSpPr>
        <dsp:cNvPr id="0" name=""/>
        <dsp:cNvSpPr/>
      </dsp:nvSpPr>
      <dsp:spPr>
        <a:xfrm>
          <a:off x="234026" y="905032"/>
          <a:ext cx="1272294" cy="636147"/>
        </a:xfrm>
        <a:prstGeom prst="rect">
          <a:avLst/>
        </a:prstGeom>
        <a:no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dirty="0">
              <a:solidFill>
                <a:schemeClr val="tx1"/>
              </a:solidFill>
            </a:rPr>
            <a:t>Windows</a:t>
          </a:r>
        </a:p>
      </dsp:txBody>
      <dsp:txXfrm>
        <a:off x="234026" y="905032"/>
        <a:ext cx="1272294" cy="636147"/>
      </dsp:txXfrm>
    </dsp:sp>
    <dsp:sp modelId="{D3D17E38-464B-45C9-844F-1B7200B5AA30}">
      <dsp:nvSpPr>
        <dsp:cNvPr id="0" name=""/>
        <dsp:cNvSpPr/>
      </dsp:nvSpPr>
      <dsp:spPr>
        <a:xfrm>
          <a:off x="1773502" y="905032"/>
          <a:ext cx="1272294" cy="636147"/>
        </a:xfrm>
        <a:prstGeom prst="rect">
          <a:avLst/>
        </a:prstGeom>
        <a:no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dirty="0">
              <a:solidFill>
                <a:schemeClr val="tx1"/>
              </a:solidFill>
            </a:rPr>
            <a:t>Program Files</a:t>
          </a:r>
        </a:p>
      </dsp:txBody>
      <dsp:txXfrm>
        <a:off x="1773502" y="905032"/>
        <a:ext cx="1272294" cy="636147"/>
      </dsp:txXfrm>
    </dsp:sp>
    <dsp:sp modelId="{AF9D8AE8-4FCE-44B7-9F40-70F55F672F58}">
      <dsp:nvSpPr>
        <dsp:cNvPr id="0" name=""/>
        <dsp:cNvSpPr/>
      </dsp:nvSpPr>
      <dsp:spPr>
        <a:xfrm>
          <a:off x="2091576" y="1808361"/>
          <a:ext cx="1272294" cy="636147"/>
        </a:xfrm>
        <a:prstGeom prst="rect">
          <a:avLst/>
        </a:prstGeom>
        <a:no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dirty="0">
              <a:solidFill>
                <a:schemeClr val="tx1"/>
              </a:solidFill>
            </a:rPr>
            <a:t>Microsoft Office</a:t>
          </a:r>
        </a:p>
      </dsp:txBody>
      <dsp:txXfrm>
        <a:off x="2091576" y="1808361"/>
        <a:ext cx="1272294" cy="636147"/>
      </dsp:txXfrm>
    </dsp:sp>
    <dsp:sp modelId="{78C19B8D-22AF-4607-85EB-C3CE5C886B2A}">
      <dsp:nvSpPr>
        <dsp:cNvPr id="0" name=""/>
        <dsp:cNvSpPr/>
      </dsp:nvSpPr>
      <dsp:spPr>
        <a:xfrm>
          <a:off x="2091576" y="2711690"/>
          <a:ext cx="1272294" cy="636147"/>
        </a:xfrm>
        <a:prstGeom prst="rect">
          <a:avLst/>
        </a:prstGeom>
        <a:no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dirty="0">
              <a:solidFill>
                <a:schemeClr val="tx1"/>
              </a:solidFill>
            </a:rPr>
            <a:t>Adobe</a:t>
          </a:r>
        </a:p>
      </dsp:txBody>
      <dsp:txXfrm>
        <a:off x="2091576" y="2711690"/>
        <a:ext cx="1272294" cy="636147"/>
      </dsp:txXfrm>
    </dsp:sp>
    <dsp:sp modelId="{14E8BEE4-2154-48D7-8930-156318DB85D6}">
      <dsp:nvSpPr>
        <dsp:cNvPr id="0" name=""/>
        <dsp:cNvSpPr/>
      </dsp:nvSpPr>
      <dsp:spPr>
        <a:xfrm>
          <a:off x="4400790" y="905032"/>
          <a:ext cx="1272294" cy="636147"/>
        </a:xfrm>
        <a:prstGeom prst="rect">
          <a:avLst/>
        </a:prstGeom>
        <a:no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dirty="0">
              <a:solidFill>
                <a:schemeClr val="tx1"/>
              </a:solidFill>
            </a:rPr>
            <a:t>Users</a:t>
          </a:r>
        </a:p>
      </dsp:txBody>
      <dsp:txXfrm>
        <a:off x="4400790" y="905032"/>
        <a:ext cx="1272294" cy="636147"/>
      </dsp:txXfrm>
    </dsp:sp>
    <dsp:sp modelId="{0DEEE9AE-3A9D-4E6F-9276-2AFB6EBA6367}">
      <dsp:nvSpPr>
        <dsp:cNvPr id="0" name=""/>
        <dsp:cNvSpPr/>
      </dsp:nvSpPr>
      <dsp:spPr>
        <a:xfrm>
          <a:off x="3631052" y="1808361"/>
          <a:ext cx="1272294" cy="636147"/>
        </a:xfrm>
        <a:prstGeom prst="rect">
          <a:avLst/>
        </a:prstGeom>
        <a:no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dirty="0">
              <a:solidFill>
                <a:schemeClr val="tx1"/>
              </a:solidFill>
            </a:rPr>
            <a:t>Public</a:t>
          </a:r>
        </a:p>
      </dsp:txBody>
      <dsp:txXfrm>
        <a:off x="3631052" y="1808361"/>
        <a:ext cx="1272294" cy="636147"/>
      </dsp:txXfrm>
    </dsp:sp>
    <dsp:sp modelId="{EB4C4B79-7361-4F0F-BFC9-FEE7C775308E}">
      <dsp:nvSpPr>
        <dsp:cNvPr id="0" name=""/>
        <dsp:cNvSpPr/>
      </dsp:nvSpPr>
      <dsp:spPr>
        <a:xfrm>
          <a:off x="3949126" y="2711690"/>
          <a:ext cx="1272294" cy="636147"/>
        </a:xfrm>
        <a:prstGeom prst="rect">
          <a:avLst/>
        </a:prstGeom>
        <a:no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dirty="0">
              <a:solidFill>
                <a:schemeClr val="tx1"/>
              </a:solidFill>
            </a:rPr>
            <a:t>Public documents</a:t>
          </a:r>
        </a:p>
      </dsp:txBody>
      <dsp:txXfrm>
        <a:off x="3949126" y="2711690"/>
        <a:ext cx="1272294" cy="636147"/>
      </dsp:txXfrm>
    </dsp:sp>
    <dsp:sp modelId="{FD4AF2C6-5D87-41A8-8C95-58A2A0B4ADB4}">
      <dsp:nvSpPr>
        <dsp:cNvPr id="0" name=""/>
        <dsp:cNvSpPr/>
      </dsp:nvSpPr>
      <dsp:spPr>
        <a:xfrm>
          <a:off x="5170529" y="1808361"/>
          <a:ext cx="1272294" cy="636147"/>
        </a:xfrm>
        <a:prstGeom prst="rect">
          <a:avLst/>
        </a:prstGeom>
        <a:no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i="1" kern="1200" dirty="0">
              <a:solidFill>
                <a:schemeClr val="tx1"/>
              </a:solidFill>
            </a:rPr>
            <a:t>Username</a:t>
          </a:r>
        </a:p>
      </dsp:txBody>
      <dsp:txXfrm>
        <a:off x="5170529" y="1808361"/>
        <a:ext cx="1272294" cy="636147"/>
      </dsp:txXfrm>
    </dsp:sp>
    <dsp:sp modelId="{CE0F9D06-9FEC-4E1B-A8FA-30ED8C4992BC}">
      <dsp:nvSpPr>
        <dsp:cNvPr id="0" name=""/>
        <dsp:cNvSpPr/>
      </dsp:nvSpPr>
      <dsp:spPr>
        <a:xfrm>
          <a:off x="5488602" y="2711690"/>
          <a:ext cx="1272294" cy="636147"/>
        </a:xfrm>
        <a:prstGeom prst="rect">
          <a:avLst/>
        </a:prstGeom>
        <a:no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i="0" kern="1200" dirty="0">
              <a:solidFill>
                <a:schemeClr val="tx1"/>
              </a:solidFill>
            </a:rPr>
            <a:t>Documents</a:t>
          </a:r>
        </a:p>
      </dsp:txBody>
      <dsp:txXfrm>
        <a:off x="5488602" y="2711690"/>
        <a:ext cx="1272294" cy="636147"/>
      </dsp:txXfrm>
    </dsp:sp>
    <dsp:sp modelId="{E4ADAD97-0602-485A-84F6-5C7D6C0618E8}">
      <dsp:nvSpPr>
        <dsp:cNvPr id="0" name=""/>
        <dsp:cNvSpPr/>
      </dsp:nvSpPr>
      <dsp:spPr>
        <a:xfrm>
          <a:off x="6710005" y="905032"/>
          <a:ext cx="1272294" cy="636147"/>
        </a:xfrm>
        <a:prstGeom prst="rect">
          <a:avLst/>
        </a:prstGeom>
        <a:no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dirty="0">
              <a:solidFill>
                <a:schemeClr val="tx1"/>
              </a:solidFill>
            </a:rPr>
            <a:t>Forms</a:t>
          </a:r>
        </a:p>
      </dsp:txBody>
      <dsp:txXfrm>
        <a:off x="6710005" y="905032"/>
        <a:ext cx="1272294" cy="636147"/>
      </dsp:txXfrm>
    </dsp:sp>
    <dsp:sp modelId="{E3C6FC4E-0021-42DE-AEEE-57BCF6DA2B3A}">
      <dsp:nvSpPr>
        <dsp:cNvPr id="0" name=""/>
        <dsp:cNvSpPr/>
      </dsp:nvSpPr>
      <dsp:spPr>
        <a:xfrm>
          <a:off x="7028078" y="1808361"/>
          <a:ext cx="1272294" cy="636147"/>
        </a:xfrm>
        <a:prstGeom prst="rect">
          <a:avLst/>
        </a:prstGeom>
        <a:no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dirty="0">
              <a:solidFill>
                <a:schemeClr val="tx1"/>
              </a:solidFill>
            </a:rPr>
            <a:t>Contracts</a:t>
          </a:r>
        </a:p>
      </dsp:txBody>
      <dsp:txXfrm>
        <a:off x="7028078" y="1808361"/>
        <a:ext cx="1272294" cy="636147"/>
      </dsp:txXfrm>
    </dsp:sp>
    <dsp:sp modelId="{340A4FD6-DDFA-4548-B5E0-2A8B2F987246}">
      <dsp:nvSpPr>
        <dsp:cNvPr id="0" name=""/>
        <dsp:cNvSpPr/>
      </dsp:nvSpPr>
      <dsp:spPr>
        <a:xfrm>
          <a:off x="7028078" y="2711690"/>
          <a:ext cx="1272294" cy="636147"/>
        </a:xfrm>
        <a:prstGeom prst="rect">
          <a:avLst/>
        </a:prstGeom>
        <a:no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dirty="0">
              <a:solidFill>
                <a:schemeClr val="tx1"/>
              </a:solidFill>
            </a:rPr>
            <a:t>Wills</a:t>
          </a:r>
        </a:p>
      </dsp:txBody>
      <dsp:txXfrm>
        <a:off x="7028078" y="2711690"/>
        <a:ext cx="1272294" cy="636147"/>
      </dsp:txXfrm>
    </dsp:sp>
    <dsp:sp modelId="{CDBCE377-887D-45B5-A9B0-7268508CBFC5}">
      <dsp:nvSpPr>
        <dsp:cNvPr id="0" name=""/>
        <dsp:cNvSpPr/>
      </dsp:nvSpPr>
      <dsp:spPr>
        <a:xfrm>
          <a:off x="7028078" y="3615019"/>
          <a:ext cx="1272294" cy="636147"/>
        </a:xfrm>
        <a:prstGeom prst="rect">
          <a:avLst/>
        </a:prstGeom>
        <a:no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dirty="0">
              <a:solidFill>
                <a:schemeClr val="tx1"/>
              </a:solidFill>
            </a:rPr>
            <a:t>Court</a:t>
          </a:r>
        </a:p>
      </dsp:txBody>
      <dsp:txXfrm>
        <a:off x="7028078" y="3615019"/>
        <a:ext cx="1272294" cy="636147"/>
      </dsp:txXfrm>
    </dsp:sp>
    <dsp:sp modelId="{6BCC6572-B905-4908-8140-63DFFA19CCDD}">
      <dsp:nvSpPr>
        <dsp:cNvPr id="0" name=""/>
        <dsp:cNvSpPr/>
      </dsp:nvSpPr>
      <dsp:spPr>
        <a:xfrm>
          <a:off x="7028078" y="4518349"/>
          <a:ext cx="1272294" cy="636147"/>
        </a:xfrm>
        <a:prstGeom prst="rect">
          <a:avLst/>
        </a:prstGeom>
        <a:no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dirty="0">
              <a:solidFill>
                <a:schemeClr val="tx1"/>
              </a:solidFill>
            </a:rPr>
            <a:t>Tax</a:t>
          </a:r>
        </a:p>
      </dsp:txBody>
      <dsp:txXfrm>
        <a:off x="7028078" y="4518349"/>
        <a:ext cx="1272294" cy="636147"/>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5890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1588" y="0"/>
            <a:ext cx="2940051" cy="493713"/>
          </a:xfrm>
          <a:prstGeom prst="rect">
            <a:avLst/>
          </a:prstGeom>
          <a:noFill/>
          <a:ln w="9525">
            <a:noFill/>
            <a:miter lim="800000"/>
            <a:headEnd/>
            <a:tailEnd/>
          </a:ln>
          <a:effectLst/>
        </p:spPr>
        <p:txBody>
          <a:bodyPr vert="horz" wrap="square" lIns="19218" tIns="0" rIns="19218" bIns="0" numCol="1" anchor="t" anchorCtr="0" compatLnSpc="1">
            <a:prstTxWarp prst="textNoShape">
              <a:avLst/>
            </a:prstTxWarp>
          </a:bodyPr>
          <a:lstStyle>
            <a:lvl1pPr defTabSz="922338">
              <a:defRPr sz="1000" i="1">
                <a:latin typeface="Arial" charset="0"/>
              </a:defRPr>
            </a:lvl1pPr>
          </a:lstStyle>
          <a:p>
            <a:endParaRPr lang="en-US"/>
          </a:p>
        </p:txBody>
      </p:sp>
      <p:sp>
        <p:nvSpPr>
          <p:cNvPr id="2051" name="Rectangle 3"/>
          <p:cNvSpPr>
            <a:spLocks noGrp="1" noChangeArrowheads="1"/>
          </p:cNvSpPr>
          <p:nvPr>
            <p:ph type="dt" idx="1"/>
          </p:nvPr>
        </p:nvSpPr>
        <p:spPr bwMode="auto">
          <a:xfrm>
            <a:off x="3844925" y="0"/>
            <a:ext cx="2940050" cy="493713"/>
          </a:xfrm>
          <a:prstGeom prst="rect">
            <a:avLst/>
          </a:prstGeom>
          <a:noFill/>
          <a:ln w="9525">
            <a:noFill/>
            <a:miter lim="800000"/>
            <a:headEnd/>
            <a:tailEnd/>
          </a:ln>
          <a:effectLst/>
        </p:spPr>
        <p:txBody>
          <a:bodyPr vert="horz" wrap="square" lIns="19218" tIns="0" rIns="19218" bIns="0" numCol="1" anchor="t" anchorCtr="0" compatLnSpc="1">
            <a:prstTxWarp prst="textNoShape">
              <a:avLst/>
            </a:prstTxWarp>
          </a:bodyPr>
          <a:lstStyle>
            <a:lvl1pPr algn="r" defTabSz="922338">
              <a:defRPr sz="1000" i="1">
                <a:latin typeface="Arial" charset="0"/>
              </a:defRPr>
            </a:lvl1pPr>
          </a:lstStyle>
          <a:p>
            <a:endParaRPr lang="en-US"/>
          </a:p>
        </p:txBody>
      </p:sp>
      <p:sp>
        <p:nvSpPr>
          <p:cNvPr id="25604" name="Rectangle 4"/>
          <p:cNvSpPr>
            <a:spLocks noGrp="1" noRot="1" noChangeAspect="1" noChangeArrowheads="1" noTextEdit="1"/>
          </p:cNvSpPr>
          <p:nvPr>
            <p:ph type="sldImg" idx="2"/>
          </p:nvPr>
        </p:nvSpPr>
        <p:spPr bwMode="auto">
          <a:xfrm>
            <a:off x="936625" y="746125"/>
            <a:ext cx="4910138" cy="3683000"/>
          </a:xfrm>
          <a:prstGeom prst="rect">
            <a:avLst/>
          </a:prstGeom>
          <a:noFill/>
          <a:ln w="12700">
            <a:solidFill>
              <a:schemeClr val="tx1"/>
            </a:solidFill>
            <a:miter lim="800000"/>
            <a:headEnd/>
            <a:tailEnd/>
          </a:ln>
        </p:spPr>
      </p:sp>
      <p:sp>
        <p:nvSpPr>
          <p:cNvPr id="2053" name="Rectangle 5"/>
          <p:cNvSpPr>
            <a:spLocks noGrp="1" noChangeArrowheads="1"/>
          </p:cNvSpPr>
          <p:nvPr>
            <p:ph type="body" sz="quarter" idx="3"/>
          </p:nvPr>
        </p:nvSpPr>
        <p:spPr bwMode="auto">
          <a:xfrm>
            <a:off x="903288" y="4681538"/>
            <a:ext cx="4976812" cy="4435475"/>
          </a:xfrm>
          <a:prstGeom prst="rect">
            <a:avLst/>
          </a:prstGeom>
          <a:noFill/>
          <a:ln w="9525">
            <a:noFill/>
            <a:miter lim="800000"/>
            <a:headEnd/>
            <a:tailEnd/>
          </a:ln>
          <a:effectLst/>
        </p:spPr>
        <p:txBody>
          <a:bodyPr vert="horz" wrap="square" lIns="92885" tIns="46443" rIns="92885" bIns="46443"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2054" name="Rectangle 6"/>
          <p:cNvSpPr>
            <a:spLocks noGrp="1" noChangeArrowheads="1"/>
          </p:cNvSpPr>
          <p:nvPr>
            <p:ph type="ftr" sz="quarter" idx="4"/>
          </p:nvPr>
        </p:nvSpPr>
        <p:spPr bwMode="auto">
          <a:xfrm>
            <a:off x="-1588" y="9363075"/>
            <a:ext cx="2940051" cy="493713"/>
          </a:xfrm>
          <a:prstGeom prst="rect">
            <a:avLst/>
          </a:prstGeom>
          <a:noFill/>
          <a:ln w="9525">
            <a:noFill/>
            <a:miter lim="800000"/>
            <a:headEnd/>
            <a:tailEnd/>
          </a:ln>
          <a:effectLst/>
        </p:spPr>
        <p:txBody>
          <a:bodyPr vert="horz" wrap="square" lIns="19218" tIns="0" rIns="19218" bIns="0" numCol="1" anchor="b" anchorCtr="0" compatLnSpc="1">
            <a:prstTxWarp prst="textNoShape">
              <a:avLst/>
            </a:prstTxWarp>
          </a:bodyPr>
          <a:lstStyle>
            <a:lvl1pPr defTabSz="922338">
              <a:defRPr sz="1000" i="1">
                <a:latin typeface="Arial" charset="0"/>
              </a:defRPr>
            </a:lvl1pPr>
          </a:lstStyle>
          <a:p>
            <a:endParaRPr lang="en-US"/>
          </a:p>
        </p:txBody>
      </p:sp>
      <p:sp>
        <p:nvSpPr>
          <p:cNvPr id="2055" name="Rectangle 7"/>
          <p:cNvSpPr>
            <a:spLocks noGrp="1" noChangeArrowheads="1"/>
          </p:cNvSpPr>
          <p:nvPr>
            <p:ph type="sldNum" sz="quarter" idx="5"/>
          </p:nvPr>
        </p:nvSpPr>
        <p:spPr bwMode="auto">
          <a:xfrm>
            <a:off x="3844925" y="9363075"/>
            <a:ext cx="2940050" cy="493713"/>
          </a:xfrm>
          <a:prstGeom prst="rect">
            <a:avLst/>
          </a:prstGeom>
          <a:noFill/>
          <a:ln w="9525">
            <a:noFill/>
            <a:miter lim="800000"/>
            <a:headEnd/>
            <a:tailEnd/>
          </a:ln>
          <a:effectLst/>
        </p:spPr>
        <p:txBody>
          <a:bodyPr vert="horz" wrap="square" lIns="19218" tIns="0" rIns="19218" bIns="0" numCol="1" anchor="b" anchorCtr="0" compatLnSpc="1">
            <a:prstTxWarp prst="textNoShape">
              <a:avLst/>
            </a:prstTxWarp>
          </a:bodyPr>
          <a:lstStyle>
            <a:lvl1pPr algn="r" defTabSz="922338">
              <a:defRPr sz="1000" i="1">
                <a:latin typeface="Arial" charset="0"/>
              </a:defRPr>
            </a:lvl1pPr>
          </a:lstStyle>
          <a:p>
            <a:fld id="{981EA91C-682A-4264-9ABB-500530C55E10}" type="slidenum">
              <a:rPr lang="en-GB"/>
              <a:pPr/>
              <a:t>‹#›</a:t>
            </a:fld>
            <a:endParaRPr lang="en-GB"/>
          </a:p>
        </p:txBody>
      </p:sp>
    </p:spTree>
    <p:extLst>
      <p:ext uri="{BB962C8B-B14F-4D97-AF65-F5344CB8AC3E}">
        <p14:creationId xmlns:p14="http://schemas.microsoft.com/office/powerpoint/2010/main" val="23305877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p>
            <a:fld id="{96968DAB-D927-432F-BAF4-14E4C6CD2D09}" type="slidenum">
              <a:rPr lang="en-GB"/>
              <a:pPr/>
              <a:t>1</a:t>
            </a:fld>
            <a:endParaRPr lang="en-GB" dirty="0"/>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p:spPr>
        <p:txBody>
          <a:bodyPr/>
          <a:lstStyle/>
          <a:p>
            <a:pPr marL="228600" indent="-228600">
              <a:buFontTx/>
              <a:buAutoNum type="arabicPeriod"/>
            </a:pPr>
            <a:r>
              <a:rPr lang="en-US" dirty="0"/>
              <a:t>Left-hand Bar – Replace FSP by your module code and X by the lecture number.</a:t>
            </a:r>
          </a:p>
          <a:p>
            <a:pPr marL="228600" indent="-228600">
              <a:buFontTx/>
              <a:buAutoNum type="arabicPeriod"/>
            </a:pPr>
            <a:r>
              <a:rPr lang="en-US" dirty="0"/>
              <a:t>Replace Lecture Title</a:t>
            </a:r>
          </a:p>
          <a:p>
            <a:pPr marL="228600" indent="-228600">
              <a:buFontTx/>
              <a:buAutoNum type="arabicPeriod"/>
            </a:pPr>
            <a:r>
              <a:rPr lang="en-US" dirty="0"/>
              <a:t>Replace &lt; Module Name &gt;</a:t>
            </a:r>
          </a:p>
          <a:p>
            <a:pPr marL="228600" indent="-228600">
              <a:buFontTx/>
              <a:buAutoNum type="arabicPeriod"/>
            </a:pPr>
            <a:r>
              <a:rPr lang="en-US" dirty="0"/>
              <a:t>Replace Year and Semester if necessary</a:t>
            </a:r>
          </a:p>
        </p:txBody>
      </p:sp>
    </p:spTree>
    <p:extLst>
      <p:ext uri="{BB962C8B-B14F-4D97-AF65-F5344CB8AC3E}">
        <p14:creationId xmlns:p14="http://schemas.microsoft.com/office/powerpoint/2010/main" val="39122169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a:solidFill>
                  <a:schemeClr val="tx1"/>
                </a:solidFill>
                <a:effectLst/>
                <a:latin typeface="Arial" charset="0"/>
                <a:ea typeface="+mn-ea"/>
                <a:cs typeface="+mn-cs"/>
              </a:rPr>
              <a:t>The $BitMap is </a:t>
            </a:r>
            <a:r>
              <a:rPr lang="en-US" sz="1200" b="1" i="0" kern="1200">
                <a:solidFill>
                  <a:schemeClr val="tx1"/>
                </a:solidFill>
                <a:effectLst/>
                <a:latin typeface="Arial" charset="0"/>
                <a:ea typeface="+mn-ea"/>
                <a:cs typeface="+mn-cs"/>
              </a:rPr>
              <a:t>a special file within the NTFS file system</a:t>
            </a:r>
            <a:r>
              <a:rPr lang="en-US" sz="1200" b="0" i="0" kern="1200">
                <a:solidFill>
                  <a:schemeClr val="tx1"/>
                </a:solidFill>
                <a:effectLst/>
                <a:latin typeface="Arial" charset="0"/>
                <a:ea typeface="+mn-ea"/>
                <a:cs typeface="+mn-cs"/>
              </a:rPr>
              <a:t>. This file keeps track of all of the used and unused clusters on an NTFS volume. </a:t>
            </a:r>
          </a:p>
          <a:p>
            <a:r>
              <a:rPr lang="en-US" sz="1200" b="0" i="0" kern="1200">
                <a:solidFill>
                  <a:schemeClr val="tx1"/>
                </a:solidFill>
                <a:effectLst/>
                <a:latin typeface="Arial" charset="0"/>
                <a:ea typeface="+mn-ea"/>
                <a:cs typeface="+mn-cs"/>
              </a:rPr>
              <a:t>When a file takes up space on the NTFS volume the location is uses is marked out in the $BitMap. </a:t>
            </a:r>
          </a:p>
          <a:p>
            <a:r>
              <a:rPr lang="en-US" sz="1200" b="0" i="0" kern="1200">
                <a:solidFill>
                  <a:schemeClr val="tx1"/>
                </a:solidFill>
                <a:effectLst/>
                <a:latin typeface="Arial" charset="0"/>
                <a:ea typeface="+mn-ea"/>
                <a:cs typeface="+mn-cs"/>
              </a:rPr>
              <a:t>The method of keeping track of cluster allocation is relevatively simple</a:t>
            </a:r>
            <a:endParaRPr lang="en-US"/>
          </a:p>
        </p:txBody>
      </p:sp>
      <p:sp>
        <p:nvSpPr>
          <p:cNvPr id="4" name="Slide Number Placeholder 3"/>
          <p:cNvSpPr>
            <a:spLocks noGrp="1"/>
          </p:cNvSpPr>
          <p:nvPr>
            <p:ph type="sldNum" sz="quarter" idx="5"/>
          </p:nvPr>
        </p:nvSpPr>
        <p:spPr/>
        <p:txBody>
          <a:bodyPr/>
          <a:lstStyle/>
          <a:p>
            <a:fld id="{981EA91C-682A-4264-9ABB-500530C55E10}" type="slidenum">
              <a:rPr lang="en-GB" smtClean="0"/>
              <a:pPr/>
              <a:t>53</a:t>
            </a:fld>
            <a:endParaRPr lang="en-GB"/>
          </a:p>
        </p:txBody>
      </p:sp>
    </p:spTree>
    <p:extLst>
      <p:ext uri="{BB962C8B-B14F-4D97-AF65-F5344CB8AC3E}">
        <p14:creationId xmlns:p14="http://schemas.microsoft.com/office/powerpoint/2010/main" val="566357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a:ln/>
        </p:spPr>
      </p:sp>
      <p:sp>
        <p:nvSpPr>
          <p:cNvPr id="31747" name="Rectangle 3"/>
          <p:cNvSpPr>
            <a:spLocks noGrp="1" noChangeArrowheads="1"/>
          </p:cNvSpPr>
          <p:nvPr>
            <p:ph type="body" idx="1"/>
          </p:nvPr>
        </p:nvSpPr>
        <p:spPr>
          <a:noFill/>
          <a:ln/>
        </p:spPr>
        <p:txBody>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sz="2800" b="1" i="0" u="none" strike="noStrike" kern="1200" cap="none" spc="0" normalizeH="0" baseline="0" noProof="0" dirty="0">
                <a:ln>
                  <a:noFill/>
                </a:ln>
                <a:solidFill>
                  <a:srgbClr val="000000"/>
                </a:solidFill>
                <a:effectLst/>
                <a:uLnTx/>
                <a:uFillTx/>
                <a:latin typeface="Arial Narrow"/>
                <a:ea typeface="+mn-ea"/>
                <a:cs typeface="+mn-cs"/>
              </a:rPr>
              <a:t>Complete Week 1 Activity 1</a:t>
            </a:r>
            <a:endParaRPr kumimoji="0" lang="en-SG" sz="2800" b="1" i="0" u="none" strike="noStrike" kern="1200" cap="none" spc="0" normalizeH="0" baseline="0" noProof="0" dirty="0">
              <a:ln>
                <a:noFill/>
              </a:ln>
              <a:solidFill>
                <a:srgbClr val="000000"/>
              </a:solidFill>
              <a:effectLst/>
              <a:uLnTx/>
              <a:uFillTx/>
              <a:latin typeface="Arial Narrow"/>
              <a:ea typeface="+mn-ea"/>
              <a:cs typeface="+mn-cs"/>
            </a:endParaRPr>
          </a:p>
        </p:txBody>
      </p:sp>
    </p:spTree>
    <p:extLst>
      <p:ext uri="{BB962C8B-B14F-4D97-AF65-F5344CB8AC3E}">
        <p14:creationId xmlns:p14="http://schemas.microsoft.com/office/powerpoint/2010/main" val="22028770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a:ln/>
        </p:spPr>
      </p:sp>
      <p:sp>
        <p:nvSpPr>
          <p:cNvPr id="31747" name="Rectangle 3"/>
          <p:cNvSpPr>
            <a:spLocks noGrp="1" noChangeArrowheads="1"/>
          </p:cNvSpPr>
          <p:nvPr>
            <p:ph type="body" idx="1"/>
          </p:nvPr>
        </p:nvSpPr>
        <p:spPr>
          <a:noFill/>
          <a:ln/>
        </p:spPr>
        <p:txBody>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sz="2800" b="1" i="0" u="none" strike="noStrike" kern="1200" cap="none" spc="0" normalizeH="0" baseline="0" noProof="0" dirty="0">
                <a:ln>
                  <a:noFill/>
                </a:ln>
                <a:solidFill>
                  <a:srgbClr val="000000"/>
                </a:solidFill>
                <a:effectLst/>
                <a:uLnTx/>
                <a:uFillTx/>
                <a:latin typeface="Arial Narrow"/>
                <a:ea typeface="+mn-ea"/>
                <a:cs typeface="+mn-cs"/>
              </a:rPr>
              <a:t>Complete Week 1 Activity 1</a:t>
            </a:r>
            <a:endParaRPr kumimoji="0" lang="en-SG" sz="2800" b="1" i="0" u="none" strike="noStrike" kern="1200" cap="none" spc="0" normalizeH="0" baseline="0" noProof="0" dirty="0">
              <a:ln>
                <a:noFill/>
              </a:ln>
              <a:solidFill>
                <a:srgbClr val="000000"/>
              </a:solidFill>
              <a:effectLst/>
              <a:uLnTx/>
              <a:uFillTx/>
              <a:latin typeface="Arial Narrow"/>
              <a:ea typeface="+mn-ea"/>
              <a:cs typeface="+mn-cs"/>
            </a:endParaRPr>
          </a:p>
        </p:txBody>
      </p:sp>
    </p:spTree>
    <p:extLst>
      <p:ext uri="{BB962C8B-B14F-4D97-AF65-F5344CB8AC3E}">
        <p14:creationId xmlns:p14="http://schemas.microsoft.com/office/powerpoint/2010/main" val="5643031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 very applicable</a:t>
            </a:r>
            <a:r>
              <a:rPr lang="en-US" baseline="0" dirty="0"/>
              <a:t> for SSD</a:t>
            </a:r>
            <a:endParaRPr lang="en-US" dirty="0"/>
          </a:p>
        </p:txBody>
      </p:sp>
      <p:sp>
        <p:nvSpPr>
          <p:cNvPr id="4" name="Slide Number Placeholder 3"/>
          <p:cNvSpPr>
            <a:spLocks noGrp="1"/>
          </p:cNvSpPr>
          <p:nvPr>
            <p:ph type="sldNum" sz="quarter" idx="10"/>
          </p:nvPr>
        </p:nvSpPr>
        <p:spPr/>
        <p:txBody>
          <a:bodyPr/>
          <a:lstStyle/>
          <a:p>
            <a:fld id="{981EA91C-682A-4264-9ABB-500530C55E10}" type="slidenum">
              <a:rPr lang="en-GB" smtClean="0"/>
              <a:pPr/>
              <a:t>18</a:t>
            </a:fld>
            <a:endParaRPr lang="en-GB"/>
          </a:p>
        </p:txBody>
      </p:sp>
    </p:spTree>
    <p:extLst>
      <p:ext uri="{BB962C8B-B14F-4D97-AF65-F5344CB8AC3E}">
        <p14:creationId xmlns:p14="http://schemas.microsoft.com/office/powerpoint/2010/main" val="18552328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 very applicable</a:t>
            </a:r>
            <a:r>
              <a:rPr lang="en-US" baseline="0" dirty="0"/>
              <a:t> for SSD.</a:t>
            </a:r>
            <a:endParaRPr lang="en-US" dirty="0"/>
          </a:p>
        </p:txBody>
      </p:sp>
      <p:sp>
        <p:nvSpPr>
          <p:cNvPr id="4" name="Slide Number Placeholder 3"/>
          <p:cNvSpPr>
            <a:spLocks noGrp="1"/>
          </p:cNvSpPr>
          <p:nvPr>
            <p:ph type="sldNum" sz="quarter" idx="10"/>
          </p:nvPr>
        </p:nvSpPr>
        <p:spPr/>
        <p:txBody>
          <a:bodyPr/>
          <a:lstStyle/>
          <a:p>
            <a:fld id="{981EA91C-682A-4264-9ABB-500530C55E10}" type="slidenum">
              <a:rPr lang="en-GB" smtClean="0"/>
              <a:pPr/>
              <a:t>19</a:t>
            </a:fld>
            <a:endParaRPr lang="en-GB"/>
          </a:p>
        </p:txBody>
      </p:sp>
    </p:spTree>
    <p:extLst>
      <p:ext uri="{BB962C8B-B14F-4D97-AF65-F5344CB8AC3E}">
        <p14:creationId xmlns:p14="http://schemas.microsoft.com/office/powerpoint/2010/main" val="41560819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https://en.wikipedia.org/wiki/Master_boot_record</a:t>
            </a:r>
          </a:p>
          <a:p>
            <a:endParaRPr lang="en-US" dirty="0"/>
          </a:p>
          <a:p>
            <a:r>
              <a:rPr lang="en-US" dirty="0"/>
              <a:t>The MBR holds the information on how the logical partitions, containing file systems, are organized on the</a:t>
            </a:r>
            <a:r>
              <a:rPr lang="en-US" baseline="0" dirty="0"/>
              <a:t> disk</a:t>
            </a:r>
            <a:r>
              <a:rPr lang="en-US" dirty="0"/>
              <a:t>. </a:t>
            </a:r>
          </a:p>
          <a:p>
            <a:r>
              <a:rPr lang="en-US" dirty="0"/>
              <a:t>The MBR also contains executable code to function as a loader for the installed operating system—</a:t>
            </a:r>
          </a:p>
          <a:p>
            <a:r>
              <a:rPr lang="en-US" dirty="0"/>
              <a:t>usually by passing control over to the loader's second stage, or in conjunction with each partition's volume boot record (VBR). </a:t>
            </a:r>
          </a:p>
          <a:p>
            <a:r>
              <a:rPr lang="en-US" dirty="0"/>
              <a:t>This MBR code is usually referred to as a boot loader.</a:t>
            </a:r>
          </a:p>
          <a:p>
            <a:endParaRPr lang="en-US" dirty="0"/>
          </a:p>
          <a:p>
            <a:r>
              <a:rPr lang="en-US" dirty="0"/>
              <a:t>https://en.wikipedia.org/wiki/Volume_boot_record</a:t>
            </a:r>
          </a:p>
          <a:p>
            <a:r>
              <a:rPr lang="en-US" dirty="0"/>
              <a:t>On non-partitioned storage devices, it is the first sector of the device.</a:t>
            </a:r>
          </a:p>
          <a:p>
            <a:r>
              <a:rPr lang="en-US" dirty="0"/>
              <a:t>On partitioned devices, it is the first sector of an individual partition on the device, </a:t>
            </a:r>
          </a:p>
          <a:p>
            <a:r>
              <a:rPr lang="en-US" dirty="0"/>
              <a:t>with the first sector of the entire device being a Master Boot Record (MBR) containing the partition table.</a:t>
            </a:r>
          </a:p>
          <a:p>
            <a:endParaRPr lang="en-US" dirty="0"/>
          </a:p>
        </p:txBody>
      </p:sp>
      <p:sp>
        <p:nvSpPr>
          <p:cNvPr id="4" name="Slide Number Placeholder 3"/>
          <p:cNvSpPr>
            <a:spLocks noGrp="1"/>
          </p:cNvSpPr>
          <p:nvPr>
            <p:ph type="sldNum" sz="quarter" idx="10"/>
          </p:nvPr>
        </p:nvSpPr>
        <p:spPr/>
        <p:txBody>
          <a:bodyPr/>
          <a:lstStyle/>
          <a:p>
            <a:fld id="{981EA91C-682A-4264-9ABB-500530C55E10}" type="slidenum">
              <a:rPr lang="en-GB" smtClean="0"/>
              <a:pPr/>
              <a:t>33</a:t>
            </a:fld>
            <a:endParaRPr lang="en-GB"/>
          </a:p>
        </p:txBody>
      </p:sp>
    </p:spTree>
    <p:extLst>
      <p:ext uri="{BB962C8B-B14F-4D97-AF65-F5344CB8AC3E}">
        <p14:creationId xmlns:p14="http://schemas.microsoft.com/office/powerpoint/2010/main" val="5709053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EOC – End of Content (aka</a:t>
            </a:r>
            <a:r>
              <a:rPr lang="en-US" baseline="0" dirty="0"/>
              <a:t> EOF – End of File)</a:t>
            </a:r>
            <a:endParaRPr lang="en-US" dirty="0"/>
          </a:p>
        </p:txBody>
      </p:sp>
      <p:sp>
        <p:nvSpPr>
          <p:cNvPr id="4" name="Slide Number Placeholder 3"/>
          <p:cNvSpPr>
            <a:spLocks noGrp="1"/>
          </p:cNvSpPr>
          <p:nvPr>
            <p:ph type="sldNum" sz="quarter" idx="10"/>
          </p:nvPr>
        </p:nvSpPr>
        <p:spPr/>
        <p:txBody>
          <a:bodyPr/>
          <a:lstStyle/>
          <a:p>
            <a:fld id="{981EA91C-682A-4264-9ABB-500530C55E10}" type="slidenum">
              <a:rPr lang="en-GB" smtClean="0"/>
              <a:pPr/>
              <a:t>37</a:t>
            </a:fld>
            <a:endParaRPr lang="en-GB"/>
          </a:p>
        </p:txBody>
      </p:sp>
    </p:spTree>
    <p:extLst>
      <p:ext uri="{BB962C8B-B14F-4D97-AF65-F5344CB8AC3E}">
        <p14:creationId xmlns:p14="http://schemas.microsoft.com/office/powerpoint/2010/main" val="1084751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a:ln/>
        </p:spPr>
      </p:sp>
      <p:sp>
        <p:nvSpPr>
          <p:cNvPr id="31747" name="Rectangle 3"/>
          <p:cNvSpPr>
            <a:spLocks noGrp="1" noChangeArrowheads="1"/>
          </p:cNvSpPr>
          <p:nvPr>
            <p:ph type="body" idx="1"/>
          </p:nvPr>
        </p:nvSpPr>
        <p:spPr>
          <a:noFill/>
          <a:ln/>
        </p:spPr>
        <p:txBody>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sz="2800" b="1" i="0" u="none" strike="noStrike" kern="1200" cap="none" spc="0" normalizeH="0" baseline="0" noProof="0" dirty="0">
                <a:ln>
                  <a:noFill/>
                </a:ln>
                <a:solidFill>
                  <a:srgbClr val="000000"/>
                </a:solidFill>
                <a:effectLst/>
                <a:uLnTx/>
                <a:uFillTx/>
                <a:latin typeface="Arial Narrow"/>
                <a:ea typeface="+mn-ea"/>
                <a:cs typeface="+mn-cs"/>
              </a:rPr>
              <a:t>Complete Week 1 Activity 1</a:t>
            </a:r>
            <a:endParaRPr kumimoji="0" lang="en-SG" sz="2800" b="1" i="0" u="none" strike="noStrike" kern="1200" cap="none" spc="0" normalizeH="0" baseline="0" noProof="0" dirty="0">
              <a:ln>
                <a:noFill/>
              </a:ln>
              <a:solidFill>
                <a:srgbClr val="000000"/>
              </a:solidFill>
              <a:effectLst/>
              <a:uLnTx/>
              <a:uFillTx/>
              <a:latin typeface="Arial Narrow"/>
              <a:ea typeface="+mn-ea"/>
              <a:cs typeface="+mn-cs"/>
            </a:endParaRPr>
          </a:p>
        </p:txBody>
      </p:sp>
    </p:spTree>
    <p:extLst>
      <p:ext uri="{BB962C8B-B14F-4D97-AF65-F5344CB8AC3E}">
        <p14:creationId xmlns:p14="http://schemas.microsoft.com/office/powerpoint/2010/main" val="36971267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a:ln/>
        </p:spPr>
      </p:sp>
      <p:sp>
        <p:nvSpPr>
          <p:cNvPr id="31747" name="Rectangle 3"/>
          <p:cNvSpPr>
            <a:spLocks noGrp="1" noChangeArrowheads="1"/>
          </p:cNvSpPr>
          <p:nvPr>
            <p:ph type="body" idx="1"/>
          </p:nvPr>
        </p:nvSpPr>
        <p:spPr>
          <a:noFill/>
          <a:ln/>
        </p:spPr>
        <p:txBody>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sz="2800" b="1" i="0" u="none" strike="noStrike" kern="1200" cap="none" spc="0" normalizeH="0" baseline="0" noProof="0" dirty="0">
                <a:ln>
                  <a:noFill/>
                </a:ln>
                <a:solidFill>
                  <a:srgbClr val="000000"/>
                </a:solidFill>
                <a:effectLst/>
                <a:uLnTx/>
                <a:uFillTx/>
                <a:latin typeface="Arial Narrow"/>
                <a:ea typeface="+mn-ea"/>
                <a:cs typeface="+mn-cs"/>
              </a:rPr>
              <a:t>Complete Week 1 Activity 1</a:t>
            </a:r>
            <a:endParaRPr kumimoji="0" lang="en-SG" sz="2800" b="1" i="0" u="none" strike="noStrike" kern="1200" cap="none" spc="0" normalizeH="0" baseline="0" noProof="0" dirty="0">
              <a:ln>
                <a:noFill/>
              </a:ln>
              <a:solidFill>
                <a:srgbClr val="000000"/>
              </a:solidFill>
              <a:effectLst/>
              <a:uLnTx/>
              <a:uFillTx/>
              <a:latin typeface="Arial Narrow"/>
              <a:ea typeface="+mn-ea"/>
              <a:cs typeface="+mn-cs"/>
            </a:endParaRPr>
          </a:p>
        </p:txBody>
      </p:sp>
    </p:spTree>
    <p:extLst>
      <p:ext uri="{BB962C8B-B14F-4D97-AF65-F5344CB8AC3E}">
        <p14:creationId xmlns:p14="http://schemas.microsoft.com/office/powerpoint/2010/main" val="14467942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a:ln/>
        </p:spPr>
      </p:sp>
      <p:sp>
        <p:nvSpPr>
          <p:cNvPr id="31747" name="Rectangle 3"/>
          <p:cNvSpPr>
            <a:spLocks noGrp="1" noChangeArrowheads="1"/>
          </p:cNvSpPr>
          <p:nvPr>
            <p:ph type="body" idx="1"/>
          </p:nvPr>
        </p:nvSpPr>
        <p:spPr>
          <a:noFill/>
          <a:ln/>
        </p:spPr>
        <p:txBody>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sz="2800" b="1" i="0" u="none" strike="noStrike" kern="1200" cap="none" spc="0" normalizeH="0" baseline="0" noProof="0" dirty="0">
                <a:ln>
                  <a:noFill/>
                </a:ln>
                <a:solidFill>
                  <a:srgbClr val="000000"/>
                </a:solidFill>
                <a:effectLst/>
                <a:uLnTx/>
                <a:uFillTx/>
                <a:latin typeface="Arial Narrow"/>
                <a:ea typeface="+mn-ea"/>
                <a:cs typeface="+mn-cs"/>
              </a:rPr>
              <a:t>Complete Week 1 Activity 1</a:t>
            </a:r>
            <a:endParaRPr kumimoji="0" lang="en-SG" sz="2800" b="1" i="0" u="none" strike="noStrike" kern="1200" cap="none" spc="0" normalizeH="0" baseline="0" noProof="0" dirty="0">
              <a:ln>
                <a:noFill/>
              </a:ln>
              <a:solidFill>
                <a:srgbClr val="000000"/>
              </a:solidFill>
              <a:effectLst/>
              <a:uLnTx/>
              <a:uFillTx/>
              <a:latin typeface="Arial Narrow"/>
              <a:ea typeface="+mn-ea"/>
              <a:cs typeface="+mn-cs"/>
            </a:endParaRPr>
          </a:p>
        </p:txBody>
      </p:sp>
    </p:spTree>
    <p:extLst>
      <p:ext uri="{BB962C8B-B14F-4D97-AF65-F5344CB8AC3E}">
        <p14:creationId xmlns:p14="http://schemas.microsoft.com/office/powerpoint/2010/main" val="4955748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a:ln/>
        </p:spPr>
      </p:sp>
      <p:sp>
        <p:nvSpPr>
          <p:cNvPr id="31747" name="Rectangle 3"/>
          <p:cNvSpPr>
            <a:spLocks noGrp="1" noChangeArrowheads="1"/>
          </p:cNvSpPr>
          <p:nvPr>
            <p:ph type="body" idx="1"/>
          </p:nvPr>
        </p:nvSpPr>
        <p:spPr>
          <a:noFill/>
          <a:ln/>
        </p:spPr>
        <p:txBody>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sz="2800" b="1" i="0" u="none" strike="noStrike" kern="1200" cap="none" spc="0" normalizeH="0" baseline="0" noProof="0" dirty="0">
                <a:ln>
                  <a:noFill/>
                </a:ln>
                <a:solidFill>
                  <a:srgbClr val="000000"/>
                </a:solidFill>
                <a:effectLst/>
                <a:uLnTx/>
                <a:uFillTx/>
                <a:latin typeface="Arial Narrow"/>
                <a:ea typeface="+mn-ea"/>
                <a:cs typeface="+mn-cs"/>
              </a:rPr>
              <a:t>Complete Week 1 Activity 1</a:t>
            </a:r>
            <a:endParaRPr kumimoji="0" lang="en-SG" sz="2800" b="1" i="0" u="none" strike="noStrike" kern="1200" cap="none" spc="0" normalizeH="0" baseline="0" noProof="0" dirty="0">
              <a:ln>
                <a:noFill/>
              </a:ln>
              <a:solidFill>
                <a:srgbClr val="000000"/>
              </a:solidFill>
              <a:effectLst/>
              <a:uLnTx/>
              <a:uFillTx/>
              <a:latin typeface="Arial Narrow"/>
              <a:ea typeface="+mn-ea"/>
              <a:cs typeface="+mn-cs"/>
            </a:endParaRPr>
          </a:p>
        </p:txBody>
      </p:sp>
    </p:spTree>
    <p:extLst>
      <p:ext uri="{BB962C8B-B14F-4D97-AF65-F5344CB8AC3E}">
        <p14:creationId xmlns:p14="http://schemas.microsoft.com/office/powerpoint/2010/main" val="17654684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9154" name="Rectangle 2"/>
          <p:cNvSpPr>
            <a:spLocks noGrp="1" noChangeArrowheads="1"/>
          </p:cNvSpPr>
          <p:nvPr>
            <p:ph type="ctrTitle"/>
          </p:nvPr>
        </p:nvSpPr>
        <p:spPr>
          <a:xfrm>
            <a:off x="914400" y="609600"/>
            <a:ext cx="7620000" cy="838200"/>
          </a:xfrm>
          <a:solidFill>
            <a:srgbClr val="0000FF"/>
          </a:solidFill>
          <a:ln w="9525"/>
        </p:spPr>
        <p:txBody>
          <a:bodyPr anchor="b"/>
          <a:lstStyle>
            <a:lvl1pPr algn="ctr">
              <a:defRPr sz="4000">
                <a:solidFill>
                  <a:srgbClr val="FFFF00"/>
                </a:solidFill>
                <a:effectLst>
                  <a:outerShdw blurRad="38100" dist="38100" dir="2700000" algn="tl">
                    <a:srgbClr val="000000"/>
                  </a:outerShdw>
                </a:effectLst>
              </a:defRPr>
            </a:lvl1pPr>
          </a:lstStyle>
          <a:p>
            <a:r>
              <a:rPr lang="en-US"/>
              <a:t>Chapter</a:t>
            </a:r>
          </a:p>
        </p:txBody>
      </p:sp>
      <p:sp>
        <p:nvSpPr>
          <p:cNvPr id="49155" name="Rectangle 3"/>
          <p:cNvSpPr>
            <a:spLocks noGrp="1" noChangeArrowheads="1"/>
          </p:cNvSpPr>
          <p:nvPr>
            <p:ph type="subTitle" idx="1"/>
          </p:nvPr>
        </p:nvSpPr>
        <p:spPr>
          <a:xfrm>
            <a:off x="4038600" y="2743200"/>
            <a:ext cx="4419600" cy="2895600"/>
          </a:xfrm>
        </p:spPr>
        <p:txBody>
          <a:bodyPr/>
          <a:lstStyle>
            <a:lvl1pPr marL="0" indent="0">
              <a:buFont typeface="Wingdings" pitchFamily="2" charset="2"/>
              <a:buNone/>
              <a:defRPr sz="4800">
                <a:latin typeface="Verdana" pitchFamily="34" charset="0"/>
              </a:defRPr>
            </a:lvl1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5"/>
          <p:cNvSpPr>
            <a:spLocks noGrp="1" noChangeArrowheads="1"/>
          </p:cNvSpPr>
          <p:nvPr>
            <p:ph type="sldNum" sz="quarter" idx="10"/>
          </p:nvPr>
        </p:nvSpPr>
        <p:spPr/>
        <p:txBody>
          <a:bodyPr/>
          <a:lstStyle>
            <a:lvl1pPr>
              <a:defRPr/>
            </a:lvl1pPr>
          </a:lstStyle>
          <a:p>
            <a:r>
              <a:rPr lang="en-US"/>
              <a:t>  Lecture 1  slide</a:t>
            </a:r>
            <a:fld id="{024F30DD-3833-4699-9071-53B055338EC3}" type="slidenum">
              <a:rPr lang="en-US">
                <a:solidFill>
                  <a:srgbClr val="FF0000"/>
                </a:solidFill>
              </a: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6100" y="0"/>
            <a:ext cx="2247900" cy="6248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2400" y="0"/>
            <a:ext cx="6591300" cy="6248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5"/>
          <p:cNvSpPr>
            <a:spLocks noGrp="1" noChangeArrowheads="1"/>
          </p:cNvSpPr>
          <p:nvPr>
            <p:ph type="sldNum" sz="quarter" idx="10"/>
          </p:nvPr>
        </p:nvSpPr>
        <p:spPr/>
        <p:txBody>
          <a:bodyPr/>
          <a:lstStyle>
            <a:lvl1pPr>
              <a:defRPr/>
            </a:lvl1pPr>
          </a:lstStyle>
          <a:p>
            <a:r>
              <a:rPr lang="en-US"/>
              <a:t>  Lecture 1  slide</a:t>
            </a:r>
            <a:fld id="{A70D10B6-495A-4E5A-82CC-FC79817E8E25}" type="slidenum">
              <a:rPr lang="en-US">
                <a:solidFill>
                  <a:srgbClr val="FF0000"/>
                </a:solidFill>
              </a: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8991600" cy="685800"/>
          </a:xfrm>
        </p:spPr>
        <p:txBody>
          <a:bodyPr/>
          <a:lstStyle/>
          <a:p>
            <a:r>
              <a:rPr lang="en-US"/>
              <a:t>Click to edit Master title style</a:t>
            </a:r>
          </a:p>
        </p:txBody>
      </p:sp>
      <p:sp>
        <p:nvSpPr>
          <p:cNvPr id="3" name="Text Placeholder 2"/>
          <p:cNvSpPr>
            <a:spLocks noGrp="1"/>
          </p:cNvSpPr>
          <p:nvPr>
            <p:ph type="body" sz="half" idx="1"/>
          </p:nvPr>
        </p:nvSpPr>
        <p:spPr>
          <a:xfrm>
            <a:off x="381000" y="1066800"/>
            <a:ext cx="4000500"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33900" y="1066800"/>
            <a:ext cx="4000500"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5"/>
          <p:cNvSpPr>
            <a:spLocks noGrp="1" noChangeArrowheads="1"/>
          </p:cNvSpPr>
          <p:nvPr>
            <p:ph type="sldNum" sz="quarter" idx="10"/>
          </p:nvPr>
        </p:nvSpPr>
        <p:spPr>
          <a:ln/>
        </p:spPr>
        <p:txBody>
          <a:bodyPr/>
          <a:lstStyle>
            <a:lvl1pPr>
              <a:defRPr/>
            </a:lvl1pPr>
          </a:lstStyle>
          <a:p>
            <a:r>
              <a:rPr lang="en-US"/>
              <a:t>slide</a:t>
            </a:r>
            <a:fld id="{1C03BFBB-5B0A-4B81-B724-61598F635569}" type="slidenum">
              <a:rPr lang="en-US">
                <a:solidFill>
                  <a:srgbClr val="FF0000"/>
                </a:solidFill>
              </a: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8991600" cy="685800"/>
          </a:xfrm>
        </p:spPr>
        <p:txBody>
          <a:bodyPr/>
          <a:lstStyle/>
          <a:p>
            <a:r>
              <a:rPr lang="en-US"/>
              <a:t>Click to edit Master title style</a:t>
            </a:r>
          </a:p>
        </p:txBody>
      </p:sp>
      <p:sp>
        <p:nvSpPr>
          <p:cNvPr id="3" name="Text Placeholder 2"/>
          <p:cNvSpPr>
            <a:spLocks noGrp="1"/>
          </p:cNvSpPr>
          <p:nvPr>
            <p:ph type="body" sz="half" idx="1"/>
          </p:nvPr>
        </p:nvSpPr>
        <p:spPr>
          <a:xfrm>
            <a:off x="381000" y="1066800"/>
            <a:ext cx="4000500"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533900" y="1066800"/>
            <a:ext cx="4000500"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533900" y="3733800"/>
            <a:ext cx="4000500"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15"/>
          <p:cNvSpPr>
            <a:spLocks noGrp="1" noChangeArrowheads="1"/>
          </p:cNvSpPr>
          <p:nvPr>
            <p:ph type="sldNum" sz="quarter" idx="10"/>
          </p:nvPr>
        </p:nvSpPr>
        <p:spPr/>
        <p:txBody>
          <a:bodyPr/>
          <a:lstStyle>
            <a:lvl1pPr>
              <a:defRPr/>
            </a:lvl1pPr>
          </a:lstStyle>
          <a:p>
            <a:r>
              <a:rPr lang="en-US"/>
              <a:t>    slide</a:t>
            </a:r>
            <a:fld id="{26078C50-D7FF-4F3B-9E08-71D5368D3168}" type="slidenum">
              <a:rPr lang="en-US">
                <a:solidFill>
                  <a:srgbClr val="FF0000"/>
                </a:solidFill>
              </a:rPr>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533400"/>
            <a:ext cx="5867400" cy="457200"/>
          </a:xfrm>
        </p:spPr>
        <p:txBody>
          <a:bodyPr/>
          <a:lstStyle/>
          <a:p>
            <a:r>
              <a:rPr lang="en-US"/>
              <a:t>Click to edit Master title style</a:t>
            </a:r>
          </a:p>
        </p:txBody>
      </p:sp>
      <p:sp>
        <p:nvSpPr>
          <p:cNvPr id="3" name="Table Placeholder 2"/>
          <p:cNvSpPr>
            <a:spLocks noGrp="1"/>
          </p:cNvSpPr>
          <p:nvPr>
            <p:ph type="tbl" idx="1"/>
          </p:nvPr>
        </p:nvSpPr>
        <p:spPr>
          <a:xfrm>
            <a:off x="457200" y="1066800"/>
            <a:ext cx="8382000" cy="5181600"/>
          </a:xfrm>
        </p:spPr>
        <p:txBody>
          <a:bodyPr/>
          <a:lstStyle/>
          <a:p>
            <a:pPr lvl="0"/>
            <a:endParaRPr lang="en-US" noProof="0"/>
          </a:p>
        </p:txBody>
      </p:sp>
      <p:sp>
        <p:nvSpPr>
          <p:cNvPr id="4" name="Slide Number Placeholder 5"/>
          <p:cNvSpPr>
            <a:spLocks noGrp="1"/>
          </p:cNvSpPr>
          <p:nvPr>
            <p:ph type="sldNum" sz="quarter" idx="10"/>
          </p:nvPr>
        </p:nvSpPr>
        <p:spPr>
          <a:xfrm>
            <a:off x="6553200" y="6248400"/>
            <a:ext cx="2133600" cy="457200"/>
          </a:xfrm>
        </p:spPr>
        <p:txBody>
          <a:bodyPr/>
          <a:lstStyle>
            <a:lvl1pPr>
              <a:spcBef>
                <a:spcPts val="220"/>
              </a:spcBef>
              <a:defRPr/>
            </a:lvl1pPr>
          </a:lstStyle>
          <a:p>
            <a:pPr>
              <a:defRPr/>
            </a:pPr>
            <a:r>
              <a:rPr lang="en-US"/>
              <a:t> Lecture 4</a:t>
            </a:r>
            <a:r>
              <a:rPr lang="en-US">
                <a:solidFill>
                  <a:srgbClr val="FF0000"/>
                </a:solidFill>
              </a:rPr>
              <a:t> </a:t>
            </a:r>
          </a:p>
          <a:p>
            <a:pPr>
              <a:defRPr/>
            </a:pPr>
            <a:r>
              <a:rPr lang="en-US"/>
              <a:t>Slide </a:t>
            </a:r>
            <a:fld id="{4C48CB74-4F11-4569-B8DA-893A20C77F88}" type="slidenum">
              <a:rPr lang="en-US"/>
              <a:pPr>
                <a:defRPr/>
              </a:pPr>
              <a:t>‹#›</a:t>
            </a:fld>
            <a:endParaRPr lang="en-US"/>
          </a:p>
        </p:txBody>
      </p:sp>
    </p:spTree>
    <p:extLst>
      <p:ext uri="{BB962C8B-B14F-4D97-AF65-F5344CB8AC3E}">
        <p14:creationId xmlns:p14="http://schemas.microsoft.com/office/powerpoint/2010/main" val="2172542077"/>
      </p:ext>
    </p:extLst>
  </p:cSld>
  <p:clrMapOvr>
    <a:masterClrMapping/>
  </p:clrMapOvr>
  <p:transition>
    <p:cover dir="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9154" name="Rectangle 2"/>
          <p:cNvSpPr>
            <a:spLocks noGrp="1" noChangeArrowheads="1"/>
          </p:cNvSpPr>
          <p:nvPr>
            <p:ph type="ctrTitle"/>
          </p:nvPr>
        </p:nvSpPr>
        <p:spPr>
          <a:xfrm>
            <a:off x="914400" y="609600"/>
            <a:ext cx="7620000" cy="838200"/>
          </a:xfrm>
          <a:solidFill>
            <a:srgbClr val="0000FF"/>
          </a:solidFill>
          <a:ln w="9525"/>
        </p:spPr>
        <p:txBody>
          <a:bodyPr anchor="b"/>
          <a:lstStyle>
            <a:lvl1pPr algn="ctr">
              <a:defRPr sz="4000">
                <a:solidFill>
                  <a:srgbClr val="FFFF00"/>
                </a:solidFill>
                <a:effectLst>
                  <a:outerShdw blurRad="38100" dist="38100" dir="2700000" algn="tl">
                    <a:srgbClr val="000000"/>
                  </a:outerShdw>
                </a:effectLst>
              </a:defRPr>
            </a:lvl1pPr>
          </a:lstStyle>
          <a:p>
            <a:r>
              <a:rPr lang="en-US"/>
              <a:t>Chapter</a:t>
            </a:r>
          </a:p>
        </p:txBody>
      </p:sp>
      <p:sp>
        <p:nvSpPr>
          <p:cNvPr id="49155" name="Rectangle 3"/>
          <p:cNvSpPr>
            <a:spLocks noGrp="1" noChangeArrowheads="1"/>
          </p:cNvSpPr>
          <p:nvPr>
            <p:ph type="subTitle" idx="1"/>
          </p:nvPr>
        </p:nvSpPr>
        <p:spPr>
          <a:xfrm>
            <a:off x="4038600" y="2743200"/>
            <a:ext cx="4419600" cy="2895600"/>
          </a:xfrm>
        </p:spPr>
        <p:txBody>
          <a:bodyPr/>
          <a:lstStyle>
            <a:lvl1pPr marL="0" indent="0">
              <a:buFont typeface="Wingdings" pitchFamily="2" charset="2"/>
              <a:buNone/>
              <a:defRPr sz="4800">
                <a:latin typeface="Verdana" pitchFamily="34" charset="0"/>
              </a:defRPr>
            </a:lvl1pPr>
          </a:lstStyle>
          <a:p>
            <a:r>
              <a:rPr lang="en-US"/>
              <a:t>Click to edit Master subtitle style</a:t>
            </a:r>
          </a:p>
        </p:txBody>
      </p:sp>
    </p:spTree>
    <p:extLst>
      <p:ext uri="{BB962C8B-B14F-4D97-AF65-F5344CB8AC3E}">
        <p14:creationId xmlns:p14="http://schemas.microsoft.com/office/powerpoint/2010/main" val="21981355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5"/>
          <p:cNvSpPr>
            <a:spLocks noGrp="1" noChangeArrowheads="1"/>
          </p:cNvSpPr>
          <p:nvPr>
            <p:ph type="sldNum" sz="quarter" idx="10"/>
          </p:nvPr>
        </p:nvSpPr>
        <p:spPr/>
        <p:txBody>
          <a:bodyPr/>
          <a:lstStyle>
            <a:lvl1pPr>
              <a:defRPr/>
            </a:lvl1pPr>
          </a:lstStyle>
          <a:p>
            <a:r>
              <a:rPr lang="en-US"/>
              <a:t>    slide</a:t>
            </a:r>
            <a:fld id="{CD1E3C00-1CCA-42EC-B01C-177DBAD4B2D1}" type="slidenum">
              <a:rPr lang="en-US">
                <a:solidFill>
                  <a:srgbClr val="FF0000"/>
                </a:solidFill>
              </a:rPr>
              <a:pPr/>
              <a:t>‹#›</a:t>
            </a:fld>
            <a:endParaRPr lang="en-US"/>
          </a:p>
        </p:txBody>
      </p:sp>
    </p:spTree>
    <p:extLst>
      <p:ext uri="{BB962C8B-B14F-4D97-AF65-F5344CB8AC3E}">
        <p14:creationId xmlns:p14="http://schemas.microsoft.com/office/powerpoint/2010/main" val="8201834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5"/>
          <p:cNvSpPr>
            <a:spLocks noGrp="1" noChangeArrowheads="1"/>
          </p:cNvSpPr>
          <p:nvPr>
            <p:ph type="sldNum" sz="quarter" idx="10"/>
          </p:nvPr>
        </p:nvSpPr>
        <p:spPr/>
        <p:txBody>
          <a:bodyPr/>
          <a:lstStyle>
            <a:lvl1pPr>
              <a:defRPr/>
            </a:lvl1pPr>
          </a:lstStyle>
          <a:p>
            <a:r>
              <a:rPr lang="en-US"/>
              <a:t>  Lecture 1  slide</a:t>
            </a:r>
            <a:fld id="{0C26A06C-9070-4A8E-B687-61C947234CD4}" type="slidenum">
              <a:rPr lang="en-US">
                <a:solidFill>
                  <a:srgbClr val="FF0000"/>
                </a:solidFill>
              </a:rPr>
              <a:pPr/>
              <a:t>‹#›</a:t>
            </a:fld>
            <a:endParaRPr lang="en-US"/>
          </a:p>
        </p:txBody>
      </p:sp>
    </p:spTree>
    <p:extLst>
      <p:ext uri="{BB962C8B-B14F-4D97-AF65-F5344CB8AC3E}">
        <p14:creationId xmlns:p14="http://schemas.microsoft.com/office/powerpoint/2010/main" val="158729250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1000" y="1066800"/>
            <a:ext cx="40005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33900" y="1066800"/>
            <a:ext cx="40005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5"/>
          <p:cNvSpPr>
            <a:spLocks noGrp="1" noChangeArrowheads="1"/>
          </p:cNvSpPr>
          <p:nvPr>
            <p:ph type="sldNum" sz="quarter" idx="10"/>
          </p:nvPr>
        </p:nvSpPr>
        <p:spPr/>
        <p:txBody>
          <a:bodyPr/>
          <a:lstStyle>
            <a:lvl1pPr>
              <a:defRPr/>
            </a:lvl1pPr>
          </a:lstStyle>
          <a:p>
            <a:r>
              <a:rPr lang="en-US"/>
              <a:t>  Lecture 1  slide</a:t>
            </a:r>
            <a:fld id="{378752D7-BD66-4972-98AF-6E8DAE2B30BE}" type="slidenum">
              <a:rPr lang="en-US">
                <a:solidFill>
                  <a:srgbClr val="FF0000"/>
                </a:solidFill>
              </a:rPr>
              <a:pPr/>
              <a:t>‹#›</a:t>
            </a:fld>
            <a:endParaRPr lang="en-US"/>
          </a:p>
        </p:txBody>
      </p:sp>
    </p:spTree>
    <p:extLst>
      <p:ext uri="{BB962C8B-B14F-4D97-AF65-F5344CB8AC3E}">
        <p14:creationId xmlns:p14="http://schemas.microsoft.com/office/powerpoint/2010/main" val="5164580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5"/>
          <p:cNvSpPr>
            <a:spLocks noGrp="1" noChangeArrowheads="1"/>
          </p:cNvSpPr>
          <p:nvPr>
            <p:ph type="sldNum" sz="quarter" idx="10"/>
          </p:nvPr>
        </p:nvSpPr>
        <p:spPr/>
        <p:txBody>
          <a:bodyPr/>
          <a:lstStyle>
            <a:lvl1pPr>
              <a:defRPr/>
            </a:lvl1pPr>
          </a:lstStyle>
          <a:p>
            <a:r>
              <a:rPr lang="en-US"/>
              <a:t>  Lecture 1  slide</a:t>
            </a:r>
            <a:fld id="{0A945A3D-922A-4F70-9C87-005A23351DFE}" type="slidenum">
              <a:rPr lang="en-US">
                <a:solidFill>
                  <a:srgbClr val="FF0000"/>
                </a:solidFill>
              </a:rPr>
              <a:pPr/>
              <a:t>‹#›</a:t>
            </a:fld>
            <a:endParaRPr lang="en-US"/>
          </a:p>
        </p:txBody>
      </p:sp>
    </p:spTree>
    <p:extLst>
      <p:ext uri="{BB962C8B-B14F-4D97-AF65-F5344CB8AC3E}">
        <p14:creationId xmlns:p14="http://schemas.microsoft.com/office/powerpoint/2010/main" val="1237579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5"/>
          <p:cNvSpPr>
            <a:spLocks noGrp="1" noChangeArrowheads="1"/>
          </p:cNvSpPr>
          <p:nvPr>
            <p:ph type="sldNum" sz="quarter" idx="10"/>
          </p:nvPr>
        </p:nvSpPr>
        <p:spPr/>
        <p:txBody>
          <a:bodyPr/>
          <a:lstStyle>
            <a:lvl1pPr>
              <a:defRPr/>
            </a:lvl1pPr>
          </a:lstStyle>
          <a:p>
            <a:r>
              <a:rPr lang="en-US"/>
              <a:t>    slide</a:t>
            </a:r>
            <a:fld id="{CD1E3C00-1CCA-42EC-B01C-177DBAD4B2D1}" type="slidenum">
              <a:rPr lang="en-US">
                <a:solidFill>
                  <a:srgbClr val="FF0000"/>
                </a:solidFill>
              </a:rPr>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5"/>
          <p:cNvSpPr>
            <a:spLocks noGrp="1" noChangeArrowheads="1"/>
          </p:cNvSpPr>
          <p:nvPr>
            <p:ph type="sldNum" sz="quarter" idx="10"/>
          </p:nvPr>
        </p:nvSpPr>
        <p:spPr/>
        <p:txBody>
          <a:bodyPr/>
          <a:lstStyle>
            <a:lvl1pPr>
              <a:defRPr/>
            </a:lvl1pPr>
          </a:lstStyle>
          <a:p>
            <a:r>
              <a:rPr lang="en-US"/>
              <a:t>  Lecture 1  slide</a:t>
            </a:r>
            <a:fld id="{4D887614-A9B7-4631-AE2F-C75E25F11505}" type="slidenum">
              <a:rPr lang="en-US">
                <a:solidFill>
                  <a:srgbClr val="FF0000"/>
                </a:solidFill>
              </a:rPr>
              <a:pPr/>
              <a:t>‹#›</a:t>
            </a:fld>
            <a:endParaRPr lang="en-US"/>
          </a:p>
        </p:txBody>
      </p:sp>
    </p:spTree>
    <p:extLst>
      <p:ext uri="{BB962C8B-B14F-4D97-AF65-F5344CB8AC3E}">
        <p14:creationId xmlns:p14="http://schemas.microsoft.com/office/powerpoint/2010/main" val="23326778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5"/>
          <p:cNvSpPr>
            <a:spLocks noGrp="1" noChangeArrowheads="1"/>
          </p:cNvSpPr>
          <p:nvPr>
            <p:ph type="sldNum" sz="quarter" idx="10"/>
          </p:nvPr>
        </p:nvSpPr>
        <p:spPr/>
        <p:txBody>
          <a:bodyPr/>
          <a:lstStyle>
            <a:lvl1pPr>
              <a:defRPr/>
            </a:lvl1pPr>
          </a:lstStyle>
          <a:p>
            <a:r>
              <a:rPr lang="en-US"/>
              <a:t>  Lecture 1  slide</a:t>
            </a:r>
            <a:fld id="{A064A8E4-5CFD-40C7-A9F8-40CC00C3BCDF}" type="slidenum">
              <a:rPr lang="en-US">
                <a:solidFill>
                  <a:srgbClr val="FF0000"/>
                </a:solidFill>
              </a:rPr>
              <a:pPr/>
              <a:t>‹#›</a:t>
            </a:fld>
            <a:endParaRPr lang="en-US"/>
          </a:p>
        </p:txBody>
      </p:sp>
    </p:spTree>
    <p:extLst>
      <p:ext uri="{BB962C8B-B14F-4D97-AF65-F5344CB8AC3E}">
        <p14:creationId xmlns:p14="http://schemas.microsoft.com/office/powerpoint/2010/main" val="348565476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5"/>
          <p:cNvSpPr>
            <a:spLocks noGrp="1" noChangeArrowheads="1"/>
          </p:cNvSpPr>
          <p:nvPr>
            <p:ph type="sldNum" sz="quarter" idx="10"/>
          </p:nvPr>
        </p:nvSpPr>
        <p:spPr/>
        <p:txBody>
          <a:bodyPr/>
          <a:lstStyle>
            <a:lvl1pPr>
              <a:defRPr/>
            </a:lvl1pPr>
          </a:lstStyle>
          <a:p>
            <a:r>
              <a:rPr lang="en-US"/>
              <a:t>  Lecture 1  slide</a:t>
            </a:r>
            <a:fld id="{DB0E967E-D904-4044-9324-686F4808CDEA}" type="slidenum">
              <a:rPr lang="en-US">
                <a:solidFill>
                  <a:srgbClr val="FF0000"/>
                </a:solidFill>
              </a:rPr>
              <a:pPr/>
              <a:t>‹#›</a:t>
            </a:fld>
            <a:endParaRPr lang="en-US"/>
          </a:p>
        </p:txBody>
      </p:sp>
    </p:spTree>
    <p:extLst>
      <p:ext uri="{BB962C8B-B14F-4D97-AF65-F5344CB8AC3E}">
        <p14:creationId xmlns:p14="http://schemas.microsoft.com/office/powerpoint/2010/main" val="376957169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5"/>
          <p:cNvSpPr>
            <a:spLocks noGrp="1" noChangeArrowheads="1"/>
          </p:cNvSpPr>
          <p:nvPr>
            <p:ph type="sldNum" sz="quarter" idx="10"/>
          </p:nvPr>
        </p:nvSpPr>
        <p:spPr/>
        <p:txBody>
          <a:bodyPr/>
          <a:lstStyle>
            <a:lvl1pPr>
              <a:defRPr/>
            </a:lvl1pPr>
          </a:lstStyle>
          <a:p>
            <a:r>
              <a:rPr lang="en-US"/>
              <a:t>  Lecture 1  slide</a:t>
            </a:r>
            <a:fld id="{461A602D-37C2-4D03-9F6E-2E562A0C300F}" type="slidenum">
              <a:rPr lang="en-US">
                <a:solidFill>
                  <a:srgbClr val="FF0000"/>
                </a:solidFill>
              </a:rPr>
              <a:pPr/>
              <a:t>‹#›</a:t>
            </a:fld>
            <a:endParaRPr lang="en-US"/>
          </a:p>
        </p:txBody>
      </p:sp>
    </p:spTree>
    <p:extLst>
      <p:ext uri="{BB962C8B-B14F-4D97-AF65-F5344CB8AC3E}">
        <p14:creationId xmlns:p14="http://schemas.microsoft.com/office/powerpoint/2010/main" val="338629645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5"/>
          <p:cNvSpPr>
            <a:spLocks noGrp="1" noChangeArrowheads="1"/>
          </p:cNvSpPr>
          <p:nvPr>
            <p:ph type="sldNum" sz="quarter" idx="10"/>
          </p:nvPr>
        </p:nvSpPr>
        <p:spPr/>
        <p:txBody>
          <a:bodyPr/>
          <a:lstStyle>
            <a:lvl1pPr>
              <a:defRPr/>
            </a:lvl1pPr>
          </a:lstStyle>
          <a:p>
            <a:r>
              <a:rPr lang="en-US"/>
              <a:t>  Lecture 1  slide</a:t>
            </a:r>
            <a:fld id="{024F30DD-3833-4699-9071-53B055338EC3}" type="slidenum">
              <a:rPr lang="en-US">
                <a:solidFill>
                  <a:srgbClr val="FF0000"/>
                </a:solidFill>
              </a:rPr>
              <a:pPr/>
              <a:t>‹#›</a:t>
            </a:fld>
            <a:endParaRPr lang="en-US"/>
          </a:p>
        </p:txBody>
      </p:sp>
    </p:spTree>
    <p:extLst>
      <p:ext uri="{BB962C8B-B14F-4D97-AF65-F5344CB8AC3E}">
        <p14:creationId xmlns:p14="http://schemas.microsoft.com/office/powerpoint/2010/main" val="161374390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6100" y="0"/>
            <a:ext cx="2247900" cy="6248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2400" y="0"/>
            <a:ext cx="6591300" cy="6248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5"/>
          <p:cNvSpPr>
            <a:spLocks noGrp="1" noChangeArrowheads="1"/>
          </p:cNvSpPr>
          <p:nvPr>
            <p:ph type="sldNum" sz="quarter" idx="10"/>
          </p:nvPr>
        </p:nvSpPr>
        <p:spPr/>
        <p:txBody>
          <a:bodyPr/>
          <a:lstStyle>
            <a:lvl1pPr>
              <a:defRPr/>
            </a:lvl1pPr>
          </a:lstStyle>
          <a:p>
            <a:r>
              <a:rPr lang="en-US"/>
              <a:t>  Lecture 1  slide</a:t>
            </a:r>
            <a:fld id="{A70D10B6-495A-4E5A-82CC-FC79817E8E25}" type="slidenum">
              <a:rPr lang="en-US">
                <a:solidFill>
                  <a:srgbClr val="FF0000"/>
                </a:solidFill>
              </a:rPr>
              <a:pPr/>
              <a:t>‹#›</a:t>
            </a:fld>
            <a:endParaRPr lang="en-US"/>
          </a:p>
        </p:txBody>
      </p:sp>
    </p:spTree>
    <p:extLst>
      <p:ext uri="{BB962C8B-B14F-4D97-AF65-F5344CB8AC3E}">
        <p14:creationId xmlns:p14="http://schemas.microsoft.com/office/powerpoint/2010/main" val="356428120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8991600" cy="685800"/>
          </a:xfrm>
        </p:spPr>
        <p:txBody>
          <a:bodyPr/>
          <a:lstStyle/>
          <a:p>
            <a:r>
              <a:rPr lang="en-US"/>
              <a:t>Click to edit Master title style</a:t>
            </a:r>
          </a:p>
        </p:txBody>
      </p:sp>
      <p:sp>
        <p:nvSpPr>
          <p:cNvPr id="3" name="Text Placeholder 2"/>
          <p:cNvSpPr>
            <a:spLocks noGrp="1"/>
          </p:cNvSpPr>
          <p:nvPr>
            <p:ph type="body" sz="half" idx="1"/>
          </p:nvPr>
        </p:nvSpPr>
        <p:spPr>
          <a:xfrm>
            <a:off x="381000" y="1066800"/>
            <a:ext cx="4000500"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33900" y="1066800"/>
            <a:ext cx="4000500"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5"/>
          <p:cNvSpPr>
            <a:spLocks noGrp="1" noChangeArrowheads="1"/>
          </p:cNvSpPr>
          <p:nvPr>
            <p:ph type="sldNum" sz="quarter" idx="10"/>
          </p:nvPr>
        </p:nvSpPr>
        <p:spPr>
          <a:ln/>
        </p:spPr>
        <p:txBody>
          <a:bodyPr/>
          <a:lstStyle>
            <a:lvl1pPr>
              <a:defRPr/>
            </a:lvl1pPr>
          </a:lstStyle>
          <a:p>
            <a:r>
              <a:rPr lang="en-US"/>
              <a:t>slide</a:t>
            </a:r>
            <a:fld id="{1C03BFBB-5B0A-4B81-B724-61598F635569}" type="slidenum">
              <a:rPr lang="en-US">
                <a:solidFill>
                  <a:srgbClr val="FF0000"/>
                </a:solidFill>
              </a:rPr>
              <a:pPr/>
              <a:t>‹#›</a:t>
            </a:fld>
            <a:endParaRPr lang="en-US"/>
          </a:p>
        </p:txBody>
      </p:sp>
    </p:spTree>
    <p:extLst>
      <p:ext uri="{BB962C8B-B14F-4D97-AF65-F5344CB8AC3E}">
        <p14:creationId xmlns:p14="http://schemas.microsoft.com/office/powerpoint/2010/main" val="21778441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8991600" cy="685800"/>
          </a:xfrm>
        </p:spPr>
        <p:txBody>
          <a:bodyPr/>
          <a:lstStyle/>
          <a:p>
            <a:r>
              <a:rPr lang="en-US"/>
              <a:t>Click to edit Master title style</a:t>
            </a:r>
          </a:p>
        </p:txBody>
      </p:sp>
      <p:sp>
        <p:nvSpPr>
          <p:cNvPr id="3" name="Text Placeholder 2"/>
          <p:cNvSpPr>
            <a:spLocks noGrp="1"/>
          </p:cNvSpPr>
          <p:nvPr>
            <p:ph type="body" sz="half" idx="1"/>
          </p:nvPr>
        </p:nvSpPr>
        <p:spPr>
          <a:xfrm>
            <a:off x="381000" y="1066800"/>
            <a:ext cx="4000500"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533900" y="1066800"/>
            <a:ext cx="4000500"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533900" y="3733800"/>
            <a:ext cx="4000500"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15"/>
          <p:cNvSpPr>
            <a:spLocks noGrp="1" noChangeArrowheads="1"/>
          </p:cNvSpPr>
          <p:nvPr>
            <p:ph type="sldNum" sz="quarter" idx="10"/>
          </p:nvPr>
        </p:nvSpPr>
        <p:spPr/>
        <p:txBody>
          <a:bodyPr/>
          <a:lstStyle>
            <a:lvl1pPr>
              <a:defRPr/>
            </a:lvl1pPr>
          </a:lstStyle>
          <a:p>
            <a:r>
              <a:rPr lang="en-US"/>
              <a:t>    slide</a:t>
            </a:r>
            <a:fld id="{26078C50-D7FF-4F3B-9E08-71D5368D3168}" type="slidenum">
              <a:rPr lang="en-US">
                <a:solidFill>
                  <a:srgbClr val="FF0000"/>
                </a:solidFill>
              </a:rPr>
              <a:pPr/>
              <a:t>‹#›</a:t>
            </a:fld>
            <a:endParaRPr lang="en-US"/>
          </a:p>
        </p:txBody>
      </p:sp>
    </p:spTree>
    <p:extLst>
      <p:ext uri="{BB962C8B-B14F-4D97-AF65-F5344CB8AC3E}">
        <p14:creationId xmlns:p14="http://schemas.microsoft.com/office/powerpoint/2010/main" val="9314233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5"/>
          <p:cNvSpPr>
            <a:spLocks noGrp="1" noChangeArrowheads="1"/>
          </p:cNvSpPr>
          <p:nvPr>
            <p:ph type="sldNum" sz="quarter" idx="10"/>
          </p:nvPr>
        </p:nvSpPr>
        <p:spPr/>
        <p:txBody>
          <a:bodyPr/>
          <a:lstStyle>
            <a:lvl1pPr>
              <a:defRPr/>
            </a:lvl1pPr>
          </a:lstStyle>
          <a:p>
            <a:r>
              <a:rPr lang="en-US"/>
              <a:t>  Lecture 1  slide</a:t>
            </a:r>
            <a:fld id="{0C26A06C-9070-4A8E-B687-61C947234CD4}" type="slidenum">
              <a:rPr lang="en-US">
                <a:solidFill>
                  <a:srgbClr val="FF0000"/>
                </a:solidFill>
              </a: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1000" y="1066800"/>
            <a:ext cx="40005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33900" y="1066800"/>
            <a:ext cx="40005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5"/>
          <p:cNvSpPr>
            <a:spLocks noGrp="1" noChangeArrowheads="1"/>
          </p:cNvSpPr>
          <p:nvPr>
            <p:ph type="sldNum" sz="quarter" idx="10"/>
          </p:nvPr>
        </p:nvSpPr>
        <p:spPr/>
        <p:txBody>
          <a:bodyPr/>
          <a:lstStyle>
            <a:lvl1pPr>
              <a:defRPr/>
            </a:lvl1pPr>
          </a:lstStyle>
          <a:p>
            <a:r>
              <a:rPr lang="en-US"/>
              <a:t>  Lecture 1  slide</a:t>
            </a:r>
            <a:fld id="{378752D7-BD66-4972-98AF-6E8DAE2B30BE}" type="slidenum">
              <a:rPr lang="en-US">
                <a:solidFill>
                  <a:srgbClr val="FF0000"/>
                </a:solidFill>
              </a: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5"/>
          <p:cNvSpPr>
            <a:spLocks noGrp="1" noChangeArrowheads="1"/>
          </p:cNvSpPr>
          <p:nvPr>
            <p:ph type="sldNum" sz="quarter" idx="10"/>
          </p:nvPr>
        </p:nvSpPr>
        <p:spPr/>
        <p:txBody>
          <a:bodyPr/>
          <a:lstStyle>
            <a:lvl1pPr>
              <a:defRPr/>
            </a:lvl1pPr>
          </a:lstStyle>
          <a:p>
            <a:r>
              <a:rPr lang="en-US"/>
              <a:t>  Lecture 1  slide</a:t>
            </a:r>
            <a:fld id="{0A945A3D-922A-4F70-9C87-005A23351DFE}" type="slidenum">
              <a:rPr lang="en-US">
                <a:solidFill>
                  <a:srgbClr val="FF0000"/>
                </a:solidFill>
              </a: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5"/>
          <p:cNvSpPr>
            <a:spLocks noGrp="1" noChangeArrowheads="1"/>
          </p:cNvSpPr>
          <p:nvPr>
            <p:ph type="sldNum" sz="quarter" idx="10"/>
          </p:nvPr>
        </p:nvSpPr>
        <p:spPr/>
        <p:txBody>
          <a:bodyPr/>
          <a:lstStyle>
            <a:lvl1pPr>
              <a:defRPr/>
            </a:lvl1pPr>
          </a:lstStyle>
          <a:p>
            <a:r>
              <a:rPr lang="en-US"/>
              <a:t>  Lecture 1  slide</a:t>
            </a:r>
            <a:fld id="{4D887614-A9B7-4631-AE2F-C75E25F11505}" type="slidenum">
              <a:rPr lang="en-US">
                <a:solidFill>
                  <a:srgbClr val="FF0000"/>
                </a:solidFill>
              </a: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5"/>
          <p:cNvSpPr>
            <a:spLocks noGrp="1" noChangeArrowheads="1"/>
          </p:cNvSpPr>
          <p:nvPr>
            <p:ph type="sldNum" sz="quarter" idx="10"/>
          </p:nvPr>
        </p:nvSpPr>
        <p:spPr/>
        <p:txBody>
          <a:bodyPr/>
          <a:lstStyle>
            <a:lvl1pPr>
              <a:defRPr/>
            </a:lvl1pPr>
          </a:lstStyle>
          <a:p>
            <a:r>
              <a:rPr lang="en-US"/>
              <a:t>  Lecture 1  slide</a:t>
            </a:r>
            <a:fld id="{A064A8E4-5CFD-40C7-A9F8-40CC00C3BCDF}" type="slidenum">
              <a:rPr lang="en-US">
                <a:solidFill>
                  <a:srgbClr val="FF0000"/>
                </a:solidFill>
              </a: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5"/>
          <p:cNvSpPr>
            <a:spLocks noGrp="1" noChangeArrowheads="1"/>
          </p:cNvSpPr>
          <p:nvPr>
            <p:ph type="sldNum" sz="quarter" idx="10"/>
          </p:nvPr>
        </p:nvSpPr>
        <p:spPr/>
        <p:txBody>
          <a:bodyPr/>
          <a:lstStyle>
            <a:lvl1pPr>
              <a:defRPr/>
            </a:lvl1pPr>
          </a:lstStyle>
          <a:p>
            <a:r>
              <a:rPr lang="en-US"/>
              <a:t>  Lecture 1  slide</a:t>
            </a:r>
            <a:fld id="{DB0E967E-D904-4044-9324-686F4808CDEA}" type="slidenum">
              <a:rPr lang="en-US">
                <a:solidFill>
                  <a:srgbClr val="FF0000"/>
                </a:solidFill>
              </a: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5"/>
          <p:cNvSpPr>
            <a:spLocks noGrp="1" noChangeArrowheads="1"/>
          </p:cNvSpPr>
          <p:nvPr>
            <p:ph type="sldNum" sz="quarter" idx="10"/>
          </p:nvPr>
        </p:nvSpPr>
        <p:spPr/>
        <p:txBody>
          <a:bodyPr/>
          <a:lstStyle>
            <a:lvl1pPr>
              <a:defRPr/>
            </a:lvl1pPr>
          </a:lstStyle>
          <a:p>
            <a:r>
              <a:rPr lang="en-US"/>
              <a:t>  Lecture 1  slide</a:t>
            </a:r>
            <a:fld id="{461A602D-37C2-4D03-9F6E-2E562A0C300F}" type="slidenum">
              <a:rPr lang="en-US">
                <a:solidFill>
                  <a:srgbClr val="FF0000"/>
                </a:solidFill>
              </a: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image" Target="../media/image1.jpeg"/><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a:outerShdw dist="107763" dir="2700000" algn="ctr" rotWithShape="0">
            <a:srgbClr val="000000"/>
          </a:outerShdw>
        </a:effectLst>
      </p:bgPr>
    </p:bg>
    <p:spTree>
      <p:nvGrpSpPr>
        <p:cNvPr id="1" name=""/>
        <p:cNvGrpSpPr/>
        <p:nvPr/>
      </p:nvGrpSpPr>
      <p:grpSpPr>
        <a:xfrm>
          <a:off x="0" y="0"/>
          <a:ext cx="0" cy="0"/>
          <a:chOff x="0" y="0"/>
          <a:chExt cx="0" cy="0"/>
        </a:xfrm>
      </p:grpSpPr>
      <p:sp>
        <p:nvSpPr>
          <p:cNvPr id="1028" name="Rectangle 3"/>
          <p:cNvSpPr>
            <a:spLocks noGrp="1" noChangeArrowheads="1"/>
          </p:cNvSpPr>
          <p:nvPr>
            <p:ph type="body" idx="1"/>
          </p:nvPr>
        </p:nvSpPr>
        <p:spPr bwMode="auto">
          <a:xfrm>
            <a:off x="381000" y="1066800"/>
            <a:ext cx="8153400" cy="5181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8143" name="Rectangle 15"/>
          <p:cNvSpPr>
            <a:spLocks noGrp="1" noChangeArrowheads="1"/>
          </p:cNvSpPr>
          <p:nvPr>
            <p:ph type="sldNum" sz="quarter" idx="4"/>
          </p:nvPr>
        </p:nvSpPr>
        <p:spPr bwMode="auto">
          <a:xfrm>
            <a:off x="6705600" y="6324600"/>
            <a:ext cx="1905000" cy="381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spcBef>
                <a:spcPct val="50000"/>
              </a:spcBef>
              <a:defRPr sz="1200">
                <a:latin typeface="Arial Narrow" pitchFamily="34" charset="0"/>
              </a:defRPr>
            </a:lvl1pPr>
          </a:lstStyle>
          <a:p>
            <a:r>
              <a:rPr lang="en-US"/>
              <a:t>slide</a:t>
            </a:r>
            <a:fld id="{2E602F3E-0719-4583-AC03-0746AA0F36EA}" type="slidenum">
              <a:rPr lang="en-US">
                <a:solidFill>
                  <a:srgbClr val="FF0000"/>
                </a:solidFill>
              </a:rPr>
              <a:pPr/>
              <a:t>‹#›</a:t>
            </a:fld>
            <a:endParaRPr lang="en-US"/>
          </a:p>
        </p:txBody>
      </p:sp>
      <p:sp>
        <p:nvSpPr>
          <p:cNvPr id="48144" name="Rectangle 16"/>
          <p:cNvSpPr>
            <a:spLocks noChangeArrowheads="1"/>
          </p:cNvSpPr>
          <p:nvPr userDrawn="1"/>
        </p:nvSpPr>
        <p:spPr bwMode="auto">
          <a:xfrm>
            <a:off x="3096902" y="6477000"/>
            <a:ext cx="2667000" cy="381000"/>
          </a:xfrm>
          <a:prstGeom prst="rect">
            <a:avLst/>
          </a:prstGeom>
          <a:noFill/>
          <a:ln w="9525">
            <a:noFill/>
            <a:miter lim="800000"/>
            <a:headEnd/>
            <a:tailEnd/>
          </a:ln>
        </p:spPr>
        <p:txBody>
          <a:bodyPr anchor="b"/>
          <a:lstStyle/>
          <a:p>
            <a:pPr lvl="1" algn="ctr">
              <a:spcBef>
                <a:spcPct val="50000"/>
              </a:spcBef>
              <a:defRPr/>
            </a:pPr>
            <a:r>
              <a:rPr lang="en-US" sz="1200" dirty="0">
                <a:latin typeface="Arial Narrow" pitchFamily="34" charset="0"/>
              </a:rPr>
              <a:t>Diploma in CSF/IT </a:t>
            </a:r>
          </a:p>
          <a:p>
            <a:pPr lvl="1" algn="ctr">
              <a:spcBef>
                <a:spcPct val="50000"/>
              </a:spcBef>
              <a:defRPr/>
            </a:pPr>
            <a:r>
              <a:rPr lang="en-US" sz="1200" dirty="0">
                <a:latin typeface="Arial Narrow" pitchFamily="34" charset="0"/>
              </a:rPr>
              <a:t> Year 1, Semester 2</a:t>
            </a:r>
          </a:p>
        </p:txBody>
      </p:sp>
      <p:sp>
        <p:nvSpPr>
          <p:cNvPr id="48145" name="Line 17"/>
          <p:cNvSpPr>
            <a:spLocks noChangeShapeType="1"/>
          </p:cNvSpPr>
          <p:nvPr userDrawn="1"/>
        </p:nvSpPr>
        <p:spPr bwMode="auto">
          <a:xfrm>
            <a:off x="457200" y="6248400"/>
            <a:ext cx="8153400" cy="0"/>
          </a:xfrm>
          <a:prstGeom prst="line">
            <a:avLst/>
          </a:prstGeom>
          <a:noFill/>
          <a:ln w="12700">
            <a:solidFill>
              <a:schemeClr val="tx1"/>
            </a:solidFill>
            <a:round/>
            <a:headEnd/>
            <a:tailEnd/>
          </a:ln>
          <a:effectLst/>
        </p:spPr>
        <p:txBody>
          <a:bodyPr/>
          <a:lstStyle/>
          <a:p>
            <a:pPr>
              <a:defRPr/>
            </a:pPr>
            <a:endParaRPr lang="en-US"/>
          </a:p>
        </p:txBody>
      </p:sp>
      <p:sp>
        <p:nvSpPr>
          <p:cNvPr id="48146" name="Rectangle 18"/>
          <p:cNvSpPr>
            <a:spLocks noChangeArrowheads="1"/>
          </p:cNvSpPr>
          <p:nvPr userDrawn="1"/>
        </p:nvSpPr>
        <p:spPr bwMode="auto">
          <a:xfrm>
            <a:off x="0" y="0"/>
            <a:ext cx="9144000" cy="762000"/>
          </a:xfrm>
          <a:prstGeom prst="rect">
            <a:avLst/>
          </a:prstGeom>
          <a:solidFill>
            <a:srgbClr val="0033CC"/>
          </a:solidFill>
          <a:ln w="19050">
            <a:solidFill>
              <a:schemeClr val="tx1"/>
            </a:solidFill>
            <a:miter lim="800000"/>
            <a:headEnd type="none" w="sm" len="sm"/>
            <a:tailEnd type="none" w="sm" len="sm"/>
          </a:ln>
          <a:effectLst/>
        </p:spPr>
        <p:txBody>
          <a:bodyPr wrap="none" anchor="ctr"/>
          <a:lstStyle/>
          <a:p>
            <a:endParaRPr lang="en-US"/>
          </a:p>
        </p:txBody>
      </p:sp>
      <p:sp>
        <p:nvSpPr>
          <p:cNvPr id="48130" name="Rectangle 2"/>
          <p:cNvSpPr>
            <a:spLocks noGrp="1" noChangeArrowheads="1"/>
          </p:cNvSpPr>
          <p:nvPr>
            <p:ph type="title"/>
          </p:nvPr>
        </p:nvSpPr>
        <p:spPr bwMode="auto">
          <a:xfrm>
            <a:off x="152400" y="0"/>
            <a:ext cx="8991600" cy="685800"/>
          </a:xfrm>
          <a:prstGeom prst="rect">
            <a:avLst/>
          </a:prstGeom>
          <a:noFill/>
          <a:ln w="2857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Title</a:t>
            </a:r>
          </a:p>
        </p:txBody>
      </p:sp>
      <p:pic>
        <p:nvPicPr>
          <p:cNvPr id="1034" name="Picture 22" descr="School of ICT"/>
          <p:cNvPicPr>
            <a:picLocks noChangeAspect="1" noChangeArrowheads="1"/>
          </p:cNvPicPr>
          <p:nvPr userDrawn="1"/>
        </p:nvPicPr>
        <p:blipFill>
          <a:blip r:embed="rId16"/>
          <a:srcRect/>
          <a:stretch>
            <a:fillRect/>
          </a:stretch>
        </p:blipFill>
        <p:spPr bwMode="auto">
          <a:xfrm>
            <a:off x="381000" y="6270625"/>
            <a:ext cx="1714500" cy="587375"/>
          </a:xfrm>
          <a:prstGeom prst="rect">
            <a:avLst/>
          </a:prstGeom>
          <a:noFill/>
          <a:ln w="9525">
            <a:noFill/>
            <a:miter lim="800000"/>
            <a:headEnd/>
            <a:tailEnd/>
          </a:ln>
        </p:spPr>
      </p:pic>
      <p:sp>
        <p:nvSpPr>
          <p:cNvPr id="9" name="Rectangle 8"/>
          <p:cNvSpPr>
            <a:spLocks noChangeArrowheads="1"/>
          </p:cNvSpPr>
          <p:nvPr userDrawn="1"/>
        </p:nvSpPr>
        <p:spPr bwMode="auto">
          <a:xfrm>
            <a:off x="6019800" y="6350000"/>
            <a:ext cx="1977916" cy="381000"/>
          </a:xfrm>
          <a:prstGeom prst="rect">
            <a:avLst/>
          </a:prstGeom>
          <a:noFill/>
          <a:ln w="9525">
            <a:noFill/>
            <a:miter lim="800000"/>
            <a:headEnd/>
            <a:tailEnd/>
          </a:ln>
        </p:spPr>
        <p:txBody>
          <a:bodyPr anchor="b"/>
          <a:lstStyle>
            <a:defPPr>
              <a:defRPr lang="en-GB"/>
            </a:defPPr>
            <a:lvl1pPr algn="l" rtl="0" eaLnBrk="0" fontAlgn="base" hangingPunct="0">
              <a:spcBef>
                <a:spcPct val="0"/>
              </a:spcBef>
              <a:spcAft>
                <a:spcPct val="0"/>
              </a:spcAft>
              <a:defRPr sz="2400" kern="1200">
                <a:solidFill>
                  <a:schemeClr val="tx1"/>
                </a:solidFill>
                <a:latin typeface="Verdana" pitchFamily="34" charset="0"/>
                <a:ea typeface="+mn-ea"/>
                <a:cs typeface="+mn-cs"/>
              </a:defRPr>
            </a:lvl1pPr>
            <a:lvl2pPr marL="457200" algn="l" rtl="0" eaLnBrk="0" fontAlgn="base" hangingPunct="0">
              <a:spcBef>
                <a:spcPct val="0"/>
              </a:spcBef>
              <a:spcAft>
                <a:spcPct val="0"/>
              </a:spcAft>
              <a:defRPr sz="2400" kern="1200">
                <a:solidFill>
                  <a:schemeClr val="tx1"/>
                </a:solidFill>
                <a:latin typeface="Verdana" pitchFamily="34" charset="0"/>
                <a:ea typeface="+mn-ea"/>
                <a:cs typeface="+mn-cs"/>
              </a:defRPr>
            </a:lvl2pPr>
            <a:lvl3pPr marL="914400" algn="l" rtl="0" eaLnBrk="0" fontAlgn="base" hangingPunct="0">
              <a:spcBef>
                <a:spcPct val="0"/>
              </a:spcBef>
              <a:spcAft>
                <a:spcPct val="0"/>
              </a:spcAft>
              <a:defRPr sz="2400" kern="1200">
                <a:solidFill>
                  <a:schemeClr val="tx1"/>
                </a:solidFill>
                <a:latin typeface="Verdana"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Verdana"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Verdana" pitchFamily="34" charset="0"/>
                <a:ea typeface="+mn-ea"/>
                <a:cs typeface="+mn-cs"/>
              </a:defRPr>
            </a:lvl5pPr>
            <a:lvl6pPr marL="2286000" algn="l" defTabSz="914400" rtl="0" eaLnBrk="1" latinLnBrk="0" hangingPunct="1">
              <a:defRPr sz="2400" kern="1200">
                <a:solidFill>
                  <a:schemeClr val="tx1"/>
                </a:solidFill>
                <a:latin typeface="Verdana" pitchFamily="34" charset="0"/>
                <a:ea typeface="+mn-ea"/>
                <a:cs typeface="+mn-cs"/>
              </a:defRPr>
            </a:lvl6pPr>
            <a:lvl7pPr marL="2743200" algn="l" defTabSz="914400" rtl="0" eaLnBrk="1" latinLnBrk="0" hangingPunct="1">
              <a:defRPr sz="2400" kern="1200">
                <a:solidFill>
                  <a:schemeClr val="tx1"/>
                </a:solidFill>
                <a:latin typeface="Verdana" pitchFamily="34" charset="0"/>
                <a:ea typeface="+mn-ea"/>
                <a:cs typeface="+mn-cs"/>
              </a:defRPr>
            </a:lvl7pPr>
            <a:lvl8pPr marL="3200400" algn="l" defTabSz="914400" rtl="0" eaLnBrk="1" latinLnBrk="0" hangingPunct="1">
              <a:defRPr sz="2400" kern="1200">
                <a:solidFill>
                  <a:schemeClr val="tx1"/>
                </a:solidFill>
                <a:latin typeface="Verdana" pitchFamily="34" charset="0"/>
                <a:ea typeface="+mn-ea"/>
                <a:cs typeface="+mn-cs"/>
              </a:defRPr>
            </a:lvl8pPr>
            <a:lvl9pPr marL="3657600" algn="l" defTabSz="914400" rtl="0" eaLnBrk="1" latinLnBrk="0" hangingPunct="1">
              <a:defRPr sz="2400" kern="1200">
                <a:solidFill>
                  <a:schemeClr val="tx1"/>
                </a:solidFill>
                <a:latin typeface="Verdana" pitchFamily="34" charset="0"/>
                <a:ea typeface="+mn-ea"/>
                <a:cs typeface="+mn-cs"/>
              </a:defRPr>
            </a:lvl9pPr>
          </a:lstStyle>
          <a:p>
            <a:pPr lvl="1" algn="ctr">
              <a:spcBef>
                <a:spcPct val="50000"/>
              </a:spcBef>
              <a:defRPr/>
            </a:pPr>
            <a:r>
              <a:rPr lang="en-US" sz="1200" kern="1200" dirty="0">
                <a:solidFill>
                  <a:schemeClr val="tx1"/>
                </a:solidFill>
                <a:latin typeface="Arial Narrow" pitchFamily="34" charset="0"/>
                <a:ea typeface="+mn-ea"/>
                <a:cs typeface="+mn-cs"/>
              </a:rPr>
              <a:t>Last update: </a:t>
            </a:r>
            <a:fld id="{4F8C23AA-BADB-44FD-84F6-EA25BD082925}" type="datetime5">
              <a:rPr lang="en-US" sz="1200" kern="1200" smtClean="0">
                <a:solidFill>
                  <a:schemeClr val="tx1"/>
                </a:solidFill>
                <a:latin typeface="Arial Narrow" pitchFamily="34" charset="0"/>
                <a:ea typeface="+mn-ea"/>
                <a:cs typeface="+mn-cs"/>
              </a:rPr>
              <a:pPr lvl="1" algn="ctr">
                <a:spcBef>
                  <a:spcPct val="50000"/>
                </a:spcBef>
                <a:defRPr/>
              </a:pPr>
              <a:t>17-Nov-21</a:t>
            </a:fld>
            <a:endParaRPr lang="en-US" sz="1200" kern="1200" dirty="0">
              <a:solidFill>
                <a:schemeClr val="tx1"/>
              </a:solidFill>
              <a:latin typeface="Arial Narrow" pitchFamily="34" charset="0"/>
              <a:ea typeface="+mn-ea"/>
              <a:cs typeface="+mn-cs"/>
            </a:endParaRPr>
          </a:p>
        </p:txBody>
      </p:sp>
      <p:sp>
        <p:nvSpPr>
          <p:cNvPr id="3" name="MSIPCMContentMarking" descr="{&quot;HashCode&quot;:-1818968269,&quot;Placement&quot;:&quot;Header&quot;,&quot;Top&quot;:0.0,&quot;Left&quot;:0.0,&quot;SlideWidth&quot;:720,&quot;SlideHeight&quot;:540}">
            <a:extLst>
              <a:ext uri="{FF2B5EF4-FFF2-40B4-BE49-F238E27FC236}">
                <a16:creationId xmlns:a16="http://schemas.microsoft.com/office/drawing/2014/main" id="{8D6C7C3F-86EF-4CA9-8E91-FD70D7BA7BE3}"/>
              </a:ext>
            </a:extLst>
          </p:cNvPr>
          <p:cNvSpPr txBox="1"/>
          <p:nvPr userDrawn="1"/>
        </p:nvSpPr>
        <p:spPr>
          <a:xfrm>
            <a:off x="0" y="0"/>
            <a:ext cx="2755813" cy="279435"/>
          </a:xfrm>
          <a:prstGeom prst="rect">
            <a:avLst/>
          </a:prstGeom>
          <a:noFill/>
        </p:spPr>
        <p:txBody>
          <a:bodyPr vert="horz" wrap="square" lIns="0" tIns="0" rIns="0" bIns="0" rtlCol="0" anchor="ctr" anchorCtr="1">
            <a:spAutoFit/>
          </a:bodyPr>
          <a:lstStyle/>
          <a:p>
            <a:pPr algn="l">
              <a:spcBef>
                <a:spcPct val="0"/>
              </a:spcBef>
              <a:spcAft>
                <a:spcPct val="0"/>
              </a:spcAft>
            </a:pPr>
            <a:r>
              <a:rPr lang="en-US" sz="1100">
                <a:solidFill>
                  <a:srgbClr val="000000"/>
                </a:solidFill>
                <a:latin typeface="Calibri" panose="020F0502020204030204" pitchFamily="34" charset="0"/>
              </a:rPr>
              <a:t>                    Official (Closed) - Non Sensitive</a:t>
            </a:r>
          </a:p>
        </p:txBody>
      </p:sp>
    </p:spTree>
  </p:cSld>
  <p:clrMap bg1="lt1" tx1="dk1" bg2="lt2" tx2="dk2" accent1="accent1" accent2="accent2" accent3="accent3" accent4="accent4" accent5="accent5" accent6="accent6" hlink="hlink" folHlink="folHlink"/>
  <p:sldLayoutIdLst>
    <p:sldLayoutId id="2147483844" r:id="rId1"/>
    <p:sldLayoutId id="2147483845" r:id="rId2"/>
    <p:sldLayoutId id="2147483846" r:id="rId3"/>
    <p:sldLayoutId id="2147483847" r:id="rId4"/>
    <p:sldLayoutId id="2147483848" r:id="rId5"/>
    <p:sldLayoutId id="2147483849" r:id="rId6"/>
    <p:sldLayoutId id="2147483850" r:id="rId7"/>
    <p:sldLayoutId id="2147483851" r:id="rId8"/>
    <p:sldLayoutId id="2147483852" r:id="rId9"/>
    <p:sldLayoutId id="2147483853" r:id="rId10"/>
    <p:sldLayoutId id="2147483854" r:id="rId11"/>
    <p:sldLayoutId id="2147483843" r:id="rId12"/>
    <p:sldLayoutId id="2147483855" r:id="rId13"/>
    <p:sldLayoutId id="2147483856" r:id="rId14"/>
  </p:sldLayoutIdLst>
  <p:hf hdr="0" ftr="0" dt="0"/>
  <p:txStyles>
    <p:titleStyle>
      <a:lvl1pPr algn="l" rtl="0" eaLnBrk="0" fontAlgn="base" hangingPunct="0">
        <a:spcBef>
          <a:spcPct val="0"/>
        </a:spcBef>
        <a:spcAft>
          <a:spcPct val="0"/>
        </a:spcAft>
        <a:defRPr kumimoji="1" sz="3200" b="1">
          <a:solidFill>
            <a:schemeClr val="bg1"/>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kumimoji="1" sz="3200" b="1">
          <a:solidFill>
            <a:schemeClr val="bg1"/>
          </a:solidFill>
          <a:effectLst>
            <a:outerShdw blurRad="38100" dist="38100" dir="2700000" algn="tl">
              <a:srgbClr val="C0C0C0"/>
            </a:outerShdw>
          </a:effectLst>
          <a:latin typeface="Arial" charset="0"/>
        </a:defRPr>
      </a:lvl2pPr>
      <a:lvl3pPr algn="l" rtl="0" eaLnBrk="0" fontAlgn="base" hangingPunct="0">
        <a:spcBef>
          <a:spcPct val="0"/>
        </a:spcBef>
        <a:spcAft>
          <a:spcPct val="0"/>
        </a:spcAft>
        <a:defRPr kumimoji="1" sz="3200" b="1">
          <a:solidFill>
            <a:schemeClr val="bg1"/>
          </a:solidFill>
          <a:effectLst>
            <a:outerShdw blurRad="38100" dist="38100" dir="2700000" algn="tl">
              <a:srgbClr val="C0C0C0"/>
            </a:outerShdw>
          </a:effectLst>
          <a:latin typeface="Arial" charset="0"/>
        </a:defRPr>
      </a:lvl3pPr>
      <a:lvl4pPr algn="l" rtl="0" eaLnBrk="0" fontAlgn="base" hangingPunct="0">
        <a:spcBef>
          <a:spcPct val="0"/>
        </a:spcBef>
        <a:spcAft>
          <a:spcPct val="0"/>
        </a:spcAft>
        <a:defRPr kumimoji="1" sz="3200" b="1">
          <a:solidFill>
            <a:schemeClr val="bg1"/>
          </a:solidFill>
          <a:effectLst>
            <a:outerShdw blurRad="38100" dist="38100" dir="2700000" algn="tl">
              <a:srgbClr val="C0C0C0"/>
            </a:outerShdw>
          </a:effectLst>
          <a:latin typeface="Arial" charset="0"/>
        </a:defRPr>
      </a:lvl4pPr>
      <a:lvl5pPr algn="l" rtl="0" eaLnBrk="0" fontAlgn="base" hangingPunct="0">
        <a:spcBef>
          <a:spcPct val="0"/>
        </a:spcBef>
        <a:spcAft>
          <a:spcPct val="0"/>
        </a:spcAft>
        <a:defRPr kumimoji="1" sz="3200" b="1">
          <a:solidFill>
            <a:schemeClr val="bg1"/>
          </a:solidFill>
          <a:effectLst>
            <a:outerShdw blurRad="38100" dist="38100" dir="2700000" algn="tl">
              <a:srgbClr val="C0C0C0"/>
            </a:outerShdw>
          </a:effectLst>
          <a:latin typeface="Arial" charset="0"/>
        </a:defRPr>
      </a:lvl5pPr>
      <a:lvl6pPr marL="457200" algn="l" rtl="0" eaLnBrk="0" fontAlgn="base" hangingPunct="0">
        <a:spcBef>
          <a:spcPct val="0"/>
        </a:spcBef>
        <a:spcAft>
          <a:spcPct val="0"/>
        </a:spcAft>
        <a:defRPr kumimoji="1" sz="3200" b="1">
          <a:solidFill>
            <a:schemeClr val="bg1"/>
          </a:solidFill>
          <a:effectLst>
            <a:outerShdw blurRad="38100" dist="38100" dir="2700000" algn="tl">
              <a:srgbClr val="C0C0C0"/>
            </a:outerShdw>
          </a:effectLst>
          <a:latin typeface="Arial" charset="0"/>
        </a:defRPr>
      </a:lvl6pPr>
      <a:lvl7pPr marL="914400" algn="l" rtl="0" eaLnBrk="0" fontAlgn="base" hangingPunct="0">
        <a:spcBef>
          <a:spcPct val="0"/>
        </a:spcBef>
        <a:spcAft>
          <a:spcPct val="0"/>
        </a:spcAft>
        <a:defRPr kumimoji="1" sz="3200" b="1">
          <a:solidFill>
            <a:schemeClr val="bg1"/>
          </a:solidFill>
          <a:effectLst>
            <a:outerShdw blurRad="38100" dist="38100" dir="2700000" algn="tl">
              <a:srgbClr val="C0C0C0"/>
            </a:outerShdw>
          </a:effectLst>
          <a:latin typeface="Arial" charset="0"/>
        </a:defRPr>
      </a:lvl7pPr>
      <a:lvl8pPr marL="1371600" algn="l" rtl="0" eaLnBrk="0" fontAlgn="base" hangingPunct="0">
        <a:spcBef>
          <a:spcPct val="0"/>
        </a:spcBef>
        <a:spcAft>
          <a:spcPct val="0"/>
        </a:spcAft>
        <a:defRPr kumimoji="1" sz="3200" b="1">
          <a:solidFill>
            <a:schemeClr val="bg1"/>
          </a:solidFill>
          <a:effectLst>
            <a:outerShdw blurRad="38100" dist="38100" dir="2700000" algn="tl">
              <a:srgbClr val="C0C0C0"/>
            </a:outerShdw>
          </a:effectLst>
          <a:latin typeface="Arial" charset="0"/>
        </a:defRPr>
      </a:lvl8pPr>
      <a:lvl9pPr marL="1828800" algn="l" rtl="0" eaLnBrk="0" fontAlgn="base" hangingPunct="0">
        <a:spcBef>
          <a:spcPct val="0"/>
        </a:spcBef>
        <a:spcAft>
          <a:spcPct val="0"/>
        </a:spcAft>
        <a:defRPr kumimoji="1" sz="3200" b="1">
          <a:solidFill>
            <a:schemeClr val="bg1"/>
          </a:solidFill>
          <a:effectLst>
            <a:outerShdw blurRad="38100" dist="38100" dir="2700000" algn="tl">
              <a:srgbClr val="C0C0C0"/>
            </a:outerShdw>
          </a:effectLst>
          <a:latin typeface="Arial" charset="0"/>
        </a:defRPr>
      </a:lvl9pPr>
    </p:titleStyle>
    <p:bodyStyle>
      <a:lvl1pPr marL="342900" indent="-342900" algn="l" rtl="0" eaLnBrk="0" fontAlgn="base" hangingPunct="0">
        <a:spcBef>
          <a:spcPct val="20000"/>
        </a:spcBef>
        <a:spcAft>
          <a:spcPct val="0"/>
        </a:spcAft>
        <a:buClr>
          <a:schemeClr val="tx2"/>
        </a:buClr>
        <a:buSzPct val="140000"/>
        <a:buFont typeface="Wingdings" pitchFamily="2" charset="2"/>
        <a:buChar char="§"/>
        <a:defRPr kumimoji="1" sz="3200" b="1">
          <a:solidFill>
            <a:schemeClr val="tx1"/>
          </a:solidFill>
          <a:latin typeface="+mn-lt"/>
          <a:ea typeface="+mn-ea"/>
          <a:cs typeface="+mn-cs"/>
        </a:defRPr>
      </a:lvl1pPr>
      <a:lvl2pPr marL="742950" indent="-285750" algn="l" rtl="0" eaLnBrk="0" fontAlgn="base" hangingPunct="0">
        <a:spcBef>
          <a:spcPct val="20000"/>
        </a:spcBef>
        <a:spcAft>
          <a:spcPct val="0"/>
        </a:spcAft>
        <a:buClr>
          <a:srgbClr val="0033CC"/>
        </a:buClr>
        <a:buSzPct val="120000"/>
        <a:buFont typeface="Wingdings" pitchFamily="2" charset="2"/>
        <a:buChar char="§"/>
        <a:defRPr kumimoji="1" sz="2800" b="1">
          <a:solidFill>
            <a:srgbClr val="0033CC"/>
          </a:solidFill>
          <a:latin typeface="+mn-lt"/>
        </a:defRPr>
      </a:lvl2pPr>
      <a:lvl3pPr marL="1143000" indent="-228600" algn="l" rtl="0" eaLnBrk="0" fontAlgn="base" hangingPunct="0">
        <a:spcBef>
          <a:spcPct val="20000"/>
        </a:spcBef>
        <a:spcAft>
          <a:spcPct val="0"/>
        </a:spcAft>
        <a:buClr>
          <a:schemeClr val="hlink"/>
        </a:buClr>
        <a:buFont typeface="Wingdings" pitchFamily="2" charset="2"/>
        <a:buChar char="§"/>
        <a:defRPr kumimoji="1" sz="2400">
          <a:solidFill>
            <a:schemeClr val="hlink"/>
          </a:solidFill>
          <a:latin typeface="+mn-lt"/>
        </a:defRPr>
      </a:lvl3pPr>
      <a:lvl4pPr marL="1600200" indent="-228600" algn="l" rtl="0" eaLnBrk="0" fontAlgn="base" hangingPunct="0">
        <a:spcBef>
          <a:spcPct val="20000"/>
        </a:spcBef>
        <a:spcAft>
          <a:spcPct val="0"/>
        </a:spcAft>
        <a:buClr>
          <a:schemeClr val="tx2"/>
        </a:buClr>
        <a:buFont typeface="Wingdings" pitchFamily="2" charset="2"/>
        <a:buChar char="§"/>
        <a:defRPr kumimoji="1" sz="2000">
          <a:solidFill>
            <a:schemeClr val="tx1"/>
          </a:solidFill>
          <a:latin typeface="+mn-lt"/>
        </a:defRPr>
      </a:lvl4pPr>
      <a:lvl5pPr marL="2057400" indent="-228600"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mn-lt"/>
        </a:defRPr>
      </a:lvl5pPr>
      <a:lvl6pPr marL="2514600" indent="-228600"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mn-lt"/>
        </a:defRPr>
      </a:lvl6pPr>
      <a:lvl7pPr marL="2971800" indent="-228600"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mn-lt"/>
        </a:defRPr>
      </a:lvl7pPr>
      <a:lvl8pPr marL="3429000" indent="-228600"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mn-lt"/>
        </a:defRPr>
      </a:lvl8pPr>
      <a:lvl9pPr marL="3886200" indent="-228600"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a:outerShdw dist="107763" dir="2700000" algn="ctr" rotWithShape="0">
            <a:srgbClr val="000000"/>
          </a:outerShdw>
        </a:effectLst>
      </p:bgPr>
    </p:bg>
    <p:spTree>
      <p:nvGrpSpPr>
        <p:cNvPr id="1" name=""/>
        <p:cNvGrpSpPr/>
        <p:nvPr/>
      </p:nvGrpSpPr>
      <p:grpSpPr>
        <a:xfrm>
          <a:off x="0" y="0"/>
          <a:ext cx="0" cy="0"/>
          <a:chOff x="0" y="0"/>
          <a:chExt cx="0" cy="0"/>
        </a:xfrm>
      </p:grpSpPr>
      <p:sp>
        <p:nvSpPr>
          <p:cNvPr id="1028" name="Rectangle 3"/>
          <p:cNvSpPr>
            <a:spLocks noGrp="1" noChangeArrowheads="1"/>
          </p:cNvSpPr>
          <p:nvPr>
            <p:ph type="body" idx="1"/>
          </p:nvPr>
        </p:nvSpPr>
        <p:spPr bwMode="auto">
          <a:xfrm>
            <a:off x="381000" y="1066800"/>
            <a:ext cx="8153400" cy="5181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8143" name="Rectangle 15"/>
          <p:cNvSpPr>
            <a:spLocks noGrp="1" noChangeArrowheads="1"/>
          </p:cNvSpPr>
          <p:nvPr>
            <p:ph type="sldNum" sz="quarter" idx="4"/>
          </p:nvPr>
        </p:nvSpPr>
        <p:spPr bwMode="auto">
          <a:xfrm>
            <a:off x="6705600" y="6324600"/>
            <a:ext cx="1905000" cy="381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spcBef>
                <a:spcPct val="50000"/>
              </a:spcBef>
              <a:defRPr sz="1200">
                <a:latin typeface="Arial Narrow" pitchFamily="34" charset="0"/>
              </a:defRPr>
            </a:lvl1pPr>
          </a:lstStyle>
          <a:p>
            <a:r>
              <a:rPr lang="en-US"/>
              <a:t>slide</a:t>
            </a:r>
            <a:fld id="{2E602F3E-0719-4583-AC03-0746AA0F36EA}" type="slidenum">
              <a:rPr lang="en-US">
                <a:solidFill>
                  <a:srgbClr val="FF0000"/>
                </a:solidFill>
              </a:rPr>
              <a:pPr/>
              <a:t>‹#›</a:t>
            </a:fld>
            <a:endParaRPr lang="en-US"/>
          </a:p>
        </p:txBody>
      </p:sp>
      <p:sp>
        <p:nvSpPr>
          <p:cNvPr id="48144" name="Rectangle 16"/>
          <p:cNvSpPr>
            <a:spLocks noChangeArrowheads="1"/>
          </p:cNvSpPr>
          <p:nvPr userDrawn="1"/>
        </p:nvSpPr>
        <p:spPr bwMode="auto">
          <a:xfrm>
            <a:off x="3352800" y="6477000"/>
            <a:ext cx="2667000" cy="381000"/>
          </a:xfrm>
          <a:prstGeom prst="rect">
            <a:avLst/>
          </a:prstGeom>
          <a:noFill/>
          <a:ln w="9525">
            <a:noFill/>
            <a:miter lim="800000"/>
            <a:headEnd/>
            <a:tailEnd/>
          </a:ln>
        </p:spPr>
        <p:txBody>
          <a:bodyPr anchor="b"/>
          <a:lstStyle/>
          <a:p>
            <a:pPr lvl="1" algn="ctr">
              <a:spcBef>
                <a:spcPct val="50000"/>
              </a:spcBef>
              <a:defRPr/>
            </a:pPr>
            <a:r>
              <a:rPr lang="en-US" sz="1200" dirty="0">
                <a:latin typeface="Arial Narrow" pitchFamily="34" charset="0"/>
              </a:rPr>
              <a:t>Diploma in IT/ISF </a:t>
            </a:r>
          </a:p>
          <a:p>
            <a:pPr lvl="1" algn="ctr">
              <a:spcBef>
                <a:spcPct val="50000"/>
              </a:spcBef>
              <a:defRPr/>
            </a:pPr>
            <a:r>
              <a:rPr lang="en-US" sz="1200" dirty="0">
                <a:latin typeface="Arial Narrow" pitchFamily="34" charset="0"/>
              </a:rPr>
              <a:t>     Year 1, Semester 1</a:t>
            </a:r>
          </a:p>
        </p:txBody>
      </p:sp>
      <p:sp>
        <p:nvSpPr>
          <p:cNvPr id="48145" name="Line 17"/>
          <p:cNvSpPr>
            <a:spLocks noChangeShapeType="1"/>
          </p:cNvSpPr>
          <p:nvPr userDrawn="1"/>
        </p:nvSpPr>
        <p:spPr bwMode="auto">
          <a:xfrm>
            <a:off x="457200" y="6248400"/>
            <a:ext cx="8153400" cy="0"/>
          </a:xfrm>
          <a:prstGeom prst="line">
            <a:avLst/>
          </a:prstGeom>
          <a:noFill/>
          <a:ln w="12700">
            <a:solidFill>
              <a:schemeClr val="tx1"/>
            </a:solidFill>
            <a:round/>
            <a:headEnd/>
            <a:tailEnd/>
          </a:ln>
          <a:effectLst/>
        </p:spPr>
        <p:txBody>
          <a:bodyPr/>
          <a:lstStyle/>
          <a:p>
            <a:pPr>
              <a:defRPr/>
            </a:pPr>
            <a:endParaRPr lang="en-US"/>
          </a:p>
        </p:txBody>
      </p:sp>
      <p:sp>
        <p:nvSpPr>
          <p:cNvPr id="48146" name="Rectangle 18"/>
          <p:cNvSpPr>
            <a:spLocks noChangeArrowheads="1"/>
          </p:cNvSpPr>
          <p:nvPr userDrawn="1"/>
        </p:nvSpPr>
        <p:spPr bwMode="auto">
          <a:xfrm>
            <a:off x="0" y="0"/>
            <a:ext cx="9144000" cy="762000"/>
          </a:xfrm>
          <a:prstGeom prst="rect">
            <a:avLst/>
          </a:prstGeom>
          <a:solidFill>
            <a:srgbClr val="0033CC"/>
          </a:solidFill>
          <a:ln w="19050">
            <a:solidFill>
              <a:schemeClr val="tx1"/>
            </a:solidFill>
            <a:miter lim="800000"/>
            <a:headEnd type="none" w="sm" len="sm"/>
            <a:tailEnd type="none" w="sm" len="sm"/>
          </a:ln>
          <a:effectLst/>
        </p:spPr>
        <p:txBody>
          <a:bodyPr wrap="none" anchor="ctr"/>
          <a:lstStyle/>
          <a:p>
            <a:endParaRPr lang="en-US"/>
          </a:p>
        </p:txBody>
      </p:sp>
      <p:sp>
        <p:nvSpPr>
          <p:cNvPr id="48130" name="Rectangle 2"/>
          <p:cNvSpPr>
            <a:spLocks noGrp="1" noChangeArrowheads="1"/>
          </p:cNvSpPr>
          <p:nvPr>
            <p:ph type="title"/>
          </p:nvPr>
        </p:nvSpPr>
        <p:spPr bwMode="auto">
          <a:xfrm>
            <a:off x="152400" y="0"/>
            <a:ext cx="8991600" cy="685800"/>
          </a:xfrm>
          <a:prstGeom prst="rect">
            <a:avLst/>
          </a:prstGeom>
          <a:noFill/>
          <a:ln w="2857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Title</a:t>
            </a:r>
          </a:p>
        </p:txBody>
      </p:sp>
      <p:pic>
        <p:nvPicPr>
          <p:cNvPr id="1034" name="Picture 22" descr="School of ICT"/>
          <p:cNvPicPr>
            <a:picLocks noChangeAspect="1" noChangeArrowheads="1"/>
          </p:cNvPicPr>
          <p:nvPr userDrawn="1"/>
        </p:nvPicPr>
        <p:blipFill>
          <a:blip r:embed="rId15"/>
          <a:srcRect/>
          <a:stretch>
            <a:fillRect/>
          </a:stretch>
        </p:blipFill>
        <p:spPr bwMode="auto">
          <a:xfrm>
            <a:off x="381000" y="6270625"/>
            <a:ext cx="1714500" cy="587375"/>
          </a:xfrm>
          <a:prstGeom prst="rect">
            <a:avLst/>
          </a:prstGeom>
          <a:noFill/>
          <a:ln w="9525">
            <a:noFill/>
            <a:miter lim="800000"/>
            <a:headEnd/>
            <a:tailEnd/>
          </a:ln>
        </p:spPr>
      </p:pic>
      <p:sp>
        <p:nvSpPr>
          <p:cNvPr id="9" name="Rectangle 8"/>
          <p:cNvSpPr>
            <a:spLocks noChangeArrowheads="1"/>
          </p:cNvSpPr>
          <p:nvPr userDrawn="1"/>
        </p:nvSpPr>
        <p:spPr bwMode="auto">
          <a:xfrm>
            <a:off x="6019800" y="6362700"/>
            <a:ext cx="1977916" cy="381000"/>
          </a:xfrm>
          <a:prstGeom prst="rect">
            <a:avLst/>
          </a:prstGeom>
          <a:noFill/>
          <a:ln w="9525">
            <a:noFill/>
            <a:miter lim="800000"/>
            <a:headEnd/>
            <a:tailEnd/>
          </a:ln>
        </p:spPr>
        <p:txBody>
          <a:bodyPr anchor="b"/>
          <a:lstStyle>
            <a:defPPr>
              <a:defRPr lang="en-GB"/>
            </a:defPPr>
            <a:lvl1pPr algn="l" rtl="0" eaLnBrk="0" fontAlgn="base" hangingPunct="0">
              <a:spcBef>
                <a:spcPct val="0"/>
              </a:spcBef>
              <a:spcAft>
                <a:spcPct val="0"/>
              </a:spcAft>
              <a:defRPr sz="2400" kern="1200">
                <a:solidFill>
                  <a:schemeClr val="tx1"/>
                </a:solidFill>
                <a:latin typeface="Verdana" pitchFamily="34" charset="0"/>
                <a:ea typeface="+mn-ea"/>
                <a:cs typeface="+mn-cs"/>
              </a:defRPr>
            </a:lvl1pPr>
            <a:lvl2pPr marL="457200" algn="l" rtl="0" eaLnBrk="0" fontAlgn="base" hangingPunct="0">
              <a:spcBef>
                <a:spcPct val="0"/>
              </a:spcBef>
              <a:spcAft>
                <a:spcPct val="0"/>
              </a:spcAft>
              <a:defRPr sz="2400" kern="1200">
                <a:solidFill>
                  <a:schemeClr val="tx1"/>
                </a:solidFill>
                <a:latin typeface="Verdana" pitchFamily="34" charset="0"/>
                <a:ea typeface="+mn-ea"/>
                <a:cs typeface="+mn-cs"/>
              </a:defRPr>
            </a:lvl2pPr>
            <a:lvl3pPr marL="914400" algn="l" rtl="0" eaLnBrk="0" fontAlgn="base" hangingPunct="0">
              <a:spcBef>
                <a:spcPct val="0"/>
              </a:spcBef>
              <a:spcAft>
                <a:spcPct val="0"/>
              </a:spcAft>
              <a:defRPr sz="2400" kern="1200">
                <a:solidFill>
                  <a:schemeClr val="tx1"/>
                </a:solidFill>
                <a:latin typeface="Verdana"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Verdana"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Verdana" pitchFamily="34" charset="0"/>
                <a:ea typeface="+mn-ea"/>
                <a:cs typeface="+mn-cs"/>
              </a:defRPr>
            </a:lvl5pPr>
            <a:lvl6pPr marL="2286000" algn="l" defTabSz="914400" rtl="0" eaLnBrk="1" latinLnBrk="0" hangingPunct="1">
              <a:defRPr sz="2400" kern="1200">
                <a:solidFill>
                  <a:schemeClr val="tx1"/>
                </a:solidFill>
                <a:latin typeface="Verdana" pitchFamily="34" charset="0"/>
                <a:ea typeface="+mn-ea"/>
                <a:cs typeface="+mn-cs"/>
              </a:defRPr>
            </a:lvl6pPr>
            <a:lvl7pPr marL="2743200" algn="l" defTabSz="914400" rtl="0" eaLnBrk="1" latinLnBrk="0" hangingPunct="1">
              <a:defRPr sz="2400" kern="1200">
                <a:solidFill>
                  <a:schemeClr val="tx1"/>
                </a:solidFill>
                <a:latin typeface="Verdana" pitchFamily="34" charset="0"/>
                <a:ea typeface="+mn-ea"/>
                <a:cs typeface="+mn-cs"/>
              </a:defRPr>
            </a:lvl7pPr>
            <a:lvl8pPr marL="3200400" algn="l" defTabSz="914400" rtl="0" eaLnBrk="1" latinLnBrk="0" hangingPunct="1">
              <a:defRPr sz="2400" kern="1200">
                <a:solidFill>
                  <a:schemeClr val="tx1"/>
                </a:solidFill>
                <a:latin typeface="Verdana" pitchFamily="34" charset="0"/>
                <a:ea typeface="+mn-ea"/>
                <a:cs typeface="+mn-cs"/>
              </a:defRPr>
            </a:lvl8pPr>
            <a:lvl9pPr marL="3657600" algn="l" defTabSz="914400" rtl="0" eaLnBrk="1" latinLnBrk="0" hangingPunct="1">
              <a:defRPr sz="2400" kern="1200">
                <a:solidFill>
                  <a:schemeClr val="tx1"/>
                </a:solidFill>
                <a:latin typeface="Verdana" pitchFamily="34" charset="0"/>
                <a:ea typeface="+mn-ea"/>
                <a:cs typeface="+mn-cs"/>
              </a:defRPr>
            </a:lvl9pPr>
          </a:lstStyle>
          <a:p>
            <a:pPr lvl="1" algn="ctr">
              <a:spcBef>
                <a:spcPct val="50000"/>
              </a:spcBef>
              <a:defRPr/>
            </a:pPr>
            <a:r>
              <a:rPr lang="en-US" sz="1200" kern="1200" dirty="0">
                <a:solidFill>
                  <a:schemeClr val="tx1"/>
                </a:solidFill>
                <a:latin typeface="Arial Narrow" pitchFamily="34" charset="0"/>
                <a:ea typeface="+mn-ea"/>
                <a:cs typeface="+mn-cs"/>
              </a:rPr>
              <a:t>Last update: </a:t>
            </a:r>
            <a:fld id="{4F8C23AA-BADB-44FD-84F6-EA25BD082925}" type="datetime5">
              <a:rPr lang="en-US" sz="1200" kern="1200" smtClean="0">
                <a:solidFill>
                  <a:schemeClr val="tx1"/>
                </a:solidFill>
                <a:latin typeface="Arial Narrow" pitchFamily="34" charset="0"/>
                <a:ea typeface="+mn-ea"/>
                <a:cs typeface="+mn-cs"/>
              </a:rPr>
              <a:pPr lvl="1" algn="ctr">
                <a:spcBef>
                  <a:spcPct val="50000"/>
                </a:spcBef>
                <a:defRPr/>
              </a:pPr>
              <a:t>17-Nov-21</a:t>
            </a:fld>
            <a:endParaRPr lang="en-US" sz="1200" kern="1200" dirty="0">
              <a:solidFill>
                <a:schemeClr val="tx1"/>
              </a:solidFill>
              <a:latin typeface="Arial Narrow" pitchFamily="34" charset="0"/>
              <a:ea typeface="+mn-ea"/>
              <a:cs typeface="+mn-cs"/>
            </a:endParaRPr>
          </a:p>
        </p:txBody>
      </p:sp>
      <p:sp>
        <p:nvSpPr>
          <p:cNvPr id="3" name="MSIPCMContentMarking" descr="{&quot;HashCode&quot;:-1818968269,&quot;Placement&quot;:&quot;Header&quot;,&quot;Top&quot;:0.0,&quot;Left&quot;:0.0,&quot;SlideWidth&quot;:720,&quot;SlideHeight&quot;:540}">
            <a:extLst>
              <a:ext uri="{FF2B5EF4-FFF2-40B4-BE49-F238E27FC236}">
                <a16:creationId xmlns:a16="http://schemas.microsoft.com/office/drawing/2014/main" id="{228EFC8D-A52B-4256-A576-97BFBA9C57AD}"/>
              </a:ext>
            </a:extLst>
          </p:cNvPr>
          <p:cNvSpPr txBox="1"/>
          <p:nvPr userDrawn="1"/>
        </p:nvSpPr>
        <p:spPr>
          <a:xfrm>
            <a:off x="0" y="0"/>
            <a:ext cx="2755813" cy="279435"/>
          </a:xfrm>
          <a:prstGeom prst="rect">
            <a:avLst/>
          </a:prstGeom>
          <a:noFill/>
        </p:spPr>
        <p:txBody>
          <a:bodyPr vert="horz" wrap="square" lIns="0" tIns="0" rIns="0" bIns="0" rtlCol="0" anchor="ctr" anchorCtr="1">
            <a:spAutoFit/>
          </a:bodyPr>
          <a:lstStyle/>
          <a:p>
            <a:pPr algn="l">
              <a:spcBef>
                <a:spcPct val="0"/>
              </a:spcBef>
              <a:spcAft>
                <a:spcPct val="0"/>
              </a:spcAft>
            </a:pPr>
            <a:r>
              <a:rPr lang="en-US" sz="1100">
                <a:solidFill>
                  <a:srgbClr val="000000"/>
                </a:solidFill>
                <a:latin typeface="Calibri" panose="020F0502020204030204" pitchFamily="34" charset="0"/>
              </a:rPr>
              <a:t>                    Official (Closed) - Non Sensitive</a:t>
            </a:r>
          </a:p>
        </p:txBody>
      </p:sp>
    </p:spTree>
    <p:extLst>
      <p:ext uri="{BB962C8B-B14F-4D97-AF65-F5344CB8AC3E}">
        <p14:creationId xmlns:p14="http://schemas.microsoft.com/office/powerpoint/2010/main" val="611673744"/>
      </p:ext>
    </p:extLst>
  </p:cSld>
  <p:clrMap bg1="lt1" tx1="dk1" bg2="lt2" tx2="dk2" accent1="accent1" accent2="accent2" accent3="accent3" accent4="accent4" accent5="accent5" accent6="accent6" hlink="hlink" folHlink="folHlink"/>
  <p:sldLayoutIdLst>
    <p:sldLayoutId id="2147483858" r:id="rId1"/>
    <p:sldLayoutId id="2147483859" r:id="rId2"/>
    <p:sldLayoutId id="2147483860" r:id="rId3"/>
    <p:sldLayoutId id="2147483861" r:id="rId4"/>
    <p:sldLayoutId id="2147483862" r:id="rId5"/>
    <p:sldLayoutId id="2147483863" r:id="rId6"/>
    <p:sldLayoutId id="2147483864" r:id="rId7"/>
    <p:sldLayoutId id="2147483865" r:id="rId8"/>
    <p:sldLayoutId id="2147483866" r:id="rId9"/>
    <p:sldLayoutId id="2147483867" r:id="rId10"/>
    <p:sldLayoutId id="2147483868" r:id="rId11"/>
    <p:sldLayoutId id="2147483869" r:id="rId12"/>
    <p:sldLayoutId id="2147483870" r:id="rId13"/>
  </p:sldLayoutIdLst>
  <p:hf hdr="0" dt="0"/>
  <p:txStyles>
    <p:titleStyle>
      <a:lvl1pPr algn="l" rtl="0" eaLnBrk="0" fontAlgn="base" hangingPunct="0">
        <a:spcBef>
          <a:spcPct val="0"/>
        </a:spcBef>
        <a:spcAft>
          <a:spcPct val="0"/>
        </a:spcAft>
        <a:defRPr kumimoji="1" sz="3200" b="1">
          <a:solidFill>
            <a:schemeClr val="bg1"/>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kumimoji="1" sz="3200" b="1">
          <a:solidFill>
            <a:schemeClr val="bg1"/>
          </a:solidFill>
          <a:effectLst>
            <a:outerShdw blurRad="38100" dist="38100" dir="2700000" algn="tl">
              <a:srgbClr val="C0C0C0"/>
            </a:outerShdw>
          </a:effectLst>
          <a:latin typeface="Arial" charset="0"/>
        </a:defRPr>
      </a:lvl2pPr>
      <a:lvl3pPr algn="l" rtl="0" eaLnBrk="0" fontAlgn="base" hangingPunct="0">
        <a:spcBef>
          <a:spcPct val="0"/>
        </a:spcBef>
        <a:spcAft>
          <a:spcPct val="0"/>
        </a:spcAft>
        <a:defRPr kumimoji="1" sz="3200" b="1">
          <a:solidFill>
            <a:schemeClr val="bg1"/>
          </a:solidFill>
          <a:effectLst>
            <a:outerShdw blurRad="38100" dist="38100" dir="2700000" algn="tl">
              <a:srgbClr val="C0C0C0"/>
            </a:outerShdw>
          </a:effectLst>
          <a:latin typeface="Arial" charset="0"/>
        </a:defRPr>
      </a:lvl3pPr>
      <a:lvl4pPr algn="l" rtl="0" eaLnBrk="0" fontAlgn="base" hangingPunct="0">
        <a:spcBef>
          <a:spcPct val="0"/>
        </a:spcBef>
        <a:spcAft>
          <a:spcPct val="0"/>
        </a:spcAft>
        <a:defRPr kumimoji="1" sz="3200" b="1">
          <a:solidFill>
            <a:schemeClr val="bg1"/>
          </a:solidFill>
          <a:effectLst>
            <a:outerShdw blurRad="38100" dist="38100" dir="2700000" algn="tl">
              <a:srgbClr val="C0C0C0"/>
            </a:outerShdw>
          </a:effectLst>
          <a:latin typeface="Arial" charset="0"/>
        </a:defRPr>
      </a:lvl4pPr>
      <a:lvl5pPr algn="l" rtl="0" eaLnBrk="0" fontAlgn="base" hangingPunct="0">
        <a:spcBef>
          <a:spcPct val="0"/>
        </a:spcBef>
        <a:spcAft>
          <a:spcPct val="0"/>
        </a:spcAft>
        <a:defRPr kumimoji="1" sz="3200" b="1">
          <a:solidFill>
            <a:schemeClr val="bg1"/>
          </a:solidFill>
          <a:effectLst>
            <a:outerShdw blurRad="38100" dist="38100" dir="2700000" algn="tl">
              <a:srgbClr val="C0C0C0"/>
            </a:outerShdw>
          </a:effectLst>
          <a:latin typeface="Arial" charset="0"/>
        </a:defRPr>
      </a:lvl5pPr>
      <a:lvl6pPr marL="457200" algn="l" rtl="0" eaLnBrk="0" fontAlgn="base" hangingPunct="0">
        <a:spcBef>
          <a:spcPct val="0"/>
        </a:spcBef>
        <a:spcAft>
          <a:spcPct val="0"/>
        </a:spcAft>
        <a:defRPr kumimoji="1" sz="3200" b="1">
          <a:solidFill>
            <a:schemeClr val="bg1"/>
          </a:solidFill>
          <a:effectLst>
            <a:outerShdw blurRad="38100" dist="38100" dir="2700000" algn="tl">
              <a:srgbClr val="C0C0C0"/>
            </a:outerShdw>
          </a:effectLst>
          <a:latin typeface="Arial" charset="0"/>
        </a:defRPr>
      </a:lvl6pPr>
      <a:lvl7pPr marL="914400" algn="l" rtl="0" eaLnBrk="0" fontAlgn="base" hangingPunct="0">
        <a:spcBef>
          <a:spcPct val="0"/>
        </a:spcBef>
        <a:spcAft>
          <a:spcPct val="0"/>
        </a:spcAft>
        <a:defRPr kumimoji="1" sz="3200" b="1">
          <a:solidFill>
            <a:schemeClr val="bg1"/>
          </a:solidFill>
          <a:effectLst>
            <a:outerShdw blurRad="38100" dist="38100" dir="2700000" algn="tl">
              <a:srgbClr val="C0C0C0"/>
            </a:outerShdw>
          </a:effectLst>
          <a:latin typeface="Arial" charset="0"/>
        </a:defRPr>
      </a:lvl7pPr>
      <a:lvl8pPr marL="1371600" algn="l" rtl="0" eaLnBrk="0" fontAlgn="base" hangingPunct="0">
        <a:spcBef>
          <a:spcPct val="0"/>
        </a:spcBef>
        <a:spcAft>
          <a:spcPct val="0"/>
        </a:spcAft>
        <a:defRPr kumimoji="1" sz="3200" b="1">
          <a:solidFill>
            <a:schemeClr val="bg1"/>
          </a:solidFill>
          <a:effectLst>
            <a:outerShdw blurRad="38100" dist="38100" dir="2700000" algn="tl">
              <a:srgbClr val="C0C0C0"/>
            </a:outerShdw>
          </a:effectLst>
          <a:latin typeface="Arial" charset="0"/>
        </a:defRPr>
      </a:lvl8pPr>
      <a:lvl9pPr marL="1828800" algn="l" rtl="0" eaLnBrk="0" fontAlgn="base" hangingPunct="0">
        <a:spcBef>
          <a:spcPct val="0"/>
        </a:spcBef>
        <a:spcAft>
          <a:spcPct val="0"/>
        </a:spcAft>
        <a:defRPr kumimoji="1" sz="3200" b="1">
          <a:solidFill>
            <a:schemeClr val="bg1"/>
          </a:solidFill>
          <a:effectLst>
            <a:outerShdw blurRad="38100" dist="38100" dir="2700000" algn="tl">
              <a:srgbClr val="C0C0C0"/>
            </a:outerShdw>
          </a:effectLst>
          <a:latin typeface="Arial" charset="0"/>
        </a:defRPr>
      </a:lvl9pPr>
    </p:titleStyle>
    <p:bodyStyle>
      <a:lvl1pPr marL="342900" indent="-342900" algn="l" rtl="0" eaLnBrk="0" fontAlgn="base" hangingPunct="0">
        <a:spcBef>
          <a:spcPct val="20000"/>
        </a:spcBef>
        <a:spcAft>
          <a:spcPct val="0"/>
        </a:spcAft>
        <a:buClr>
          <a:schemeClr val="tx2"/>
        </a:buClr>
        <a:buSzPct val="140000"/>
        <a:buFont typeface="Wingdings" pitchFamily="2" charset="2"/>
        <a:buChar char="§"/>
        <a:defRPr kumimoji="1" sz="3200" b="1">
          <a:solidFill>
            <a:schemeClr val="tx1"/>
          </a:solidFill>
          <a:latin typeface="+mn-lt"/>
          <a:ea typeface="+mn-ea"/>
          <a:cs typeface="+mn-cs"/>
        </a:defRPr>
      </a:lvl1pPr>
      <a:lvl2pPr marL="742950" indent="-285750" algn="l" rtl="0" eaLnBrk="0" fontAlgn="base" hangingPunct="0">
        <a:spcBef>
          <a:spcPct val="20000"/>
        </a:spcBef>
        <a:spcAft>
          <a:spcPct val="0"/>
        </a:spcAft>
        <a:buClr>
          <a:srgbClr val="0033CC"/>
        </a:buClr>
        <a:buSzPct val="120000"/>
        <a:buFont typeface="Wingdings" pitchFamily="2" charset="2"/>
        <a:buChar char="§"/>
        <a:defRPr kumimoji="1" sz="2800" b="1">
          <a:solidFill>
            <a:srgbClr val="0033CC"/>
          </a:solidFill>
          <a:latin typeface="+mn-lt"/>
        </a:defRPr>
      </a:lvl2pPr>
      <a:lvl3pPr marL="1143000" indent="-228600" algn="l" rtl="0" eaLnBrk="0" fontAlgn="base" hangingPunct="0">
        <a:spcBef>
          <a:spcPct val="20000"/>
        </a:spcBef>
        <a:spcAft>
          <a:spcPct val="0"/>
        </a:spcAft>
        <a:buClr>
          <a:schemeClr val="hlink"/>
        </a:buClr>
        <a:buFont typeface="Wingdings" pitchFamily="2" charset="2"/>
        <a:buChar char="§"/>
        <a:defRPr kumimoji="1" sz="2400">
          <a:solidFill>
            <a:schemeClr val="hlink"/>
          </a:solidFill>
          <a:latin typeface="+mn-lt"/>
        </a:defRPr>
      </a:lvl3pPr>
      <a:lvl4pPr marL="1600200" indent="-228600" algn="l" rtl="0" eaLnBrk="0" fontAlgn="base" hangingPunct="0">
        <a:spcBef>
          <a:spcPct val="20000"/>
        </a:spcBef>
        <a:spcAft>
          <a:spcPct val="0"/>
        </a:spcAft>
        <a:buClr>
          <a:schemeClr val="tx2"/>
        </a:buClr>
        <a:buFont typeface="Wingdings" pitchFamily="2" charset="2"/>
        <a:buChar char="§"/>
        <a:defRPr kumimoji="1" sz="2000">
          <a:solidFill>
            <a:schemeClr val="tx1"/>
          </a:solidFill>
          <a:latin typeface="+mn-lt"/>
        </a:defRPr>
      </a:lvl4pPr>
      <a:lvl5pPr marL="2057400" indent="-228600"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mn-lt"/>
        </a:defRPr>
      </a:lvl5pPr>
      <a:lvl6pPr marL="2514600" indent="-228600"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mn-lt"/>
        </a:defRPr>
      </a:lvl6pPr>
      <a:lvl7pPr marL="2971800" indent="-228600"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mn-lt"/>
        </a:defRPr>
      </a:lvl7pPr>
      <a:lvl8pPr marL="3429000" indent="-228600"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mn-lt"/>
        </a:defRPr>
      </a:lvl8pPr>
      <a:lvl9pPr marL="3886200" indent="-228600"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ea.pcmag.com/flash-drives/14402/guide/the-best-ssds-of-2017"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tackoverflow.com/questions/6747959/questions-about-memory-pool" TargetMode="External"/><Relationship Id="rId2" Type="http://schemas.openxmlformats.org/officeDocument/2006/relationships/image" Target="../media/image16.gi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3.jpg"/><Relationship Id="rId3" Type="http://schemas.openxmlformats.org/officeDocument/2006/relationships/hyperlink" Target="https://creativecommons.org/licenses/by-sa/3.0/" TargetMode="External"/><Relationship Id="rId7" Type="http://schemas.openxmlformats.org/officeDocument/2006/relationships/hyperlink" Target="https://creativecommons.org/licenses/by/3.0/" TargetMode="External"/><Relationship Id="rId12" Type="http://schemas.openxmlformats.org/officeDocument/2006/relationships/hyperlink" Target="http://www.ictworks.org/2010/10/27/usage-free-and-open-source-verses-proprietary-software-ghana/" TargetMode="External"/><Relationship Id="rId2" Type="http://schemas.openxmlformats.org/officeDocument/2006/relationships/hyperlink" Target="https://en.wikiversity.org/wiki/IT_Fundamentals/File_Systems" TargetMode="External"/><Relationship Id="rId1" Type="http://schemas.openxmlformats.org/officeDocument/2006/relationships/slideLayout" Target="../slideLayouts/slideLayout2.xml"/><Relationship Id="rId6" Type="http://schemas.openxmlformats.org/officeDocument/2006/relationships/hyperlink" Target="https://rincondelemprendedor.es/7-consejos-para-llevar-la-gestion-documental-de-tu-empresa/" TargetMode="External"/><Relationship Id="rId11" Type="http://schemas.openxmlformats.org/officeDocument/2006/relationships/image" Target="../media/image4.jpg"/><Relationship Id="rId5" Type="http://schemas.openxmlformats.org/officeDocument/2006/relationships/hyperlink" Target="https://creativecommons.org/licenses/by-nc/3.0/" TargetMode="External"/><Relationship Id="rId10" Type="http://schemas.openxmlformats.org/officeDocument/2006/relationships/hyperlink" Target="http://it.wikiversity.org/wiki/file:icon-windows_os.svg" TargetMode="External"/><Relationship Id="rId4" Type="http://schemas.openxmlformats.org/officeDocument/2006/relationships/hyperlink" Target="http://www.tecmint.com/top-best-lightweight-linux-file-managers/" TargetMode="External"/><Relationship Id="rId9" Type="http://schemas.openxmlformats.org/officeDocument/2006/relationships/hyperlink" Target="http://superuser.com/questions/8248/how-can-i-visualize-the-file-system-usage-on-windows" TargetMode="Externa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www.youtube.com/watch?v=AeUM4kR67XQ"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uperuser.com/questions/80304/how-to-change-usb-file-system" TargetMode="External"/><Relationship Id="rId2" Type="http://schemas.openxmlformats.org/officeDocument/2006/relationships/image" Target="../media/image5.gif"/><Relationship Id="rId1" Type="http://schemas.openxmlformats.org/officeDocument/2006/relationships/slideLayout" Target="../slideLayouts/slideLayout2.xml"/><Relationship Id="rId5" Type="http://schemas.openxmlformats.org/officeDocument/2006/relationships/hyperlink" Target="http://superuser.com/questions/648322/cannot-find-an-option-to-format-in-fat32" TargetMode="External"/><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3.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9.xml.rels><?xml version="1.0" encoding="UTF-8" standalone="yes"?>
<Relationships xmlns="http://schemas.openxmlformats.org/package/2006/relationships"><Relationship Id="rId2" Type="http://schemas.openxmlformats.org/officeDocument/2006/relationships/image" Target="../media/image25.gif"/><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2.xml"/><Relationship Id="rId5" Type="http://schemas.openxmlformats.org/officeDocument/2006/relationships/image" Target="../media/image10.jpg"/><Relationship Id="rId4" Type="http://schemas.openxmlformats.org/officeDocument/2006/relationships/image" Target="../media/image9.png"/></Relationships>
</file>

<file path=ppt/slides/_rels/slide40.xml.rels><?xml version="1.0" encoding="UTF-8" standalone="yes"?>
<Relationships xmlns="http://schemas.openxmlformats.org/package/2006/relationships"><Relationship Id="rId3" Type="http://schemas.openxmlformats.org/officeDocument/2006/relationships/image" Target="../media/image25.gif"/><Relationship Id="rId2" Type="http://schemas.openxmlformats.org/officeDocument/2006/relationships/notesSlide" Target="../notesSlides/notesSlide6.xml"/><Relationship Id="rId1" Type="http://schemas.openxmlformats.org/officeDocument/2006/relationships/slideLayout" Target="../slideLayouts/slideLayout21.xml"/></Relationships>
</file>

<file path=ppt/slides/_rels/slide4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8.xml"/><Relationship Id="rId1" Type="http://schemas.openxmlformats.org/officeDocument/2006/relationships/slideLayout" Target="../slideLayouts/slideLayout21.xml"/><Relationship Id="rId4" Type="http://schemas.openxmlformats.org/officeDocument/2006/relationships/image" Target="../media/image29.png"/></Relationships>
</file>

<file path=ppt/slides/_rels/slide5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9.xml"/><Relationship Id="rId1" Type="http://schemas.openxmlformats.org/officeDocument/2006/relationships/slideLayout" Target="../slideLayouts/slideLayout21.xml"/><Relationship Id="rId4" Type="http://schemas.openxmlformats.org/officeDocument/2006/relationships/image" Target="../media/image29.png"/></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6.xml.rels><?xml version="1.0" encoding="UTF-8" standalone="yes"?>
<Relationships xmlns="http://schemas.openxmlformats.org/package/2006/relationships"><Relationship Id="rId2" Type="http://schemas.openxmlformats.org/officeDocument/2006/relationships/image" Target="../media/image30.gif"/><Relationship Id="rId1" Type="http://schemas.openxmlformats.org/officeDocument/2006/relationships/slideLayout" Target="../slideLayouts/slideLayout1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6.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1.xml.rels><?xml version="1.0" encoding="UTF-8" standalone="yes"?>
<Relationships xmlns="http://schemas.openxmlformats.org/package/2006/relationships"><Relationship Id="rId3" Type="http://schemas.openxmlformats.org/officeDocument/2006/relationships/hyperlink" Target="https://www.ilicomm.com/whats-the-difference-between-fat32-exfat-and-ntfs" TargetMode="External"/><Relationship Id="rId2" Type="http://schemas.openxmlformats.org/officeDocument/2006/relationships/notesSlide" Target="../notesSlides/notesSlide12.xml"/><Relationship Id="rId1" Type="http://schemas.openxmlformats.org/officeDocument/2006/relationships/slideLayout" Target="../slideLayouts/slideLayout2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8"/>
          <p:cNvSpPr>
            <a:spLocks noChangeArrowheads="1"/>
          </p:cNvSpPr>
          <p:nvPr/>
        </p:nvSpPr>
        <p:spPr bwMode="auto">
          <a:xfrm>
            <a:off x="0" y="0"/>
            <a:ext cx="1828800" cy="6858000"/>
          </a:xfrm>
          <a:prstGeom prst="rect">
            <a:avLst/>
          </a:prstGeom>
          <a:solidFill>
            <a:srgbClr val="0033CC"/>
          </a:solidFill>
          <a:ln w="28575">
            <a:solidFill>
              <a:schemeClr val="tx1"/>
            </a:solidFill>
            <a:miter lim="800000"/>
            <a:headEnd type="none" w="sm" len="sm"/>
            <a:tailEnd type="none" w="sm" len="sm"/>
          </a:ln>
        </p:spPr>
        <p:txBody>
          <a:bodyPr wrap="none" anchor="ctr"/>
          <a:lstStyle/>
          <a:p>
            <a:endParaRPr lang="en-US" dirty="0"/>
          </a:p>
        </p:txBody>
      </p:sp>
      <p:sp>
        <p:nvSpPr>
          <p:cNvPr id="129027" name="Rectangle 3"/>
          <p:cNvSpPr>
            <a:spLocks noGrp="1" noChangeArrowheads="1"/>
          </p:cNvSpPr>
          <p:nvPr>
            <p:ph type="subTitle" idx="1"/>
          </p:nvPr>
        </p:nvSpPr>
        <p:spPr>
          <a:xfrm>
            <a:off x="2240929" y="1687132"/>
            <a:ext cx="6248400" cy="1752600"/>
          </a:xfrm>
        </p:spPr>
        <p:txBody>
          <a:bodyPr/>
          <a:lstStyle/>
          <a:p>
            <a:pPr algn="ctr">
              <a:lnSpc>
                <a:spcPct val="130000"/>
              </a:lnSpc>
            </a:pPr>
            <a:r>
              <a:rPr lang="en-GB" sz="4400" b="0" dirty="0">
                <a:solidFill>
                  <a:srgbClr val="0033CC"/>
                </a:solidFill>
                <a:effectLst>
                  <a:outerShdw blurRad="38100" dist="38100" dir="2700000" algn="tl">
                    <a:srgbClr val="C0C0C0"/>
                  </a:outerShdw>
                </a:effectLst>
              </a:rPr>
              <a:t>File System Management</a:t>
            </a:r>
            <a:endParaRPr lang="en-GB" sz="4400" dirty="0">
              <a:solidFill>
                <a:srgbClr val="0033CC"/>
              </a:solidFill>
              <a:effectLst>
                <a:outerShdw blurRad="38100" dist="38100" dir="2700000" algn="tl">
                  <a:srgbClr val="C0C0C0"/>
                </a:outerShdw>
              </a:effectLst>
            </a:endParaRPr>
          </a:p>
        </p:txBody>
      </p:sp>
      <p:sp>
        <p:nvSpPr>
          <p:cNvPr id="129028" name="Text Box 4"/>
          <p:cNvSpPr txBox="1">
            <a:spLocks noChangeArrowheads="1"/>
          </p:cNvSpPr>
          <p:nvPr/>
        </p:nvSpPr>
        <p:spPr bwMode="auto">
          <a:xfrm>
            <a:off x="609600" y="1066800"/>
            <a:ext cx="609600" cy="3937000"/>
          </a:xfrm>
          <a:prstGeom prst="rect">
            <a:avLst/>
          </a:prstGeom>
          <a:noFill/>
          <a:ln w="9525">
            <a:noFill/>
            <a:miter lim="800000"/>
            <a:headEnd/>
            <a:tailEnd/>
          </a:ln>
          <a:effectLst/>
        </p:spPr>
        <p:txBody>
          <a:bodyPr>
            <a:spAutoFit/>
          </a:bodyPr>
          <a:lstStyle/>
          <a:p>
            <a:pPr eaLnBrk="1" hangingPunct="1">
              <a:spcBef>
                <a:spcPct val="50000"/>
              </a:spcBef>
              <a:defRPr/>
            </a:pPr>
            <a:r>
              <a:rPr lang="en-GB" sz="3600" b="1" dirty="0">
                <a:solidFill>
                  <a:schemeClr val="bg1"/>
                </a:solidFill>
                <a:effectLst>
                  <a:outerShdw blurRad="38100" dist="38100" dir="2700000" algn="tl">
                    <a:srgbClr val="C0C0C0"/>
                  </a:outerShdw>
                </a:effectLst>
                <a:latin typeface="Tahoma" charset="0"/>
              </a:rPr>
              <a:t>LECTURE </a:t>
            </a:r>
            <a:r>
              <a:rPr lang="en-GB" sz="3600" b="1" dirty="0">
                <a:solidFill>
                  <a:srgbClr val="FF0000"/>
                </a:solidFill>
                <a:effectLst>
                  <a:outerShdw blurRad="38100" dist="38100" dir="2700000" algn="tl">
                    <a:srgbClr val="C0C0C0"/>
                  </a:outerShdw>
                </a:effectLst>
                <a:latin typeface="Tahoma" charset="0"/>
              </a:rPr>
              <a:t>  </a:t>
            </a:r>
          </a:p>
        </p:txBody>
      </p:sp>
      <p:sp>
        <p:nvSpPr>
          <p:cNvPr id="16389" name="Text Box 9"/>
          <p:cNvSpPr txBox="1">
            <a:spLocks noChangeArrowheads="1"/>
          </p:cNvSpPr>
          <p:nvPr/>
        </p:nvSpPr>
        <p:spPr bwMode="auto">
          <a:xfrm>
            <a:off x="0" y="152400"/>
            <a:ext cx="1752600" cy="646331"/>
          </a:xfrm>
          <a:prstGeom prst="rect">
            <a:avLst/>
          </a:prstGeom>
          <a:noFill/>
          <a:ln w="9525">
            <a:noFill/>
            <a:miter lim="800000"/>
            <a:headEnd/>
            <a:tailEnd/>
          </a:ln>
        </p:spPr>
        <p:txBody>
          <a:bodyPr>
            <a:spAutoFit/>
          </a:bodyPr>
          <a:lstStyle/>
          <a:p>
            <a:pPr algn="ctr" eaLnBrk="1" hangingPunct="1">
              <a:spcBef>
                <a:spcPct val="50000"/>
              </a:spcBef>
            </a:pPr>
            <a:r>
              <a:rPr lang="en-GB" sz="3600" b="1">
                <a:solidFill>
                  <a:schemeClr val="bg1"/>
                </a:solidFill>
                <a:effectLst>
                  <a:outerShdw blurRad="38100" dist="38100" dir="2700000" algn="tl">
                    <a:srgbClr val="000000">
                      <a:alpha val="43137"/>
                    </a:srgbClr>
                  </a:outerShdw>
                </a:effectLst>
                <a:latin typeface="Tahoma" charset="0"/>
              </a:rPr>
              <a:t>OSNF</a:t>
            </a:r>
            <a:endParaRPr lang="en-GB" sz="3600" b="1" dirty="0">
              <a:solidFill>
                <a:schemeClr val="bg1"/>
              </a:solidFill>
              <a:effectLst>
                <a:outerShdw blurRad="38100" dist="38100" dir="2700000" algn="tl">
                  <a:srgbClr val="000000">
                    <a:alpha val="43137"/>
                  </a:srgbClr>
                </a:outerShdw>
              </a:effectLst>
              <a:latin typeface="Tahoma" charset="0"/>
            </a:endParaRPr>
          </a:p>
        </p:txBody>
      </p:sp>
      <p:sp>
        <p:nvSpPr>
          <p:cNvPr id="129038" name="Rectangle 14"/>
          <p:cNvSpPr>
            <a:spLocks noChangeArrowheads="1"/>
          </p:cNvSpPr>
          <p:nvPr/>
        </p:nvSpPr>
        <p:spPr bwMode="auto">
          <a:xfrm>
            <a:off x="2514600" y="3810000"/>
            <a:ext cx="5486400" cy="1295400"/>
          </a:xfrm>
          <a:prstGeom prst="rect">
            <a:avLst/>
          </a:prstGeom>
          <a:noFill/>
          <a:ln w="9525">
            <a:noFill/>
            <a:miter lim="800000"/>
            <a:headEnd/>
            <a:tailEnd/>
          </a:ln>
        </p:spPr>
        <p:txBody>
          <a:bodyPr/>
          <a:lstStyle/>
          <a:p>
            <a:pPr algn="ctr">
              <a:lnSpc>
                <a:spcPct val="90000"/>
              </a:lnSpc>
              <a:spcBef>
                <a:spcPct val="20000"/>
              </a:spcBef>
              <a:buClr>
                <a:schemeClr val="tx2"/>
              </a:buClr>
              <a:buSzPct val="140000"/>
              <a:buFont typeface="Wingdings" pitchFamily="2" charset="2"/>
              <a:buNone/>
            </a:pPr>
            <a:r>
              <a:rPr kumimoji="1" lang="en-GB" sz="4800" b="1" dirty="0">
                <a:solidFill>
                  <a:srgbClr val="FF0000"/>
                </a:solidFill>
                <a:latin typeface="Arial Narrow" pitchFamily="34" charset="0"/>
              </a:rPr>
              <a:t> </a:t>
            </a:r>
          </a:p>
          <a:p>
            <a:pPr algn="ctr">
              <a:lnSpc>
                <a:spcPct val="90000"/>
              </a:lnSpc>
              <a:spcBef>
                <a:spcPct val="20000"/>
              </a:spcBef>
              <a:buClr>
                <a:schemeClr val="tx2"/>
              </a:buClr>
              <a:buSzPct val="140000"/>
              <a:buFont typeface="Wingdings" pitchFamily="2" charset="2"/>
              <a:buNone/>
            </a:pPr>
            <a:endParaRPr kumimoji="1" lang="en-GB" sz="3600" b="1" dirty="0">
              <a:solidFill>
                <a:srgbClr val="FF0000"/>
              </a:solidFill>
              <a:latin typeface="Arial Narrow" pitchFamily="34" charset="0"/>
            </a:endParaRPr>
          </a:p>
          <a:p>
            <a:pPr algn="ctr">
              <a:lnSpc>
                <a:spcPct val="90000"/>
              </a:lnSpc>
              <a:spcBef>
                <a:spcPct val="20000"/>
              </a:spcBef>
              <a:buClr>
                <a:schemeClr val="tx2"/>
              </a:buClr>
              <a:buSzPct val="140000"/>
              <a:buFont typeface="Wingdings" pitchFamily="2" charset="2"/>
              <a:buNone/>
            </a:pPr>
            <a:r>
              <a:rPr kumimoji="1" lang="en-GB" dirty="0">
                <a:latin typeface="Arial Narrow" pitchFamily="34" charset="0"/>
              </a:rPr>
              <a:t>Diploma in CSF/IT</a:t>
            </a:r>
          </a:p>
          <a:p>
            <a:pPr algn="ctr">
              <a:lnSpc>
                <a:spcPct val="90000"/>
              </a:lnSpc>
              <a:spcBef>
                <a:spcPct val="20000"/>
              </a:spcBef>
              <a:buClr>
                <a:schemeClr val="tx2"/>
              </a:buClr>
              <a:buSzPct val="140000"/>
              <a:buFont typeface="Wingdings" pitchFamily="2" charset="2"/>
              <a:buNone/>
            </a:pPr>
            <a:r>
              <a:rPr kumimoji="1" lang="en-GB" dirty="0">
                <a:latin typeface="Arial Narrow" pitchFamily="34" charset="0"/>
              </a:rPr>
              <a:t>Year 1 </a:t>
            </a:r>
            <a:r>
              <a:rPr kumimoji="1" lang="en-GB">
                <a:latin typeface="Arial Narrow" pitchFamily="34" charset="0"/>
              </a:rPr>
              <a:t>(2021/22), </a:t>
            </a:r>
            <a:r>
              <a:rPr kumimoji="1" lang="en-GB" dirty="0">
                <a:latin typeface="Arial Narrow" pitchFamily="34" charset="0"/>
              </a:rPr>
              <a:t>Semester 2</a:t>
            </a:r>
            <a:endParaRPr kumimoji="1" lang="en-GB" sz="4000" dirty="0">
              <a:effectLst>
                <a:outerShdw blurRad="38100" dist="38100" dir="2700000" algn="tl">
                  <a:srgbClr val="C0C0C0"/>
                </a:outerShdw>
              </a:effectLst>
            </a:endParaRPr>
          </a:p>
        </p:txBody>
      </p:sp>
      <p:sp>
        <p:nvSpPr>
          <p:cNvPr id="16391" name="Line 15"/>
          <p:cNvSpPr>
            <a:spLocks noChangeShapeType="1"/>
          </p:cNvSpPr>
          <p:nvPr/>
        </p:nvSpPr>
        <p:spPr bwMode="auto">
          <a:xfrm>
            <a:off x="1828800" y="1143000"/>
            <a:ext cx="7315200" cy="0"/>
          </a:xfrm>
          <a:prstGeom prst="line">
            <a:avLst/>
          </a:prstGeom>
          <a:noFill/>
          <a:ln w="28575">
            <a:solidFill>
              <a:schemeClr val="tx1"/>
            </a:solidFill>
            <a:round/>
            <a:headEnd type="none" w="sm" len="sm"/>
            <a:tailEnd type="none" w="sm" len="sm"/>
          </a:ln>
        </p:spPr>
        <p:txBody>
          <a:bodyPr/>
          <a:lstStyle/>
          <a:p>
            <a:endParaRPr lang="en-SG" dirty="0"/>
          </a:p>
        </p:txBody>
      </p:sp>
      <p:pic>
        <p:nvPicPr>
          <p:cNvPr id="16392" name="Picture 16" descr="School of ICT"/>
          <p:cNvPicPr>
            <a:picLocks noChangeAspect="1" noChangeArrowheads="1"/>
          </p:cNvPicPr>
          <p:nvPr/>
        </p:nvPicPr>
        <p:blipFill>
          <a:blip r:embed="rId3"/>
          <a:srcRect/>
          <a:stretch>
            <a:fillRect/>
          </a:stretch>
        </p:blipFill>
        <p:spPr bwMode="auto">
          <a:xfrm>
            <a:off x="1981200" y="0"/>
            <a:ext cx="3048000" cy="1044575"/>
          </a:xfrm>
          <a:prstGeom prst="rect">
            <a:avLst/>
          </a:prstGeom>
          <a:noFill/>
          <a:ln w="9525">
            <a:noFill/>
            <a:miter lim="800000"/>
            <a:headEnd/>
            <a:tailEnd/>
          </a:ln>
        </p:spPr>
      </p:pic>
      <p:sp>
        <p:nvSpPr>
          <p:cNvPr id="9" name="Rectangle 8"/>
          <p:cNvSpPr/>
          <p:nvPr/>
        </p:nvSpPr>
        <p:spPr>
          <a:xfrm>
            <a:off x="2334742" y="3809999"/>
            <a:ext cx="6303329" cy="646331"/>
          </a:xfrm>
          <a:prstGeom prst="rect">
            <a:avLst/>
          </a:prstGeom>
        </p:spPr>
        <p:txBody>
          <a:bodyPr wrap="none">
            <a:spAutoFit/>
          </a:bodyPr>
          <a:lstStyle/>
          <a:p>
            <a:pPr algn="ctr"/>
            <a:r>
              <a:rPr kumimoji="1" lang="en-GB" sz="3600" b="1" dirty="0">
                <a:solidFill>
                  <a:srgbClr val="FF0000"/>
                </a:solidFill>
                <a:latin typeface="Arial Narrow" pitchFamily="34" charset="0"/>
              </a:rPr>
              <a:t>Operating Systems Fundamentals</a:t>
            </a:r>
            <a:endParaRPr lang="en-US" sz="3600" dirty="0"/>
          </a:p>
        </p:txBody>
      </p:sp>
      <p:sp>
        <p:nvSpPr>
          <p:cNvPr id="10" name="Text Box 9"/>
          <p:cNvSpPr txBox="1">
            <a:spLocks noChangeArrowheads="1"/>
          </p:cNvSpPr>
          <p:nvPr/>
        </p:nvSpPr>
        <p:spPr bwMode="auto">
          <a:xfrm>
            <a:off x="0" y="5181600"/>
            <a:ext cx="1752600" cy="646331"/>
          </a:xfrm>
          <a:prstGeom prst="rect">
            <a:avLst/>
          </a:prstGeom>
          <a:noFill/>
          <a:ln w="9525">
            <a:noFill/>
            <a:miter lim="800000"/>
            <a:headEnd/>
            <a:tailEnd/>
          </a:ln>
        </p:spPr>
        <p:txBody>
          <a:bodyPr>
            <a:spAutoFit/>
          </a:bodyPr>
          <a:lstStyle>
            <a:defPPr>
              <a:defRPr lang="en-GB"/>
            </a:defPPr>
            <a:lvl1pPr algn="l" rtl="0" eaLnBrk="0" fontAlgn="base" hangingPunct="0">
              <a:spcBef>
                <a:spcPct val="0"/>
              </a:spcBef>
              <a:spcAft>
                <a:spcPct val="0"/>
              </a:spcAft>
              <a:defRPr sz="2400" kern="1200">
                <a:solidFill>
                  <a:schemeClr val="tx1"/>
                </a:solidFill>
                <a:latin typeface="Verdana" pitchFamily="34" charset="0"/>
                <a:ea typeface="+mn-ea"/>
                <a:cs typeface="+mn-cs"/>
              </a:defRPr>
            </a:lvl1pPr>
            <a:lvl2pPr marL="457200" algn="l" rtl="0" eaLnBrk="0" fontAlgn="base" hangingPunct="0">
              <a:spcBef>
                <a:spcPct val="0"/>
              </a:spcBef>
              <a:spcAft>
                <a:spcPct val="0"/>
              </a:spcAft>
              <a:defRPr sz="2400" kern="1200">
                <a:solidFill>
                  <a:schemeClr val="tx1"/>
                </a:solidFill>
                <a:latin typeface="Verdana" pitchFamily="34" charset="0"/>
                <a:ea typeface="+mn-ea"/>
                <a:cs typeface="+mn-cs"/>
              </a:defRPr>
            </a:lvl2pPr>
            <a:lvl3pPr marL="914400" algn="l" rtl="0" eaLnBrk="0" fontAlgn="base" hangingPunct="0">
              <a:spcBef>
                <a:spcPct val="0"/>
              </a:spcBef>
              <a:spcAft>
                <a:spcPct val="0"/>
              </a:spcAft>
              <a:defRPr sz="2400" kern="1200">
                <a:solidFill>
                  <a:schemeClr val="tx1"/>
                </a:solidFill>
                <a:latin typeface="Verdana"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Verdana"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Verdana" pitchFamily="34" charset="0"/>
                <a:ea typeface="+mn-ea"/>
                <a:cs typeface="+mn-cs"/>
              </a:defRPr>
            </a:lvl5pPr>
            <a:lvl6pPr marL="2286000" algn="l" defTabSz="914400" rtl="0" eaLnBrk="1" latinLnBrk="0" hangingPunct="1">
              <a:defRPr sz="2400" kern="1200">
                <a:solidFill>
                  <a:schemeClr val="tx1"/>
                </a:solidFill>
                <a:latin typeface="Verdana" pitchFamily="34" charset="0"/>
                <a:ea typeface="+mn-ea"/>
                <a:cs typeface="+mn-cs"/>
              </a:defRPr>
            </a:lvl6pPr>
            <a:lvl7pPr marL="2743200" algn="l" defTabSz="914400" rtl="0" eaLnBrk="1" latinLnBrk="0" hangingPunct="1">
              <a:defRPr sz="2400" kern="1200">
                <a:solidFill>
                  <a:schemeClr val="tx1"/>
                </a:solidFill>
                <a:latin typeface="Verdana" pitchFamily="34" charset="0"/>
                <a:ea typeface="+mn-ea"/>
                <a:cs typeface="+mn-cs"/>
              </a:defRPr>
            </a:lvl7pPr>
            <a:lvl8pPr marL="3200400" algn="l" defTabSz="914400" rtl="0" eaLnBrk="1" latinLnBrk="0" hangingPunct="1">
              <a:defRPr sz="2400" kern="1200">
                <a:solidFill>
                  <a:schemeClr val="tx1"/>
                </a:solidFill>
                <a:latin typeface="Verdana" pitchFamily="34" charset="0"/>
                <a:ea typeface="+mn-ea"/>
                <a:cs typeface="+mn-cs"/>
              </a:defRPr>
            </a:lvl8pPr>
            <a:lvl9pPr marL="3657600" algn="l" defTabSz="914400" rtl="0" eaLnBrk="1" latinLnBrk="0" hangingPunct="1">
              <a:defRPr sz="2400" kern="1200">
                <a:solidFill>
                  <a:schemeClr val="tx1"/>
                </a:solidFill>
                <a:latin typeface="Verdana" pitchFamily="34" charset="0"/>
                <a:ea typeface="+mn-ea"/>
                <a:cs typeface="+mn-cs"/>
              </a:defRPr>
            </a:lvl9pPr>
          </a:lstStyle>
          <a:p>
            <a:pPr algn="ctr" eaLnBrk="1" hangingPunct="1">
              <a:spcBef>
                <a:spcPct val="50000"/>
              </a:spcBef>
            </a:pPr>
            <a:r>
              <a:rPr lang="en-GB" sz="3600" b="1" dirty="0">
                <a:solidFill>
                  <a:schemeClr val="bg1"/>
                </a:solidFill>
                <a:effectLst>
                  <a:outerShdw blurRad="38100" dist="38100" dir="2700000" algn="tl">
                    <a:srgbClr val="000000">
                      <a:alpha val="43137"/>
                    </a:srgbClr>
                  </a:outerShdw>
                </a:effectLst>
                <a:latin typeface="Tahoma" charset="0"/>
              </a:rPr>
              <a:t>5</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Understanding File System Functions – cont.</a:t>
            </a:r>
          </a:p>
        </p:txBody>
      </p:sp>
      <p:sp>
        <p:nvSpPr>
          <p:cNvPr id="3" name="Content Placeholder 2"/>
          <p:cNvSpPr>
            <a:spLocks noGrp="1"/>
          </p:cNvSpPr>
          <p:nvPr>
            <p:ph idx="1"/>
          </p:nvPr>
        </p:nvSpPr>
        <p:spPr/>
        <p:txBody>
          <a:bodyPr/>
          <a:lstStyle/>
          <a:p>
            <a:r>
              <a:rPr lang="en-US" sz="2800" dirty="0"/>
              <a:t>A file is </a:t>
            </a:r>
            <a:r>
              <a:rPr lang="en-US" sz="2800" i="1" dirty="0"/>
              <a:t>a set of data </a:t>
            </a:r>
            <a:r>
              <a:rPr lang="en-US" sz="2800" dirty="0"/>
              <a:t>grouped in some logical manner, assigned a name, and stored on the disk.</a:t>
            </a:r>
          </a:p>
          <a:p>
            <a:r>
              <a:rPr lang="en-US" sz="2800" dirty="0"/>
              <a:t>As file is stored, the file system records where the file is located on disk so as to retrieve that file later.</a:t>
            </a:r>
          </a:p>
          <a:p>
            <a:r>
              <a:rPr lang="en-US" sz="2800" dirty="0"/>
              <a:t>The data contained in file can be text, images, music and sound, video, or web pages.</a:t>
            </a:r>
          </a:p>
          <a:p>
            <a:r>
              <a:rPr lang="en-US" sz="2800" dirty="0"/>
              <a:t>No matter what kind of data is stored in file system, it must be converted into digital format (a series of 1s and 0s) that computer understands.</a:t>
            </a:r>
          </a:p>
          <a:p>
            <a:pPr marL="0" indent="0">
              <a:buNone/>
            </a:pPr>
            <a:endParaRPr lang="en-US" sz="2800" dirty="0"/>
          </a:p>
        </p:txBody>
      </p:sp>
      <p:sp>
        <p:nvSpPr>
          <p:cNvPr id="4" name="Slide Number Placeholder 3"/>
          <p:cNvSpPr>
            <a:spLocks noGrp="1"/>
          </p:cNvSpPr>
          <p:nvPr>
            <p:ph type="sldNum" sz="quarter" idx="10"/>
          </p:nvPr>
        </p:nvSpPr>
        <p:spPr/>
        <p:txBody>
          <a:bodyPr/>
          <a:lstStyle/>
          <a:p>
            <a:r>
              <a:rPr lang="en-US"/>
              <a:t>    slide</a:t>
            </a:r>
            <a:fld id="{CD1E3C00-1CCA-42EC-B01C-177DBAD4B2D1}" type="slidenum">
              <a:rPr lang="en-US" smtClean="0">
                <a:solidFill>
                  <a:srgbClr val="FF0000"/>
                </a:solidFill>
              </a:rPr>
              <a:pPr/>
              <a:t>10</a:t>
            </a:fld>
            <a:endParaRPr lang="en-US"/>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62700" y="4914900"/>
            <a:ext cx="2590800" cy="194310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5850" y="5359774"/>
            <a:ext cx="4572000" cy="857250"/>
          </a:xfrm>
          <a:prstGeom prst="rect">
            <a:avLst/>
          </a:prstGeom>
        </p:spPr>
      </p:pic>
    </p:spTree>
    <p:extLst>
      <p:ext uri="{BB962C8B-B14F-4D97-AF65-F5344CB8AC3E}">
        <p14:creationId xmlns:p14="http://schemas.microsoft.com/office/powerpoint/2010/main" val="12906494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Understanding File System Functions – cont.</a:t>
            </a:r>
          </a:p>
        </p:txBody>
      </p:sp>
      <p:sp>
        <p:nvSpPr>
          <p:cNvPr id="3" name="Content Placeholder 2"/>
          <p:cNvSpPr>
            <a:spLocks noGrp="1"/>
          </p:cNvSpPr>
          <p:nvPr>
            <p:ph idx="1"/>
          </p:nvPr>
        </p:nvSpPr>
        <p:spPr/>
        <p:txBody>
          <a:bodyPr/>
          <a:lstStyle/>
          <a:p>
            <a:r>
              <a:rPr lang="en-US" sz="2800" dirty="0"/>
              <a:t>In additional to the names of files and where to find them, the following are also stored:</a:t>
            </a:r>
          </a:p>
          <a:p>
            <a:pPr lvl="1"/>
            <a:r>
              <a:rPr lang="en-US" sz="2400" dirty="0"/>
              <a:t>Date &amp; time the folder/file was </a:t>
            </a:r>
            <a:r>
              <a:rPr lang="en-US" sz="2400" dirty="0">
                <a:solidFill>
                  <a:srgbClr val="009900"/>
                </a:solidFill>
              </a:rPr>
              <a:t>created</a:t>
            </a:r>
          </a:p>
          <a:p>
            <a:pPr lvl="1"/>
            <a:r>
              <a:rPr lang="en-US" sz="2400" dirty="0"/>
              <a:t>Date &amp; time the folder/file was </a:t>
            </a:r>
            <a:r>
              <a:rPr lang="en-US" sz="2400" dirty="0">
                <a:solidFill>
                  <a:srgbClr val="009900"/>
                </a:solidFill>
              </a:rPr>
              <a:t>last modified</a:t>
            </a:r>
          </a:p>
          <a:p>
            <a:pPr lvl="1"/>
            <a:r>
              <a:rPr lang="en-US" sz="2400" dirty="0"/>
              <a:t>Date &amp; time the folder/file was </a:t>
            </a:r>
            <a:r>
              <a:rPr lang="en-US" sz="2400" dirty="0">
                <a:solidFill>
                  <a:srgbClr val="009900"/>
                </a:solidFill>
              </a:rPr>
              <a:t>last accessed</a:t>
            </a:r>
          </a:p>
          <a:p>
            <a:pPr lvl="1"/>
            <a:r>
              <a:rPr lang="en-US" sz="2400" dirty="0"/>
              <a:t>Folder/file </a:t>
            </a:r>
            <a:r>
              <a:rPr lang="en-US" sz="2400" dirty="0">
                <a:solidFill>
                  <a:srgbClr val="009900"/>
                </a:solidFill>
              </a:rPr>
              <a:t>size</a:t>
            </a:r>
          </a:p>
          <a:p>
            <a:pPr lvl="1"/>
            <a:r>
              <a:rPr lang="en-US" sz="2400" dirty="0"/>
              <a:t>Folder/file </a:t>
            </a:r>
            <a:r>
              <a:rPr lang="en-US" sz="2400" dirty="0">
                <a:solidFill>
                  <a:srgbClr val="009900"/>
                </a:solidFill>
              </a:rPr>
              <a:t>attributes</a:t>
            </a:r>
            <a:r>
              <a:rPr lang="en-US" sz="2400" dirty="0"/>
              <a:t>, such as security information or when it was backed up</a:t>
            </a:r>
          </a:p>
          <a:p>
            <a:pPr lvl="1"/>
            <a:r>
              <a:rPr lang="en-US" sz="2400" dirty="0"/>
              <a:t>If information in folder/file is </a:t>
            </a:r>
            <a:r>
              <a:rPr lang="en-US" sz="2400" dirty="0">
                <a:solidFill>
                  <a:srgbClr val="009900"/>
                </a:solidFill>
              </a:rPr>
              <a:t>compressed or encrypted</a:t>
            </a:r>
          </a:p>
          <a:p>
            <a:pPr lvl="1"/>
            <a:endParaRPr lang="en-US" dirty="0"/>
          </a:p>
          <a:p>
            <a:pPr lvl="1"/>
            <a:endParaRPr lang="en-US" dirty="0"/>
          </a:p>
          <a:p>
            <a:pPr lvl="1"/>
            <a:endParaRPr lang="en-US" dirty="0"/>
          </a:p>
        </p:txBody>
      </p:sp>
      <p:sp>
        <p:nvSpPr>
          <p:cNvPr id="4" name="Slide Number Placeholder 3"/>
          <p:cNvSpPr>
            <a:spLocks noGrp="1"/>
          </p:cNvSpPr>
          <p:nvPr>
            <p:ph type="sldNum" sz="quarter" idx="10"/>
          </p:nvPr>
        </p:nvSpPr>
        <p:spPr/>
        <p:txBody>
          <a:bodyPr/>
          <a:lstStyle/>
          <a:p>
            <a:r>
              <a:rPr lang="en-US"/>
              <a:t>    slide</a:t>
            </a:r>
            <a:fld id="{CD1E3C00-1CCA-42EC-B01C-177DBAD4B2D1}" type="slidenum">
              <a:rPr lang="en-US" smtClean="0">
                <a:solidFill>
                  <a:srgbClr val="FF0000"/>
                </a:solidFill>
              </a:rPr>
              <a:pPr/>
              <a:t>11</a:t>
            </a:fld>
            <a:endParaRPr lang="en-US"/>
          </a:p>
        </p:txBody>
      </p:sp>
    </p:spTree>
    <p:extLst>
      <p:ext uri="{BB962C8B-B14F-4D97-AF65-F5344CB8AC3E}">
        <p14:creationId xmlns:p14="http://schemas.microsoft.com/office/powerpoint/2010/main" val="31752032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Storage types</a:t>
            </a:r>
          </a:p>
        </p:txBody>
      </p:sp>
      <p:sp>
        <p:nvSpPr>
          <p:cNvPr id="3" name="Content Placeholder 2"/>
          <p:cNvSpPr>
            <a:spLocks noGrp="1"/>
          </p:cNvSpPr>
          <p:nvPr>
            <p:ph idx="1"/>
          </p:nvPr>
        </p:nvSpPr>
        <p:spPr>
          <a:xfrm>
            <a:off x="0" y="876300"/>
            <a:ext cx="8991600" cy="5448300"/>
          </a:xfrm>
        </p:spPr>
        <p:txBody>
          <a:bodyPr/>
          <a:lstStyle/>
          <a:p>
            <a:r>
              <a:rPr lang="en-US" sz="2800" dirty="0"/>
              <a:t>Your choice of storage device: HDD (Hard Disk Drive) or SSD (Solid-State Drive)</a:t>
            </a:r>
          </a:p>
          <a:p>
            <a:r>
              <a:rPr lang="en-US" sz="2800" dirty="0"/>
              <a:t>HDD is the traditional spinning hard drive that is the basic nonvolatile storage on a computer.</a:t>
            </a:r>
          </a:p>
          <a:p>
            <a:r>
              <a:rPr lang="en-US" sz="2800" dirty="0"/>
              <a:t>When a hard disk is delivered from manufacturer, it is low-level formatted.</a:t>
            </a:r>
          </a:p>
          <a:p>
            <a:pPr lvl="1"/>
            <a:r>
              <a:rPr lang="en-US" sz="2400" dirty="0"/>
              <a:t>A low-level format is a software process that marks the location of disk </a:t>
            </a:r>
            <a:r>
              <a:rPr lang="en-US" sz="2400" i="1" dirty="0"/>
              <a:t>tracks</a:t>
            </a:r>
            <a:r>
              <a:rPr lang="en-US" sz="2400" dirty="0"/>
              <a:t> and </a:t>
            </a:r>
            <a:r>
              <a:rPr lang="en-US" sz="2400" i="1" dirty="0"/>
              <a:t>sectors</a:t>
            </a:r>
            <a:r>
              <a:rPr lang="en-US" sz="2400" dirty="0"/>
              <a:t>.</a:t>
            </a:r>
          </a:p>
          <a:p>
            <a:r>
              <a:rPr lang="en-US" sz="2800" dirty="0"/>
              <a:t>An </a:t>
            </a:r>
            <a:r>
              <a:rPr lang="en-US" sz="2800" dirty="0">
                <a:hlinkClick r:id="rId2"/>
              </a:rPr>
              <a:t>SSD</a:t>
            </a:r>
            <a:r>
              <a:rPr lang="en-US" sz="2800" dirty="0"/>
              <a:t> does functionally everything a hard drive does, but data is instead stored on interconnected flash memory chips that retain the data even when there's no power. </a:t>
            </a:r>
          </a:p>
          <a:p>
            <a:pPr marL="0" indent="0">
              <a:buNone/>
            </a:pPr>
            <a:endParaRPr lang="en-US" sz="2800" dirty="0"/>
          </a:p>
        </p:txBody>
      </p:sp>
      <p:sp>
        <p:nvSpPr>
          <p:cNvPr id="4" name="Slide Number Placeholder 3"/>
          <p:cNvSpPr>
            <a:spLocks noGrp="1"/>
          </p:cNvSpPr>
          <p:nvPr>
            <p:ph type="sldNum" sz="quarter" idx="10"/>
          </p:nvPr>
        </p:nvSpPr>
        <p:spPr/>
        <p:txBody>
          <a:bodyPr/>
          <a:lstStyle/>
          <a:p>
            <a:r>
              <a:rPr lang="en-US"/>
              <a:t>    slide</a:t>
            </a:r>
            <a:fld id="{CD1E3C00-1CCA-42EC-B01C-177DBAD4B2D1}" type="slidenum">
              <a:rPr lang="en-US" smtClean="0">
                <a:solidFill>
                  <a:srgbClr val="FF0000"/>
                </a:solidFill>
              </a:rPr>
              <a:pPr/>
              <a:t>12</a:t>
            </a:fld>
            <a:endParaRPr lang="en-US"/>
          </a:p>
        </p:txBody>
      </p:sp>
    </p:spTree>
    <p:extLst>
      <p:ext uri="{BB962C8B-B14F-4D97-AF65-F5344CB8AC3E}">
        <p14:creationId xmlns:p14="http://schemas.microsoft.com/office/powerpoint/2010/main" val="38323369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857232"/>
            <a:ext cx="4953000" cy="3790960"/>
          </a:xfrm>
        </p:spPr>
        <p:txBody>
          <a:bodyPr/>
          <a:lstStyle/>
          <a:p>
            <a:r>
              <a:rPr lang="en-US" sz="2800" dirty="0"/>
              <a:t>Cluster:</a:t>
            </a:r>
          </a:p>
          <a:p>
            <a:pPr lvl="1"/>
            <a:r>
              <a:rPr lang="en-US" sz="2400" dirty="0"/>
              <a:t>Smallest </a:t>
            </a:r>
            <a:r>
              <a:rPr lang="en-US" sz="2400" dirty="0">
                <a:solidFill>
                  <a:srgbClr val="FF0000"/>
                </a:solidFill>
              </a:rPr>
              <a:t>allocation</a:t>
            </a:r>
            <a:r>
              <a:rPr lang="en-US" sz="2400" dirty="0"/>
              <a:t> </a:t>
            </a:r>
            <a:r>
              <a:rPr lang="en-US" sz="2400" dirty="0">
                <a:solidFill>
                  <a:srgbClr val="FF0000"/>
                </a:solidFill>
              </a:rPr>
              <a:t>unit </a:t>
            </a:r>
            <a:r>
              <a:rPr lang="en-US" sz="2400" dirty="0"/>
              <a:t>of a disk (e.g. 4096 bytes for NTFS).</a:t>
            </a:r>
          </a:p>
          <a:p>
            <a:pPr lvl="1"/>
            <a:r>
              <a:rPr lang="en-US" sz="2400" dirty="0"/>
              <a:t>Any read or write operation consumes space of at least 1 cluster.</a:t>
            </a:r>
          </a:p>
        </p:txBody>
      </p:sp>
      <p:sp>
        <p:nvSpPr>
          <p:cNvPr id="4" name="Slide Number Placeholder 3"/>
          <p:cNvSpPr>
            <a:spLocks noGrp="1"/>
          </p:cNvSpPr>
          <p:nvPr>
            <p:ph type="sldNum" sz="quarter" idx="10"/>
          </p:nvPr>
        </p:nvSpPr>
        <p:spPr/>
        <p:txBody>
          <a:bodyPr/>
          <a:lstStyle/>
          <a:p>
            <a:r>
              <a:rPr lang="en-US"/>
              <a:t>    slide</a:t>
            </a:r>
            <a:fld id="{CD1E3C00-1CCA-42EC-B01C-177DBAD4B2D1}" type="slidenum">
              <a:rPr lang="en-US" smtClean="0">
                <a:solidFill>
                  <a:srgbClr val="FF0000"/>
                </a:solidFill>
              </a:rPr>
              <a:pPr/>
              <a:t>13</a:t>
            </a:fld>
            <a:endParaRPr lang="en-US"/>
          </a:p>
        </p:txBody>
      </p:sp>
      <p:sp>
        <p:nvSpPr>
          <p:cNvPr id="5" name="Title 4"/>
          <p:cNvSpPr>
            <a:spLocks noGrp="1"/>
          </p:cNvSpPr>
          <p:nvPr>
            <p:ph type="title"/>
          </p:nvPr>
        </p:nvSpPr>
        <p:spPr/>
        <p:txBody>
          <a:bodyPr/>
          <a:lstStyle/>
          <a:p>
            <a:r>
              <a:rPr lang="en-US" dirty="0"/>
              <a:t>Storage Basics – cont.</a:t>
            </a:r>
          </a:p>
        </p:txBody>
      </p:sp>
      <p:pic>
        <p:nvPicPr>
          <p:cNvPr id="2" name="Picture 1"/>
          <p:cNvPicPr>
            <a:picLocks noChangeAspect="1"/>
          </p:cNvPicPr>
          <p:nvPr/>
        </p:nvPicPr>
        <p:blipFill>
          <a:blip r:embed="rId2"/>
          <a:stretch>
            <a:fillRect/>
          </a:stretch>
        </p:blipFill>
        <p:spPr>
          <a:xfrm>
            <a:off x="5638800" y="1066800"/>
            <a:ext cx="3114675" cy="4556325"/>
          </a:xfrm>
          <a:prstGeom prst="rect">
            <a:avLst/>
          </a:prstGeom>
        </p:spPr>
      </p:pic>
    </p:spTree>
    <p:extLst>
      <p:ext uri="{BB962C8B-B14F-4D97-AF65-F5344CB8AC3E}">
        <p14:creationId xmlns:p14="http://schemas.microsoft.com/office/powerpoint/2010/main" val="24987836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Internal Fragmentation</a:t>
            </a:r>
            <a:endParaRPr lang="en-SG" dirty="0"/>
          </a:p>
        </p:txBody>
      </p:sp>
      <p:sp>
        <p:nvSpPr>
          <p:cNvPr id="26627" name="Content Placeholder 2"/>
          <p:cNvSpPr>
            <a:spLocks noGrp="1"/>
          </p:cNvSpPr>
          <p:nvPr>
            <p:ph idx="1"/>
          </p:nvPr>
        </p:nvSpPr>
        <p:spPr/>
        <p:txBody>
          <a:bodyPr/>
          <a:lstStyle/>
          <a:p>
            <a:pPr>
              <a:defRPr/>
            </a:pPr>
            <a:r>
              <a:rPr lang="en-US" sz="2400" dirty="0"/>
              <a:t>What would be the implication of having a large cluster size of 32KB? </a:t>
            </a:r>
            <a:endParaRPr lang="en-SG" sz="2400" dirty="0"/>
          </a:p>
          <a:p>
            <a:pPr>
              <a:defRPr/>
            </a:pPr>
            <a:r>
              <a:rPr lang="en-US" sz="2400" dirty="0"/>
              <a:t>Imagine your files are mainly of small size, e.g. in the region of 10KB, this would means that 22KB (32-10KB) of the cluster is not used and wasted. </a:t>
            </a:r>
            <a:endParaRPr lang="en-SG" sz="2400" dirty="0"/>
          </a:p>
          <a:p>
            <a:pPr>
              <a:defRPr/>
            </a:pPr>
            <a:r>
              <a:rPr lang="en-US" sz="2400" dirty="0"/>
              <a:t>This is referred to as an </a:t>
            </a:r>
            <a:r>
              <a:rPr lang="en-US" sz="2400" i="1" dirty="0">
                <a:solidFill>
                  <a:srgbClr val="800000"/>
                </a:solidFill>
              </a:rPr>
              <a:t>Internal fragmentation</a:t>
            </a:r>
            <a:r>
              <a:rPr lang="en-US" sz="2400" dirty="0"/>
              <a:t>.</a:t>
            </a:r>
          </a:p>
          <a:p>
            <a:pPr>
              <a:defRPr/>
            </a:pPr>
            <a:r>
              <a:rPr lang="en-US" sz="2400" dirty="0"/>
              <a:t>Hence internal fragmentation is the wastage of disk space within the cluster due to the actual file size being smaller than the allocated space.</a:t>
            </a:r>
          </a:p>
          <a:p>
            <a:pPr>
              <a:defRPr/>
            </a:pPr>
            <a:r>
              <a:rPr lang="en-US" sz="2400" dirty="0"/>
              <a:t>This also resulted in </a:t>
            </a:r>
            <a:r>
              <a:rPr lang="en-US" sz="2400" i="1" dirty="0">
                <a:solidFill>
                  <a:srgbClr val="800000"/>
                </a:solidFill>
              </a:rPr>
              <a:t>Slack space</a:t>
            </a:r>
            <a:r>
              <a:rPr lang="en-US" sz="2400" dirty="0"/>
              <a:t>.</a:t>
            </a:r>
          </a:p>
          <a:p>
            <a:pPr lvl="1">
              <a:defRPr/>
            </a:pPr>
            <a:r>
              <a:rPr lang="en-US" sz="2000" dirty="0"/>
              <a:t>Slack space (also called file slack) is the space between the end of a file and the end of the disk cluster it is stored in. </a:t>
            </a:r>
          </a:p>
          <a:p>
            <a:pPr marL="0" indent="0">
              <a:buNone/>
              <a:defRPr/>
            </a:pPr>
            <a:endParaRPr lang="en-SG" sz="2400" dirty="0"/>
          </a:p>
          <a:p>
            <a:pPr marL="0" indent="0">
              <a:buFont typeface="Wingdings" pitchFamily="2" charset="2"/>
              <a:buNone/>
              <a:defRPr/>
            </a:pPr>
            <a:endParaRPr lang="en-SG" sz="2400" dirty="0"/>
          </a:p>
          <a:p>
            <a:pPr marL="0" indent="0">
              <a:buFont typeface="Wingdings" pitchFamily="2" charset="2"/>
              <a:buNone/>
              <a:defRPr/>
            </a:pPr>
            <a:endParaRPr lang="en-SG" sz="2400" dirty="0"/>
          </a:p>
          <a:p>
            <a:pPr>
              <a:defRPr/>
            </a:pPr>
            <a:endParaRPr lang="en-SG" dirty="0"/>
          </a:p>
        </p:txBody>
      </p:sp>
      <p:sp>
        <p:nvSpPr>
          <p:cNvPr id="2253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2"/>
              </a:buClr>
              <a:buSzPct val="140000"/>
              <a:buFont typeface="Wingdings" pitchFamily="2" charset="2"/>
              <a:buChar char="§"/>
              <a:defRPr kumimoji="1" sz="3200" b="1">
                <a:solidFill>
                  <a:schemeClr val="tx1"/>
                </a:solidFill>
                <a:latin typeface="Arial Narrow" pitchFamily="34" charset="0"/>
              </a:defRPr>
            </a:lvl1pPr>
            <a:lvl2pPr marL="742950" indent="-285750" eaLnBrk="0" hangingPunct="0">
              <a:spcBef>
                <a:spcPct val="20000"/>
              </a:spcBef>
              <a:buClr>
                <a:srgbClr val="0033CC"/>
              </a:buClr>
              <a:buSzPct val="120000"/>
              <a:buFont typeface="Wingdings" pitchFamily="2" charset="2"/>
              <a:buChar char="§"/>
              <a:defRPr kumimoji="1" sz="2800" b="1">
                <a:solidFill>
                  <a:srgbClr val="0033CC"/>
                </a:solidFill>
                <a:latin typeface="Arial Narrow" pitchFamily="34" charset="0"/>
              </a:defRPr>
            </a:lvl2pPr>
            <a:lvl3pPr marL="1143000" indent="-228600" eaLnBrk="0" hangingPunct="0">
              <a:spcBef>
                <a:spcPct val="20000"/>
              </a:spcBef>
              <a:buClr>
                <a:schemeClr val="hlink"/>
              </a:buClr>
              <a:buFont typeface="Wingdings" pitchFamily="2" charset="2"/>
              <a:buChar char="§"/>
              <a:defRPr kumimoji="1" sz="2400">
                <a:solidFill>
                  <a:schemeClr val="hlink"/>
                </a:solidFill>
                <a:latin typeface="Arial Narrow" pitchFamily="34" charset="0"/>
              </a:defRPr>
            </a:lvl3pPr>
            <a:lvl4pPr marL="1600200" indent="-228600" eaLnBrk="0" hangingPunct="0">
              <a:spcBef>
                <a:spcPct val="20000"/>
              </a:spcBef>
              <a:buClr>
                <a:schemeClr val="tx2"/>
              </a:buClr>
              <a:buFont typeface="Wingdings" pitchFamily="2" charset="2"/>
              <a:buChar char="§"/>
              <a:defRPr kumimoji="1" sz="2000">
                <a:solidFill>
                  <a:schemeClr val="tx1"/>
                </a:solidFill>
                <a:latin typeface="Arial Narrow" pitchFamily="34" charset="0"/>
              </a:defRPr>
            </a:lvl4pPr>
            <a:lvl5pPr marL="2057400" indent="-228600" eaLnBrk="0" hangingPunct="0">
              <a:spcBef>
                <a:spcPct val="20000"/>
              </a:spcBef>
              <a:buClr>
                <a:srgbClr val="009900"/>
              </a:buClr>
              <a:buSzPct val="90000"/>
              <a:buFont typeface="Wingdings" pitchFamily="2" charset="2"/>
              <a:buChar char="§"/>
              <a:defRPr kumimoji="1" sz="2000">
                <a:solidFill>
                  <a:srgbClr val="009900"/>
                </a:solidFill>
                <a:latin typeface="Arial Narrow" pitchFamily="34" charset="0"/>
              </a:defRPr>
            </a:lvl5pPr>
            <a:lvl6pPr marL="25146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6pPr>
            <a:lvl7pPr marL="29718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7pPr>
            <a:lvl8pPr marL="34290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8pPr>
            <a:lvl9pPr marL="38862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9pPr>
          </a:lstStyle>
          <a:p>
            <a:pPr>
              <a:spcBef>
                <a:spcPct val="50000"/>
              </a:spcBef>
              <a:buClrTx/>
              <a:buSzTx/>
              <a:buFontTx/>
              <a:buNone/>
            </a:pPr>
            <a:r>
              <a:rPr kumimoji="0" lang="en-US" altLang="en-US" sz="1200" b="0"/>
              <a:t>Slide </a:t>
            </a:r>
            <a:fld id="{61E3B40C-54BA-4270-85FF-38F2CF6B67D0}" type="slidenum">
              <a:rPr kumimoji="0" lang="en-US" altLang="en-US" sz="1200" b="0" smtClean="0"/>
              <a:pPr>
                <a:spcBef>
                  <a:spcPct val="50000"/>
                </a:spcBef>
                <a:buClrTx/>
                <a:buSzTx/>
                <a:buFontTx/>
                <a:buNone/>
              </a:pPr>
              <a:t>14</a:t>
            </a:fld>
            <a:endParaRPr kumimoji="0" lang="en-US" altLang="en-US" sz="1200" b="0"/>
          </a:p>
        </p:txBody>
      </p:sp>
      <p:sp>
        <p:nvSpPr>
          <p:cNvPr id="3" name="Rectangle 2"/>
          <p:cNvSpPr/>
          <p:nvPr/>
        </p:nvSpPr>
        <p:spPr bwMode="auto">
          <a:xfrm>
            <a:off x="2286000" y="2819400"/>
            <a:ext cx="457200" cy="228600"/>
          </a:xfrm>
          <a:prstGeom prst="rect">
            <a:avLst/>
          </a:prstGeom>
          <a:noFill/>
          <a:ln w="9525" cap="flat" cmpd="sng" algn="ctr">
            <a:noFill/>
            <a:prstDash val="solid"/>
            <a:round/>
            <a:headEnd type="none" w="med" len="med"/>
            <a:tailEnd type="none" w="med" len="med"/>
          </a:ln>
          <a:effectLst/>
        </p:spPr>
        <p:txBody>
          <a:bodyPr/>
          <a:lstStyle/>
          <a:p>
            <a:pPr marL="342900" indent="-342900" eaLnBrk="0" hangingPunct="0">
              <a:spcBef>
                <a:spcPct val="20000"/>
              </a:spcBef>
              <a:buClr>
                <a:srgbClr val="800000"/>
              </a:buClr>
              <a:buSzPct val="140000"/>
              <a:buFont typeface="Wingdings" pitchFamily="2" charset="2"/>
              <a:buChar char="§"/>
              <a:defRPr/>
            </a:pPr>
            <a:endParaRPr lang="en-SG">
              <a:effectLst>
                <a:outerShdw blurRad="38100" dist="38100" dir="2700000" algn="tl">
                  <a:srgbClr val="000000">
                    <a:alpha val="43137"/>
                  </a:srgbClr>
                </a:outerShdw>
              </a:effectLst>
            </a:endParaRPr>
          </a:p>
        </p:txBody>
      </p:sp>
      <p:sp>
        <p:nvSpPr>
          <p:cNvPr id="6" name="Rectangle 5"/>
          <p:cNvSpPr/>
          <p:nvPr/>
        </p:nvSpPr>
        <p:spPr bwMode="auto">
          <a:xfrm>
            <a:off x="2438400" y="2971800"/>
            <a:ext cx="457200" cy="228600"/>
          </a:xfrm>
          <a:prstGeom prst="rect">
            <a:avLst/>
          </a:prstGeom>
          <a:noFill/>
          <a:ln w="9525" cap="flat" cmpd="sng" algn="ctr">
            <a:noFill/>
            <a:prstDash val="solid"/>
            <a:round/>
            <a:headEnd type="none" w="med" len="med"/>
            <a:tailEnd type="none" w="med" len="med"/>
          </a:ln>
          <a:effectLst/>
        </p:spPr>
        <p:txBody>
          <a:bodyPr/>
          <a:lstStyle/>
          <a:p>
            <a:pPr marL="342900" indent="-342900" eaLnBrk="0" hangingPunct="0">
              <a:spcBef>
                <a:spcPct val="20000"/>
              </a:spcBef>
              <a:buClr>
                <a:srgbClr val="800000"/>
              </a:buClr>
              <a:buSzPct val="140000"/>
              <a:buFont typeface="Wingdings" pitchFamily="2" charset="2"/>
              <a:buChar char="§"/>
              <a:defRPr/>
            </a:pPr>
            <a:endParaRPr lang="en-SG">
              <a:effectLst>
                <a:outerShdw blurRad="38100" dist="38100" dir="2700000" algn="tl">
                  <a:srgbClr val="000000">
                    <a:alpha val="43137"/>
                  </a:srgbClr>
                </a:outerShdw>
              </a:effectLst>
            </a:endParaRPr>
          </a:p>
        </p:txBody>
      </p:sp>
      <p:sp>
        <p:nvSpPr>
          <p:cNvPr id="7" name="Rectangle 6"/>
          <p:cNvSpPr/>
          <p:nvPr/>
        </p:nvSpPr>
        <p:spPr bwMode="auto">
          <a:xfrm>
            <a:off x="2590800" y="3124200"/>
            <a:ext cx="457200" cy="228600"/>
          </a:xfrm>
          <a:prstGeom prst="rect">
            <a:avLst/>
          </a:prstGeom>
          <a:noFill/>
          <a:ln w="9525" cap="flat" cmpd="sng" algn="ctr">
            <a:noFill/>
            <a:prstDash val="solid"/>
            <a:round/>
            <a:headEnd type="none" w="med" len="med"/>
            <a:tailEnd type="none" w="med" len="med"/>
          </a:ln>
          <a:effectLst/>
        </p:spPr>
        <p:txBody>
          <a:bodyPr/>
          <a:lstStyle/>
          <a:p>
            <a:pPr marL="342900" indent="-342900" eaLnBrk="0" hangingPunct="0">
              <a:spcBef>
                <a:spcPct val="20000"/>
              </a:spcBef>
              <a:buClr>
                <a:srgbClr val="800000"/>
              </a:buClr>
              <a:buSzPct val="140000"/>
              <a:buFont typeface="Wingdings" pitchFamily="2" charset="2"/>
              <a:buChar char="§"/>
              <a:defRPr/>
            </a:pPr>
            <a:endParaRPr lang="en-SG">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667076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Content Placeholder 1"/>
          <p:cNvSpPr>
            <a:spLocks noGrp="1"/>
          </p:cNvSpPr>
          <p:nvPr>
            <p:ph idx="1"/>
          </p:nvPr>
        </p:nvSpPr>
        <p:spPr/>
        <p:txBody>
          <a:bodyPr/>
          <a:lstStyle/>
          <a:p>
            <a:r>
              <a:rPr kumimoji="0" lang="en-US" altLang="en-US" sz="2800" dirty="0"/>
              <a:t>Fragmentation occurs when a file is divided into pieces scattered around the disk.</a:t>
            </a:r>
          </a:p>
          <a:p>
            <a:pPr lvl="1"/>
            <a:r>
              <a:rPr kumimoji="0" lang="en-US" altLang="en-US" sz="2400" dirty="0"/>
              <a:t>When you use a disk frequently, creating, deleting, and modifying files. At some point, the operating system needs to store parts of a file in noncontiguous clusters</a:t>
            </a:r>
          </a:p>
          <a:p>
            <a:pPr lvl="1"/>
            <a:r>
              <a:rPr kumimoji="0" lang="en-US" altLang="en-US" sz="2400" dirty="0"/>
              <a:t>When a small file is deleted, it may leave a small set of contiguous clusters which is not sufficient to be filled by a new file which is bigger.</a:t>
            </a:r>
          </a:p>
        </p:txBody>
      </p:sp>
      <p:sp>
        <p:nvSpPr>
          <p:cNvPr id="4" name="Title 3"/>
          <p:cNvSpPr>
            <a:spLocks noGrp="1"/>
          </p:cNvSpPr>
          <p:nvPr>
            <p:ph type="title"/>
          </p:nvPr>
        </p:nvSpPr>
        <p:spPr/>
        <p:txBody>
          <a:bodyPr/>
          <a:lstStyle/>
          <a:p>
            <a:pPr>
              <a:defRPr/>
            </a:pPr>
            <a:r>
              <a:rPr lang="en-US" dirty="0"/>
              <a:t>What is File Fragmentation?</a:t>
            </a:r>
          </a:p>
        </p:txBody>
      </p:sp>
      <p:sp>
        <p:nvSpPr>
          <p:cNvPr id="26628" name="Slide Number Placeholder 6"/>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2"/>
              </a:buClr>
              <a:buSzPct val="140000"/>
              <a:buFont typeface="Wingdings" pitchFamily="2" charset="2"/>
              <a:buChar char="§"/>
              <a:defRPr kumimoji="1" sz="3200" b="1">
                <a:solidFill>
                  <a:schemeClr val="tx1"/>
                </a:solidFill>
                <a:latin typeface="Arial Narrow" pitchFamily="34" charset="0"/>
              </a:defRPr>
            </a:lvl1pPr>
            <a:lvl2pPr marL="742950" indent="-285750" eaLnBrk="0" hangingPunct="0">
              <a:spcBef>
                <a:spcPct val="20000"/>
              </a:spcBef>
              <a:buClr>
                <a:srgbClr val="0033CC"/>
              </a:buClr>
              <a:buSzPct val="120000"/>
              <a:buFont typeface="Wingdings" pitchFamily="2" charset="2"/>
              <a:buChar char="§"/>
              <a:defRPr kumimoji="1" sz="2800" b="1">
                <a:solidFill>
                  <a:srgbClr val="0033CC"/>
                </a:solidFill>
                <a:latin typeface="Arial Narrow" pitchFamily="34" charset="0"/>
              </a:defRPr>
            </a:lvl2pPr>
            <a:lvl3pPr marL="1143000" indent="-228600" eaLnBrk="0" hangingPunct="0">
              <a:spcBef>
                <a:spcPct val="20000"/>
              </a:spcBef>
              <a:buClr>
                <a:schemeClr val="hlink"/>
              </a:buClr>
              <a:buFont typeface="Wingdings" pitchFamily="2" charset="2"/>
              <a:buChar char="§"/>
              <a:defRPr kumimoji="1" sz="2400">
                <a:solidFill>
                  <a:schemeClr val="hlink"/>
                </a:solidFill>
                <a:latin typeface="Arial Narrow" pitchFamily="34" charset="0"/>
              </a:defRPr>
            </a:lvl3pPr>
            <a:lvl4pPr marL="1600200" indent="-228600" eaLnBrk="0" hangingPunct="0">
              <a:spcBef>
                <a:spcPct val="20000"/>
              </a:spcBef>
              <a:buClr>
                <a:schemeClr val="tx2"/>
              </a:buClr>
              <a:buFont typeface="Wingdings" pitchFamily="2" charset="2"/>
              <a:buChar char="§"/>
              <a:defRPr kumimoji="1" sz="2000">
                <a:solidFill>
                  <a:schemeClr val="tx1"/>
                </a:solidFill>
                <a:latin typeface="Arial Narrow" pitchFamily="34" charset="0"/>
              </a:defRPr>
            </a:lvl4pPr>
            <a:lvl5pPr marL="2057400" indent="-228600" eaLnBrk="0" hangingPunct="0">
              <a:spcBef>
                <a:spcPct val="20000"/>
              </a:spcBef>
              <a:buClr>
                <a:srgbClr val="009900"/>
              </a:buClr>
              <a:buSzPct val="90000"/>
              <a:buFont typeface="Wingdings" pitchFamily="2" charset="2"/>
              <a:buChar char="§"/>
              <a:defRPr kumimoji="1" sz="2000">
                <a:solidFill>
                  <a:srgbClr val="009900"/>
                </a:solidFill>
                <a:latin typeface="Arial Narrow" pitchFamily="34" charset="0"/>
              </a:defRPr>
            </a:lvl5pPr>
            <a:lvl6pPr marL="25146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6pPr>
            <a:lvl7pPr marL="29718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7pPr>
            <a:lvl8pPr marL="34290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8pPr>
            <a:lvl9pPr marL="38862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9pPr>
          </a:lstStyle>
          <a:p>
            <a:pPr>
              <a:spcBef>
                <a:spcPts val="225"/>
              </a:spcBef>
              <a:buClrTx/>
              <a:buSzTx/>
              <a:buFontTx/>
              <a:buNone/>
            </a:pPr>
            <a:br>
              <a:rPr kumimoji="0" lang="en-US" altLang="en-US" sz="1200" b="0" dirty="0"/>
            </a:br>
            <a:r>
              <a:rPr kumimoji="0" lang="en-US" altLang="en-US" sz="1200" b="0" dirty="0"/>
              <a:t> </a:t>
            </a:r>
            <a:r>
              <a:rPr kumimoji="0" lang="en-US" altLang="en-US" sz="1200" b="0" dirty="0">
                <a:solidFill>
                  <a:srgbClr val="FF0000"/>
                </a:solidFill>
              </a:rPr>
              <a:t> </a:t>
            </a:r>
          </a:p>
          <a:p>
            <a:pPr>
              <a:spcBef>
                <a:spcPts val="225"/>
              </a:spcBef>
              <a:buClrTx/>
              <a:buSzTx/>
              <a:buFontTx/>
              <a:buNone/>
            </a:pPr>
            <a:r>
              <a:rPr kumimoji="0" lang="en-US" altLang="en-US" sz="1200" b="0" dirty="0"/>
              <a:t>Slide </a:t>
            </a:r>
            <a:fld id="{52F6564D-EA56-4C52-8C20-AFA6967C82C1}" type="slidenum">
              <a:rPr kumimoji="0" lang="en-US" altLang="en-US" sz="1200" b="0" smtClean="0"/>
              <a:pPr>
                <a:spcBef>
                  <a:spcPts val="225"/>
                </a:spcBef>
                <a:buClrTx/>
                <a:buSzTx/>
                <a:buFontTx/>
                <a:buNone/>
              </a:pPr>
              <a:t>15</a:t>
            </a:fld>
            <a:endParaRPr kumimoji="0" lang="en-US" altLang="en-US" sz="1200" b="0" dirty="0"/>
          </a:p>
        </p:txBody>
      </p:sp>
      <p:pic>
        <p:nvPicPr>
          <p:cNvPr id="3" name="Picture 2">
            <a:extLst>
              <a:ext uri="{FF2B5EF4-FFF2-40B4-BE49-F238E27FC236}">
                <a16:creationId xmlns:a16="http://schemas.microsoft.com/office/drawing/2014/main" id="{F5D7B836-F7EF-47E0-B426-29BC45FF868E}"/>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4151778" y="4343400"/>
            <a:ext cx="4458822" cy="1881691"/>
          </a:xfrm>
          <a:prstGeom prst="rect">
            <a:avLst/>
          </a:prstGeom>
        </p:spPr>
      </p:pic>
    </p:spTree>
    <p:extLst>
      <p:ext uri="{BB962C8B-B14F-4D97-AF65-F5344CB8AC3E}">
        <p14:creationId xmlns:p14="http://schemas.microsoft.com/office/powerpoint/2010/main" val="20193332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a:xfrm>
            <a:off x="236538" y="169863"/>
            <a:ext cx="6491287" cy="457200"/>
          </a:xfrm>
        </p:spPr>
        <p:txBody>
          <a:bodyPr/>
          <a:lstStyle/>
          <a:p>
            <a:pPr>
              <a:defRPr/>
            </a:pPr>
            <a:r>
              <a:rPr lang="en-US" dirty="0"/>
              <a:t>File Allocation using Clusters</a:t>
            </a:r>
          </a:p>
        </p:txBody>
      </p:sp>
      <p:cxnSp>
        <p:nvCxnSpPr>
          <p:cNvPr id="27651" name="AutoShape 39"/>
          <p:cNvCxnSpPr>
            <a:cxnSpLocks noChangeShapeType="1"/>
          </p:cNvCxnSpPr>
          <p:nvPr/>
        </p:nvCxnSpPr>
        <p:spPr bwMode="auto">
          <a:xfrm>
            <a:off x="3733800" y="2286000"/>
            <a:ext cx="381000" cy="0"/>
          </a:xfrm>
          <a:prstGeom prst="straightConnector1">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type="triangle" w="med" len="med"/>
              </a14:hiddenLine>
            </a:ext>
          </a:extLst>
        </p:spPr>
      </p:cxnSp>
      <p:grpSp>
        <p:nvGrpSpPr>
          <p:cNvPr id="27652" name="Group 117"/>
          <p:cNvGrpSpPr>
            <a:grpSpLocks/>
          </p:cNvGrpSpPr>
          <p:nvPr/>
        </p:nvGrpSpPr>
        <p:grpSpPr bwMode="auto">
          <a:xfrm>
            <a:off x="304800" y="954088"/>
            <a:ext cx="8059738" cy="5302250"/>
            <a:chOff x="192" y="960"/>
            <a:chExt cx="5077" cy="2981"/>
          </a:xfrm>
        </p:grpSpPr>
        <p:sp>
          <p:nvSpPr>
            <p:cNvPr id="27654" name="Text Box 96"/>
            <p:cNvSpPr txBox="1">
              <a:spLocks noChangeArrowheads="1"/>
            </p:cNvSpPr>
            <p:nvPr/>
          </p:nvSpPr>
          <p:spPr bwMode="auto">
            <a:xfrm>
              <a:off x="624" y="960"/>
              <a:ext cx="4608" cy="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b">
              <a:spAutoFit/>
            </a:bodyPr>
            <a:lstStyle>
              <a:lvl1pPr eaLnBrk="0" hangingPunct="0">
                <a:spcBef>
                  <a:spcPct val="20000"/>
                </a:spcBef>
                <a:buClr>
                  <a:schemeClr val="tx2"/>
                </a:buClr>
                <a:buSzPct val="140000"/>
                <a:buFont typeface="Wingdings" pitchFamily="2" charset="2"/>
                <a:buChar char="§"/>
                <a:defRPr kumimoji="1" sz="3200" b="1">
                  <a:solidFill>
                    <a:schemeClr val="tx1"/>
                  </a:solidFill>
                  <a:latin typeface="Arial Narrow" pitchFamily="34" charset="0"/>
                </a:defRPr>
              </a:lvl1pPr>
              <a:lvl2pPr marL="742950" indent="-285750" eaLnBrk="0" hangingPunct="0">
                <a:spcBef>
                  <a:spcPct val="20000"/>
                </a:spcBef>
                <a:buClr>
                  <a:srgbClr val="0033CC"/>
                </a:buClr>
                <a:buSzPct val="120000"/>
                <a:buFont typeface="Wingdings" pitchFamily="2" charset="2"/>
                <a:buChar char="§"/>
                <a:defRPr kumimoji="1" sz="2800" b="1">
                  <a:solidFill>
                    <a:srgbClr val="0033CC"/>
                  </a:solidFill>
                  <a:latin typeface="Arial Narrow" pitchFamily="34" charset="0"/>
                </a:defRPr>
              </a:lvl2pPr>
              <a:lvl3pPr marL="1143000" indent="-228600" eaLnBrk="0" hangingPunct="0">
                <a:spcBef>
                  <a:spcPct val="20000"/>
                </a:spcBef>
                <a:buClr>
                  <a:schemeClr val="hlink"/>
                </a:buClr>
                <a:buFont typeface="Wingdings" pitchFamily="2" charset="2"/>
                <a:buChar char="§"/>
                <a:defRPr kumimoji="1" sz="2400">
                  <a:solidFill>
                    <a:schemeClr val="hlink"/>
                  </a:solidFill>
                  <a:latin typeface="Arial Narrow" pitchFamily="34" charset="0"/>
                </a:defRPr>
              </a:lvl3pPr>
              <a:lvl4pPr marL="1600200" indent="-228600" eaLnBrk="0" hangingPunct="0">
                <a:spcBef>
                  <a:spcPct val="20000"/>
                </a:spcBef>
                <a:buClr>
                  <a:schemeClr val="tx2"/>
                </a:buClr>
                <a:buFont typeface="Wingdings" pitchFamily="2" charset="2"/>
                <a:buChar char="§"/>
                <a:defRPr kumimoji="1" sz="2000">
                  <a:solidFill>
                    <a:schemeClr val="tx1"/>
                  </a:solidFill>
                  <a:latin typeface="Arial Narrow" pitchFamily="34" charset="0"/>
                </a:defRPr>
              </a:lvl4pPr>
              <a:lvl5pPr marL="2057400" indent="-228600" eaLnBrk="0" hangingPunct="0">
                <a:spcBef>
                  <a:spcPct val="20000"/>
                </a:spcBef>
                <a:buClr>
                  <a:srgbClr val="009900"/>
                </a:buClr>
                <a:buSzPct val="90000"/>
                <a:buFont typeface="Wingdings" pitchFamily="2" charset="2"/>
                <a:buChar char="§"/>
                <a:defRPr kumimoji="1" sz="2000">
                  <a:solidFill>
                    <a:srgbClr val="009900"/>
                  </a:solidFill>
                  <a:latin typeface="Arial Narrow" pitchFamily="34" charset="0"/>
                </a:defRPr>
              </a:lvl5pPr>
              <a:lvl6pPr marL="25146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6pPr>
              <a:lvl7pPr marL="29718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7pPr>
              <a:lvl8pPr marL="34290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8pPr>
              <a:lvl9pPr marL="38862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9pPr>
            </a:lstStyle>
            <a:p>
              <a:pPr eaLnBrk="1" hangingPunct="1">
                <a:spcBef>
                  <a:spcPct val="0"/>
                </a:spcBef>
                <a:buClrTx/>
                <a:buSzTx/>
                <a:buFontTx/>
                <a:buNone/>
              </a:pPr>
              <a:r>
                <a:rPr lang="en-US" altLang="en-US" sz="3000" u="sng" dirty="0"/>
                <a:t>File Allocation Table (FAT)</a:t>
              </a:r>
              <a:r>
                <a:rPr lang="en-US" altLang="en-US" sz="1600" dirty="0"/>
                <a:t> located on the disk</a:t>
              </a:r>
              <a:endParaRPr lang="en-US" altLang="en-US" sz="3000" dirty="0"/>
            </a:p>
          </p:txBody>
        </p:sp>
        <p:grpSp>
          <p:nvGrpSpPr>
            <p:cNvPr id="27655" name="Group 116"/>
            <p:cNvGrpSpPr>
              <a:grpSpLocks/>
            </p:cNvGrpSpPr>
            <p:nvPr/>
          </p:nvGrpSpPr>
          <p:grpSpPr bwMode="auto">
            <a:xfrm>
              <a:off x="192" y="1791"/>
              <a:ext cx="4848" cy="2150"/>
              <a:chOff x="192" y="1791"/>
              <a:chExt cx="4848" cy="2150"/>
            </a:xfrm>
          </p:grpSpPr>
          <p:sp>
            <p:nvSpPr>
              <p:cNvPr id="27678" name="Rectangle 67"/>
              <p:cNvSpPr>
                <a:spLocks noChangeArrowheads="1"/>
              </p:cNvSpPr>
              <p:nvPr/>
            </p:nvSpPr>
            <p:spPr bwMode="auto">
              <a:xfrm>
                <a:off x="3168" y="3654"/>
                <a:ext cx="1872"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spcBef>
                    <a:spcPct val="20000"/>
                  </a:spcBef>
                  <a:buClr>
                    <a:schemeClr val="tx2"/>
                  </a:buClr>
                  <a:buSzPct val="140000"/>
                  <a:buFont typeface="Wingdings" pitchFamily="2" charset="2"/>
                  <a:buChar char="§"/>
                  <a:defRPr kumimoji="1" sz="3200" b="1">
                    <a:solidFill>
                      <a:schemeClr val="tx1"/>
                    </a:solidFill>
                    <a:latin typeface="Arial Narrow" pitchFamily="34" charset="0"/>
                  </a:defRPr>
                </a:lvl1pPr>
                <a:lvl2pPr marL="742950" indent="-285750" eaLnBrk="0" hangingPunct="0">
                  <a:spcBef>
                    <a:spcPct val="20000"/>
                  </a:spcBef>
                  <a:buClr>
                    <a:srgbClr val="0033CC"/>
                  </a:buClr>
                  <a:buSzPct val="120000"/>
                  <a:buFont typeface="Wingdings" pitchFamily="2" charset="2"/>
                  <a:buChar char="§"/>
                  <a:defRPr kumimoji="1" sz="2800" b="1">
                    <a:solidFill>
                      <a:srgbClr val="0033CC"/>
                    </a:solidFill>
                    <a:latin typeface="Arial Narrow" pitchFamily="34" charset="0"/>
                  </a:defRPr>
                </a:lvl2pPr>
                <a:lvl3pPr marL="1143000" indent="-228600" eaLnBrk="0" hangingPunct="0">
                  <a:spcBef>
                    <a:spcPct val="20000"/>
                  </a:spcBef>
                  <a:buClr>
                    <a:schemeClr val="hlink"/>
                  </a:buClr>
                  <a:buFont typeface="Wingdings" pitchFamily="2" charset="2"/>
                  <a:buChar char="§"/>
                  <a:defRPr kumimoji="1" sz="2400">
                    <a:solidFill>
                      <a:schemeClr val="hlink"/>
                    </a:solidFill>
                    <a:latin typeface="Arial Narrow" pitchFamily="34" charset="0"/>
                  </a:defRPr>
                </a:lvl3pPr>
                <a:lvl4pPr marL="1600200" indent="-228600" eaLnBrk="0" hangingPunct="0">
                  <a:spcBef>
                    <a:spcPct val="20000"/>
                  </a:spcBef>
                  <a:buClr>
                    <a:schemeClr val="tx2"/>
                  </a:buClr>
                  <a:buFont typeface="Wingdings" pitchFamily="2" charset="2"/>
                  <a:buChar char="§"/>
                  <a:defRPr kumimoji="1" sz="2000">
                    <a:solidFill>
                      <a:schemeClr val="tx1"/>
                    </a:solidFill>
                    <a:latin typeface="Arial Narrow" pitchFamily="34" charset="0"/>
                  </a:defRPr>
                </a:lvl4pPr>
                <a:lvl5pPr marL="2057400" indent="-228600" eaLnBrk="0" hangingPunct="0">
                  <a:spcBef>
                    <a:spcPct val="20000"/>
                  </a:spcBef>
                  <a:buClr>
                    <a:srgbClr val="009900"/>
                  </a:buClr>
                  <a:buSzPct val="90000"/>
                  <a:buFont typeface="Wingdings" pitchFamily="2" charset="2"/>
                  <a:buChar char="§"/>
                  <a:defRPr kumimoji="1" sz="2000">
                    <a:solidFill>
                      <a:srgbClr val="009900"/>
                    </a:solidFill>
                    <a:latin typeface="Arial Narrow" pitchFamily="34" charset="0"/>
                  </a:defRPr>
                </a:lvl5pPr>
                <a:lvl6pPr marL="25146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6pPr>
                <a:lvl7pPr marL="29718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7pPr>
                <a:lvl8pPr marL="34290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8pPr>
                <a:lvl9pPr marL="38862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9pPr>
              </a:lstStyle>
              <a:p>
                <a:pPr eaLnBrk="1" hangingPunct="1">
                  <a:buSzPct val="70000"/>
                  <a:buFont typeface="Wingdings" pitchFamily="2" charset="2"/>
                  <a:buNone/>
                </a:pPr>
                <a:r>
                  <a:rPr lang="en-US" altLang="en-US" sz="3000" b="0"/>
                  <a:t>            </a:t>
                </a:r>
                <a:r>
                  <a:rPr lang="en-US" altLang="en-US" sz="3000"/>
                  <a:t>…</a:t>
                </a:r>
                <a:endParaRPr lang="en-US" altLang="en-US" sz="3000" b="0"/>
              </a:p>
            </p:txBody>
          </p:sp>
          <p:sp>
            <p:nvSpPr>
              <p:cNvPr id="27679" name="Rectangle 66"/>
              <p:cNvSpPr>
                <a:spLocks noChangeArrowheads="1"/>
              </p:cNvSpPr>
              <p:nvPr/>
            </p:nvSpPr>
            <p:spPr bwMode="auto">
              <a:xfrm>
                <a:off x="1152" y="3654"/>
                <a:ext cx="2016"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spcBef>
                    <a:spcPct val="20000"/>
                  </a:spcBef>
                  <a:buClr>
                    <a:schemeClr val="tx2"/>
                  </a:buClr>
                  <a:buSzPct val="140000"/>
                  <a:buFont typeface="Wingdings" pitchFamily="2" charset="2"/>
                  <a:buChar char="§"/>
                  <a:defRPr kumimoji="1" sz="3200" b="1">
                    <a:solidFill>
                      <a:schemeClr val="tx1"/>
                    </a:solidFill>
                    <a:latin typeface="Arial Narrow" pitchFamily="34" charset="0"/>
                  </a:defRPr>
                </a:lvl1pPr>
                <a:lvl2pPr marL="742950" indent="-285750" eaLnBrk="0" hangingPunct="0">
                  <a:spcBef>
                    <a:spcPct val="20000"/>
                  </a:spcBef>
                  <a:buClr>
                    <a:srgbClr val="0033CC"/>
                  </a:buClr>
                  <a:buSzPct val="120000"/>
                  <a:buFont typeface="Wingdings" pitchFamily="2" charset="2"/>
                  <a:buChar char="§"/>
                  <a:defRPr kumimoji="1" sz="2800" b="1">
                    <a:solidFill>
                      <a:srgbClr val="0033CC"/>
                    </a:solidFill>
                    <a:latin typeface="Arial Narrow" pitchFamily="34" charset="0"/>
                  </a:defRPr>
                </a:lvl2pPr>
                <a:lvl3pPr marL="1143000" indent="-228600" eaLnBrk="0" hangingPunct="0">
                  <a:spcBef>
                    <a:spcPct val="20000"/>
                  </a:spcBef>
                  <a:buClr>
                    <a:schemeClr val="hlink"/>
                  </a:buClr>
                  <a:buFont typeface="Wingdings" pitchFamily="2" charset="2"/>
                  <a:buChar char="§"/>
                  <a:defRPr kumimoji="1" sz="2400">
                    <a:solidFill>
                      <a:schemeClr val="hlink"/>
                    </a:solidFill>
                    <a:latin typeface="Arial Narrow" pitchFamily="34" charset="0"/>
                  </a:defRPr>
                </a:lvl3pPr>
                <a:lvl4pPr marL="1600200" indent="-228600" eaLnBrk="0" hangingPunct="0">
                  <a:spcBef>
                    <a:spcPct val="20000"/>
                  </a:spcBef>
                  <a:buClr>
                    <a:schemeClr val="tx2"/>
                  </a:buClr>
                  <a:buFont typeface="Wingdings" pitchFamily="2" charset="2"/>
                  <a:buChar char="§"/>
                  <a:defRPr kumimoji="1" sz="2000">
                    <a:solidFill>
                      <a:schemeClr val="tx1"/>
                    </a:solidFill>
                    <a:latin typeface="Arial Narrow" pitchFamily="34" charset="0"/>
                  </a:defRPr>
                </a:lvl4pPr>
                <a:lvl5pPr marL="2057400" indent="-228600" eaLnBrk="0" hangingPunct="0">
                  <a:spcBef>
                    <a:spcPct val="20000"/>
                  </a:spcBef>
                  <a:buClr>
                    <a:srgbClr val="009900"/>
                  </a:buClr>
                  <a:buSzPct val="90000"/>
                  <a:buFont typeface="Wingdings" pitchFamily="2" charset="2"/>
                  <a:buChar char="§"/>
                  <a:defRPr kumimoji="1" sz="2000">
                    <a:solidFill>
                      <a:srgbClr val="009900"/>
                    </a:solidFill>
                    <a:latin typeface="Arial Narrow" pitchFamily="34" charset="0"/>
                  </a:defRPr>
                </a:lvl5pPr>
                <a:lvl6pPr marL="25146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6pPr>
                <a:lvl7pPr marL="29718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7pPr>
                <a:lvl8pPr marL="34290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8pPr>
                <a:lvl9pPr marL="38862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9pPr>
              </a:lstStyle>
              <a:p>
                <a:pPr eaLnBrk="1" hangingPunct="1">
                  <a:buSzPct val="70000"/>
                  <a:buFont typeface="Wingdings" pitchFamily="2" charset="2"/>
                  <a:buNone/>
                </a:pPr>
                <a:r>
                  <a:rPr lang="en-US" altLang="en-US" sz="3000"/>
                  <a:t>         …</a:t>
                </a:r>
              </a:p>
            </p:txBody>
          </p:sp>
          <p:sp>
            <p:nvSpPr>
              <p:cNvPr id="27680" name="Rectangle 65"/>
              <p:cNvSpPr>
                <a:spLocks noChangeArrowheads="1"/>
              </p:cNvSpPr>
              <p:nvPr/>
            </p:nvSpPr>
            <p:spPr bwMode="auto">
              <a:xfrm>
                <a:off x="432" y="3654"/>
                <a:ext cx="720"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spcBef>
                    <a:spcPct val="20000"/>
                  </a:spcBef>
                  <a:buClr>
                    <a:schemeClr val="tx2"/>
                  </a:buClr>
                  <a:buSzPct val="140000"/>
                  <a:buFont typeface="Wingdings" pitchFamily="2" charset="2"/>
                  <a:buChar char="§"/>
                  <a:defRPr kumimoji="1" sz="3200" b="1">
                    <a:solidFill>
                      <a:schemeClr val="tx1"/>
                    </a:solidFill>
                    <a:latin typeface="Arial Narrow" pitchFamily="34" charset="0"/>
                  </a:defRPr>
                </a:lvl1pPr>
                <a:lvl2pPr marL="742950" indent="-285750" eaLnBrk="0" hangingPunct="0">
                  <a:spcBef>
                    <a:spcPct val="20000"/>
                  </a:spcBef>
                  <a:buClr>
                    <a:srgbClr val="0033CC"/>
                  </a:buClr>
                  <a:buSzPct val="120000"/>
                  <a:buFont typeface="Wingdings" pitchFamily="2" charset="2"/>
                  <a:buChar char="§"/>
                  <a:defRPr kumimoji="1" sz="2800" b="1">
                    <a:solidFill>
                      <a:srgbClr val="0033CC"/>
                    </a:solidFill>
                    <a:latin typeface="Arial Narrow" pitchFamily="34" charset="0"/>
                  </a:defRPr>
                </a:lvl2pPr>
                <a:lvl3pPr marL="1143000" indent="-228600" eaLnBrk="0" hangingPunct="0">
                  <a:spcBef>
                    <a:spcPct val="20000"/>
                  </a:spcBef>
                  <a:buClr>
                    <a:schemeClr val="hlink"/>
                  </a:buClr>
                  <a:buFont typeface="Wingdings" pitchFamily="2" charset="2"/>
                  <a:buChar char="§"/>
                  <a:defRPr kumimoji="1" sz="2400">
                    <a:solidFill>
                      <a:schemeClr val="hlink"/>
                    </a:solidFill>
                    <a:latin typeface="Arial Narrow" pitchFamily="34" charset="0"/>
                  </a:defRPr>
                </a:lvl3pPr>
                <a:lvl4pPr marL="1600200" indent="-228600" eaLnBrk="0" hangingPunct="0">
                  <a:spcBef>
                    <a:spcPct val="20000"/>
                  </a:spcBef>
                  <a:buClr>
                    <a:schemeClr val="tx2"/>
                  </a:buClr>
                  <a:buFont typeface="Wingdings" pitchFamily="2" charset="2"/>
                  <a:buChar char="§"/>
                  <a:defRPr kumimoji="1" sz="2000">
                    <a:solidFill>
                      <a:schemeClr val="tx1"/>
                    </a:solidFill>
                    <a:latin typeface="Arial Narrow" pitchFamily="34" charset="0"/>
                  </a:defRPr>
                </a:lvl4pPr>
                <a:lvl5pPr marL="2057400" indent="-228600" eaLnBrk="0" hangingPunct="0">
                  <a:spcBef>
                    <a:spcPct val="20000"/>
                  </a:spcBef>
                  <a:buClr>
                    <a:srgbClr val="009900"/>
                  </a:buClr>
                  <a:buSzPct val="90000"/>
                  <a:buFont typeface="Wingdings" pitchFamily="2" charset="2"/>
                  <a:buChar char="§"/>
                  <a:defRPr kumimoji="1" sz="2000">
                    <a:solidFill>
                      <a:srgbClr val="009900"/>
                    </a:solidFill>
                    <a:latin typeface="Arial Narrow" pitchFamily="34" charset="0"/>
                  </a:defRPr>
                </a:lvl5pPr>
                <a:lvl6pPr marL="25146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6pPr>
                <a:lvl7pPr marL="29718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7pPr>
                <a:lvl8pPr marL="34290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8pPr>
                <a:lvl9pPr marL="38862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9pPr>
              </a:lstStyle>
              <a:p>
                <a:pPr eaLnBrk="1" hangingPunct="1">
                  <a:buSzPct val="70000"/>
                  <a:buFont typeface="Wingdings" pitchFamily="2" charset="2"/>
                  <a:buNone/>
                </a:pPr>
                <a:r>
                  <a:rPr lang="en-US" altLang="en-US" sz="3000" b="0"/>
                  <a:t>File n</a:t>
                </a:r>
              </a:p>
            </p:txBody>
          </p:sp>
          <p:sp>
            <p:nvSpPr>
              <p:cNvPr id="27681" name="Rectangle 64"/>
              <p:cNvSpPr>
                <a:spLocks noChangeArrowheads="1"/>
              </p:cNvSpPr>
              <p:nvPr/>
            </p:nvSpPr>
            <p:spPr bwMode="auto">
              <a:xfrm>
                <a:off x="3168" y="3367"/>
                <a:ext cx="1872"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spcBef>
                    <a:spcPct val="20000"/>
                  </a:spcBef>
                  <a:buClr>
                    <a:schemeClr val="tx2"/>
                  </a:buClr>
                  <a:buSzPct val="140000"/>
                  <a:buFont typeface="Wingdings" pitchFamily="2" charset="2"/>
                  <a:buChar char="§"/>
                  <a:defRPr kumimoji="1" sz="3200" b="1">
                    <a:solidFill>
                      <a:schemeClr val="tx1"/>
                    </a:solidFill>
                    <a:latin typeface="Arial Narrow" pitchFamily="34" charset="0"/>
                  </a:defRPr>
                </a:lvl1pPr>
                <a:lvl2pPr marL="742950" indent="-285750" eaLnBrk="0" hangingPunct="0">
                  <a:spcBef>
                    <a:spcPct val="20000"/>
                  </a:spcBef>
                  <a:buClr>
                    <a:srgbClr val="0033CC"/>
                  </a:buClr>
                  <a:buSzPct val="120000"/>
                  <a:buFont typeface="Wingdings" pitchFamily="2" charset="2"/>
                  <a:buChar char="§"/>
                  <a:defRPr kumimoji="1" sz="2800" b="1">
                    <a:solidFill>
                      <a:srgbClr val="0033CC"/>
                    </a:solidFill>
                    <a:latin typeface="Arial Narrow" pitchFamily="34" charset="0"/>
                  </a:defRPr>
                </a:lvl2pPr>
                <a:lvl3pPr marL="1143000" indent="-228600" eaLnBrk="0" hangingPunct="0">
                  <a:spcBef>
                    <a:spcPct val="20000"/>
                  </a:spcBef>
                  <a:buClr>
                    <a:schemeClr val="hlink"/>
                  </a:buClr>
                  <a:buFont typeface="Wingdings" pitchFamily="2" charset="2"/>
                  <a:buChar char="§"/>
                  <a:defRPr kumimoji="1" sz="2400">
                    <a:solidFill>
                      <a:schemeClr val="hlink"/>
                    </a:solidFill>
                    <a:latin typeface="Arial Narrow" pitchFamily="34" charset="0"/>
                  </a:defRPr>
                </a:lvl3pPr>
                <a:lvl4pPr marL="1600200" indent="-228600" eaLnBrk="0" hangingPunct="0">
                  <a:spcBef>
                    <a:spcPct val="20000"/>
                  </a:spcBef>
                  <a:buClr>
                    <a:schemeClr val="tx2"/>
                  </a:buClr>
                  <a:buFont typeface="Wingdings" pitchFamily="2" charset="2"/>
                  <a:buChar char="§"/>
                  <a:defRPr kumimoji="1" sz="2000">
                    <a:solidFill>
                      <a:schemeClr val="tx1"/>
                    </a:solidFill>
                    <a:latin typeface="Arial Narrow" pitchFamily="34" charset="0"/>
                  </a:defRPr>
                </a:lvl4pPr>
                <a:lvl5pPr marL="2057400" indent="-228600" eaLnBrk="0" hangingPunct="0">
                  <a:spcBef>
                    <a:spcPct val="20000"/>
                  </a:spcBef>
                  <a:buClr>
                    <a:srgbClr val="009900"/>
                  </a:buClr>
                  <a:buSzPct val="90000"/>
                  <a:buFont typeface="Wingdings" pitchFamily="2" charset="2"/>
                  <a:buChar char="§"/>
                  <a:defRPr kumimoji="1" sz="2000">
                    <a:solidFill>
                      <a:srgbClr val="009900"/>
                    </a:solidFill>
                    <a:latin typeface="Arial Narrow" pitchFamily="34" charset="0"/>
                  </a:defRPr>
                </a:lvl5pPr>
                <a:lvl6pPr marL="25146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6pPr>
                <a:lvl7pPr marL="29718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7pPr>
                <a:lvl8pPr marL="34290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8pPr>
                <a:lvl9pPr marL="38862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9pPr>
              </a:lstStyle>
              <a:p>
                <a:pPr algn="ctr" eaLnBrk="1" hangingPunct="1">
                  <a:buSzPct val="70000"/>
                  <a:buFont typeface="Wingdings" pitchFamily="2" charset="2"/>
                  <a:buNone/>
                </a:pPr>
                <a:r>
                  <a:rPr lang="en-US" altLang="en-US" sz="3000"/>
                  <a:t>…</a:t>
                </a:r>
              </a:p>
            </p:txBody>
          </p:sp>
          <p:sp>
            <p:nvSpPr>
              <p:cNvPr id="27682" name="Rectangle 63"/>
              <p:cNvSpPr>
                <a:spLocks noChangeArrowheads="1"/>
              </p:cNvSpPr>
              <p:nvPr/>
            </p:nvSpPr>
            <p:spPr bwMode="auto">
              <a:xfrm>
                <a:off x="1152" y="3367"/>
                <a:ext cx="2016"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spcBef>
                    <a:spcPct val="20000"/>
                  </a:spcBef>
                  <a:buClr>
                    <a:schemeClr val="tx2"/>
                  </a:buClr>
                  <a:buSzPct val="140000"/>
                  <a:buFont typeface="Wingdings" pitchFamily="2" charset="2"/>
                  <a:buChar char="§"/>
                  <a:defRPr kumimoji="1" sz="3200" b="1">
                    <a:solidFill>
                      <a:schemeClr val="tx1"/>
                    </a:solidFill>
                    <a:latin typeface="Arial Narrow" pitchFamily="34" charset="0"/>
                  </a:defRPr>
                </a:lvl1pPr>
                <a:lvl2pPr marL="742950" indent="-285750" eaLnBrk="0" hangingPunct="0">
                  <a:spcBef>
                    <a:spcPct val="20000"/>
                  </a:spcBef>
                  <a:buClr>
                    <a:srgbClr val="0033CC"/>
                  </a:buClr>
                  <a:buSzPct val="120000"/>
                  <a:buFont typeface="Wingdings" pitchFamily="2" charset="2"/>
                  <a:buChar char="§"/>
                  <a:defRPr kumimoji="1" sz="2800" b="1">
                    <a:solidFill>
                      <a:srgbClr val="0033CC"/>
                    </a:solidFill>
                    <a:latin typeface="Arial Narrow" pitchFamily="34" charset="0"/>
                  </a:defRPr>
                </a:lvl2pPr>
                <a:lvl3pPr marL="1143000" indent="-228600" eaLnBrk="0" hangingPunct="0">
                  <a:spcBef>
                    <a:spcPct val="20000"/>
                  </a:spcBef>
                  <a:buClr>
                    <a:schemeClr val="hlink"/>
                  </a:buClr>
                  <a:buFont typeface="Wingdings" pitchFamily="2" charset="2"/>
                  <a:buChar char="§"/>
                  <a:defRPr kumimoji="1" sz="2400">
                    <a:solidFill>
                      <a:schemeClr val="hlink"/>
                    </a:solidFill>
                    <a:latin typeface="Arial Narrow" pitchFamily="34" charset="0"/>
                  </a:defRPr>
                </a:lvl3pPr>
                <a:lvl4pPr marL="1600200" indent="-228600" eaLnBrk="0" hangingPunct="0">
                  <a:spcBef>
                    <a:spcPct val="20000"/>
                  </a:spcBef>
                  <a:buClr>
                    <a:schemeClr val="tx2"/>
                  </a:buClr>
                  <a:buFont typeface="Wingdings" pitchFamily="2" charset="2"/>
                  <a:buChar char="§"/>
                  <a:defRPr kumimoji="1" sz="2000">
                    <a:solidFill>
                      <a:schemeClr val="tx1"/>
                    </a:solidFill>
                    <a:latin typeface="Arial Narrow" pitchFamily="34" charset="0"/>
                  </a:defRPr>
                </a:lvl4pPr>
                <a:lvl5pPr marL="2057400" indent="-228600" eaLnBrk="0" hangingPunct="0">
                  <a:spcBef>
                    <a:spcPct val="20000"/>
                  </a:spcBef>
                  <a:buClr>
                    <a:srgbClr val="009900"/>
                  </a:buClr>
                  <a:buSzPct val="90000"/>
                  <a:buFont typeface="Wingdings" pitchFamily="2" charset="2"/>
                  <a:buChar char="§"/>
                  <a:defRPr kumimoji="1" sz="2000">
                    <a:solidFill>
                      <a:srgbClr val="009900"/>
                    </a:solidFill>
                    <a:latin typeface="Arial Narrow" pitchFamily="34" charset="0"/>
                  </a:defRPr>
                </a:lvl5pPr>
                <a:lvl6pPr marL="25146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6pPr>
                <a:lvl7pPr marL="29718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7pPr>
                <a:lvl8pPr marL="34290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8pPr>
                <a:lvl9pPr marL="38862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9pPr>
              </a:lstStyle>
              <a:p>
                <a:pPr eaLnBrk="1" hangingPunct="1">
                  <a:buSzPct val="70000"/>
                  <a:buFont typeface="Wingdings" pitchFamily="2" charset="2"/>
                  <a:buNone/>
                </a:pPr>
                <a:endParaRPr lang="en-US" altLang="en-US" sz="3000" b="0"/>
              </a:p>
            </p:txBody>
          </p:sp>
          <p:sp>
            <p:nvSpPr>
              <p:cNvPr id="27683" name="Rectangle 62"/>
              <p:cNvSpPr>
                <a:spLocks noChangeArrowheads="1"/>
              </p:cNvSpPr>
              <p:nvPr/>
            </p:nvSpPr>
            <p:spPr bwMode="auto">
              <a:xfrm>
                <a:off x="432" y="3367"/>
                <a:ext cx="720"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spcBef>
                    <a:spcPct val="20000"/>
                  </a:spcBef>
                  <a:buClr>
                    <a:schemeClr val="tx2"/>
                  </a:buClr>
                  <a:buSzPct val="140000"/>
                  <a:buFont typeface="Wingdings" pitchFamily="2" charset="2"/>
                  <a:buChar char="§"/>
                  <a:defRPr kumimoji="1" sz="3200" b="1">
                    <a:solidFill>
                      <a:schemeClr val="tx1"/>
                    </a:solidFill>
                    <a:latin typeface="Arial Narrow" pitchFamily="34" charset="0"/>
                  </a:defRPr>
                </a:lvl1pPr>
                <a:lvl2pPr marL="742950" indent="-285750" eaLnBrk="0" hangingPunct="0">
                  <a:spcBef>
                    <a:spcPct val="20000"/>
                  </a:spcBef>
                  <a:buClr>
                    <a:srgbClr val="0033CC"/>
                  </a:buClr>
                  <a:buSzPct val="120000"/>
                  <a:buFont typeface="Wingdings" pitchFamily="2" charset="2"/>
                  <a:buChar char="§"/>
                  <a:defRPr kumimoji="1" sz="2800" b="1">
                    <a:solidFill>
                      <a:srgbClr val="0033CC"/>
                    </a:solidFill>
                    <a:latin typeface="Arial Narrow" pitchFamily="34" charset="0"/>
                  </a:defRPr>
                </a:lvl2pPr>
                <a:lvl3pPr marL="1143000" indent="-228600" eaLnBrk="0" hangingPunct="0">
                  <a:spcBef>
                    <a:spcPct val="20000"/>
                  </a:spcBef>
                  <a:buClr>
                    <a:schemeClr val="hlink"/>
                  </a:buClr>
                  <a:buFont typeface="Wingdings" pitchFamily="2" charset="2"/>
                  <a:buChar char="§"/>
                  <a:defRPr kumimoji="1" sz="2400">
                    <a:solidFill>
                      <a:schemeClr val="hlink"/>
                    </a:solidFill>
                    <a:latin typeface="Arial Narrow" pitchFamily="34" charset="0"/>
                  </a:defRPr>
                </a:lvl3pPr>
                <a:lvl4pPr marL="1600200" indent="-228600" eaLnBrk="0" hangingPunct="0">
                  <a:spcBef>
                    <a:spcPct val="20000"/>
                  </a:spcBef>
                  <a:buClr>
                    <a:schemeClr val="tx2"/>
                  </a:buClr>
                  <a:buFont typeface="Wingdings" pitchFamily="2" charset="2"/>
                  <a:buChar char="§"/>
                  <a:defRPr kumimoji="1" sz="2000">
                    <a:solidFill>
                      <a:schemeClr val="tx1"/>
                    </a:solidFill>
                    <a:latin typeface="Arial Narrow" pitchFamily="34" charset="0"/>
                  </a:defRPr>
                </a:lvl4pPr>
                <a:lvl5pPr marL="2057400" indent="-228600" eaLnBrk="0" hangingPunct="0">
                  <a:spcBef>
                    <a:spcPct val="20000"/>
                  </a:spcBef>
                  <a:buClr>
                    <a:srgbClr val="009900"/>
                  </a:buClr>
                  <a:buSzPct val="90000"/>
                  <a:buFont typeface="Wingdings" pitchFamily="2" charset="2"/>
                  <a:buChar char="§"/>
                  <a:defRPr kumimoji="1" sz="2000">
                    <a:solidFill>
                      <a:srgbClr val="009900"/>
                    </a:solidFill>
                    <a:latin typeface="Arial Narrow" pitchFamily="34" charset="0"/>
                  </a:defRPr>
                </a:lvl5pPr>
                <a:lvl6pPr marL="25146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6pPr>
                <a:lvl7pPr marL="29718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7pPr>
                <a:lvl8pPr marL="34290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8pPr>
                <a:lvl9pPr marL="38862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9pPr>
              </a:lstStyle>
              <a:p>
                <a:pPr eaLnBrk="1" hangingPunct="1">
                  <a:buSzPct val="70000"/>
                  <a:buFont typeface="Wingdings" pitchFamily="2" charset="2"/>
                  <a:buNone/>
                </a:pPr>
                <a:r>
                  <a:rPr lang="en-US" altLang="en-US" sz="3000"/>
                  <a:t>…</a:t>
                </a:r>
              </a:p>
            </p:txBody>
          </p:sp>
          <p:sp>
            <p:nvSpPr>
              <p:cNvPr id="27684" name="Rectangle 61"/>
              <p:cNvSpPr>
                <a:spLocks noChangeArrowheads="1"/>
              </p:cNvSpPr>
              <p:nvPr/>
            </p:nvSpPr>
            <p:spPr bwMode="auto">
              <a:xfrm>
                <a:off x="3168" y="3080"/>
                <a:ext cx="1872"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spcBef>
                    <a:spcPct val="20000"/>
                  </a:spcBef>
                  <a:buClr>
                    <a:schemeClr val="tx2"/>
                  </a:buClr>
                  <a:buSzPct val="140000"/>
                  <a:buFont typeface="Wingdings" pitchFamily="2" charset="2"/>
                  <a:buChar char="§"/>
                  <a:defRPr kumimoji="1" sz="3200" b="1">
                    <a:solidFill>
                      <a:schemeClr val="tx1"/>
                    </a:solidFill>
                    <a:latin typeface="Arial Narrow" pitchFamily="34" charset="0"/>
                  </a:defRPr>
                </a:lvl1pPr>
                <a:lvl2pPr marL="742950" indent="-285750" eaLnBrk="0" hangingPunct="0">
                  <a:spcBef>
                    <a:spcPct val="20000"/>
                  </a:spcBef>
                  <a:buClr>
                    <a:srgbClr val="0033CC"/>
                  </a:buClr>
                  <a:buSzPct val="120000"/>
                  <a:buFont typeface="Wingdings" pitchFamily="2" charset="2"/>
                  <a:buChar char="§"/>
                  <a:defRPr kumimoji="1" sz="2800" b="1">
                    <a:solidFill>
                      <a:srgbClr val="0033CC"/>
                    </a:solidFill>
                    <a:latin typeface="Arial Narrow" pitchFamily="34" charset="0"/>
                  </a:defRPr>
                </a:lvl2pPr>
                <a:lvl3pPr marL="1143000" indent="-228600" eaLnBrk="0" hangingPunct="0">
                  <a:spcBef>
                    <a:spcPct val="20000"/>
                  </a:spcBef>
                  <a:buClr>
                    <a:schemeClr val="hlink"/>
                  </a:buClr>
                  <a:buFont typeface="Wingdings" pitchFamily="2" charset="2"/>
                  <a:buChar char="§"/>
                  <a:defRPr kumimoji="1" sz="2400">
                    <a:solidFill>
                      <a:schemeClr val="hlink"/>
                    </a:solidFill>
                    <a:latin typeface="Arial Narrow" pitchFamily="34" charset="0"/>
                  </a:defRPr>
                </a:lvl3pPr>
                <a:lvl4pPr marL="1600200" indent="-228600" eaLnBrk="0" hangingPunct="0">
                  <a:spcBef>
                    <a:spcPct val="20000"/>
                  </a:spcBef>
                  <a:buClr>
                    <a:schemeClr val="tx2"/>
                  </a:buClr>
                  <a:buFont typeface="Wingdings" pitchFamily="2" charset="2"/>
                  <a:buChar char="§"/>
                  <a:defRPr kumimoji="1" sz="2000">
                    <a:solidFill>
                      <a:schemeClr val="tx1"/>
                    </a:solidFill>
                    <a:latin typeface="Arial Narrow" pitchFamily="34" charset="0"/>
                  </a:defRPr>
                </a:lvl4pPr>
                <a:lvl5pPr marL="2057400" indent="-228600" eaLnBrk="0" hangingPunct="0">
                  <a:spcBef>
                    <a:spcPct val="20000"/>
                  </a:spcBef>
                  <a:buClr>
                    <a:srgbClr val="009900"/>
                  </a:buClr>
                  <a:buSzPct val="90000"/>
                  <a:buFont typeface="Wingdings" pitchFamily="2" charset="2"/>
                  <a:buChar char="§"/>
                  <a:defRPr kumimoji="1" sz="2000">
                    <a:solidFill>
                      <a:srgbClr val="009900"/>
                    </a:solidFill>
                    <a:latin typeface="Arial Narrow" pitchFamily="34" charset="0"/>
                  </a:defRPr>
                </a:lvl5pPr>
                <a:lvl6pPr marL="25146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6pPr>
                <a:lvl7pPr marL="29718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7pPr>
                <a:lvl8pPr marL="34290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8pPr>
                <a:lvl9pPr marL="38862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9pPr>
              </a:lstStyle>
              <a:p>
                <a:pPr eaLnBrk="1" hangingPunct="1">
                  <a:buSzPct val="70000"/>
                  <a:buFont typeface="Wingdings" pitchFamily="2" charset="2"/>
                  <a:buNone/>
                </a:pPr>
                <a:r>
                  <a:rPr lang="en-US" altLang="en-US" sz="3000" b="0"/>
                  <a:t>RW, date, etc</a:t>
                </a:r>
              </a:p>
            </p:txBody>
          </p:sp>
          <p:sp>
            <p:nvSpPr>
              <p:cNvPr id="27685" name="Rectangle 60"/>
              <p:cNvSpPr>
                <a:spLocks noChangeArrowheads="1"/>
              </p:cNvSpPr>
              <p:nvPr/>
            </p:nvSpPr>
            <p:spPr bwMode="auto">
              <a:xfrm>
                <a:off x="1152" y="3080"/>
                <a:ext cx="2016"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spcBef>
                    <a:spcPct val="20000"/>
                  </a:spcBef>
                  <a:buClr>
                    <a:schemeClr val="tx2"/>
                  </a:buClr>
                  <a:buSzPct val="140000"/>
                  <a:buFont typeface="Wingdings" pitchFamily="2" charset="2"/>
                  <a:buChar char="§"/>
                  <a:defRPr kumimoji="1" sz="3200" b="1">
                    <a:solidFill>
                      <a:schemeClr val="tx1"/>
                    </a:solidFill>
                    <a:latin typeface="Arial Narrow" pitchFamily="34" charset="0"/>
                  </a:defRPr>
                </a:lvl1pPr>
                <a:lvl2pPr marL="742950" indent="-285750" eaLnBrk="0" hangingPunct="0">
                  <a:spcBef>
                    <a:spcPct val="20000"/>
                  </a:spcBef>
                  <a:buClr>
                    <a:srgbClr val="0033CC"/>
                  </a:buClr>
                  <a:buSzPct val="120000"/>
                  <a:buFont typeface="Wingdings" pitchFamily="2" charset="2"/>
                  <a:buChar char="§"/>
                  <a:defRPr kumimoji="1" sz="2800" b="1">
                    <a:solidFill>
                      <a:srgbClr val="0033CC"/>
                    </a:solidFill>
                    <a:latin typeface="Arial Narrow" pitchFamily="34" charset="0"/>
                  </a:defRPr>
                </a:lvl2pPr>
                <a:lvl3pPr marL="1143000" indent="-228600" eaLnBrk="0" hangingPunct="0">
                  <a:spcBef>
                    <a:spcPct val="20000"/>
                  </a:spcBef>
                  <a:buClr>
                    <a:schemeClr val="hlink"/>
                  </a:buClr>
                  <a:buFont typeface="Wingdings" pitchFamily="2" charset="2"/>
                  <a:buChar char="§"/>
                  <a:defRPr kumimoji="1" sz="2400">
                    <a:solidFill>
                      <a:schemeClr val="hlink"/>
                    </a:solidFill>
                    <a:latin typeface="Arial Narrow" pitchFamily="34" charset="0"/>
                  </a:defRPr>
                </a:lvl3pPr>
                <a:lvl4pPr marL="1600200" indent="-228600" eaLnBrk="0" hangingPunct="0">
                  <a:spcBef>
                    <a:spcPct val="20000"/>
                  </a:spcBef>
                  <a:buClr>
                    <a:schemeClr val="tx2"/>
                  </a:buClr>
                  <a:buFont typeface="Wingdings" pitchFamily="2" charset="2"/>
                  <a:buChar char="§"/>
                  <a:defRPr kumimoji="1" sz="2000">
                    <a:solidFill>
                      <a:schemeClr val="tx1"/>
                    </a:solidFill>
                    <a:latin typeface="Arial Narrow" pitchFamily="34" charset="0"/>
                  </a:defRPr>
                </a:lvl4pPr>
                <a:lvl5pPr marL="2057400" indent="-228600" eaLnBrk="0" hangingPunct="0">
                  <a:spcBef>
                    <a:spcPct val="20000"/>
                  </a:spcBef>
                  <a:buClr>
                    <a:srgbClr val="009900"/>
                  </a:buClr>
                  <a:buSzPct val="90000"/>
                  <a:buFont typeface="Wingdings" pitchFamily="2" charset="2"/>
                  <a:buChar char="§"/>
                  <a:defRPr kumimoji="1" sz="2000">
                    <a:solidFill>
                      <a:srgbClr val="009900"/>
                    </a:solidFill>
                    <a:latin typeface="Arial Narrow" pitchFamily="34" charset="0"/>
                  </a:defRPr>
                </a:lvl5pPr>
                <a:lvl6pPr marL="25146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6pPr>
                <a:lvl7pPr marL="29718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7pPr>
                <a:lvl8pPr marL="34290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8pPr>
                <a:lvl9pPr marL="38862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9pPr>
              </a:lstStyle>
              <a:p>
                <a:pPr algn="ctr" eaLnBrk="1" hangingPunct="1">
                  <a:buSzPct val="70000"/>
                  <a:buFont typeface="Wingdings" pitchFamily="2" charset="2"/>
                  <a:buNone/>
                </a:pPr>
                <a:r>
                  <a:rPr lang="en-US" altLang="en-US" sz="3000" b="0"/>
                  <a:t>10023</a:t>
                </a:r>
              </a:p>
            </p:txBody>
          </p:sp>
          <p:sp>
            <p:nvSpPr>
              <p:cNvPr id="27686" name="Rectangle 59"/>
              <p:cNvSpPr>
                <a:spLocks noChangeArrowheads="1"/>
              </p:cNvSpPr>
              <p:nvPr/>
            </p:nvSpPr>
            <p:spPr bwMode="auto">
              <a:xfrm>
                <a:off x="432" y="3080"/>
                <a:ext cx="720"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spcBef>
                    <a:spcPct val="20000"/>
                  </a:spcBef>
                  <a:buClr>
                    <a:schemeClr val="tx2"/>
                  </a:buClr>
                  <a:buSzPct val="140000"/>
                  <a:buFont typeface="Wingdings" pitchFamily="2" charset="2"/>
                  <a:buChar char="§"/>
                  <a:defRPr kumimoji="1" sz="3200" b="1">
                    <a:solidFill>
                      <a:schemeClr val="tx1"/>
                    </a:solidFill>
                    <a:latin typeface="Arial Narrow" pitchFamily="34" charset="0"/>
                  </a:defRPr>
                </a:lvl1pPr>
                <a:lvl2pPr marL="742950" indent="-285750" eaLnBrk="0" hangingPunct="0">
                  <a:spcBef>
                    <a:spcPct val="20000"/>
                  </a:spcBef>
                  <a:buClr>
                    <a:srgbClr val="0033CC"/>
                  </a:buClr>
                  <a:buSzPct val="120000"/>
                  <a:buFont typeface="Wingdings" pitchFamily="2" charset="2"/>
                  <a:buChar char="§"/>
                  <a:defRPr kumimoji="1" sz="2800" b="1">
                    <a:solidFill>
                      <a:srgbClr val="0033CC"/>
                    </a:solidFill>
                    <a:latin typeface="Arial Narrow" pitchFamily="34" charset="0"/>
                  </a:defRPr>
                </a:lvl2pPr>
                <a:lvl3pPr marL="1143000" indent="-228600" eaLnBrk="0" hangingPunct="0">
                  <a:spcBef>
                    <a:spcPct val="20000"/>
                  </a:spcBef>
                  <a:buClr>
                    <a:schemeClr val="hlink"/>
                  </a:buClr>
                  <a:buFont typeface="Wingdings" pitchFamily="2" charset="2"/>
                  <a:buChar char="§"/>
                  <a:defRPr kumimoji="1" sz="2400">
                    <a:solidFill>
                      <a:schemeClr val="hlink"/>
                    </a:solidFill>
                    <a:latin typeface="Arial Narrow" pitchFamily="34" charset="0"/>
                  </a:defRPr>
                </a:lvl3pPr>
                <a:lvl4pPr marL="1600200" indent="-228600" eaLnBrk="0" hangingPunct="0">
                  <a:spcBef>
                    <a:spcPct val="20000"/>
                  </a:spcBef>
                  <a:buClr>
                    <a:schemeClr val="tx2"/>
                  </a:buClr>
                  <a:buFont typeface="Wingdings" pitchFamily="2" charset="2"/>
                  <a:buChar char="§"/>
                  <a:defRPr kumimoji="1" sz="2000">
                    <a:solidFill>
                      <a:schemeClr val="tx1"/>
                    </a:solidFill>
                    <a:latin typeface="Arial Narrow" pitchFamily="34" charset="0"/>
                  </a:defRPr>
                </a:lvl4pPr>
                <a:lvl5pPr marL="2057400" indent="-228600" eaLnBrk="0" hangingPunct="0">
                  <a:spcBef>
                    <a:spcPct val="20000"/>
                  </a:spcBef>
                  <a:buClr>
                    <a:srgbClr val="009900"/>
                  </a:buClr>
                  <a:buSzPct val="90000"/>
                  <a:buFont typeface="Wingdings" pitchFamily="2" charset="2"/>
                  <a:buChar char="§"/>
                  <a:defRPr kumimoji="1" sz="2000">
                    <a:solidFill>
                      <a:srgbClr val="009900"/>
                    </a:solidFill>
                    <a:latin typeface="Arial Narrow" pitchFamily="34" charset="0"/>
                  </a:defRPr>
                </a:lvl5pPr>
                <a:lvl6pPr marL="25146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6pPr>
                <a:lvl7pPr marL="29718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7pPr>
                <a:lvl8pPr marL="34290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8pPr>
                <a:lvl9pPr marL="38862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9pPr>
              </a:lstStyle>
              <a:p>
                <a:pPr eaLnBrk="1" hangingPunct="1">
                  <a:buSzPct val="70000"/>
                  <a:buFont typeface="Wingdings" pitchFamily="2" charset="2"/>
                  <a:buNone/>
                </a:pPr>
                <a:r>
                  <a:rPr lang="en-US" altLang="en-US" sz="3000" b="0"/>
                  <a:t>File 2</a:t>
                </a:r>
              </a:p>
            </p:txBody>
          </p:sp>
          <p:sp>
            <p:nvSpPr>
              <p:cNvPr id="27687" name="Rectangle 58"/>
              <p:cNvSpPr>
                <a:spLocks noChangeArrowheads="1"/>
              </p:cNvSpPr>
              <p:nvPr/>
            </p:nvSpPr>
            <p:spPr bwMode="auto">
              <a:xfrm>
                <a:off x="3168" y="2793"/>
                <a:ext cx="1872"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spcBef>
                    <a:spcPct val="20000"/>
                  </a:spcBef>
                  <a:buClr>
                    <a:schemeClr val="tx2"/>
                  </a:buClr>
                  <a:buSzPct val="140000"/>
                  <a:buFont typeface="Wingdings" pitchFamily="2" charset="2"/>
                  <a:buChar char="§"/>
                  <a:defRPr kumimoji="1" sz="3200" b="1">
                    <a:solidFill>
                      <a:schemeClr val="tx1"/>
                    </a:solidFill>
                    <a:latin typeface="Arial Narrow" pitchFamily="34" charset="0"/>
                  </a:defRPr>
                </a:lvl1pPr>
                <a:lvl2pPr marL="742950" indent="-285750" eaLnBrk="0" hangingPunct="0">
                  <a:spcBef>
                    <a:spcPct val="20000"/>
                  </a:spcBef>
                  <a:buClr>
                    <a:srgbClr val="0033CC"/>
                  </a:buClr>
                  <a:buSzPct val="120000"/>
                  <a:buFont typeface="Wingdings" pitchFamily="2" charset="2"/>
                  <a:buChar char="§"/>
                  <a:defRPr kumimoji="1" sz="2800" b="1">
                    <a:solidFill>
                      <a:srgbClr val="0033CC"/>
                    </a:solidFill>
                    <a:latin typeface="Arial Narrow" pitchFamily="34" charset="0"/>
                  </a:defRPr>
                </a:lvl2pPr>
                <a:lvl3pPr marL="1143000" indent="-228600" eaLnBrk="0" hangingPunct="0">
                  <a:spcBef>
                    <a:spcPct val="20000"/>
                  </a:spcBef>
                  <a:buClr>
                    <a:schemeClr val="hlink"/>
                  </a:buClr>
                  <a:buFont typeface="Wingdings" pitchFamily="2" charset="2"/>
                  <a:buChar char="§"/>
                  <a:defRPr kumimoji="1" sz="2400">
                    <a:solidFill>
                      <a:schemeClr val="hlink"/>
                    </a:solidFill>
                    <a:latin typeface="Arial Narrow" pitchFamily="34" charset="0"/>
                  </a:defRPr>
                </a:lvl3pPr>
                <a:lvl4pPr marL="1600200" indent="-228600" eaLnBrk="0" hangingPunct="0">
                  <a:spcBef>
                    <a:spcPct val="20000"/>
                  </a:spcBef>
                  <a:buClr>
                    <a:schemeClr val="tx2"/>
                  </a:buClr>
                  <a:buFont typeface="Wingdings" pitchFamily="2" charset="2"/>
                  <a:buChar char="§"/>
                  <a:defRPr kumimoji="1" sz="2000">
                    <a:solidFill>
                      <a:schemeClr val="tx1"/>
                    </a:solidFill>
                    <a:latin typeface="Arial Narrow" pitchFamily="34" charset="0"/>
                  </a:defRPr>
                </a:lvl4pPr>
                <a:lvl5pPr marL="2057400" indent="-228600" eaLnBrk="0" hangingPunct="0">
                  <a:spcBef>
                    <a:spcPct val="20000"/>
                  </a:spcBef>
                  <a:buClr>
                    <a:srgbClr val="009900"/>
                  </a:buClr>
                  <a:buSzPct val="90000"/>
                  <a:buFont typeface="Wingdings" pitchFamily="2" charset="2"/>
                  <a:buChar char="§"/>
                  <a:defRPr kumimoji="1" sz="2000">
                    <a:solidFill>
                      <a:srgbClr val="009900"/>
                    </a:solidFill>
                    <a:latin typeface="Arial Narrow" pitchFamily="34" charset="0"/>
                  </a:defRPr>
                </a:lvl5pPr>
                <a:lvl6pPr marL="25146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6pPr>
                <a:lvl7pPr marL="29718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7pPr>
                <a:lvl8pPr marL="34290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8pPr>
                <a:lvl9pPr marL="38862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9pPr>
              </a:lstStyle>
              <a:p>
                <a:pPr eaLnBrk="1" hangingPunct="1">
                  <a:buSzPct val="70000"/>
                  <a:buFont typeface="Wingdings" pitchFamily="2" charset="2"/>
                  <a:buNone/>
                </a:pPr>
                <a:r>
                  <a:rPr lang="en-US" altLang="en-US" sz="3000">
                    <a:solidFill>
                      <a:srgbClr val="FF3300"/>
                    </a:solidFill>
                  </a:rPr>
                  <a:t>RWX, date, etc</a:t>
                </a:r>
              </a:p>
            </p:txBody>
          </p:sp>
          <p:sp>
            <p:nvSpPr>
              <p:cNvPr id="27688" name="Rectangle 57"/>
              <p:cNvSpPr>
                <a:spLocks noChangeArrowheads="1"/>
              </p:cNvSpPr>
              <p:nvPr/>
            </p:nvSpPr>
            <p:spPr bwMode="auto">
              <a:xfrm>
                <a:off x="1152" y="2793"/>
                <a:ext cx="2016"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spcBef>
                    <a:spcPct val="20000"/>
                  </a:spcBef>
                  <a:buClr>
                    <a:schemeClr val="tx2"/>
                  </a:buClr>
                  <a:buSzPct val="140000"/>
                  <a:buFont typeface="Wingdings" pitchFamily="2" charset="2"/>
                  <a:buChar char="§"/>
                  <a:defRPr kumimoji="1" sz="3200" b="1">
                    <a:solidFill>
                      <a:schemeClr val="tx1"/>
                    </a:solidFill>
                    <a:latin typeface="Arial Narrow" pitchFamily="34" charset="0"/>
                  </a:defRPr>
                </a:lvl1pPr>
                <a:lvl2pPr marL="742950" indent="-285750" eaLnBrk="0" hangingPunct="0">
                  <a:spcBef>
                    <a:spcPct val="20000"/>
                  </a:spcBef>
                  <a:buClr>
                    <a:srgbClr val="0033CC"/>
                  </a:buClr>
                  <a:buSzPct val="120000"/>
                  <a:buFont typeface="Wingdings" pitchFamily="2" charset="2"/>
                  <a:buChar char="§"/>
                  <a:defRPr kumimoji="1" sz="2800" b="1">
                    <a:solidFill>
                      <a:srgbClr val="0033CC"/>
                    </a:solidFill>
                    <a:latin typeface="Arial Narrow" pitchFamily="34" charset="0"/>
                  </a:defRPr>
                </a:lvl2pPr>
                <a:lvl3pPr marL="1143000" indent="-228600" eaLnBrk="0" hangingPunct="0">
                  <a:spcBef>
                    <a:spcPct val="20000"/>
                  </a:spcBef>
                  <a:buClr>
                    <a:schemeClr val="hlink"/>
                  </a:buClr>
                  <a:buFont typeface="Wingdings" pitchFamily="2" charset="2"/>
                  <a:buChar char="§"/>
                  <a:defRPr kumimoji="1" sz="2400">
                    <a:solidFill>
                      <a:schemeClr val="hlink"/>
                    </a:solidFill>
                    <a:latin typeface="Arial Narrow" pitchFamily="34" charset="0"/>
                  </a:defRPr>
                </a:lvl3pPr>
                <a:lvl4pPr marL="1600200" indent="-228600" eaLnBrk="0" hangingPunct="0">
                  <a:spcBef>
                    <a:spcPct val="20000"/>
                  </a:spcBef>
                  <a:buClr>
                    <a:schemeClr val="tx2"/>
                  </a:buClr>
                  <a:buFont typeface="Wingdings" pitchFamily="2" charset="2"/>
                  <a:buChar char="§"/>
                  <a:defRPr kumimoji="1" sz="2000">
                    <a:solidFill>
                      <a:schemeClr val="tx1"/>
                    </a:solidFill>
                    <a:latin typeface="Arial Narrow" pitchFamily="34" charset="0"/>
                  </a:defRPr>
                </a:lvl4pPr>
                <a:lvl5pPr marL="2057400" indent="-228600" eaLnBrk="0" hangingPunct="0">
                  <a:spcBef>
                    <a:spcPct val="20000"/>
                  </a:spcBef>
                  <a:buClr>
                    <a:srgbClr val="009900"/>
                  </a:buClr>
                  <a:buSzPct val="90000"/>
                  <a:buFont typeface="Wingdings" pitchFamily="2" charset="2"/>
                  <a:buChar char="§"/>
                  <a:defRPr kumimoji="1" sz="2000">
                    <a:solidFill>
                      <a:srgbClr val="009900"/>
                    </a:solidFill>
                    <a:latin typeface="Arial Narrow" pitchFamily="34" charset="0"/>
                  </a:defRPr>
                </a:lvl5pPr>
                <a:lvl6pPr marL="25146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6pPr>
                <a:lvl7pPr marL="29718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7pPr>
                <a:lvl8pPr marL="34290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8pPr>
                <a:lvl9pPr marL="38862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9pPr>
              </a:lstStyle>
              <a:p>
                <a:pPr eaLnBrk="1" hangingPunct="1">
                  <a:buSzPct val="70000"/>
                  <a:buFont typeface="Wingdings" pitchFamily="2" charset="2"/>
                  <a:buNone/>
                </a:pPr>
                <a:r>
                  <a:rPr lang="en-US" altLang="en-US" sz="3000">
                    <a:solidFill>
                      <a:srgbClr val="FF3300"/>
                    </a:solidFill>
                  </a:rPr>
                  <a:t>               2</a:t>
                </a:r>
              </a:p>
            </p:txBody>
          </p:sp>
          <p:sp>
            <p:nvSpPr>
              <p:cNvPr id="27689" name="Rectangle 56"/>
              <p:cNvSpPr>
                <a:spLocks noChangeArrowheads="1"/>
              </p:cNvSpPr>
              <p:nvPr/>
            </p:nvSpPr>
            <p:spPr bwMode="auto">
              <a:xfrm>
                <a:off x="432" y="2793"/>
                <a:ext cx="720"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spcBef>
                    <a:spcPct val="20000"/>
                  </a:spcBef>
                  <a:buClr>
                    <a:schemeClr val="tx2"/>
                  </a:buClr>
                  <a:buSzPct val="140000"/>
                  <a:buFont typeface="Wingdings" pitchFamily="2" charset="2"/>
                  <a:buChar char="§"/>
                  <a:defRPr kumimoji="1" sz="3200" b="1">
                    <a:solidFill>
                      <a:schemeClr val="tx1"/>
                    </a:solidFill>
                    <a:latin typeface="Arial Narrow" pitchFamily="34" charset="0"/>
                  </a:defRPr>
                </a:lvl1pPr>
                <a:lvl2pPr marL="742950" indent="-285750" eaLnBrk="0" hangingPunct="0">
                  <a:spcBef>
                    <a:spcPct val="20000"/>
                  </a:spcBef>
                  <a:buClr>
                    <a:srgbClr val="0033CC"/>
                  </a:buClr>
                  <a:buSzPct val="120000"/>
                  <a:buFont typeface="Wingdings" pitchFamily="2" charset="2"/>
                  <a:buChar char="§"/>
                  <a:defRPr kumimoji="1" sz="2800" b="1">
                    <a:solidFill>
                      <a:srgbClr val="0033CC"/>
                    </a:solidFill>
                    <a:latin typeface="Arial Narrow" pitchFamily="34" charset="0"/>
                  </a:defRPr>
                </a:lvl2pPr>
                <a:lvl3pPr marL="1143000" indent="-228600" eaLnBrk="0" hangingPunct="0">
                  <a:spcBef>
                    <a:spcPct val="20000"/>
                  </a:spcBef>
                  <a:buClr>
                    <a:schemeClr val="hlink"/>
                  </a:buClr>
                  <a:buFont typeface="Wingdings" pitchFamily="2" charset="2"/>
                  <a:buChar char="§"/>
                  <a:defRPr kumimoji="1" sz="2400">
                    <a:solidFill>
                      <a:schemeClr val="hlink"/>
                    </a:solidFill>
                    <a:latin typeface="Arial Narrow" pitchFamily="34" charset="0"/>
                  </a:defRPr>
                </a:lvl3pPr>
                <a:lvl4pPr marL="1600200" indent="-228600" eaLnBrk="0" hangingPunct="0">
                  <a:spcBef>
                    <a:spcPct val="20000"/>
                  </a:spcBef>
                  <a:buClr>
                    <a:schemeClr val="tx2"/>
                  </a:buClr>
                  <a:buFont typeface="Wingdings" pitchFamily="2" charset="2"/>
                  <a:buChar char="§"/>
                  <a:defRPr kumimoji="1" sz="2000">
                    <a:solidFill>
                      <a:schemeClr val="tx1"/>
                    </a:solidFill>
                    <a:latin typeface="Arial Narrow" pitchFamily="34" charset="0"/>
                  </a:defRPr>
                </a:lvl4pPr>
                <a:lvl5pPr marL="2057400" indent="-228600" eaLnBrk="0" hangingPunct="0">
                  <a:spcBef>
                    <a:spcPct val="20000"/>
                  </a:spcBef>
                  <a:buClr>
                    <a:srgbClr val="009900"/>
                  </a:buClr>
                  <a:buSzPct val="90000"/>
                  <a:buFont typeface="Wingdings" pitchFamily="2" charset="2"/>
                  <a:buChar char="§"/>
                  <a:defRPr kumimoji="1" sz="2000">
                    <a:solidFill>
                      <a:srgbClr val="009900"/>
                    </a:solidFill>
                    <a:latin typeface="Arial Narrow" pitchFamily="34" charset="0"/>
                  </a:defRPr>
                </a:lvl5pPr>
                <a:lvl6pPr marL="25146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6pPr>
                <a:lvl7pPr marL="29718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7pPr>
                <a:lvl8pPr marL="34290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8pPr>
                <a:lvl9pPr marL="38862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9pPr>
              </a:lstStyle>
              <a:p>
                <a:pPr eaLnBrk="1" hangingPunct="1">
                  <a:buSzPct val="70000"/>
                  <a:buFont typeface="Wingdings" pitchFamily="2" charset="2"/>
                  <a:buNone/>
                </a:pPr>
                <a:r>
                  <a:rPr lang="en-US" altLang="en-US" sz="3000">
                    <a:solidFill>
                      <a:srgbClr val="FF3300"/>
                    </a:solidFill>
                  </a:rPr>
                  <a:t>File1</a:t>
                </a:r>
              </a:p>
            </p:txBody>
          </p:sp>
          <p:sp>
            <p:nvSpPr>
              <p:cNvPr id="27690" name="Rectangle 55"/>
              <p:cNvSpPr>
                <a:spLocks noChangeArrowheads="1"/>
              </p:cNvSpPr>
              <p:nvPr/>
            </p:nvSpPr>
            <p:spPr bwMode="auto">
              <a:xfrm>
                <a:off x="3168" y="2544"/>
                <a:ext cx="1872"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spcBef>
                    <a:spcPct val="20000"/>
                  </a:spcBef>
                  <a:buClr>
                    <a:schemeClr val="tx2"/>
                  </a:buClr>
                  <a:buSzPct val="140000"/>
                  <a:buFont typeface="Wingdings" pitchFamily="2" charset="2"/>
                  <a:buChar char="§"/>
                  <a:defRPr kumimoji="1" sz="3200" b="1">
                    <a:solidFill>
                      <a:schemeClr val="tx1"/>
                    </a:solidFill>
                    <a:latin typeface="Arial Narrow" pitchFamily="34" charset="0"/>
                  </a:defRPr>
                </a:lvl1pPr>
                <a:lvl2pPr marL="742950" indent="-285750" eaLnBrk="0" hangingPunct="0">
                  <a:spcBef>
                    <a:spcPct val="20000"/>
                  </a:spcBef>
                  <a:buClr>
                    <a:srgbClr val="0033CC"/>
                  </a:buClr>
                  <a:buSzPct val="120000"/>
                  <a:buFont typeface="Wingdings" pitchFamily="2" charset="2"/>
                  <a:buChar char="§"/>
                  <a:defRPr kumimoji="1" sz="2800" b="1">
                    <a:solidFill>
                      <a:srgbClr val="0033CC"/>
                    </a:solidFill>
                    <a:latin typeface="Arial Narrow" pitchFamily="34" charset="0"/>
                  </a:defRPr>
                </a:lvl2pPr>
                <a:lvl3pPr marL="1143000" indent="-228600" eaLnBrk="0" hangingPunct="0">
                  <a:spcBef>
                    <a:spcPct val="20000"/>
                  </a:spcBef>
                  <a:buClr>
                    <a:schemeClr val="hlink"/>
                  </a:buClr>
                  <a:buFont typeface="Wingdings" pitchFamily="2" charset="2"/>
                  <a:buChar char="§"/>
                  <a:defRPr kumimoji="1" sz="2400">
                    <a:solidFill>
                      <a:schemeClr val="hlink"/>
                    </a:solidFill>
                    <a:latin typeface="Arial Narrow" pitchFamily="34" charset="0"/>
                  </a:defRPr>
                </a:lvl3pPr>
                <a:lvl4pPr marL="1600200" indent="-228600" eaLnBrk="0" hangingPunct="0">
                  <a:spcBef>
                    <a:spcPct val="20000"/>
                  </a:spcBef>
                  <a:buClr>
                    <a:schemeClr val="tx2"/>
                  </a:buClr>
                  <a:buFont typeface="Wingdings" pitchFamily="2" charset="2"/>
                  <a:buChar char="§"/>
                  <a:defRPr kumimoji="1" sz="2000">
                    <a:solidFill>
                      <a:schemeClr val="tx1"/>
                    </a:solidFill>
                    <a:latin typeface="Arial Narrow" pitchFamily="34" charset="0"/>
                  </a:defRPr>
                </a:lvl4pPr>
                <a:lvl5pPr marL="2057400" indent="-228600" eaLnBrk="0" hangingPunct="0">
                  <a:spcBef>
                    <a:spcPct val="20000"/>
                  </a:spcBef>
                  <a:buClr>
                    <a:srgbClr val="009900"/>
                  </a:buClr>
                  <a:buSzPct val="90000"/>
                  <a:buFont typeface="Wingdings" pitchFamily="2" charset="2"/>
                  <a:buChar char="§"/>
                  <a:defRPr kumimoji="1" sz="2000">
                    <a:solidFill>
                      <a:srgbClr val="009900"/>
                    </a:solidFill>
                    <a:latin typeface="Arial Narrow" pitchFamily="34" charset="0"/>
                  </a:defRPr>
                </a:lvl5pPr>
                <a:lvl6pPr marL="25146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6pPr>
                <a:lvl7pPr marL="29718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7pPr>
                <a:lvl8pPr marL="34290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8pPr>
                <a:lvl9pPr marL="38862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9pPr>
              </a:lstStyle>
              <a:p>
                <a:pPr eaLnBrk="1" hangingPunct="1">
                  <a:buSzPct val="70000"/>
                  <a:buFont typeface="Wingdings" pitchFamily="2" charset="2"/>
                  <a:buNone/>
                </a:pPr>
                <a:r>
                  <a:rPr lang="en-US" altLang="en-US" sz="2000"/>
                  <a:t>Other Attributes</a:t>
                </a:r>
              </a:p>
            </p:txBody>
          </p:sp>
          <p:sp>
            <p:nvSpPr>
              <p:cNvPr id="27691" name="Rectangle 54"/>
              <p:cNvSpPr>
                <a:spLocks noChangeArrowheads="1"/>
              </p:cNvSpPr>
              <p:nvPr/>
            </p:nvSpPr>
            <p:spPr bwMode="auto">
              <a:xfrm>
                <a:off x="1152" y="2544"/>
                <a:ext cx="2016"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spcBef>
                    <a:spcPct val="20000"/>
                  </a:spcBef>
                  <a:buClr>
                    <a:schemeClr val="tx2"/>
                  </a:buClr>
                  <a:buSzPct val="140000"/>
                  <a:buFont typeface="Wingdings" pitchFamily="2" charset="2"/>
                  <a:buChar char="§"/>
                  <a:defRPr kumimoji="1" sz="3200" b="1">
                    <a:solidFill>
                      <a:schemeClr val="tx1"/>
                    </a:solidFill>
                    <a:latin typeface="Arial Narrow" pitchFamily="34" charset="0"/>
                  </a:defRPr>
                </a:lvl1pPr>
                <a:lvl2pPr marL="742950" indent="-285750" eaLnBrk="0" hangingPunct="0">
                  <a:spcBef>
                    <a:spcPct val="20000"/>
                  </a:spcBef>
                  <a:buClr>
                    <a:srgbClr val="0033CC"/>
                  </a:buClr>
                  <a:buSzPct val="120000"/>
                  <a:buFont typeface="Wingdings" pitchFamily="2" charset="2"/>
                  <a:buChar char="§"/>
                  <a:defRPr kumimoji="1" sz="2800" b="1">
                    <a:solidFill>
                      <a:srgbClr val="0033CC"/>
                    </a:solidFill>
                    <a:latin typeface="Arial Narrow" pitchFamily="34" charset="0"/>
                  </a:defRPr>
                </a:lvl2pPr>
                <a:lvl3pPr marL="1143000" indent="-228600" eaLnBrk="0" hangingPunct="0">
                  <a:spcBef>
                    <a:spcPct val="20000"/>
                  </a:spcBef>
                  <a:buClr>
                    <a:schemeClr val="hlink"/>
                  </a:buClr>
                  <a:buFont typeface="Wingdings" pitchFamily="2" charset="2"/>
                  <a:buChar char="§"/>
                  <a:defRPr kumimoji="1" sz="2400">
                    <a:solidFill>
                      <a:schemeClr val="hlink"/>
                    </a:solidFill>
                    <a:latin typeface="Arial Narrow" pitchFamily="34" charset="0"/>
                  </a:defRPr>
                </a:lvl3pPr>
                <a:lvl4pPr marL="1600200" indent="-228600" eaLnBrk="0" hangingPunct="0">
                  <a:spcBef>
                    <a:spcPct val="20000"/>
                  </a:spcBef>
                  <a:buClr>
                    <a:schemeClr val="tx2"/>
                  </a:buClr>
                  <a:buFont typeface="Wingdings" pitchFamily="2" charset="2"/>
                  <a:buChar char="§"/>
                  <a:defRPr kumimoji="1" sz="2000">
                    <a:solidFill>
                      <a:schemeClr val="tx1"/>
                    </a:solidFill>
                    <a:latin typeface="Arial Narrow" pitchFamily="34" charset="0"/>
                  </a:defRPr>
                </a:lvl4pPr>
                <a:lvl5pPr marL="2057400" indent="-228600" eaLnBrk="0" hangingPunct="0">
                  <a:spcBef>
                    <a:spcPct val="20000"/>
                  </a:spcBef>
                  <a:buClr>
                    <a:srgbClr val="009900"/>
                  </a:buClr>
                  <a:buSzPct val="90000"/>
                  <a:buFont typeface="Wingdings" pitchFamily="2" charset="2"/>
                  <a:buChar char="§"/>
                  <a:defRPr kumimoji="1" sz="2000">
                    <a:solidFill>
                      <a:srgbClr val="009900"/>
                    </a:solidFill>
                    <a:latin typeface="Arial Narrow" pitchFamily="34" charset="0"/>
                  </a:defRPr>
                </a:lvl5pPr>
                <a:lvl6pPr marL="25146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6pPr>
                <a:lvl7pPr marL="29718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7pPr>
                <a:lvl8pPr marL="34290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8pPr>
                <a:lvl9pPr marL="38862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9pPr>
              </a:lstStyle>
              <a:p>
                <a:pPr eaLnBrk="1" hangingPunct="1">
                  <a:buSzPct val="70000"/>
                  <a:buFont typeface="Wingdings" pitchFamily="2" charset="2"/>
                  <a:buNone/>
                </a:pPr>
                <a:r>
                  <a:rPr lang="en-US" altLang="en-US" sz="2000"/>
                  <a:t>Pointer to   1st Cluster</a:t>
                </a:r>
              </a:p>
            </p:txBody>
          </p:sp>
          <p:sp>
            <p:nvSpPr>
              <p:cNvPr id="27692" name="Rectangle 53"/>
              <p:cNvSpPr>
                <a:spLocks noChangeArrowheads="1"/>
              </p:cNvSpPr>
              <p:nvPr/>
            </p:nvSpPr>
            <p:spPr bwMode="auto">
              <a:xfrm>
                <a:off x="432" y="2544"/>
                <a:ext cx="720"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spcBef>
                    <a:spcPct val="20000"/>
                  </a:spcBef>
                  <a:buClr>
                    <a:schemeClr val="tx2"/>
                  </a:buClr>
                  <a:buSzPct val="140000"/>
                  <a:buFont typeface="Wingdings" pitchFamily="2" charset="2"/>
                  <a:buChar char="§"/>
                  <a:defRPr kumimoji="1" sz="3200" b="1">
                    <a:solidFill>
                      <a:schemeClr val="tx1"/>
                    </a:solidFill>
                    <a:latin typeface="Arial Narrow" pitchFamily="34" charset="0"/>
                  </a:defRPr>
                </a:lvl1pPr>
                <a:lvl2pPr marL="742950" indent="-285750" eaLnBrk="0" hangingPunct="0">
                  <a:spcBef>
                    <a:spcPct val="20000"/>
                  </a:spcBef>
                  <a:buClr>
                    <a:srgbClr val="0033CC"/>
                  </a:buClr>
                  <a:buSzPct val="120000"/>
                  <a:buFont typeface="Wingdings" pitchFamily="2" charset="2"/>
                  <a:buChar char="§"/>
                  <a:defRPr kumimoji="1" sz="2800" b="1">
                    <a:solidFill>
                      <a:srgbClr val="0033CC"/>
                    </a:solidFill>
                    <a:latin typeface="Arial Narrow" pitchFamily="34" charset="0"/>
                  </a:defRPr>
                </a:lvl2pPr>
                <a:lvl3pPr marL="1143000" indent="-228600" eaLnBrk="0" hangingPunct="0">
                  <a:spcBef>
                    <a:spcPct val="20000"/>
                  </a:spcBef>
                  <a:buClr>
                    <a:schemeClr val="hlink"/>
                  </a:buClr>
                  <a:buFont typeface="Wingdings" pitchFamily="2" charset="2"/>
                  <a:buChar char="§"/>
                  <a:defRPr kumimoji="1" sz="2400">
                    <a:solidFill>
                      <a:schemeClr val="hlink"/>
                    </a:solidFill>
                    <a:latin typeface="Arial Narrow" pitchFamily="34" charset="0"/>
                  </a:defRPr>
                </a:lvl3pPr>
                <a:lvl4pPr marL="1600200" indent="-228600" eaLnBrk="0" hangingPunct="0">
                  <a:spcBef>
                    <a:spcPct val="20000"/>
                  </a:spcBef>
                  <a:buClr>
                    <a:schemeClr val="tx2"/>
                  </a:buClr>
                  <a:buFont typeface="Wingdings" pitchFamily="2" charset="2"/>
                  <a:buChar char="§"/>
                  <a:defRPr kumimoji="1" sz="2000">
                    <a:solidFill>
                      <a:schemeClr val="tx1"/>
                    </a:solidFill>
                    <a:latin typeface="Arial Narrow" pitchFamily="34" charset="0"/>
                  </a:defRPr>
                </a:lvl4pPr>
                <a:lvl5pPr marL="2057400" indent="-228600" eaLnBrk="0" hangingPunct="0">
                  <a:spcBef>
                    <a:spcPct val="20000"/>
                  </a:spcBef>
                  <a:buClr>
                    <a:srgbClr val="009900"/>
                  </a:buClr>
                  <a:buSzPct val="90000"/>
                  <a:buFont typeface="Wingdings" pitchFamily="2" charset="2"/>
                  <a:buChar char="§"/>
                  <a:defRPr kumimoji="1" sz="2000">
                    <a:solidFill>
                      <a:srgbClr val="009900"/>
                    </a:solidFill>
                    <a:latin typeface="Arial Narrow" pitchFamily="34" charset="0"/>
                  </a:defRPr>
                </a:lvl5pPr>
                <a:lvl6pPr marL="25146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6pPr>
                <a:lvl7pPr marL="29718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7pPr>
                <a:lvl8pPr marL="34290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8pPr>
                <a:lvl9pPr marL="38862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9pPr>
              </a:lstStyle>
              <a:p>
                <a:pPr eaLnBrk="1" hangingPunct="1">
                  <a:buSzPct val="70000"/>
                  <a:buFont typeface="Wingdings" pitchFamily="2" charset="2"/>
                  <a:buNone/>
                </a:pPr>
                <a:r>
                  <a:rPr lang="en-US" altLang="en-US" sz="2000"/>
                  <a:t>Name</a:t>
                </a:r>
              </a:p>
            </p:txBody>
          </p:sp>
          <p:sp>
            <p:nvSpPr>
              <p:cNvPr id="27693" name="Line 68"/>
              <p:cNvSpPr>
                <a:spLocks noChangeShapeType="1"/>
              </p:cNvSpPr>
              <p:nvPr/>
            </p:nvSpPr>
            <p:spPr bwMode="auto">
              <a:xfrm>
                <a:off x="432" y="2544"/>
                <a:ext cx="4608"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nchor="b"/>
              <a:lstStyle/>
              <a:p>
                <a:endParaRPr lang="en-US"/>
              </a:p>
            </p:txBody>
          </p:sp>
          <p:sp>
            <p:nvSpPr>
              <p:cNvPr id="27694" name="Line 69"/>
              <p:cNvSpPr>
                <a:spLocks noChangeShapeType="1"/>
              </p:cNvSpPr>
              <p:nvPr/>
            </p:nvSpPr>
            <p:spPr bwMode="auto">
              <a:xfrm>
                <a:off x="432" y="2793"/>
                <a:ext cx="460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b"/>
              <a:lstStyle/>
              <a:p>
                <a:endParaRPr lang="en-US"/>
              </a:p>
            </p:txBody>
          </p:sp>
          <p:sp>
            <p:nvSpPr>
              <p:cNvPr id="27695" name="Line 70"/>
              <p:cNvSpPr>
                <a:spLocks noChangeShapeType="1"/>
              </p:cNvSpPr>
              <p:nvPr/>
            </p:nvSpPr>
            <p:spPr bwMode="auto">
              <a:xfrm>
                <a:off x="432" y="3080"/>
                <a:ext cx="460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b"/>
              <a:lstStyle/>
              <a:p>
                <a:endParaRPr lang="en-US"/>
              </a:p>
            </p:txBody>
          </p:sp>
          <p:sp>
            <p:nvSpPr>
              <p:cNvPr id="27696" name="Line 71"/>
              <p:cNvSpPr>
                <a:spLocks noChangeShapeType="1"/>
              </p:cNvSpPr>
              <p:nvPr/>
            </p:nvSpPr>
            <p:spPr bwMode="auto">
              <a:xfrm>
                <a:off x="432" y="3367"/>
                <a:ext cx="460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b"/>
              <a:lstStyle/>
              <a:p>
                <a:endParaRPr lang="en-US"/>
              </a:p>
            </p:txBody>
          </p:sp>
          <p:sp>
            <p:nvSpPr>
              <p:cNvPr id="27697" name="Line 72"/>
              <p:cNvSpPr>
                <a:spLocks noChangeShapeType="1"/>
              </p:cNvSpPr>
              <p:nvPr/>
            </p:nvSpPr>
            <p:spPr bwMode="auto">
              <a:xfrm>
                <a:off x="432" y="3654"/>
                <a:ext cx="460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b"/>
              <a:lstStyle/>
              <a:p>
                <a:endParaRPr lang="en-US"/>
              </a:p>
            </p:txBody>
          </p:sp>
          <p:sp>
            <p:nvSpPr>
              <p:cNvPr id="27698" name="Line 73"/>
              <p:cNvSpPr>
                <a:spLocks noChangeShapeType="1"/>
              </p:cNvSpPr>
              <p:nvPr/>
            </p:nvSpPr>
            <p:spPr bwMode="auto">
              <a:xfrm>
                <a:off x="432" y="3941"/>
                <a:ext cx="4608"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nchor="b"/>
              <a:lstStyle/>
              <a:p>
                <a:endParaRPr lang="en-US"/>
              </a:p>
            </p:txBody>
          </p:sp>
          <p:sp>
            <p:nvSpPr>
              <p:cNvPr id="27699" name="Line 74"/>
              <p:cNvSpPr>
                <a:spLocks noChangeShapeType="1"/>
              </p:cNvSpPr>
              <p:nvPr/>
            </p:nvSpPr>
            <p:spPr bwMode="auto">
              <a:xfrm>
                <a:off x="432" y="2544"/>
                <a:ext cx="0" cy="1397"/>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nchor="b"/>
              <a:lstStyle/>
              <a:p>
                <a:endParaRPr lang="en-US"/>
              </a:p>
            </p:txBody>
          </p:sp>
          <p:sp>
            <p:nvSpPr>
              <p:cNvPr id="27700" name="Line 75"/>
              <p:cNvSpPr>
                <a:spLocks noChangeShapeType="1"/>
              </p:cNvSpPr>
              <p:nvPr/>
            </p:nvSpPr>
            <p:spPr bwMode="auto">
              <a:xfrm>
                <a:off x="1152" y="2544"/>
                <a:ext cx="0" cy="139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b"/>
              <a:lstStyle/>
              <a:p>
                <a:endParaRPr lang="en-US"/>
              </a:p>
            </p:txBody>
          </p:sp>
          <p:sp>
            <p:nvSpPr>
              <p:cNvPr id="27701" name="Line 76"/>
              <p:cNvSpPr>
                <a:spLocks noChangeShapeType="1"/>
              </p:cNvSpPr>
              <p:nvPr/>
            </p:nvSpPr>
            <p:spPr bwMode="auto">
              <a:xfrm>
                <a:off x="3168" y="2544"/>
                <a:ext cx="0" cy="139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b"/>
              <a:lstStyle/>
              <a:p>
                <a:endParaRPr lang="en-US"/>
              </a:p>
            </p:txBody>
          </p:sp>
          <p:sp>
            <p:nvSpPr>
              <p:cNvPr id="27702" name="Line 77"/>
              <p:cNvSpPr>
                <a:spLocks noChangeShapeType="1"/>
              </p:cNvSpPr>
              <p:nvPr/>
            </p:nvSpPr>
            <p:spPr bwMode="auto">
              <a:xfrm>
                <a:off x="5040" y="2544"/>
                <a:ext cx="0" cy="1397"/>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nchor="b"/>
              <a:lstStyle/>
              <a:p>
                <a:endParaRPr lang="en-US"/>
              </a:p>
            </p:txBody>
          </p:sp>
          <p:sp>
            <p:nvSpPr>
              <p:cNvPr id="27703" name="Line 94"/>
              <p:cNvSpPr>
                <a:spLocks noChangeShapeType="1"/>
              </p:cNvSpPr>
              <p:nvPr/>
            </p:nvSpPr>
            <p:spPr bwMode="auto">
              <a:xfrm flipH="1" flipV="1">
                <a:off x="2064" y="1791"/>
                <a:ext cx="0" cy="1041"/>
              </a:xfrm>
              <a:prstGeom prst="line">
                <a:avLst/>
              </a:prstGeom>
              <a:noFill/>
              <a:ln w="9525">
                <a:solidFill>
                  <a:srgbClr val="FF3300"/>
                </a:solidFill>
                <a:round/>
                <a:headEnd/>
                <a:tailEnd type="triangle" w="med" len="med"/>
              </a:ln>
              <a:extLst>
                <a:ext uri="{909E8E84-426E-40DD-AFC4-6F175D3DCCD1}">
                  <a14:hiddenFill xmlns:a14="http://schemas.microsoft.com/office/drawing/2010/main">
                    <a:noFill/>
                  </a14:hiddenFill>
                </a:ext>
              </a:extLst>
            </p:spPr>
            <p:txBody>
              <a:bodyPr anchor="b"/>
              <a:lstStyle/>
              <a:p>
                <a:endParaRPr lang="en-US"/>
              </a:p>
            </p:txBody>
          </p:sp>
          <p:sp>
            <p:nvSpPr>
              <p:cNvPr id="27704" name="Text Box 95"/>
              <p:cNvSpPr txBox="1">
                <a:spLocks noChangeArrowheads="1"/>
              </p:cNvSpPr>
              <p:nvPr/>
            </p:nvSpPr>
            <p:spPr bwMode="auto">
              <a:xfrm>
                <a:off x="192" y="2112"/>
                <a:ext cx="2945" cy="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b">
                <a:spAutoFit/>
              </a:bodyPr>
              <a:lstStyle>
                <a:lvl1pPr eaLnBrk="0" hangingPunct="0">
                  <a:spcBef>
                    <a:spcPct val="20000"/>
                  </a:spcBef>
                  <a:buClr>
                    <a:schemeClr val="tx2"/>
                  </a:buClr>
                  <a:buSzPct val="140000"/>
                  <a:buFont typeface="Wingdings" pitchFamily="2" charset="2"/>
                  <a:buChar char="§"/>
                  <a:defRPr kumimoji="1" sz="3200" b="1">
                    <a:solidFill>
                      <a:schemeClr val="tx1"/>
                    </a:solidFill>
                    <a:latin typeface="Arial Narrow" pitchFamily="34" charset="0"/>
                  </a:defRPr>
                </a:lvl1pPr>
                <a:lvl2pPr marL="742950" indent="-285750" eaLnBrk="0" hangingPunct="0">
                  <a:spcBef>
                    <a:spcPct val="20000"/>
                  </a:spcBef>
                  <a:buClr>
                    <a:srgbClr val="0033CC"/>
                  </a:buClr>
                  <a:buSzPct val="120000"/>
                  <a:buFont typeface="Wingdings" pitchFamily="2" charset="2"/>
                  <a:buChar char="§"/>
                  <a:defRPr kumimoji="1" sz="2800" b="1">
                    <a:solidFill>
                      <a:srgbClr val="0033CC"/>
                    </a:solidFill>
                    <a:latin typeface="Arial Narrow" pitchFamily="34" charset="0"/>
                  </a:defRPr>
                </a:lvl2pPr>
                <a:lvl3pPr marL="1143000" indent="-228600" eaLnBrk="0" hangingPunct="0">
                  <a:spcBef>
                    <a:spcPct val="20000"/>
                  </a:spcBef>
                  <a:buClr>
                    <a:schemeClr val="hlink"/>
                  </a:buClr>
                  <a:buFont typeface="Wingdings" pitchFamily="2" charset="2"/>
                  <a:buChar char="§"/>
                  <a:defRPr kumimoji="1" sz="2400">
                    <a:solidFill>
                      <a:schemeClr val="hlink"/>
                    </a:solidFill>
                    <a:latin typeface="Arial Narrow" pitchFamily="34" charset="0"/>
                  </a:defRPr>
                </a:lvl3pPr>
                <a:lvl4pPr marL="1600200" indent="-228600" eaLnBrk="0" hangingPunct="0">
                  <a:spcBef>
                    <a:spcPct val="20000"/>
                  </a:spcBef>
                  <a:buClr>
                    <a:schemeClr val="tx2"/>
                  </a:buClr>
                  <a:buFont typeface="Wingdings" pitchFamily="2" charset="2"/>
                  <a:buChar char="§"/>
                  <a:defRPr kumimoji="1" sz="2000">
                    <a:solidFill>
                      <a:schemeClr val="tx1"/>
                    </a:solidFill>
                    <a:latin typeface="Arial Narrow" pitchFamily="34" charset="0"/>
                  </a:defRPr>
                </a:lvl4pPr>
                <a:lvl5pPr marL="2057400" indent="-228600" eaLnBrk="0" hangingPunct="0">
                  <a:spcBef>
                    <a:spcPct val="20000"/>
                  </a:spcBef>
                  <a:buClr>
                    <a:srgbClr val="009900"/>
                  </a:buClr>
                  <a:buSzPct val="90000"/>
                  <a:buFont typeface="Wingdings" pitchFamily="2" charset="2"/>
                  <a:buChar char="§"/>
                  <a:defRPr kumimoji="1" sz="2000">
                    <a:solidFill>
                      <a:srgbClr val="009900"/>
                    </a:solidFill>
                    <a:latin typeface="Arial Narrow" pitchFamily="34" charset="0"/>
                  </a:defRPr>
                </a:lvl5pPr>
                <a:lvl6pPr marL="25146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6pPr>
                <a:lvl7pPr marL="29718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7pPr>
                <a:lvl8pPr marL="34290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8pPr>
                <a:lvl9pPr marL="38862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9pPr>
              </a:lstStyle>
              <a:p>
                <a:pPr eaLnBrk="1" hangingPunct="1">
                  <a:spcBef>
                    <a:spcPct val="0"/>
                  </a:spcBef>
                  <a:buClrTx/>
                  <a:buSzTx/>
                  <a:buFontTx/>
                  <a:buNone/>
                </a:pPr>
                <a:r>
                  <a:rPr lang="en-US" altLang="en-US" sz="3000" u="sng" dirty="0"/>
                  <a:t>Directory Entry</a:t>
                </a:r>
                <a:r>
                  <a:rPr lang="en-US" altLang="en-US" sz="3000" dirty="0"/>
                  <a:t>   </a:t>
                </a:r>
                <a:r>
                  <a:rPr lang="en-US" altLang="en-US" sz="1600" dirty="0"/>
                  <a:t>also located on the disk</a:t>
                </a:r>
                <a:r>
                  <a:rPr lang="en-US" altLang="en-US" sz="1600" b="0" dirty="0"/>
                  <a:t> </a:t>
                </a:r>
              </a:p>
            </p:txBody>
          </p:sp>
          <p:sp>
            <p:nvSpPr>
              <p:cNvPr id="27705" name="Text Box 97"/>
              <p:cNvSpPr txBox="1">
                <a:spLocks noChangeArrowheads="1"/>
              </p:cNvSpPr>
              <p:nvPr/>
            </p:nvSpPr>
            <p:spPr bwMode="auto">
              <a:xfrm>
                <a:off x="2064" y="3408"/>
                <a:ext cx="315" cy="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b">
                <a:spAutoFit/>
              </a:bodyPr>
              <a:lstStyle>
                <a:lvl1pPr eaLnBrk="0" hangingPunct="0">
                  <a:spcBef>
                    <a:spcPct val="20000"/>
                  </a:spcBef>
                  <a:buClr>
                    <a:schemeClr val="tx2"/>
                  </a:buClr>
                  <a:buSzPct val="140000"/>
                  <a:buFont typeface="Wingdings" pitchFamily="2" charset="2"/>
                  <a:buChar char="§"/>
                  <a:defRPr kumimoji="1" sz="3200" b="1">
                    <a:solidFill>
                      <a:schemeClr val="tx1"/>
                    </a:solidFill>
                    <a:latin typeface="Arial Narrow" pitchFamily="34" charset="0"/>
                  </a:defRPr>
                </a:lvl1pPr>
                <a:lvl2pPr marL="742950" indent="-285750" eaLnBrk="0" hangingPunct="0">
                  <a:spcBef>
                    <a:spcPct val="20000"/>
                  </a:spcBef>
                  <a:buClr>
                    <a:srgbClr val="0033CC"/>
                  </a:buClr>
                  <a:buSzPct val="120000"/>
                  <a:buFont typeface="Wingdings" pitchFamily="2" charset="2"/>
                  <a:buChar char="§"/>
                  <a:defRPr kumimoji="1" sz="2800" b="1">
                    <a:solidFill>
                      <a:srgbClr val="0033CC"/>
                    </a:solidFill>
                    <a:latin typeface="Arial Narrow" pitchFamily="34" charset="0"/>
                  </a:defRPr>
                </a:lvl2pPr>
                <a:lvl3pPr marL="1143000" indent="-228600" eaLnBrk="0" hangingPunct="0">
                  <a:spcBef>
                    <a:spcPct val="20000"/>
                  </a:spcBef>
                  <a:buClr>
                    <a:schemeClr val="hlink"/>
                  </a:buClr>
                  <a:buFont typeface="Wingdings" pitchFamily="2" charset="2"/>
                  <a:buChar char="§"/>
                  <a:defRPr kumimoji="1" sz="2400">
                    <a:solidFill>
                      <a:schemeClr val="hlink"/>
                    </a:solidFill>
                    <a:latin typeface="Arial Narrow" pitchFamily="34" charset="0"/>
                  </a:defRPr>
                </a:lvl3pPr>
                <a:lvl4pPr marL="1600200" indent="-228600" eaLnBrk="0" hangingPunct="0">
                  <a:spcBef>
                    <a:spcPct val="20000"/>
                  </a:spcBef>
                  <a:buClr>
                    <a:schemeClr val="tx2"/>
                  </a:buClr>
                  <a:buFont typeface="Wingdings" pitchFamily="2" charset="2"/>
                  <a:buChar char="§"/>
                  <a:defRPr kumimoji="1" sz="2000">
                    <a:solidFill>
                      <a:schemeClr val="tx1"/>
                    </a:solidFill>
                    <a:latin typeface="Arial Narrow" pitchFamily="34" charset="0"/>
                  </a:defRPr>
                </a:lvl4pPr>
                <a:lvl5pPr marL="2057400" indent="-228600" eaLnBrk="0" hangingPunct="0">
                  <a:spcBef>
                    <a:spcPct val="20000"/>
                  </a:spcBef>
                  <a:buClr>
                    <a:srgbClr val="009900"/>
                  </a:buClr>
                  <a:buSzPct val="90000"/>
                  <a:buFont typeface="Wingdings" pitchFamily="2" charset="2"/>
                  <a:buChar char="§"/>
                  <a:defRPr kumimoji="1" sz="2000">
                    <a:solidFill>
                      <a:srgbClr val="009900"/>
                    </a:solidFill>
                    <a:latin typeface="Arial Narrow" pitchFamily="34" charset="0"/>
                  </a:defRPr>
                </a:lvl5pPr>
                <a:lvl6pPr marL="25146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6pPr>
                <a:lvl7pPr marL="29718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7pPr>
                <a:lvl8pPr marL="34290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8pPr>
                <a:lvl9pPr marL="38862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9pPr>
              </a:lstStyle>
              <a:p>
                <a:pPr algn="ctr" eaLnBrk="1" hangingPunct="1">
                  <a:spcBef>
                    <a:spcPct val="0"/>
                  </a:spcBef>
                  <a:buClrTx/>
                  <a:buSzTx/>
                  <a:buFontTx/>
                  <a:buNone/>
                </a:pPr>
                <a:r>
                  <a:rPr lang="en-US" altLang="en-US" sz="3000"/>
                  <a:t>…</a:t>
                </a:r>
              </a:p>
            </p:txBody>
          </p:sp>
        </p:grpSp>
        <p:grpSp>
          <p:nvGrpSpPr>
            <p:cNvPr id="27656" name="Group 115"/>
            <p:cNvGrpSpPr>
              <a:grpSpLocks/>
            </p:cNvGrpSpPr>
            <p:nvPr/>
          </p:nvGrpSpPr>
          <p:grpSpPr bwMode="auto">
            <a:xfrm>
              <a:off x="528" y="1297"/>
              <a:ext cx="4741" cy="748"/>
              <a:chOff x="528" y="1297"/>
              <a:chExt cx="4741" cy="748"/>
            </a:xfrm>
          </p:grpSpPr>
          <p:sp>
            <p:nvSpPr>
              <p:cNvPr id="27657" name="Text Box 5"/>
              <p:cNvSpPr txBox="1">
                <a:spLocks noChangeArrowheads="1"/>
              </p:cNvSpPr>
              <p:nvPr/>
            </p:nvSpPr>
            <p:spPr bwMode="auto">
              <a:xfrm>
                <a:off x="528" y="1297"/>
                <a:ext cx="4710"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nchor="b">
                <a:spAutoFit/>
              </a:bodyPr>
              <a:lstStyle>
                <a:lvl1pPr eaLnBrk="0" hangingPunct="0">
                  <a:spcBef>
                    <a:spcPct val="20000"/>
                  </a:spcBef>
                  <a:buClr>
                    <a:schemeClr val="tx2"/>
                  </a:buClr>
                  <a:buSzPct val="140000"/>
                  <a:buFont typeface="Wingdings" pitchFamily="2" charset="2"/>
                  <a:buChar char="§"/>
                  <a:defRPr kumimoji="1" sz="3200" b="1">
                    <a:solidFill>
                      <a:schemeClr val="tx1"/>
                    </a:solidFill>
                    <a:latin typeface="Arial Narrow" pitchFamily="34" charset="0"/>
                  </a:defRPr>
                </a:lvl1pPr>
                <a:lvl2pPr marL="742950" indent="-285750" eaLnBrk="0" hangingPunct="0">
                  <a:spcBef>
                    <a:spcPct val="20000"/>
                  </a:spcBef>
                  <a:buClr>
                    <a:srgbClr val="0033CC"/>
                  </a:buClr>
                  <a:buSzPct val="120000"/>
                  <a:buFont typeface="Wingdings" pitchFamily="2" charset="2"/>
                  <a:buChar char="§"/>
                  <a:defRPr kumimoji="1" sz="2800" b="1">
                    <a:solidFill>
                      <a:srgbClr val="0033CC"/>
                    </a:solidFill>
                    <a:latin typeface="Arial Narrow" pitchFamily="34" charset="0"/>
                  </a:defRPr>
                </a:lvl2pPr>
                <a:lvl3pPr marL="1143000" indent="-228600" eaLnBrk="0" hangingPunct="0">
                  <a:spcBef>
                    <a:spcPct val="20000"/>
                  </a:spcBef>
                  <a:buClr>
                    <a:schemeClr val="hlink"/>
                  </a:buClr>
                  <a:buFont typeface="Wingdings" pitchFamily="2" charset="2"/>
                  <a:buChar char="§"/>
                  <a:defRPr kumimoji="1" sz="2400">
                    <a:solidFill>
                      <a:schemeClr val="hlink"/>
                    </a:solidFill>
                    <a:latin typeface="Arial Narrow" pitchFamily="34" charset="0"/>
                  </a:defRPr>
                </a:lvl3pPr>
                <a:lvl4pPr marL="1600200" indent="-228600" eaLnBrk="0" hangingPunct="0">
                  <a:spcBef>
                    <a:spcPct val="20000"/>
                  </a:spcBef>
                  <a:buClr>
                    <a:schemeClr val="tx2"/>
                  </a:buClr>
                  <a:buFont typeface="Wingdings" pitchFamily="2" charset="2"/>
                  <a:buChar char="§"/>
                  <a:defRPr kumimoji="1" sz="2000">
                    <a:solidFill>
                      <a:schemeClr val="tx1"/>
                    </a:solidFill>
                    <a:latin typeface="Arial Narrow" pitchFamily="34" charset="0"/>
                  </a:defRPr>
                </a:lvl4pPr>
                <a:lvl5pPr marL="2057400" indent="-228600" eaLnBrk="0" hangingPunct="0">
                  <a:spcBef>
                    <a:spcPct val="20000"/>
                  </a:spcBef>
                  <a:buClr>
                    <a:srgbClr val="009900"/>
                  </a:buClr>
                  <a:buSzPct val="90000"/>
                  <a:buFont typeface="Wingdings" pitchFamily="2" charset="2"/>
                  <a:buChar char="§"/>
                  <a:defRPr kumimoji="1" sz="2000">
                    <a:solidFill>
                      <a:srgbClr val="009900"/>
                    </a:solidFill>
                    <a:latin typeface="Arial Narrow" pitchFamily="34" charset="0"/>
                  </a:defRPr>
                </a:lvl5pPr>
                <a:lvl6pPr marL="25146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6pPr>
                <a:lvl7pPr marL="29718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7pPr>
                <a:lvl8pPr marL="34290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8pPr>
                <a:lvl9pPr marL="38862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9pPr>
              </a:lstStyle>
              <a:p>
                <a:pPr eaLnBrk="1" hangingPunct="1">
                  <a:spcBef>
                    <a:spcPct val="0"/>
                  </a:spcBef>
                  <a:buClrTx/>
                  <a:buSzTx/>
                  <a:buFontTx/>
                  <a:buNone/>
                </a:pPr>
                <a:r>
                  <a:rPr lang="en-US" altLang="en-US" sz="1800" dirty="0"/>
                  <a:t>Cluster No. :        1            </a:t>
                </a:r>
                <a:r>
                  <a:rPr lang="en-US" altLang="en-US" sz="1800" dirty="0">
                    <a:solidFill>
                      <a:srgbClr val="FF0000"/>
                    </a:solidFill>
                  </a:rPr>
                  <a:t>2 </a:t>
                </a:r>
                <a:r>
                  <a:rPr lang="en-US" altLang="en-US" sz="1800" dirty="0"/>
                  <a:t>            </a:t>
                </a:r>
                <a:r>
                  <a:rPr lang="en-US" altLang="en-US" sz="1800" dirty="0">
                    <a:solidFill>
                      <a:srgbClr val="FF3300"/>
                    </a:solidFill>
                  </a:rPr>
                  <a:t>3 </a:t>
                </a:r>
                <a:r>
                  <a:rPr lang="en-US" altLang="en-US" sz="1800" dirty="0"/>
                  <a:t>           </a:t>
                </a:r>
                <a:r>
                  <a:rPr lang="en-US" altLang="en-US" sz="1800" dirty="0">
                    <a:solidFill>
                      <a:srgbClr val="FF3300"/>
                    </a:solidFill>
                  </a:rPr>
                  <a:t>4 </a:t>
                </a:r>
                <a:r>
                  <a:rPr lang="en-US" altLang="en-US" sz="1800" dirty="0"/>
                  <a:t>  …       97           </a:t>
                </a:r>
                <a:r>
                  <a:rPr lang="en-US" altLang="en-US" sz="1800" dirty="0">
                    <a:solidFill>
                      <a:srgbClr val="FF3300"/>
                    </a:solidFill>
                  </a:rPr>
                  <a:t>98</a:t>
                </a:r>
                <a:r>
                  <a:rPr lang="en-US" altLang="en-US" sz="1800" dirty="0"/>
                  <a:t>         </a:t>
                </a:r>
                <a:r>
                  <a:rPr lang="en-US" altLang="en-US" sz="1800" dirty="0">
                    <a:solidFill>
                      <a:srgbClr val="FF3300"/>
                    </a:solidFill>
                  </a:rPr>
                  <a:t>99</a:t>
                </a:r>
                <a:r>
                  <a:rPr lang="en-US" altLang="en-US" sz="1800" dirty="0"/>
                  <a:t>          100</a:t>
                </a:r>
              </a:p>
            </p:txBody>
          </p:sp>
          <p:grpSp>
            <p:nvGrpSpPr>
              <p:cNvPr id="27658" name="Group 13"/>
              <p:cNvGrpSpPr>
                <a:grpSpLocks/>
              </p:cNvGrpSpPr>
              <p:nvPr/>
            </p:nvGrpSpPr>
            <p:grpSpPr bwMode="auto">
              <a:xfrm>
                <a:off x="1392" y="1536"/>
                <a:ext cx="3840" cy="192"/>
                <a:chOff x="1200" y="1440"/>
                <a:chExt cx="3840" cy="192"/>
              </a:xfrm>
            </p:grpSpPr>
            <p:sp>
              <p:nvSpPr>
                <p:cNvPr id="27670" name="Rectangle 4"/>
                <p:cNvSpPr>
                  <a:spLocks noChangeArrowheads="1"/>
                </p:cNvSpPr>
                <p:nvPr/>
              </p:nvSpPr>
              <p:spPr bwMode="auto">
                <a:xfrm>
                  <a:off x="1200" y="1440"/>
                  <a:ext cx="432" cy="192"/>
                </a:xfrm>
                <a:prstGeom prst="rect">
                  <a:avLst/>
                </a:prstGeom>
                <a:solidFill>
                  <a:srgbClr val="CCFF99"/>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spcBef>
                      <a:spcPct val="20000"/>
                    </a:spcBef>
                    <a:buClr>
                      <a:schemeClr val="tx2"/>
                    </a:buClr>
                    <a:buSzPct val="140000"/>
                    <a:buFont typeface="Wingdings" pitchFamily="2" charset="2"/>
                    <a:buChar char="§"/>
                    <a:defRPr kumimoji="1" sz="3200" b="1">
                      <a:solidFill>
                        <a:schemeClr val="tx1"/>
                      </a:solidFill>
                      <a:latin typeface="Arial Narrow" pitchFamily="34" charset="0"/>
                    </a:defRPr>
                  </a:lvl1pPr>
                  <a:lvl2pPr marL="742950" indent="-285750" eaLnBrk="0" hangingPunct="0">
                    <a:spcBef>
                      <a:spcPct val="20000"/>
                    </a:spcBef>
                    <a:buClr>
                      <a:srgbClr val="0033CC"/>
                    </a:buClr>
                    <a:buSzPct val="120000"/>
                    <a:buFont typeface="Wingdings" pitchFamily="2" charset="2"/>
                    <a:buChar char="§"/>
                    <a:defRPr kumimoji="1" sz="2800" b="1">
                      <a:solidFill>
                        <a:srgbClr val="0033CC"/>
                      </a:solidFill>
                      <a:latin typeface="Arial Narrow" pitchFamily="34" charset="0"/>
                    </a:defRPr>
                  </a:lvl2pPr>
                  <a:lvl3pPr marL="1143000" indent="-228600" eaLnBrk="0" hangingPunct="0">
                    <a:spcBef>
                      <a:spcPct val="20000"/>
                    </a:spcBef>
                    <a:buClr>
                      <a:schemeClr val="hlink"/>
                    </a:buClr>
                    <a:buFont typeface="Wingdings" pitchFamily="2" charset="2"/>
                    <a:buChar char="§"/>
                    <a:defRPr kumimoji="1" sz="2400">
                      <a:solidFill>
                        <a:schemeClr val="hlink"/>
                      </a:solidFill>
                      <a:latin typeface="Arial Narrow" pitchFamily="34" charset="0"/>
                    </a:defRPr>
                  </a:lvl3pPr>
                  <a:lvl4pPr marL="1600200" indent="-228600" eaLnBrk="0" hangingPunct="0">
                    <a:spcBef>
                      <a:spcPct val="20000"/>
                    </a:spcBef>
                    <a:buClr>
                      <a:schemeClr val="tx2"/>
                    </a:buClr>
                    <a:buFont typeface="Wingdings" pitchFamily="2" charset="2"/>
                    <a:buChar char="§"/>
                    <a:defRPr kumimoji="1" sz="2000">
                      <a:solidFill>
                        <a:schemeClr val="tx1"/>
                      </a:solidFill>
                      <a:latin typeface="Arial Narrow" pitchFamily="34" charset="0"/>
                    </a:defRPr>
                  </a:lvl4pPr>
                  <a:lvl5pPr marL="2057400" indent="-228600" eaLnBrk="0" hangingPunct="0">
                    <a:spcBef>
                      <a:spcPct val="20000"/>
                    </a:spcBef>
                    <a:buClr>
                      <a:srgbClr val="009900"/>
                    </a:buClr>
                    <a:buSzPct val="90000"/>
                    <a:buFont typeface="Wingdings" pitchFamily="2" charset="2"/>
                    <a:buChar char="§"/>
                    <a:defRPr kumimoji="1" sz="2000">
                      <a:solidFill>
                        <a:srgbClr val="009900"/>
                      </a:solidFill>
                      <a:latin typeface="Arial Narrow" pitchFamily="34" charset="0"/>
                    </a:defRPr>
                  </a:lvl5pPr>
                  <a:lvl6pPr marL="25146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6pPr>
                  <a:lvl7pPr marL="29718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7pPr>
                  <a:lvl8pPr marL="34290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8pPr>
                  <a:lvl9pPr marL="38862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9pPr>
                </a:lstStyle>
                <a:p>
                  <a:pPr eaLnBrk="1" hangingPunct="1">
                    <a:spcBef>
                      <a:spcPct val="0"/>
                    </a:spcBef>
                    <a:buClrTx/>
                    <a:buSzTx/>
                    <a:buFontTx/>
                    <a:buNone/>
                  </a:pPr>
                  <a:endParaRPr lang="en-US" altLang="en-US" sz="3000"/>
                </a:p>
              </p:txBody>
            </p:sp>
            <p:sp>
              <p:nvSpPr>
                <p:cNvPr id="27671" name="Rectangle 6"/>
                <p:cNvSpPr>
                  <a:spLocks noChangeArrowheads="1"/>
                </p:cNvSpPr>
                <p:nvPr/>
              </p:nvSpPr>
              <p:spPr bwMode="auto">
                <a:xfrm>
                  <a:off x="1680" y="1440"/>
                  <a:ext cx="432" cy="192"/>
                </a:xfrm>
                <a:prstGeom prst="rect">
                  <a:avLst/>
                </a:prstGeom>
                <a:solidFill>
                  <a:srgbClr val="CCFF99"/>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spcBef>
                      <a:spcPct val="20000"/>
                    </a:spcBef>
                    <a:buClr>
                      <a:schemeClr val="tx2"/>
                    </a:buClr>
                    <a:buSzPct val="140000"/>
                    <a:buFont typeface="Wingdings" pitchFamily="2" charset="2"/>
                    <a:buChar char="§"/>
                    <a:defRPr kumimoji="1" sz="3200" b="1">
                      <a:solidFill>
                        <a:schemeClr val="tx1"/>
                      </a:solidFill>
                      <a:latin typeface="Arial Narrow" pitchFamily="34" charset="0"/>
                    </a:defRPr>
                  </a:lvl1pPr>
                  <a:lvl2pPr marL="742950" indent="-285750" eaLnBrk="0" hangingPunct="0">
                    <a:spcBef>
                      <a:spcPct val="20000"/>
                    </a:spcBef>
                    <a:buClr>
                      <a:srgbClr val="0033CC"/>
                    </a:buClr>
                    <a:buSzPct val="120000"/>
                    <a:buFont typeface="Wingdings" pitchFamily="2" charset="2"/>
                    <a:buChar char="§"/>
                    <a:defRPr kumimoji="1" sz="2800" b="1">
                      <a:solidFill>
                        <a:srgbClr val="0033CC"/>
                      </a:solidFill>
                      <a:latin typeface="Arial Narrow" pitchFamily="34" charset="0"/>
                    </a:defRPr>
                  </a:lvl2pPr>
                  <a:lvl3pPr marL="1143000" indent="-228600" eaLnBrk="0" hangingPunct="0">
                    <a:spcBef>
                      <a:spcPct val="20000"/>
                    </a:spcBef>
                    <a:buClr>
                      <a:schemeClr val="hlink"/>
                    </a:buClr>
                    <a:buFont typeface="Wingdings" pitchFamily="2" charset="2"/>
                    <a:buChar char="§"/>
                    <a:defRPr kumimoji="1" sz="2400">
                      <a:solidFill>
                        <a:schemeClr val="hlink"/>
                      </a:solidFill>
                      <a:latin typeface="Arial Narrow" pitchFamily="34" charset="0"/>
                    </a:defRPr>
                  </a:lvl3pPr>
                  <a:lvl4pPr marL="1600200" indent="-228600" eaLnBrk="0" hangingPunct="0">
                    <a:spcBef>
                      <a:spcPct val="20000"/>
                    </a:spcBef>
                    <a:buClr>
                      <a:schemeClr val="tx2"/>
                    </a:buClr>
                    <a:buFont typeface="Wingdings" pitchFamily="2" charset="2"/>
                    <a:buChar char="§"/>
                    <a:defRPr kumimoji="1" sz="2000">
                      <a:solidFill>
                        <a:schemeClr val="tx1"/>
                      </a:solidFill>
                      <a:latin typeface="Arial Narrow" pitchFamily="34" charset="0"/>
                    </a:defRPr>
                  </a:lvl4pPr>
                  <a:lvl5pPr marL="2057400" indent="-228600" eaLnBrk="0" hangingPunct="0">
                    <a:spcBef>
                      <a:spcPct val="20000"/>
                    </a:spcBef>
                    <a:buClr>
                      <a:srgbClr val="009900"/>
                    </a:buClr>
                    <a:buSzPct val="90000"/>
                    <a:buFont typeface="Wingdings" pitchFamily="2" charset="2"/>
                    <a:buChar char="§"/>
                    <a:defRPr kumimoji="1" sz="2000">
                      <a:solidFill>
                        <a:srgbClr val="009900"/>
                      </a:solidFill>
                      <a:latin typeface="Arial Narrow" pitchFamily="34" charset="0"/>
                    </a:defRPr>
                  </a:lvl5pPr>
                  <a:lvl6pPr marL="25146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6pPr>
                  <a:lvl7pPr marL="29718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7pPr>
                  <a:lvl8pPr marL="34290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8pPr>
                  <a:lvl9pPr marL="38862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9pPr>
                </a:lstStyle>
                <a:p>
                  <a:pPr eaLnBrk="1" hangingPunct="1">
                    <a:spcBef>
                      <a:spcPct val="0"/>
                    </a:spcBef>
                    <a:buClrTx/>
                    <a:buSzTx/>
                    <a:buFontTx/>
                    <a:buNone/>
                  </a:pPr>
                  <a:endParaRPr lang="en-US" altLang="en-US" sz="3000"/>
                </a:p>
              </p:txBody>
            </p:sp>
            <p:sp>
              <p:nvSpPr>
                <p:cNvPr id="27672" name="Rectangle 7"/>
                <p:cNvSpPr>
                  <a:spLocks noChangeArrowheads="1"/>
                </p:cNvSpPr>
                <p:nvPr/>
              </p:nvSpPr>
              <p:spPr bwMode="auto">
                <a:xfrm>
                  <a:off x="2160" y="1440"/>
                  <a:ext cx="432" cy="192"/>
                </a:xfrm>
                <a:prstGeom prst="rect">
                  <a:avLst/>
                </a:prstGeom>
                <a:solidFill>
                  <a:srgbClr val="CCFF99"/>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spcBef>
                      <a:spcPct val="20000"/>
                    </a:spcBef>
                    <a:buClr>
                      <a:schemeClr val="tx2"/>
                    </a:buClr>
                    <a:buSzPct val="140000"/>
                    <a:buFont typeface="Wingdings" pitchFamily="2" charset="2"/>
                    <a:buChar char="§"/>
                    <a:defRPr kumimoji="1" sz="3200" b="1">
                      <a:solidFill>
                        <a:schemeClr val="tx1"/>
                      </a:solidFill>
                      <a:latin typeface="Arial Narrow" pitchFamily="34" charset="0"/>
                    </a:defRPr>
                  </a:lvl1pPr>
                  <a:lvl2pPr marL="742950" indent="-285750" eaLnBrk="0" hangingPunct="0">
                    <a:spcBef>
                      <a:spcPct val="20000"/>
                    </a:spcBef>
                    <a:buClr>
                      <a:srgbClr val="0033CC"/>
                    </a:buClr>
                    <a:buSzPct val="120000"/>
                    <a:buFont typeface="Wingdings" pitchFamily="2" charset="2"/>
                    <a:buChar char="§"/>
                    <a:defRPr kumimoji="1" sz="2800" b="1">
                      <a:solidFill>
                        <a:srgbClr val="0033CC"/>
                      </a:solidFill>
                      <a:latin typeface="Arial Narrow" pitchFamily="34" charset="0"/>
                    </a:defRPr>
                  </a:lvl2pPr>
                  <a:lvl3pPr marL="1143000" indent="-228600" eaLnBrk="0" hangingPunct="0">
                    <a:spcBef>
                      <a:spcPct val="20000"/>
                    </a:spcBef>
                    <a:buClr>
                      <a:schemeClr val="hlink"/>
                    </a:buClr>
                    <a:buFont typeface="Wingdings" pitchFamily="2" charset="2"/>
                    <a:buChar char="§"/>
                    <a:defRPr kumimoji="1" sz="2400">
                      <a:solidFill>
                        <a:schemeClr val="hlink"/>
                      </a:solidFill>
                      <a:latin typeface="Arial Narrow" pitchFamily="34" charset="0"/>
                    </a:defRPr>
                  </a:lvl3pPr>
                  <a:lvl4pPr marL="1600200" indent="-228600" eaLnBrk="0" hangingPunct="0">
                    <a:spcBef>
                      <a:spcPct val="20000"/>
                    </a:spcBef>
                    <a:buClr>
                      <a:schemeClr val="tx2"/>
                    </a:buClr>
                    <a:buFont typeface="Wingdings" pitchFamily="2" charset="2"/>
                    <a:buChar char="§"/>
                    <a:defRPr kumimoji="1" sz="2000">
                      <a:solidFill>
                        <a:schemeClr val="tx1"/>
                      </a:solidFill>
                      <a:latin typeface="Arial Narrow" pitchFamily="34" charset="0"/>
                    </a:defRPr>
                  </a:lvl4pPr>
                  <a:lvl5pPr marL="2057400" indent="-228600" eaLnBrk="0" hangingPunct="0">
                    <a:spcBef>
                      <a:spcPct val="20000"/>
                    </a:spcBef>
                    <a:buClr>
                      <a:srgbClr val="009900"/>
                    </a:buClr>
                    <a:buSzPct val="90000"/>
                    <a:buFont typeface="Wingdings" pitchFamily="2" charset="2"/>
                    <a:buChar char="§"/>
                    <a:defRPr kumimoji="1" sz="2000">
                      <a:solidFill>
                        <a:srgbClr val="009900"/>
                      </a:solidFill>
                      <a:latin typeface="Arial Narrow" pitchFamily="34" charset="0"/>
                    </a:defRPr>
                  </a:lvl5pPr>
                  <a:lvl6pPr marL="25146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6pPr>
                  <a:lvl7pPr marL="29718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7pPr>
                  <a:lvl8pPr marL="34290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8pPr>
                  <a:lvl9pPr marL="38862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9pPr>
                </a:lstStyle>
                <a:p>
                  <a:pPr eaLnBrk="1" hangingPunct="1">
                    <a:spcBef>
                      <a:spcPct val="0"/>
                    </a:spcBef>
                    <a:buClrTx/>
                    <a:buSzTx/>
                    <a:buFontTx/>
                    <a:buNone/>
                  </a:pPr>
                  <a:endParaRPr lang="en-US" altLang="en-US" sz="3000"/>
                </a:p>
              </p:txBody>
            </p:sp>
            <p:sp>
              <p:nvSpPr>
                <p:cNvPr id="27673" name="Rectangle 8"/>
                <p:cNvSpPr>
                  <a:spLocks noChangeArrowheads="1"/>
                </p:cNvSpPr>
                <p:nvPr/>
              </p:nvSpPr>
              <p:spPr bwMode="auto">
                <a:xfrm>
                  <a:off x="2640" y="1440"/>
                  <a:ext cx="432" cy="192"/>
                </a:xfrm>
                <a:prstGeom prst="rect">
                  <a:avLst/>
                </a:prstGeom>
                <a:solidFill>
                  <a:srgbClr val="CCFF99"/>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spcBef>
                      <a:spcPct val="20000"/>
                    </a:spcBef>
                    <a:buClr>
                      <a:schemeClr val="tx2"/>
                    </a:buClr>
                    <a:buSzPct val="140000"/>
                    <a:buFont typeface="Wingdings" pitchFamily="2" charset="2"/>
                    <a:buChar char="§"/>
                    <a:defRPr kumimoji="1" sz="3200" b="1">
                      <a:solidFill>
                        <a:schemeClr val="tx1"/>
                      </a:solidFill>
                      <a:latin typeface="Arial Narrow" pitchFamily="34" charset="0"/>
                    </a:defRPr>
                  </a:lvl1pPr>
                  <a:lvl2pPr marL="742950" indent="-285750" eaLnBrk="0" hangingPunct="0">
                    <a:spcBef>
                      <a:spcPct val="20000"/>
                    </a:spcBef>
                    <a:buClr>
                      <a:srgbClr val="0033CC"/>
                    </a:buClr>
                    <a:buSzPct val="120000"/>
                    <a:buFont typeface="Wingdings" pitchFamily="2" charset="2"/>
                    <a:buChar char="§"/>
                    <a:defRPr kumimoji="1" sz="2800" b="1">
                      <a:solidFill>
                        <a:srgbClr val="0033CC"/>
                      </a:solidFill>
                      <a:latin typeface="Arial Narrow" pitchFamily="34" charset="0"/>
                    </a:defRPr>
                  </a:lvl2pPr>
                  <a:lvl3pPr marL="1143000" indent="-228600" eaLnBrk="0" hangingPunct="0">
                    <a:spcBef>
                      <a:spcPct val="20000"/>
                    </a:spcBef>
                    <a:buClr>
                      <a:schemeClr val="hlink"/>
                    </a:buClr>
                    <a:buFont typeface="Wingdings" pitchFamily="2" charset="2"/>
                    <a:buChar char="§"/>
                    <a:defRPr kumimoji="1" sz="2400">
                      <a:solidFill>
                        <a:schemeClr val="hlink"/>
                      </a:solidFill>
                      <a:latin typeface="Arial Narrow" pitchFamily="34" charset="0"/>
                    </a:defRPr>
                  </a:lvl3pPr>
                  <a:lvl4pPr marL="1600200" indent="-228600" eaLnBrk="0" hangingPunct="0">
                    <a:spcBef>
                      <a:spcPct val="20000"/>
                    </a:spcBef>
                    <a:buClr>
                      <a:schemeClr val="tx2"/>
                    </a:buClr>
                    <a:buFont typeface="Wingdings" pitchFamily="2" charset="2"/>
                    <a:buChar char="§"/>
                    <a:defRPr kumimoji="1" sz="2000">
                      <a:solidFill>
                        <a:schemeClr val="tx1"/>
                      </a:solidFill>
                      <a:latin typeface="Arial Narrow" pitchFamily="34" charset="0"/>
                    </a:defRPr>
                  </a:lvl4pPr>
                  <a:lvl5pPr marL="2057400" indent="-228600" eaLnBrk="0" hangingPunct="0">
                    <a:spcBef>
                      <a:spcPct val="20000"/>
                    </a:spcBef>
                    <a:buClr>
                      <a:srgbClr val="009900"/>
                    </a:buClr>
                    <a:buSzPct val="90000"/>
                    <a:buFont typeface="Wingdings" pitchFamily="2" charset="2"/>
                    <a:buChar char="§"/>
                    <a:defRPr kumimoji="1" sz="2000">
                      <a:solidFill>
                        <a:srgbClr val="009900"/>
                      </a:solidFill>
                      <a:latin typeface="Arial Narrow" pitchFamily="34" charset="0"/>
                    </a:defRPr>
                  </a:lvl5pPr>
                  <a:lvl6pPr marL="25146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6pPr>
                  <a:lvl7pPr marL="29718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7pPr>
                  <a:lvl8pPr marL="34290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8pPr>
                  <a:lvl9pPr marL="38862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9pPr>
                </a:lstStyle>
                <a:p>
                  <a:pPr eaLnBrk="1" hangingPunct="1">
                    <a:spcBef>
                      <a:spcPct val="0"/>
                    </a:spcBef>
                    <a:buClrTx/>
                    <a:buSzTx/>
                    <a:buFontTx/>
                    <a:buNone/>
                  </a:pPr>
                  <a:endParaRPr lang="en-US" altLang="en-US" sz="3000"/>
                </a:p>
              </p:txBody>
            </p:sp>
            <p:sp>
              <p:nvSpPr>
                <p:cNvPr id="27674" name="Rectangle 9"/>
                <p:cNvSpPr>
                  <a:spLocks noChangeArrowheads="1"/>
                </p:cNvSpPr>
                <p:nvPr/>
              </p:nvSpPr>
              <p:spPr bwMode="auto">
                <a:xfrm>
                  <a:off x="3168" y="1440"/>
                  <a:ext cx="432" cy="192"/>
                </a:xfrm>
                <a:prstGeom prst="rect">
                  <a:avLst/>
                </a:prstGeom>
                <a:solidFill>
                  <a:srgbClr val="CCFF99"/>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spcBef>
                      <a:spcPct val="20000"/>
                    </a:spcBef>
                    <a:buClr>
                      <a:schemeClr val="tx2"/>
                    </a:buClr>
                    <a:buSzPct val="140000"/>
                    <a:buFont typeface="Wingdings" pitchFamily="2" charset="2"/>
                    <a:buChar char="§"/>
                    <a:defRPr kumimoji="1" sz="3200" b="1">
                      <a:solidFill>
                        <a:schemeClr val="tx1"/>
                      </a:solidFill>
                      <a:latin typeface="Arial Narrow" pitchFamily="34" charset="0"/>
                    </a:defRPr>
                  </a:lvl1pPr>
                  <a:lvl2pPr marL="742950" indent="-285750" eaLnBrk="0" hangingPunct="0">
                    <a:spcBef>
                      <a:spcPct val="20000"/>
                    </a:spcBef>
                    <a:buClr>
                      <a:srgbClr val="0033CC"/>
                    </a:buClr>
                    <a:buSzPct val="120000"/>
                    <a:buFont typeface="Wingdings" pitchFamily="2" charset="2"/>
                    <a:buChar char="§"/>
                    <a:defRPr kumimoji="1" sz="2800" b="1">
                      <a:solidFill>
                        <a:srgbClr val="0033CC"/>
                      </a:solidFill>
                      <a:latin typeface="Arial Narrow" pitchFamily="34" charset="0"/>
                    </a:defRPr>
                  </a:lvl2pPr>
                  <a:lvl3pPr marL="1143000" indent="-228600" eaLnBrk="0" hangingPunct="0">
                    <a:spcBef>
                      <a:spcPct val="20000"/>
                    </a:spcBef>
                    <a:buClr>
                      <a:schemeClr val="hlink"/>
                    </a:buClr>
                    <a:buFont typeface="Wingdings" pitchFamily="2" charset="2"/>
                    <a:buChar char="§"/>
                    <a:defRPr kumimoji="1" sz="2400">
                      <a:solidFill>
                        <a:schemeClr val="hlink"/>
                      </a:solidFill>
                      <a:latin typeface="Arial Narrow" pitchFamily="34" charset="0"/>
                    </a:defRPr>
                  </a:lvl3pPr>
                  <a:lvl4pPr marL="1600200" indent="-228600" eaLnBrk="0" hangingPunct="0">
                    <a:spcBef>
                      <a:spcPct val="20000"/>
                    </a:spcBef>
                    <a:buClr>
                      <a:schemeClr val="tx2"/>
                    </a:buClr>
                    <a:buFont typeface="Wingdings" pitchFamily="2" charset="2"/>
                    <a:buChar char="§"/>
                    <a:defRPr kumimoji="1" sz="2000">
                      <a:solidFill>
                        <a:schemeClr val="tx1"/>
                      </a:solidFill>
                      <a:latin typeface="Arial Narrow" pitchFamily="34" charset="0"/>
                    </a:defRPr>
                  </a:lvl4pPr>
                  <a:lvl5pPr marL="2057400" indent="-228600" eaLnBrk="0" hangingPunct="0">
                    <a:spcBef>
                      <a:spcPct val="20000"/>
                    </a:spcBef>
                    <a:buClr>
                      <a:srgbClr val="009900"/>
                    </a:buClr>
                    <a:buSzPct val="90000"/>
                    <a:buFont typeface="Wingdings" pitchFamily="2" charset="2"/>
                    <a:buChar char="§"/>
                    <a:defRPr kumimoji="1" sz="2000">
                      <a:solidFill>
                        <a:srgbClr val="009900"/>
                      </a:solidFill>
                      <a:latin typeface="Arial Narrow" pitchFamily="34" charset="0"/>
                    </a:defRPr>
                  </a:lvl5pPr>
                  <a:lvl6pPr marL="25146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6pPr>
                  <a:lvl7pPr marL="29718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7pPr>
                  <a:lvl8pPr marL="34290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8pPr>
                  <a:lvl9pPr marL="38862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9pPr>
                </a:lstStyle>
                <a:p>
                  <a:pPr eaLnBrk="1" hangingPunct="1">
                    <a:spcBef>
                      <a:spcPct val="0"/>
                    </a:spcBef>
                    <a:buClrTx/>
                    <a:buSzTx/>
                    <a:buFontTx/>
                    <a:buNone/>
                  </a:pPr>
                  <a:endParaRPr lang="en-US" altLang="en-US" sz="3000"/>
                </a:p>
              </p:txBody>
            </p:sp>
            <p:sp>
              <p:nvSpPr>
                <p:cNvPr id="27675" name="Rectangle 10"/>
                <p:cNvSpPr>
                  <a:spLocks noChangeArrowheads="1"/>
                </p:cNvSpPr>
                <p:nvPr/>
              </p:nvSpPr>
              <p:spPr bwMode="auto">
                <a:xfrm>
                  <a:off x="3648" y="1440"/>
                  <a:ext cx="432" cy="192"/>
                </a:xfrm>
                <a:prstGeom prst="rect">
                  <a:avLst/>
                </a:prstGeom>
                <a:solidFill>
                  <a:srgbClr val="CCFF99"/>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spcBef>
                      <a:spcPct val="20000"/>
                    </a:spcBef>
                    <a:buClr>
                      <a:schemeClr val="tx2"/>
                    </a:buClr>
                    <a:buSzPct val="140000"/>
                    <a:buFont typeface="Wingdings" pitchFamily="2" charset="2"/>
                    <a:buChar char="§"/>
                    <a:defRPr kumimoji="1" sz="3200" b="1">
                      <a:solidFill>
                        <a:schemeClr val="tx1"/>
                      </a:solidFill>
                      <a:latin typeface="Arial Narrow" pitchFamily="34" charset="0"/>
                    </a:defRPr>
                  </a:lvl1pPr>
                  <a:lvl2pPr marL="742950" indent="-285750" eaLnBrk="0" hangingPunct="0">
                    <a:spcBef>
                      <a:spcPct val="20000"/>
                    </a:spcBef>
                    <a:buClr>
                      <a:srgbClr val="0033CC"/>
                    </a:buClr>
                    <a:buSzPct val="120000"/>
                    <a:buFont typeface="Wingdings" pitchFamily="2" charset="2"/>
                    <a:buChar char="§"/>
                    <a:defRPr kumimoji="1" sz="2800" b="1">
                      <a:solidFill>
                        <a:srgbClr val="0033CC"/>
                      </a:solidFill>
                      <a:latin typeface="Arial Narrow" pitchFamily="34" charset="0"/>
                    </a:defRPr>
                  </a:lvl2pPr>
                  <a:lvl3pPr marL="1143000" indent="-228600" eaLnBrk="0" hangingPunct="0">
                    <a:spcBef>
                      <a:spcPct val="20000"/>
                    </a:spcBef>
                    <a:buClr>
                      <a:schemeClr val="hlink"/>
                    </a:buClr>
                    <a:buFont typeface="Wingdings" pitchFamily="2" charset="2"/>
                    <a:buChar char="§"/>
                    <a:defRPr kumimoji="1" sz="2400">
                      <a:solidFill>
                        <a:schemeClr val="hlink"/>
                      </a:solidFill>
                      <a:latin typeface="Arial Narrow" pitchFamily="34" charset="0"/>
                    </a:defRPr>
                  </a:lvl3pPr>
                  <a:lvl4pPr marL="1600200" indent="-228600" eaLnBrk="0" hangingPunct="0">
                    <a:spcBef>
                      <a:spcPct val="20000"/>
                    </a:spcBef>
                    <a:buClr>
                      <a:schemeClr val="tx2"/>
                    </a:buClr>
                    <a:buFont typeface="Wingdings" pitchFamily="2" charset="2"/>
                    <a:buChar char="§"/>
                    <a:defRPr kumimoji="1" sz="2000">
                      <a:solidFill>
                        <a:schemeClr val="tx1"/>
                      </a:solidFill>
                      <a:latin typeface="Arial Narrow" pitchFamily="34" charset="0"/>
                    </a:defRPr>
                  </a:lvl4pPr>
                  <a:lvl5pPr marL="2057400" indent="-228600" eaLnBrk="0" hangingPunct="0">
                    <a:spcBef>
                      <a:spcPct val="20000"/>
                    </a:spcBef>
                    <a:buClr>
                      <a:srgbClr val="009900"/>
                    </a:buClr>
                    <a:buSzPct val="90000"/>
                    <a:buFont typeface="Wingdings" pitchFamily="2" charset="2"/>
                    <a:buChar char="§"/>
                    <a:defRPr kumimoji="1" sz="2000">
                      <a:solidFill>
                        <a:srgbClr val="009900"/>
                      </a:solidFill>
                      <a:latin typeface="Arial Narrow" pitchFamily="34" charset="0"/>
                    </a:defRPr>
                  </a:lvl5pPr>
                  <a:lvl6pPr marL="25146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6pPr>
                  <a:lvl7pPr marL="29718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7pPr>
                  <a:lvl8pPr marL="34290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8pPr>
                  <a:lvl9pPr marL="38862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9pPr>
                </a:lstStyle>
                <a:p>
                  <a:pPr eaLnBrk="1" hangingPunct="1">
                    <a:spcBef>
                      <a:spcPct val="0"/>
                    </a:spcBef>
                    <a:buClrTx/>
                    <a:buSzTx/>
                    <a:buFontTx/>
                    <a:buNone/>
                  </a:pPr>
                  <a:endParaRPr lang="en-US" altLang="en-US" sz="3000"/>
                </a:p>
              </p:txBody>
            </p:sp>
            <p:sp>
              <p:nvSpPr>
                <p:cNvPr id="27676" name="Rectangle 11"/>
                <p:cNvSpPr>
                  <a:spLocks noChangeArrowheads="1"/>
                </p:cNvSpPr>
                <p:nvPr/>
              </p:nvSpPr>
              <p:spPr bwMode="auto">
                <a:xfrm>
                  <a:off x="4128" y="1440"/>
                  <a:ext cx="432" cy="192"/>
                </a:xfrm>
                <a:prstGeom prst="rect">
                  <a:avLst/>
                </a:prstGeom>
                <a:solidFill>
                  <a:srgbClr val="CCFF99"/>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spcBef>
                      <a:spcPct val="20000"/>
                    </a:spcBef>
                    <a:buClr>
                      <a:schemeClr val="tx2"/>
                    </a:buClr>
                    <a:buSzPct val="140000"/>
                    <a:buFont typeface="Wingdings" pitchFamily="2" charset="2"/>
                    <a:buChar char="§"/>
                    <a:defRPr kumimoji="1" sz="3200" b="1">
                      <a:solidFill>
                        <a:schemeClr val="tx1"/>
                      </a:solidFill>
                      <a:latin typeface="Arial Narrow" pitchFamily="34" charset="0"/>
                    </a:defRPr>
                  </a:lvl1pPr>
                  <a:lvl2pPr marL="742950" indent="-285750" eaLnBrk="0" hangingPunct="0">
                    <a:spcBef>
                      <a:spcPct val="20000"/>
                    </a:spcBef>
                    <a:buClr>
                      <a:srgbClr val="0033CC"/>
                    </a:buClr>
                    <a:buSzPct val="120000"/>
                    <a:buFont typeface="Wingdings" pitchFamily="2" charset="2"/>
                    <a:buChar char="§"/>
                    <a:defRPr kumimoji="1" sz="2800" b="1">
                      <a:solidFill>
                        <a:srgbClr val="0033CC"/>
                      </a:solidFill>
                      <a:latin typeface="Arial Narrow" pitchFamily="34" charset="0"/>
                    </a:defRPr>
                  </a:lvl2pPr>
                  <a:lvl3pPr marL="1143000" indent="-228600" eaLnBrk="0" hangingPunct="0">
                    <a:spcBef>
                      <a:spcPct val="20000"/>
                    </a:spcBef>
                    <a:buClr>
                      <a:schemeClr val="hlink"/>
                    </a:buClr>
                    <a:buFont typeface="Wingdings" pitchFamily="2" charset="2"/>
                    <a:buChar char="§"/>
                    <a:defRPr kumimoji="1" sz="2400">
                      <a:solidFill>
                        <a:schemeClr val="hlink"/>
                      </a:solidFill>
                      <a:latin typeface="Arial Narrow" pitchFamily="34" charset="0"/>
                    </a:defRPr>
                  </a:lvl3pPr>
                  <a:lvl4pPr marL="1600200" indent="-228600" eaLnBrk="0" hangingPunct="0">
                    <a:spcBef>
                      <a:spcPct val="20000"/>
                    </a:spcBef>
                    <a:buClr>
                      <a:schemeClr val="tx2"/>
                    </a:buClr>
                    <a:buFont typeface="Wingdings" pitchFamily="2" charset="2"/>
                    <a:buChar char="§"/>
                    <a:defRPr kumimoji="1" sz="2000">
                      <a:solidFill>
                        <a:schemeClr val="tx1"/>
                      </a:solidFill>
                      <a:latin typeface="Arial Narrow" pitchFamily="34" charset="0"/>
                    </a:defRPr>
                  </a:lvl4pPr>
                  <a:lvl5pPr marL="2057400" indent="-228600" eaLnBrk="0" hangingPunct="0">
                    <a:spcBef>
                      <a:spcPct val="20000"/>
                    </a:spcBef>
                    <a:buClr>
                      <a:srgbClr val="009900"/>
                    </a:buClr>
                    <a:buSzPct val="90000"/>
                    <a:buFont typeface="Wingdings" pitchFamily="2" charset="2"/>
                    <a:buChar char="§"/>
                    <a:defRPr kumimoji="1" sz="2000">
                      <a:solidFill>
                        <a:srgbClr val="009900"/>
                      </a:solidFill>
                      <a:latin typeface="Arial Narrow" pitchFamily="34" charset="0"/>
                    </a:defRPr>
                  </a:lvl5pPr>
                  <a:lvl6pPr marL="25146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6pPr>
                  <a:lvl7pPr marL="29718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7pPr>
                  <a:lvl8pPr marL="34290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8pPr>
                  <a:lvl9pPr marL="38862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9pPr>
                </a:lstStyle>
                <a:p>
                  <a:pPr eaLnBrk="1" hangingPunct="1">
                    <a:spcBef>
                      <a:spcPct val="0"/>
                    </a:spcBef>
                    <a:buClrTx/>
                    <a:buSzTx/>
                    <a:buFontTx/>
                    <a:buNone/>
                  </a:pPr>
                  <a:endParaRPr lang="en-US" altLang="en-US" sz="3000"/>
                </a:p>
              </p:txBody>
            </p:sp>
            <p:sp>
              <p:nvSpPr>
                <p:cNvPr id="27677" name="Rectangle 12"/>
                <p:cNvSpPr>
                  <a:spLocks noChangeArrowheads="1"/>
                </p:cNvSpPr>
                <p:nvPr/>
              </p:nvSpPr>
              <p:spPr bwMode="auto">
                <a:xfrm>
                  <a:off x="4608" y="1440"/>
                  <a:ext cx="432" cy="192"/>
                </a:xfrm>
                <a:prstGeom prst="rect">
                  <a:avLst/>
                </a:prstGeom>
                <a:solidFill>
                  <a:srgbClr val="CCFF99"/>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spcBef>
                      <a:spcPct val="20000"/>
                    </a:spcBef>
                    <a:buClr>
                      <a:schemeClr val="tx2"/>
                    </a:buClr>
                    <a:buSzPct val="140000"/>
                    <a:buFont typeface="Wingdings" pitchFamily="2" charset="2"/>
                    <a:buChar char="§"/>
                    <a:defRPr kumimoji="1" sz="3200" b="1">
                      <a:solidFill>
                        <a:schemeClr val="tx1"/>
                      </a:solidFill>
                      <a:latin typeface="Arial Narrow" pitchFamily="34" charset="0"/>
                    </a:defRPr>
                  </a:lvl1pPr>
                  <a:lvl2pPr marL="742950" indent="-285750" eaLnBrk="0" hangingPunct="0">
                    <a:spcBef>
                      <a:spcPct val="20000"/>
                    </a:spcBef>
                    <a:buClr>
                      <a:srgbClr val="0033CC"/>
                    </a:buClr>
                    <a:buSzPct val="120000"/>
                    <a:buFont typeface="Wingdings" pitchFamily="2" charset="2"/>
                    <a:buChar char="§"/>
                    <a:defRPr kumimoji="1" sz="2800" b="1">
                      <a:solidFill>
                        <a:srgbClr val="0033CC"/>
                      </a:solidFill>
                      <a:latin typeface="Arial Narrow" pitchFamily="34" charset="0"/>
                    </a:defRPr>
                  </a:lvl2pPr>
                  <a:lvl3pPr marL="1143000" indent="-228600" eaLnBrk="0" hangingPunct="0">
                    <a:spcBef>
                      <a:spcPct val="20000"/>
                    </a:spcBef>
                    <a:buClr>
                      <a:schemeClr val="hlink"/>
                    </a:buClr>
                    <a:buFont typeface="Wingdings" pitchFamily="2" charset="2"/>
                    <a:buChar char="§"/>
                    <a:defRPr kumimoji="1" sz="2400">
                      <a:solidFill>
                        <a:schemeClr val="hlink"/>
                      </a:solidFill>
                      <a:latin typeface="Arial Narrow" pitchFamily="34" charset="0"/>
                    </a:defRPr>
                  </a:lvl3pPr>
                  <a:lvl4pPr marL="1600200" indent="-228600" eaLnBrk="0" hangingPunct="0">
                    <a:spcBef>
                      <a:spcPct val="20000"/>
                    </a:spcBef>
                    <a:buClr>
                      <a:schemeClr val="tx2"/>
                    </a:buClr>
                    <a:buFont typeface="Wingdings" pitchFamily="2" charset="2"/>
                    <a:buChar char="§"/>
                    <a:defRPr kumimoji="1" sz="2000">
                      <a:solidFill>
                        <a:schemeClr val="tx1"/>
                      </a:solidFill>
                      <a:latin typeface="Arial Narrow" pitchFamily="34" charset="0"/>
                    </a:defRPr>
                  </a:lvl4pPr>
                  <a:lvl5pPr marL="2057400" indent="-228600" eaLnBrk="0" hangingPunct="0">
                    <a:spcBef>
                      <a:spcPct val="20000"/>
                    </a:spcBef>
                    <a:buClr>
                      <a:srgbClr val="009900"/>
                    </a:buClr>
                    <a:buSzPct val="90000"/>
                    <a:buFont typeface="Wingdings" pitchFamily="2" charset="2"/>
                    <a:buChar char="§"/>
                    <a:defRPr kumimoji="1" sz="2000">
                      <a:solidFill>
                        <a:srgbClr val="009900"/>
                      </a:solidFill>
                      <a:latin typeface="Arial Narrow" pitchFamily="34" charset="0"/>
                    </a:defRPr>
                  </a:lvl5pPr>
                  <a:lvl6pPr marL="25146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6pPr>
                  <a:lvl7pPr marL="29718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7pPr>
                  <a:lvl8pPr marL="34290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8pPr>
                  <a:lvl9pPr marL="38862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9pPr>
                </a:lstStyle>
                <a:p>
                  <a:pPr eaLnBrk="1" hangingPunct="1">
                    <a:spcBef>
                      <a:spcPct val="0"/>
                    </a:spcBef>
                    <a:buClrTx/>
                    <a:buSzTx/>
                    <a:buFontTx/>
                    <a:buNone/>
                  </a:pPr>
                  <a:endParaRPr lang="en-US" altLang="en-US" sz="3000"/>
                </a:p>
              </p:txBody>
            </p:sp>
          </p:grpSp>
          <p:sp>
            <p:nvSpPr>
              <p:cNvPr id="27659" name="Text Box 34"/>
              <p:cNvSpPr txBox="1">
                <a:spLocks noChangeArrowheads="1"/>
              </p:cNvSpPr>
              <p:nvPr/>
            </p:nvSpPr>
            <p:spPr bwMode="auto">
              <a:xfrm>
                <a:off x="2448" y="1536"/>
                <a:ext cx="175"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b">
                <a:spAutoFit/>
              </a:bodyPr>
              <a:lstStyle>
                <a:lvl1pPr eaLnBrk="0" hangingPunct="0">
                  <a:spcBef>
                    <a:spcPct val="20000"/>
                  </a:spcBef>
                  <a:buClr>
                    <a:schemeClr val="tx2"/>
                  </a:buClr>
                  <a:buSzPct val="140000"/>
                  <a:buFont typeface="Wingdings" pitchFamily="2" charset="2"/>
                  <a:buChar char="§"/>
                  <a:defRPr kumimoji="1" sz="3200" b="1">
                    <a:solidFill>
                      <a:schemeClr val="tx1"/>
                    </a:solidFill>
                    <a:latin typeface="Arial Narrow" pitchFamily="34" charset="0"/>
                  </a:defRPr>
                </a:lvl1pPr>
                <a:lvl2pPr marL="742950" indent="-285750" eaLnBrk="0" hangingPunct="0">
                  <a:spcBef>
                    <a:spcPct val="20000"/>
                  </a:spcBef>
                  <a:buClr>
                    <a:srgbClr val="0033CC"/>
                  </a:buClr>
                  <a:buSzPct val="120000"/>
                  <a:buFont typeface="Wingdings" pitchFamily="2" charset="2"/>
                  <a:buChar char="§"/>
                  <a:defRPr kumimoji="1" sz="2800" b="1">
                    <a:solidFill>
                      <a:srgbClr val="0033CC"/>
                    </a:solidFill>
                    <a:latin typeface="Arial Narrow" pitchFamily="34" charset="0"/>
                  </a:defRPr>
                </a:lvl2pPr>
                <a:lvl3pPr marL="1143000" indent="-228600" eaLnBrk="0" hangingPunct="0">
                  <a:spcBef>
                    <a:spcPct val="20000"/>
                  </a:spcBef>
                  <a:buClr>
                    <a:schemeClr val="hlink"/>
                  </a:buClr>
                  <a:buFont typeface="Wingdings" pitchFamily="2" charset="2"/>
                  <a:buChar char="§"/>
                  <a:defRPr kumimoji="1" sz="2400">
                    <a:solidFill>
                      <a:schemeClr val="hlink"/>
                    </a:solidFill>
                    <a:latin typeface="Arial Narrow" pitchFamily="34" charset="0"/>
                  </a:defRPr>
                </a:lvl3pPr>
                <a:lvl4pPr marL="1600200" indent="-228600" eaLnBrk="0" hangingPunct="0">
                  <a:spcBef>
                    <a:spcPct val="20000"/>
                  </a:spcBef>
                  <a:buClr>
                    <a:schemeClr val="tx2"/>
                  </a:buClr>
                  <a:buFont typeface="Wingdings" pitchFamily="2" charset="2"/>
                  <a:buChar char="§"/>
                  <a:defRPr kumimoji="1" sz="2000">
                    <a:solidFill>
                      <a:schemeClr val="tx1"/>
                    </a:solidFill>
                    <a:latin typeface="Arial Narrow" pitchFamily="34" charset="0"/>
                  </a:defRPr>
                </a:lvl4pPr>
                <a:lvl5pPr marL="2057400" indent="-228600" eaLnBrk="0" hangingPunct="0">
                  <a:spcBef>
                    <a:spcPct val="20000"/>
                  </a:spcBef>
                  <a:buClr>
                    <a:srgbClr val="009900"/>
                  </a:buClr>
                  <a:buSzPct val="90000"/>
                  <a:buFont typeface="Wingdings" pitchFamily="2" charset="2"/>
                  <a:buChar char="§"/>
                  <a:defRPr kumimoji="1" sz="2000">
                    <a:solidFill>
                      <a:srgbClr val="009900"/>
                    </a:solidFill>
                    <a:latin typeface="Arial Narrow" pitchFamily="34" charset="0"/>
                  </a:defRPr>
                </a:lvl5pPr>
                <a:lvl6pPr marL="25146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6pPr>
                <a:lvl7pPr marL="29718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7pPr>
                <a:lvl8pPr marL="34290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8pPr>
                <a:lvl9pPr marL="38862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9pPr>
              </a:lstStyle>
              <a:p>
                <a:pPr eaLnBrk="1" hangingPunct="1">
                  <a:spcBef>
                    <a:spcPct val="0"/>
                  </a:spcBef>
                  <a:buClrTx/>
                  <a:buSzTx/>
                  <a:buFontTx/>
                  <a:buNone/>
                </a:pPr>
                <a:r>
                  <a:rPr lang="en-US" altLang="en-US" sz="1600"/>
                  <a:t>4</a:t>
                </a:r>
              </a:p>
            </p:txBody>
          </p:sp>
          <p:sp>
            <p:nvSpPr>
              <p:cNvPr id="27660" name="Text Box 35"/>
              <p:cNvSpPr txBox="1">
                <a:spLocks noChangeArrowheads="1"/>
              </p:cNvSpPr>
              <p:nvPr/>
            </p:nvSpPr>
            <p:spPr bwMode="auto">
              <a:xfrm>
                <a:off x="2880" y="1536"/>
                <a:ext cx="233"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b">
                <a:spAutoFit/>
              </a:bodyPr>
              <a:lstStyle>
                <a:lvl1pPr eaLnBrk="0" hangingPunct="0">
                  <a:spcBef>
                    <a:spcPct val="20000"/>
                  </a:spcBef>
                  <a:buClr>
                    <a:schemeClr val="tx2"/>
                  </a:buClr>
                  <a:buSzPct val="140000"/>
                  <a:buFont typeface="Wingdings" pitchFamily="2" charset="2"/>
                  <a:buChar char="§"/>
                  <a:defRPr kumimoji="1" sz="3200" b="1">
                    <a:solidFill>
                      <a:schemeClr val="tx1"/>
                    </a:solidFill>
                    <a:latin typeface="Arial Narrow" pitchFamily="34" charset="0"/>
                  </a:defRPr>
                </a:lvl1pPr>
                <a:lvl2pPr marL="742950" indent="-285750" eaLnBrk="0" hangingPunct="0">
                  <a:spcBef>
                    <a:spcPct val="20000"/>
                  </a:spcBef>
                  <a:buClr>
                    <a:srgbClr val="0033CC"/>
                  </a:buClr>
                  <a:buSzPct val="120000"/>
                  <a:buFont typeface="Wingdings" pitchFamily="2" charset="2"/>
                  <a:buChar char="§"/>
                  <a:defRPr kumimoji="1" sz="2800" b="1">
                    <a:solidFill>
                      <a:srgbClr val="0033CC"/>
                    </a:solidFill>
                    <a:latin typeface="Arial Narrow" pitchFamily="34" charset="0"/>
                  </a:defRPr>
                </a:lvl2pPr>
                <a:lvl3pPr marL="1143000" indent="-228600" eaLnBrk="0" hangingPunct="0">
                  <a:spcBef>
                    <a:spcPct val="20000"/>
                  </a:spcBef>
                  <a:buClr>
                    <a:schemeClr val="hlink"/>
                  </a:buClr>
                  <a:buFont typeface="Wingdings" pitchFamily="2" charset="2"/>
                  <a:buChar char="§"/>
                  <a:defRPr kumimoji="1" sz="2400">
                    <a:solidFill>
                      <a:schemeClr val="hlink"/>
                    </a:solidFill>
                    <a:latin typeface="Arial Narrow" pitchFamily="34" charset="0"/>
                  </a:defRPr>
                </a:lvl3pPr>
                <a:lvl4pPr marL="1600200" indent="-228600" eaLnBrk="0" hangingPunct="0">
                  <a:spcBef>
                    <a:spcPct val="20000"/>
                  </a:spcBef>
                  <a:buClr>
                    <a:schemeClr val="tx2"/>
                  </a:buClr>
                  <a:buFont typeface="Wingdings" pitchFamily="2" charset="2"/>
                  <a:buChar char="§"/>
                  <a:defRPr kumimoji="1" sz="2000">
                    <a:solidFill>
                      <a:schemeClr val="tx1"/>
                    </a:solidFill>
                    <a:latin typeface="Arial Narrow" pitchFamily="34" charset="0"/>
                  </a:defRPr>
                </a:lvl4pPr>
                <a:lvl5pPr marL="2057400" indent="-228600" eaLnBrk="0" hangingPunct="0">
                  <a:spcBef>
                    <a:spcPct val="20000"/>
                  </a:spcBef>
                  <a:buClr>
                    <a:srgbClr val="009900"/>
                  </a:buClr>
                  <a:buSzPct val="90000"/>
                  <a:buFont typeface="Wingdings" pitchFamily="2" charset="2"/>
                  <a:buChar char="§"/>
                  <a:defRPr kumimoji="1" sz="2000">
                    <a:solidFill>
                      <a:srgbClr val="009900"/>
                    </a:solidFill>
                    <a:latin typeface="Arial Narrow" pitchFamily="34" charset="0"/>
                  </a:defRPr>
                </a:lvl5pPr>
                <a:lvl6pPr marL="25146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6pPr>
                <a:lvl7pPr marL="29718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7pPr>
                <a:lvl8pPr marL="34290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8pPr>
                <a:lvl9pPr marL="38862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9pPr>
              </a:lstStyle>
              <a:p>
                <a:pPr eaLnBrk="1" hangingPunct="1">
                  <a:spcBef>
                    <a:spcPct val="0"/>
                  </a:spcBef>
                  <a:buClrTx/>
                  <a:buSzTx/>
                  <a:buFontTx/>
                  <a:buNone/>
                </a:pPr>
                <a:r>
                  <a:rPr lang="en-US" altLang="en-US" sz="1600"/>
                  <a:t>98</a:t>
                </a:r>
              </a:p>
            </p:txBody>
          </p:sp>
          <p:sp>
            <p:nvSpPr>
              <p:cNvPr id="27661" name="Text Box 36"/>
              <p:cNvSpPr txBox="1">
                <a:spLocks noChangeArrowheads="1"/>
              </p:cNvSpPr>
              <p:nvPr/>
            </p:nvSpPr>
            <p:spPr bwMode="auto">
              <a:xfrm>
                <a:off x="4368" y="1536"/>
                <a:ext cx="334"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b">
                <a:spAutoFit/>
              </a:bodyPr>
              <a:lstStyle>
                <a:lvl1pPr eaLnBrk="0" hangingPunct="0">
                  <a:spcBef>
                    <a:spcPct val="20000"/>
                  </a:spcBef>
                  <a:buClr>
                    <a:schemeClr val="tx2"/>
                  </a:buClr>
                  <a:buSzPct val="140000"/>
                  <a:buFont typeface="Wingdings" pitchFamily="2" charset="2"/>
                  <a:buChar char="§"/>
                  <a:defRPr kumimoji="1" sz="3200" b="1">
                    <a:solidFill>
                      <a:schemeClr val="tx1"/>
                    </a:solidFill>
                    <a:latin typeface="Arial Narrow" pitchFamily="34" charset="0"/>
                  </a:defRPr>
                </a:lvl1pPr>
                <a:lvl2pPr marL="742950" indent="-285750" eaLnBrk="0" hangingPunct="0">
                  <a:spcBef>
                    <a:spcPct val="20000"/>
                  </a:spcBef>
                  <a:buClr>
                    <a:srgbClr val="0033CC"/>
                  </a:buClr>
                  <a:buSzPct val="120000"/>
                  <a:buFont typeface="Wingdings" pitchFamily="2" charset="2"/>
                  <a:buChar char="§"/>
                  <a:defRPr kumimoji="1" sz="2800" b="1">
                    <a:solidFill>
                      <a:srgbClr val="0033CC"/>
                    </a:solidFill>
                    <a:latin typeface="Arial Narrow" pitchFamily="34" charset="0"/>
                  </a:defRPr>
                </a:lvl2pPr>
                <a:lvl3pPr marL="1143000" indent="-228600" eaLnBrk="0" hangingPunct="0">
                  <a:spcBef>
                    <a:spcPct val="20000"/>
                  </a:spcBef>
                  <a:buClr>
                    <a:schemeClr val="hlink"/>
                  </a:buClr>
                  <a:buFont typeface="Wingdings" pitchFamily="2" charset="2"/>
                  <a:buChar char="§"/>
                  <a:defRPr kumimoji="1" sz="2400">
                    <a:solidFill>
                      <a:schemeClr val="hlink"/>
                    </a:solidFill>
                    <a:latin typeface="Arial Narrow" pitchFamily="34" charset="0"/>
                  </a:defRPr>
                </a:lvl3pPr>
                <a:lvl4pPr marL="1600200" indent="-228600" eaLnBrk="0" hangingPunct="0">
                  <a:spcBef>
                    <a:spcPct val="20000"/>
                  </a:spcBef>
                  <a:buClr>
                    <a:schemeClr val="tx2"/>
                  </a:buClr>
                  <a:buFont typeface="Wingdings" pitchFamily="2" charset="2"/>
                  <a:buChar char="§"/>
                  <a:defRPr kumimoji="1" sz="2000">
                    <a:solidFill>
                      <a:schemeClr val="tx1"/>
                    </a:solidFill>
                    <a:latin typeface="Arial Narrow" pitchFamily="34" charset="0"/>
                  </a:defRPr>
                </a:lvl4pPr>
                <a:lvl5pPr marL="2057400" indent="-228600" eaLnBrk="0" hangingPunct="0">
                  <a:spcBef>
                    <a:spcPct val="20000"/>
                  </a:spcBef>
                  <a:buClr>
                    <a:srgbClr val="009900"/>
                  </a:buClr>
                  <a:buSzPct val="90000"/>
                  <a:buFont typeface="Wingdings" pitchFamily="2" charset="2"/>
                  <a:buChar char="§"/>
                  <a:defRPr kumimoji="1" sz="2000">
                    <a:solidFill>
                      <a:srgbClr val="009900"/>
                    </a:solidFill>
                    <a:latin typeface="Arial Narrow" pitchFamily="34" charset="0"/>
                  </a:defRPr>
                </a:lvl5pPr>
                <a:lvl6pPr marL="25146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6pPr>
                <a:lvl7pPr marL="29718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7pPr>
                <a:lvl8pPr marL="34290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8pPr>
                <a:lvl9pPr marL="38862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9pPr>
              </a:lstStyle>
              <a:p>
                <a:pPr eaLnBrk="1" hangingPunct="1">
                  <a:spcBef>
                    <a:spcPct val="0"/>
                  </a:spcBef>
                  <a:buClrTx/>
                  <a:buSzTx/>
                  <a:buFontTx/>
                  <a:buNone/>
                </a:pPr>
                <a:r>
                  <a:rPr lang="en-US" altLang="en-US" sz="1600"/>
                  <a:t>EOF</a:t>
                </a:r>
              </a:p>
            </p:txBody>
          </p:sp>
          <p:sp>
            <p:nvSpPr>
              <p:cNvPr id="27665" name="Text Box 46"/>
              <p:cNvSpPr txBox="1">
                <a:spLocks noChangeArrowheads="1"/>
              </p:cNvSpPr>
              <p:nvPr/>
            </p:nvSpPr>
            <p:spPr bwMode="auto">
              <a:xfrm>
                <a:off x="1968" y="1536"/>
                <a:ext cx="175"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b">
                <a:spAutoFit/>
              </a:bodyPr>
              <a:lstStyle>
                <a:lvl1pPr eaLnBrk="0" hangingPunct="0">
                  <a:spcBef>
                    <a:spcPct val="20000"/>
                  </a:spcBef>
                  <a:buClr>
                    <a:schemeClr val="tx2"/>
                  </a:buClr>
                  <a:buSzPct val="140000"/>
                  <a:buFont typeface="Wingdings" pitchFamily="2" charset="2"/>
                  <a:buChar char="§"/>
                  <a:defRPr kumimoji="1" sz="3200" b="1">
                    <a:solidFill>
                      <a:schemeClr val="tx1"/>
                    </a:solidFill>
                    <a:latin typeface="Arial Narrow" pitchFamily="34" charset="0"/>
                  </a:defRPr>
                </a:lvl1pPr>
                <a:lvl2pPr marL="742950" indent="-285750" eaLnBrk="0" hangingPunct="0">
                  <a:spcBef>
                    <a:spcPct val="20000"/>
                  </a:spcBef>
                  <a:buClr>
                    <a:srgbClr val="0033CC"/>
                  </a:buClr>
                  <a:buSzPct val="120000"/>
                  <a:buFont typeface="Wingdings" pitchFamily="2" charset="2"/>
                  <a:buChar char="§"/>
                  <a:defRPr kumimoji="1" sz="2800" b="1">
                    <a:solidFill>
                      <a:srgbClr val="0033CC"/>
                    </a:solidFill>
                    <a:latin typeface="Arial Narrow" pitchFamily="34" charset="0"/>
                  </a:defRPr>
                </a:lvl2pPr>
                <a:lvl3pPr marL="1143000" indent="-228600" eaLnBrk="0" hangingPunct="0">
                  <a:spcBef>
                    <a:spcPct val="20000"/>
                  </a:spcBef>
                  <a:buClr>
                    <a:schemeClr val="hlink"/>
                  </a:buClr>
                  <a:buFont typeface="Wingdings" pitchFamily="2" charset="2"/>
                  <a:buChar char="§"/>
                  <a:defRPr kumimoji="1" sz="2400">
                    <a:solidFill>
                      <a:schemeClr val="hlink"/>
                    </a:solidFill>
                    <a:latin typeface="Arial Narrow" pitchFamily="34" charset="0"/>
                  </a:defRPr>
                </a:lvl3pPr>
                <a:lvl4pPr marL="1600200" indent="-228600" eaLnBrk="0" hangingPunct="0">
                  <a:spcBef>
                    <a:spcPct val="20000"/>
                  </a:spcBef>
                  <a:buClr>
                    <a:schemeClr val="tx2"/>
                  </a:buClr>
                  <a:buFont typeface="Wingdings" pitchFamily="2" charset="2"/>
                  <a:buChar char="§"/>
                  <a:defRPr kumimoji="1" sz="2000">
                    <a:solidFill>
                      <a:schemeClr val="tx1"/>
                    </a:solidFill>
                    <a:latin typeface="Arial Narrow" pitchFamily="34" charset="0"/>
                  </a:defRPr>
                </a:lvl4pPr>
                <a:lvl5pPr marL="2057400" indent="-228600" eaLnBrk="0" hangingPunct="0">
                  <a:spcBef>
                    <a:spcPct val="20000"/>
                  </a:spcBef>
                  <a:buClr>
                    <a:srgbClr val="009900"/>
                  </a:buClr>
                  <a:buSzPct val="90000"/>
                  <a:buFont typeface="Wingdings" pitchFamily="2" charset="2"/>
                  <a:buChar char="§"/>
                  <a:defRPr kumimoji="1" sz="2000">
                    <a:solidFill>
                      <a:srgbClr val="009900"/>
                    </a:solidFill>
                    <a:latin typeface="Arial Narrow" pitchFamily="34" charset="0"/>
                  </a:defRPr>
                </a:lvl5pPr>
                <a:lvl6pPr marL="25146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6pPr>
                <a:lvl7pPr marL="29718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7pPr>
                <a:lvl8pPr marL="34290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8pPr>
                <a:lvl9pPr marL="38862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9pPr>
              </a:lstStyle>
              <a:p>
                <a:pPr eaLnBrk="1" hangingPunct="1">
                  <a:spcBef>
                    <a:spcPct val="0"/>
                  </a:spcBef>
                  <a:buClrTx/>
                  <a:buSzTx/>
                  <a:buFontTx/>
                  <a:buNone/>
                </a:pPr>
                <a:r>
                  <a:rPr lang="en-US" altLang="en-US" sz="1600"/>
                  <a:t>3</a:t>
                </a:r>
              </a:p>
            </p:txBody>
          </p:sp>
          <p:sp>
            <p:nvSpPr>
              <p:cNvPr id="27666" name="Text Box 47"/>
              <p:cNvSpPr txBox="1">
                <a:spLocks noChangeArrowheads="1"/>
              </p:cNvSpPr>
              <p:nvPr/>
            </p:nvSpPr>
            <p:spPr bwMode="auto">
              <a:xfrm>
                <a:off x="3936" y="1536"/>
                <a:ext cx="233"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b">
                <a:spAutoFit/>
              </a:bodyPr>
              <a:lstStyle>
                <a:lvl1pPr eaLnBrk="0" hangingPunct="0">
                  <a:spcBef>
                    <a:spcPct val="20000"/>
                  </a:spcBef>
                  <a:buClr>
                    <a:schemeClr val="tx2"/>
                  </a:buClr>
                  <a:buSzPct val="140000"/>
                  <a:buFont typeface="Wingdings" pitchFamily="2" charset="2"/>
                  <a:buChar char="§"/>
                  <a:defRPr kumimoji="1" sz="3200" b="1">
                    <a:solidFill>
                      <a:schemeClr val="tx1"/>
                    </a:solidFill>
                    <a:latin typeface="Arial Narrow" pitchFamily="34" charset="0"/>
                  </a:defRPr>
                </a:lvl1pPr>
                <a:lvl2pPr marL="742950" indent="-285750" eaLnBrk="0" hangingPunct="0">
                  <a:spcBef>
                    <a:spcPct val="20000"/>
                  </a:spcBef>
                  <a:buClr>
                    <a:srgbClr val="0033CC"/>
                  </a:buClr>
                  <a:buSzPct val="120000"/>
                  <a:buFont typeface="Wingdings" pitchFamily="2" charset="2"/>
                  <a:buChar char="§"/>
                  <a:defRPr kumimoji="1" sz="2800" b="1">
                    <a:solidFill>
                      <a:srgbClr val="0033CC"/>
                    </a:solidFill>
                    <a:latin typeface="Arial Narrow" pitchFamily="34" charset="0"/>
                  </a:defRPr>
                </a:lvl2pPr>
                <a:lvl3pPr marL="1143000" indent="-228600" eaLnBrk="0" hangingPunct="0">
                  <a:spcBef>
                    <a:spcPct val="20000"/>
                  </a:spcBef>
                  <a:buClr>
                    <a:schemeClr val="hlink"/>
                  </a:buClr>
                  <a:buFont typeface="Wingdings" pitchFamily="2" charset="2"/>
                  <a:buChar char="§"/>
                  <a:defRPr kumimoji="1" sz="2400">
                    <a:solidFill>
                      <a:schemeClr val="hlink"/>
                    </a:solidFill>
                    <a:latin typeface="Arial Narrow" pitchFamily="34" charset="0"/>
                  </a:defRPr>
                </a:lvl3pPr>
                <a:lvl4pPr marL="1600200" indent="-228600" eaLnBrk="0" hangingPunct="0">
                  <a:spcBef>
                    <a:spcPct val="20000"/>
                  </a:spcBef>
                  <a:buClr>
                    <a:schemeClr val="tx2"/>
                  </a:buClr>
                  <a:buFont typeface="Wingdings" pitchFamily="2" charset="2"/>
                  <a:buChar char="§"/>
                  <a:defRPr kumimoji="1" sz="2000">
                    <a:solidFill>
                      <a:schemeClr val="tx1"/>
                    </a:solidFill>
                    <a:latin typeface="Arial Narrow" pitchFamily="34" charset="0"/>
                  </a:defRPr>
                </a:lvl4pPr>
                <a:lvl5pPr marL="2057400" indent="-228600" eaLnBrk="0" hangingPunct="0">
                  <a:spcBef>
                    <a:spcPct val="20000"/>
                  </a:spcBef>
                  <a:buClr>
                    <a:srgbClr val="009900"/>
                  </a:buClr>
                  <a:buSzPct val="90000"/>
                  <a:buFont typeface="Wingdings" pitchFamily="2" charset="2"/>
                  <a:buChar char="§"/>
                  <a:defRPr kumimoji="1" sz="2000">
                    <a:solidFill>
                      <a:srgbClr val="009900"/>
                    </a:solidFill>
                    <a:latin typeface="Arial Narrow" pitchFamily="34" charset="0"/>
                  </a:defRPr>
                </a:lvl5pPr>
                <a:lvl6pPr marL="25146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6pPr>
                <a:lvl7pPr marL="29718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7pPr>
                <a:lvl8pPr marL="34290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8pPr>
                <a:lvl9pPr marL="38862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9pPr>
              </a:lstStyle>
              <a:p>
                <a:pPr eaLnBrk="1" hangingPunct="1">
                  <a:spcBef>
                    <a:spcPct val="0"/>
                  </a:spcBef>
                  <a:buClrTx/>
                  <a:buSzTx/>
                  <a:buFontTx/>
                  <a:buNone/>
                </a:pPr>
                <a:r>
                  <a:rPr lang="en-US" altLang="en-US" sz="1600"/>
                  <a:t>99</a:t>
                </a:r>
              </a:p>
            </p:txBody>
          </p:sp>
          <p:sp>
            <p:nvSpPr>
              <p:cNvPr id="27669" name="Text Box 111"/>
              <p:cNvSpPr txBox="1">
                <a:spLocks noChangeArrowheads="1"/>
              </p:cNvSpPr>
              <p:nvPr/>
            </p:nvSpPr>
            <p:spPr bwMode="auto">
              <a:xfrm>
                <a:off x="4368" y="1872"/>
                <a:ext cx="901"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b">
                <a:spAutoFit/>
              </a:bodyPr>
              <a:lstStyle>
                <a:lvl1pPr eaLnBrk="0" hangingPunct="0">
                  <a:spcBef>
                    <a:spcPct val="20000"/>
                  </a:spcBef>
                  <a:buClr>
                    <a:schemeClr val="tx2"/>
                  </a:buClr>
                  <a:buSzPct val="140000"/>
                  <a:buFont typeface="Wingdings" pitchFamily="2" charset="2"/>
                  <a:buChar char="§"/>
                  <a:defRPr kumimoji="1" sz="3200" b="1">
                    <a:solidFill>
                      <a:schemeClr val="tx1"/>
                    </a:solidFill>
                    <a:latin typeface="Arial Narrow" pitchFamily="34" charset="0"/>
                  </a:defRPr>
                </a:lvl1pPr>
                <a:lvl2pPr marL="742950" indent="-285750" eaLnBrk="0" hangingPunct="0">
                  <a:spcBef>
                    <a:spcPct val="20000"/>
                  </a:spcBef>
                  <a:buClr>
                    <a:srgbClr val="0033CC"/>
                  </a:buClr>
                  <a:buSzPct val="120000"/>
                  <a:buFont typeface="Wingdings" pitchFamily="2" charset="2"/>
                  <a:buChar char="§"/>
                  <a:defRPr kumimoji="1" sz="2800" b="1">
                    <a:solidFill>
                      <a:srgbClr val="0033CC"/>
                    </a:solidFill>
                    <a:latin typeface="Arial Narrow" pitchFamily="34" charset="0"/>
                  </a:defRPr>
                </a:lvl2pPr>
                <a:lvl3pPr marL="1143000" indent="-228600" eaLnBrk="0" hangingPunct="0">
                  <a:spcBef>
                    <a:spcPct val="20000"/>
                  </a:spcBef>
                  <a:buClr>
                    <a:schemeClr val="hlink"/>
                  </a:buClr>
                  <a:buFont typeface="Wingdings" pitchFamily="2" charset="2"/>
                  <a:buChar char="§"/>
                  <a:defRPr kumimoji="1" sz="2400">
                    <a:solidFill>
                      <a:schemeClr val="hlink"/>
                    </a:solidFill>
                    <a:latin typeface="Arial Narrow" pitchFamily="34" charset="0"/>
                  </a:defRPr>
                </a:lvl3pPr>
                <a:lvl4pPr marL="1600200" indent="-228600" eaLnBrk="0" hangingPunct="0">
                  <a:spcBef>
                    <a:spcPct val="20000"/>
                  </a:spcBef>
                  <a:buClr>
                    <a:schemeClr val="tx2"/>
                  </a:buClr>
                  <a:buFont typeface="Wingdings" pitchFamily="2" charset="2"/>
                  <a:buChar char="§"/>
                  <a:defRPr kumimoji="1" sz="2000">
                    <a:solidFill>
                      <a:schemeClr val="tx1"/>
                    </a:solidFill>
                    <a:latin typeface="Arial Narrow" pitchFamily="34" charset="0"/>
                  </a:defRPr>
                </a:lvl4pPr>
                <a:lvl5pPr marL="2057400" indent="-228600" eaLnBrk="0" hangingPunct="0">
                  <a:spcBef>
                    <a:spcPct val="20000"/>
                  </a:spcBef>
                  <a:buClr>
                    <a:srgbClr val="009900"/>
                  </a:buClr>
                  <a:buSzPct val="90000"/>
                  <a:buFont typeface="Wingdings" pitchFamily="2" charset="2"/>
                  <a:buChar char="§"/>
                  <a:defRPr kumimoji="1" sz="2000">
                    <a:solidFill>
                      <a:srgbClr val="009900"/>
                    </a:solidFill>
                    <a:latin typeface="Arial Narrow" pitchFamily="34" charset="0"/>
                  </a:defRPr>
                </a:lvl5pPr>
                <a:lvl6pPr marL="25146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6pPr>
                <a:lvl7pPr marL="29718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7pPr>
                <a:lvl8pPr marL="34290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8pPr>
                <a:lvl9pPr marL="38862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9pPr>
              </a:lstStyle>
              <a:p>
                <a:pPr eaLnBrk="1" hangingPunct="1">
                  <a:spcBef>
                    <a:spcPct val="0"/>
                  </a:spcBef>
                  <a:buClrTx/>
                  <a:buSzTx/>
                  <a:buFontTx/>
                  <a:buNone/>
                </a:pPr>
                <a:r>
                  <a:rPr lang="en-US" altLang="en-US" sz="1400"/>
                  <a:t>EOF – End Of File</a:t>
                </a:r>
              </a:p>
            </p:txBody>
          </p:sp>
        </p:grpSp>
      </p:grpSp>
      <p:sp>
        <p:nvSpPr>
          <p:cNvPr id="27653" name="Slide Number Placeholder 7"/>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2"/>
              </a:buClr>
              <a:buSzPct val="140000"/>
              <a:buFont typeface="Wingdings" pitchFamily="2" charset="2"/>
              <a:buChar char="§"/>
              <a:defRPr kumimoji="1" sz="3200" b="1">
                <a:solidFill>
                  <a:schemeClr val="tx1"/>
                </a:solidFill>
                <a:latin typeface="Arial Narrow" pitchFamily="34" charset="0"/>
              </a:defRPr>
            </a:lvl1pPr>
            <a:lvl2pPr marL="742950" indent="-285750" eaLnBrk="0" hangingPunct="0">
              <a:spcBef>
                <a:spcPct val="20000"/>
              </a:spcBef>
              <a:buClr>
                <a:srgbClr val="0033CC"/>
              </a:buClr>
              <a:buSzPct val="120000"/>
              <a:buFont typeface="Wingdings" pitchFamily="2" charset="2"/>
              <a:buChar char="§"/>
              <a:defRPr kumimoji="1" sz="2800" b="1">
                <a:solidFill>
                  <a:srgbClr val="0033CC"/>
                </a:solidFill>
                <a:latin typeface="Arial Narrow" pitchFamily="34" charset="0"/>
              </a:defRPr>
            </a:lvl2pPr>
            <a:lvl3pPr marL="1143000" indent="-228600" eaLnBrk="0" hangingPunct="0">
              <a:spcBef>
                <a:spcPct val="20000"/>
              </a:spcBef>
              <a:buClr>
                <a:schemeClr val="hlink"/>
              </a:buClr>
              <a:buFont typeface="Wingdings" pitchFamily="2" charset="2"/>
              <a:buChar char="§"/>
              <a:defRPr kumimoji="1" sz="2400">
                <a:solidFill>
                  <a:schemeClr val="hlink"/>
                </a:solidFill>
                <a:latin typeface="Arial Narrow" pitchFamily="34" charset="0"/>
              </a:defRPr>
            </a:lvl3pPr>
            <a:lvl4pPr marL="1600200" indent="-228600" eaLnBrk="0" hangingPunct="0">
              <a:spcBef>
                <a:spcPct val="20000"/>
              </a:spcBef>
              <a:buClr>
                <a:schemeClr val="tx2"/>
              </a:buClr>
              <a:buFont typeface="Wingdings" pitchFamily="2" charset="2"/>
              <a:buChar char="§"/>
              <a:defRPr kumimoji="1" sz="2000">
                <a:solidFill>
                  <a:schemeClr val="tx1"/>
                </a:solidFill>
                <a:latin typeface="Arial Narrow" pitchFamily="34" charset="0"/>
              </a:defRPr>
            </a:lvl4pPr>
            <a:lvl5pPr marL="2057400" indent="-228600" eaLnBrk="0" hangingPunct="0">
              <a:spcBef>
                <a:spcPct val="20000"/>
              </a:spcBef>
              <a:buClr>
                <a:srgbClr val="009900"/>
              </a:buClr>
              <a:buSzPct val="90000"/>
              <a:buFont typeface="Wingdings" pitchFamily="2" charset="2"/>
              <a:buChar char="§"/>
              <a:defRPr kumimoji="1" sz="2000">
                <a:solidFill>
                  <a:srgbClr val="009900"/>
                </a:solidFill>
                <a:latin typeface="Arial Narrow" pitchFamily="34" charset="0"/>
              </a:defRPr>
            </a:lvl5pPr>
            <a:lvl6pPr marL="25146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6pPr>
            <a:lvl7pPr marL="29718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7pPr>
            <a:lvl8pPr marL="34290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8pPr>
            <a:lvl9pPr marL="38862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9pPr>
          </a:lstStyle>
          <a:p>
            <a:pPr>
              <a:spcBef>
                <a:spcPts val="225"/>
              </a:spcBef>
              <a:buClrTx/>
              <a:buSzTx/>
              <a:buFontTx/>
              <a:buNone/>
            </a:pPr>
            <a:r>
              <a:rPr kumimoji="0" lang="en-US" altLang="en-US" sz="1200" b="0" dirty="0"/>
              <a:t> </a:t>
            </a:r>
            <a:r>
              <a:rPr kumimoji="0" lang="en-US" altLang="en-US" sz="1200" b="0" dirty="0">
                <a:solidFill>
                  <a:srgbClr val="FF0000"/>
                </a:solidFill>
              </a:rPr>
              <a:t> </a:t>
            </a:r>
          </a:p>
          <a:p>
            <a:pPr>
              <a:spcBef>
                <a:spcPts val="225"/>
              </a:spcBef>
              <a:buClrTx/>
              <a:buSzTx/>
              <a:buFontTx/>
              <a:buNone/>
            </a:pPr>
            <a:r>
              <a:rPr kumimoji="0" lang="en-US" altLang="en-US" sz="1200" b="0" dirty="0"/>
              <a:t>Slide </a:t>
            </a:r>
            <a:fld id="{6186BABA-6F2F-4A47-9DF8-9E6001C0BA35}" type="slidenum">
              <a:rPr kumimoji="0" lang="en-US" altLang="en-US" sz="1200" b="0" smtClean="0"/>
              <a:pPr>
                <a:spcBef>
                  <a:spcPts val="225"/>
                </a:spcBef>
                <a:buClrTx/>
                <a:buSzTx/>
                <a:buFontTx/>
                <a:buNone/>
              </a:pPr>
              <a:t>16</a:t>
            </a:fld>
            <a:endParaRPr kumimoji="0" lang="en-US" altLang="en-US" sz="1200" b="0" dirty="0"/>
          </a:p>
        </p:txBody>
      </p:sp>
      <p:sp>
        <p:nvSpPr>
          <p:cNvPr id="53" name="Text Box 5"/>
          <p:cNvSpPr txBox="1">
            <a:spLocks noChangeArrowheads="1"/>
          </p:cNvSpPr>
          <p:nvPr/>
        </p:nvSpPr>
        <p:spPr bwMode="auto">
          <a:xfrm>
            <a:off x="457200" y="1962918"/>
            <a:ext cx="171450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nchor="b">
            <a:spAutoFit/>
          </a:bodyPr>
          <a:lstStyle>
            <a:lvl1pPr eaLnBrk="0" hangingPunct="0">
              <a:spcBef>
                <a:spcPct val="20000"/>
              </a:spcBef>
              <a:buClr>
                <a:schemeClr val="tx2"/>
              </a:buClr>
              <a:buSzPct val="140000"/>
              <a:buFont typeface="Wingdings" pitchFamily="2" charset="2"/>
              <a:buChar char="§"/>
              <a:defRPr kumimoji="1" sz="3200" b="1">
                <a:solidFill>
                  <a:schemeClr val="tx1"/>
                </a:solidFill>
                <a:latin typeface="Arial Narrow" pitchFamily="34" charset="0"/>
              </a:defRPr>
            </a:lvl1pPr>
            <a:lvl2pPr marL="742950" indent="-285750" eaLnBrk="0" hangingPunct="0">
              <a:spcBef>
                <a:spcPct val="20000"/>
              </a:spcBef>
              <a:buClr>
                <a:srgbClr val="0033CC"/>
              </a:buClr>
              <a:buSzPct val="120000"/>
              <a:buFont typeface="Wingdings" pitchFamily="2" charset="2"/>
              <a:buChar char="§"/>
              <a:defRPr kumimoji="1" sz="2800" b="1">
                <a:solidFill>
                  <a:srgbClr val="0033CC"/>
                </a:solidFill>
                <a:latin typeface="Arial Narrow" pitchFamily="34" charset="0"/>
              </a:defRPr>
            </a:lvl2pPr>
            <a:lvl3pPr marL="1143000" indent="-228600" eaLnBrk="0" hangingPunct="0">
              <a:spcBef>
                <a:spcPct val="20000"/>
              </a:spcBef>
              <a:buClr>
                <a:schemeClr val="hlink"/>
              </a:buClr>
              <a:buFont typeface="Wingdings" pitchFamily="2" charset="2"/>
              <a:buChar char="§"/>
              <a:defRPr kumimoji="1" sz="2400">
                <a:solidFill>
                  <a:schemeClr val="hlink"/>
                </a:solidFill>
                <a:latin typeface="Arial Narrow" pitchFamily="34" charset="0"/>
              </a:defRPr>
            </a:lvl3pPr>
            <a:lvl4pPr marL="1600200" indent="-228600" eaLnBrk="0" hangingPunct="0">
              <a:spcBef>
                <a:spcPct val="20000"/>
              </a:spcBef>
              <a:buClr>
                <a:schemeClr val="tx2"/>
              </a:buClr>
              <a:buFont typeface="Wingdings" pitchFamily="2" charset="2"/>
              <a:buChar char="§"/>
              <a:defRPr kumimoji="1" sz="2000">
                <a:solidFill>
                  <a:schemeClr val="tx1"/>
                </a:solidFill>
                <a:latin typeface="Arial Narrow" pitchFamily="34" charset="0"/>
              </a:defRPr>
            </a:lvl4pPr>
            <a:lvl5pPr marL="2057400" indent="-228600" eaLnBrk="0" hangingPunct="0">
              <a:spcBef>
                <a:spcPct val="20000"/>
              </a:spcBef>
              <a:buClr>
                <a:srgbClr val="009900"/>
              </a:buClr>
              <a:buSzPct val="90000"/>
              <a:buFont typeface="Wingdings" pitchFamily="2" charset="2"/>
              <a:buChar char="§"/>
              <a:defRPr kumimoji="1" sz="2000">
                <a:solidFill>
                  <a:srgbClr val="009900"/>
                </a:solidFill>
                <a:latin typeface="Arial Narrow" pitchFamily="34" charset="0"/>
              </a:defRPr>
            </a:lvl5pPr>
            <a:lvl6pPr marL="25146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6pPr>
            <a:lvl7pPr marL="29718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7pPr>
            <a:lvl8pPr marL="34290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8pPr>
            <a:lvl9pPr marL="38862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9pPr>
          </a:lstStyle>
          <a:p>
            <a:pPr eaLnBrk="1" hangingPunct="1">
              <a:spcBef>
                <a:spcPct val="0"/>
              </a:spcBef>
              <a:buClrTx/>
              <a:buSzTx/>
              <a:buFontTx/>
              <a:buNone/>
            </a:pPr>
            <a:r>
              <a:rPr lang="en-US" altLang="en-US" sz="1800" dirty="0"/>
              <a:t>Cluster Content :</a:t>
            </a:r>
          </a:p>
        </p:txBody>
      </p:sp>
    </p:spTree>
    <p:extLst>
      <p:ext uri="{BB962C8B-B14F-4D97-AF65-F5344CB8AC3E}">
        <p14:creationId xmlns:p14="http://schemas.microsoft.com/office/powerpoint/2010/main" val="2626422249"/>
      </p:ext>
    </p:extLst>
  </p:cSld>
  <p:clrMapOvr>
    <a:masterClrMapping/>
  </p:clrMapOvr>
  <p:transition>
    <p:cover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xfrm>
            <a:off x="182563" y="177800"/>
            <a:ext cx="8066087" cy="457200"/>
          </a:xfrm>
        </p:spPr>
        <p:txBody>
          <a:bodyPr/>
          <a:lstStyle/>
          <a:p>
            <a:pPr>
              <a:defRPr/>
            </a:pPr>
            <a:r>
              <a:rPr lang="en-US" sz="3200" dirty="0"/>
              <a:t>Fragmented and Contiguous Files</a:t>
            </a:r>
          </a:p>
        </p:txBody>
      </p:sp>
      <p:grpSp>
        <p:nvGrpSpPr>
          <p:cNvPr id="28675" name="Group 72"/>
          <p:cNvGrpSpPr>
            <a:grpSpLocks/>
          </p:cNvGrpSpPr>
          <p:nvPr/>
        </p:nvGrpSpPr>
        <p:grpSpPr bwMode="auto">
          <a:xfrm>
            <a:off x="0" y="992188"/>
            <a:ext cx="9004301" cy="4037012"/>
            <a:chOff x="96" y="1104"/>
            <a:chExt cx="5672" cy="2352"/>
          </a:xfrm>
        </p:grpSpPr>
        <p:cxnSp>
          <p:nvCxnSpPr>
            <p:cNvPr id="28678" name="AutoShape 3"/>
            <p:cNvCxnSpPr>
              <a:cxnSpLocks noChangeShapeType="1"/>
            </p:cNvCxnSpPr>
            <p:nvPr/>
          </p:nvCxnSpPr>
          <p:spPr bwMode="auto">
            <a:xfrm>
              <a:off x="2160" y="1440"/>
              <a:ext cx="240" cy="0"/>
            </a:xfrm>
            <a:prstGeom prst="straightConnector1">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type="triangle" w="med" len="med"/>
                </a14:hiddenLine>
              </a:ext>
            </a:extLst>
          </p:spPr>
        </p:cxnSp>
        <p:sp>
          <p:nvSpPr>
            <p:cNvPr id="28679" name="Text Box 5"/>
            <p:cNvSpPr txBox="1">
              <a:spLocks noChangeArrowheads="1"/>
            </p:cNvSpPr>
            <p:nvPr/>
          </p:nvSpPr>
          <p:spPr bwMode="auto">
            <a:xfrm>
              <a:off x="864" y="1104"/>
              <a:ext cx="177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b">
              <a:spAutoFit/>
            </a:bodyPr>
            <a:lstStyle>
              <a:lvl1pPr eaLnBrk="0" hangingPunct="0">
                <a:spcBef>
                  <a:spcPct val="20000"/>
                </a:spcBef>
                <a:buClr>
                  <a:schemeClr val="tx2"/>
                </a:buClr>
                <a:buSzPct val="140000"/>
                <a:buFont typeface="Wingdings" pitchFamily="2" charset="2"/>
                <a:buChar char="§"/>
                <a:defRPr kumimoji="1" sz="3200" b="1">
                  <a:solidFill>
                    <a:schemeClr val="tx1"/>
                  </a:solidFill>
                  <a:latin typeface="Arial Narrow" pitchFamily="34" charset="0"/>
                </a:defRPr>
              </a:lvl1pPr>
              <a:lvl2pPr marL="742950" indent="-285750" eaLnBrk="0" hangingPunct="0">
                <a:spcBef>
                  <a:spcPct val="20000"/>
                </a:spcBef>
                <a:buClr>
                  <a:srgbClr val="0033CC"/>
                </a:buClr>
                <a:buSzPct val="120000"/>
                <a:buFont typeface="Wingdings" pitchFamily="2" charset="2"/>
                <a:buChar char="§"/>
                <a:defRPr kumimoji="1" sz="2800" b="1">
                  <a:solidFill>
                    <a:srgbClr val="0033CC"/>
                  </a:solidFill>
                  <a:latin typeface="Arial Narrow" pitchFamily="34" charset="0"/>
                </a:defRPr>
              </a:lvl2pPr>
              <a:lvl3pPr marL="1143000" indent="-228600" eaLnBrk="0" hangingPunct="0">
                <a:spcBef>
                  <a:spcPct val="20000"/>
                </a:spcBef>
                <a:buClr>
                  <a:schemeClr val="hlink"/>
                </a:buClr>
                <a:buFont typeface="Wingdings" pitchFamily="2" charset="2"/>
                <a:buChar char="§"/>
                <a:defRPr kumimoji="1" sz="2400">
                  <a:solidFill>
                    <a:schemeClr val="hlink"/>
                  </a:solidFill>
                  <a:latin typeface="Arial Narrow" pitchFamily="34" charset="0"/>
                </a:defRPr>
              </a:lvl3pPr>
              <a:lvl4pPr marL="1600200" indent="-228600" eaLnBrk="0" hangingPunct="0">
                <a:spcBef>
                  <a:spcPct val="20000"/>
                </a:spcBef>
                <a:buClr>
                  <a:schemeClr val="tx2"/>
                </a:buClr>
                <a:buFont typeface="Wingdings" pitchFamily="2" charset="2"/>
                <a:buChar char="§"/>
                <a:defRPr kumimoji="1" sz="2000">
                  <a:solidFill>
                    <a:schemeClr val="tx1"/>
                  </a:solidFill>
                  <a:latin typeface="Arial Narrow" pitchFamily="34" charset="0"/>
                </a:defRPr>
              </a:lvl4pPr>
              <a:lvl5pPr marL="2057400" indent="-228600" eaLnBrk="0" hangingPunct="0">
                <a:spcBef>
                  <a:spcPct val="20000"/>
                </a:spcBef>
                <a:buClr>
                  <a:srgbClr val="009900"/>
                </a:buClr>
                <a:buSzPct val="90000"/>
                <a:buFont typeface="Wingdings" pitchFamily="2" charset="2"/>
                <a:buChar char="§"/>
                <a:defRPr kumimoji="1" sz="2000">
                  <a:solidFill>
                    <a:srgbClr val="009900"/>
                  </a:solidFill>
                  <a:latin typeface="Arial Narrow" pitchFamily="34" charset="0"/>
                </a:defRPr>
              </a:lvl5pPr>
              <a:lvl6pPr marL="25146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6pPr>
              <a:lvl7pPr marL="29718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7pPr>
              <a:lvl8pPr marL="34290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8pPr>
              <a:lvl9pPr marL="38862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9pPr>
            </a:lstStyle>
            <a:p>
              <a:pPr eaLnBrk="1" hangingPunct="1">
                <a:spcBef>
                  <a:spcPct val="0"/>
                </a:spcBef>
                <a:buClrTx/>
                <a:buSzTx/>
                <a:buFontTx/>
                <a:buNone/>
              </a:pPr>
              <a:r>
                <a:rPr lang="en-US" altLang="en-US" sz="1600" u="sng"/>
                <a:t>File Allocation Table (FAT)</a:t>
              </a:r>
              <a:endParaRPr lang="en-US" altLang="en-US" sz="1600"/>
            </a:p>
          </p:txBody>
        </p:sp>
        <p:grpSp>
          <p:nvGrpSpPr>
            <p:cNvPr id="28680" name="Group 71"/>
            <p:cNvGrpSpPr>
              <a:grpSpLocks/>
            </p:cNvGrpSpPr>
            <p:nvPr/>
          </p:nvGrpSpPr>
          <p:grpSpPr bwMode="auto">
            <a:xfrm>
              <a:off x="288" y="1824"/>
              <a:ext cx="3552" cy="1632"/>
              <a:chOff x="288" y="1824"/>
              <a:chExt cx="3552" cy="1632"/>
            </a:xfrm>
          </p:grpSpPr>
          <p:sp>
            <p:nvSpPr>
              <p:cNvPr id="28700" name="Rectangle 7"/>
              <p:cNvSpPr>
                <a:spLocks noChangeArrowheads="1"/>
              </p:cNvSpPr>
              <p:nvPr/>
            </p:nvSpPr>
            <p:spPr bwMode="auto">
              <a:xfrm>
                <a:off x="2880" y="3168"/>
                <a:ext cx="288"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spcBef>
                    <a:spcPct val="20000"/>
                  </a:spcBef>
                  <a:buClr>
                    <a:schemeClr val="tx2"/>
                  </a:buClr>
                  <a:buSzPct val="140000"/>
                  <a:buFont typeface="Wingdings" pitchFamily="2" charset="2"/>
                  <a:buChar char="§"/>
                  <a:defRPr kumimoji="1" sz="3200" b="1">
                    <a:solidFill>
                      <a:schemeClr val="tx1"/>
                    </a:solidFill>
                    <a:latin typeface="Arial Narrow" pitchFamily="34" charset="0"/>
                  </a:defRPr>
                </a:lvl1pPr>
                <a:lvl2pPr marL="742950" indent="-285750" eaLnBrk="0" hangingPunct="0">
                  <a:spcBef>
                    <a:spcPct val="20000"/>
                  </a:spcBef>
                  <a:buClr>
                    <a:srgbClr val="0033CC"/>
                  </a:buClr>
                  <a:buSzPct val="120000"/>
                  <a:buFont typeface="Wingdings" pitchFamily="2" charset="2"/>
                  <a:buChar char="§"/>
                  <a:defRPr kumimoji="1" sz="2800" b="1">
                    <a:solidFill>
                      <a:srgbClr val="0033CC"/>
                    </a:solidFill>
                    <a:latin typeface="Arial Narrow" pitchFamily="34" charset="0"/>
                  </a:defRPr>
                </a:lvl2pPr>
                <a:lvl3pPr marL="1143000" indent="-228600" eaLnBrk="0" hangingPunct="0">
                  <a:spcBef>
                    <a:spcPct val="20000"/>
                  </a:spcBef>
                  <a:buClr>
                    <a:schemeClr val="hlink"/>
                  </a:buClr>
                  <a:buFont typeface="Wingdings" pitchFamily="2" charset="2"/>
                  <a:buChar char="§"/>
                  <a:defRPr kumimoji="1" sz="2400">
                    <a:solidFill>
                      <a:schemeClr val="hlink"/>
                    </a:solidFill>
                    <a:latin typeface="Arial Narrow" pitchFamily="34" charset="0"/>
                  </a:defRPr>
                </a:lvl3pPr>
                <a:lvl4pPr marL="1600200" indent="-228600" eaLnBrk="0" hangingPunct="0">
                  <a:spcBef>
                    <a:spcPct val="20000"/>
                  </a:spcBef>
                  <a:buClr>
                    <a:schemeClr val="tx2"/>
                  </a:buClr>
                  <a:buFont typeface="Wingdings" pitchFamily="2" charset="2"/>
                  <a:buChar char="§"/>
                  <a:defRPr kumimoji="1" sz="2000">
                    <a:solidFill>
                      <a:schemeClr val="tx1"/>
                    </a:solidFill>
                    <a:latin typeface="Arial Narrow" pitchFamily="34" charset="0"/>
                  </a:defRPr>
                </a:lvl4pPr>
                <a:lvl5pPr marL="2057400" indent="-228600" eaLnBrk="0" hangingPunct="0">
                  <a:spcBef>
                    <a:spcPct val="20000"/>
                  </a:spcBef>
                  <a:buClr>
                    <a:srgbClr val="009900"/>
                  </a:buClr>
                  <a:buSzPct val="90000"/>
                  <a:buFont typeface="Wingdings" pitchFamily="2" charset="2"/>
                  <a:buChar char="§"/>
                  <a:defRPr kumimoji="1" sz="2000">
                    <a:solidFill>
                      <a:srgbClr val="009900"/>
                    </a:solidFill>
                    <a:latin typeface="Arial Narrow" pitchFamily="34" charset="0"/>
                  </a:defRPr>
                </a:lvl5pPr>
                <a:lvl6pPr marL="25146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6pPr>
                <a:lvl7pPr marL="29718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7pPr>
                <a:lvl8pPr marL="34290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8pPr>
                <a:lvl9pPr marL="38862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9pPr>
              </a:lstStyle>
              <a:p>
                <a:pPr eaLnBrk="1" hangingPunct="1">
                  <a:buSzPct val="70000"/>
                  <a:buFont typeface="Wingdings" pitchFamily="2" charset="2"/>
                  <a:buNone/>
                </a:pPr>
                <a:r>
                  <a:rPr lang="en-US" altLang="en-US" sz="1900">
                    <a:solidFill>
                      <a:srgbClr val="000099"/>
                    </a:solidFill>
                  </a:rPr>
                  <a:t>…</a:t>
                </a:r>
                <a:endParaRPr lang="en-US" altLang="en-US" sz="1900" b="0">
                  <a:solidFill>
                    <a:srgbClr val="000099"/>
                  </a:solidFill>
                </a:endParaRPr>
              </a:p>
            </p:txBody>
          </p:sp>
          <p:sp>
            <p:nvSpPr>
              <p:cNvPr id="28701" name="Rectangle 9"/>
              <p:cNvSpPr>
                <a:spLocks noChangeArrowheads="1"/>
              </p:cNvSpPr>
              <p:nvPr/>
            </p:nvSpPr>
            <p:spPr bwMode="auto">
              <a:xfrm>
                <a:off x="336" y="3168"/>
                <a:ext cx="598"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spcBef>
                    <a:spcPct val="20000"/>
                  </a:spcBef>
                  <a:buClr>
                    <a:schemeClr val="tx2"/>
                  </a:buClr>
                  <a:buSzPct val="140000"/>
                  <a:buFont typeface="Wingdings" pitchFamily="2" charset="2"/>
                  <a:buChar char="§"/>
                  <a:defRPr kumimoji="1" sz="3200" b="1">
                    <a:solidFill>
                      <a:schemeClr val="tx1"/>
                    </a:solidFill>
                    <a:latin typeface="Arial Narrow" pitchFamily="34" charset="0"/>
                  </a:defRPr>
                </a:lvl1pPr>
                <a:lvl2pPr marL="742950" indent="-285750" eaLnBrk="0" hangingPunct="0">
                  <a:spcBef>
                    <a:spcPct val="20000"/>
                  </a:spcBef>
                  <a:buClr>
                    <a:srgbClr val="0033CC"/>
                  </a:buClr>
                  <a:buSzPct val="120000"/>
                  <a:buFont typeface="Wingdings" pitchFamily="2" charset="2"/>
                  <a:buChar char="§"/>
                  <a:defRPr kumimoji="1" sz="2800" b="1">
                    <a:solidFill>
                      <a:srgbClr val="0033CC"/>
                    </a:solidFill>
                    <a:latin typeface="Arial Narrow" pitchFamily="34" charset="0"/>
                  </a:defRPr>
                </a:lvl2pPr>
                <a:lvl3pPr marL="1143000" indent="-228600" eaLnBrk="0" hangingPunct="0">
                  <a:spcBef>
                    <a:spcPct val="20000"/>
                  </a:spcBef>
                  <a:buClr>
                    <a:schemeClr val="hlink"/>
                  </a:buClr>
                  <a:buFont typeface="Wingdings" pitchFamily="2" charset="2"/>
                  <a:buChar char="§"/>
                  <a:defRPr kumimoji="1" sz="2400">
                    <a:solidFill>
                      <a:schemeClr val="hlink"/>
                    </a:solidFill>
                    <a:latin typeface="Arial Narrow" pitchFamily="34" charset="0"/>
                  </a:defRPr>
                </a:lvl3pPr>
                <a:lvl4pPr marL="1600200" indent="-228600" eaLnBrk="0" hangingPunct="0">
                  <a:spcBef>
                    <a:spcPct val="20000"/>
                  </a:spcBef>
                  <a:buClr>
                    <a:schemeClr val="tx2"/>
                  </a:buClr>
                  <a:buFont typeface="Wingdings" pitchFamily="2" charset="2"/>
                  <a:buChar char="§"/>
                  <a:defRPr kumimoji="1" sz="2000">
                    <a:solidFill>
                      <a:schemeClr val="tx1"/>
                    </a:solidFill>
                    <a:latin typeface="Arial Narrow" pitchFamily="34" charset="0"/>
                  </a:defRPr>
                </a:lvl4pPr>
                <a:lvl5pPr marL="2057400" indent="-228600" eaLnBrk="0" hangingPunct="0">
                  <a:spcBef>
                    <a:spcPct val="20000"/>
                  </a:spcBef>
                  <a:buClr>
                    <a:srgbClr val="009900"/>
                  </a:buClr>
                  <a:buSzPct val="90000"/>
                  <a:buFont typeface="Wingdings" pitchFamily="2" charset="2"/>
                  <a:buChar char="§"/>
                  <a:defRPr kumimoji="1" sz="2000">
                    <a:solidFill>
                      <a:srgbClr val="009900"/>
                    </a:solidFill>
                    <a:latin typeface="Arial Narrow" pitchFamily="34" charset="0"/>
                  </a:defRPr>
                </a:lvl5pPr>
                <a:lvl6pPr marL="25146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6pPr>
                <a:lvl7pPr marL="29718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7pPr>
                <a:lvl8pPr marL="34290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8pPr>
                <a:lvl9pPr marL="38862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9pPr>
              </a:lstStyle>
              <a:p>
                <a:pPr eaLnBrk="1" hangingPunct="1">
                  <a:buSzPct val="70000"/>
                  <a:buFont typeface="Wingdings" pitchFamily="2" charset="2"/>
                  <a:buNone/>
                </a:pPr>
                <a:r>
                  <a:rPr lang="en-US" altLang="en-US" sz="1900" b="0">
                    <a:solidFill>
                      <a:srgbClr val="000099"/>
                    </a:solidFill>
                  </a:rPr>
                  <a:t>File n</a:t>
                </a:r>
              </a:p>
            </p:txBody>
          </p:sp>
          <p:sp>
            <p:nvSpPr>
              <p:cNvPr id="28702" name="Rectangle 10"/>
              <p:cNvSpPr>
                <a:spLocks noChangeArrowheads="1"/>
              </p:cNvSpPr>
              <p:nvPr/>
            </p:nvSpPr>
            <p:spPr bwMode="auto">
              <a:xfrm>
                <a:off x="2880" y="2928"/>
                <a:ext cx="24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spcBef>
                    <a:spcPct val="20000"/>
                  </a:spcBef>
                  <a:buClr>
                    <a:schemeClr val="tx2"/>
                  </a:buClr>
                  <a:buSzPct val="140000"/>
                  <a:buFont typeface="Wingdings" pitchFamily="2" charset="2"/>
                  <a:buChar char="§"/>
                  <a:defRPr kumimoji="1" sz="3200" b="1">
                    <a:solidFill>
                      <a:schemeClr val="tx1"/>
                    </a:solidFill>
                    <a:latin typeface="Arial Narrow" pitchFamily="34" charset="0"/>
                  </a:defRPr>
                </a:lvl1pPr>
                <a:lvl2pPr marL="742950" indent="-285750" eaLnBrk="0" hangingPunct="0">
                  <a:spcBef>
                    <a:spcPct val="20000"/>
                  </a:spcBef>
                  <a:buClr>
                    <a:srgbClr val="0033CC"/>
                  </a:buClr>
                  <a:buSzPct val="120000"/>
                  <a:buFont typeface="Wingdings" pitchFamily="2" charset="2"/>
                  <a:buChar char="§"/>
                  <a:defRPr kumimoji="1" sz="2800" b="1">
                    <a:solidFill>
                      <a:srgbClr val="0033CC"/>
                    </a:solidFill>
                    <a:latin typeface="Arial Narrow" pitchFamily="34" charset="0"/>
                  </a:defRPr>
                </a:lvl2pPr>
                <a:lvl3pPr marL="1143000" indent="-228600" eaLnBrk="0" hangingPunct="0">
                  <a:spcBef>
                    <a:spcPct val="20000"/>
                  </a:spcBef>
                  <a:buClr>
                    <a:schemeClr val="hlink"/>
                  </a:buClr>
                  <a:buFont typeface="Wingdings" pitchFamily="2" charset="2"/>
                  <a:buChar char="§"/>
                  <a:defRPr kumimoji="1" sz="2400">
                    <a:solidFill>
                      <a:schemeClr val="hlink"/>
                    </a:solidFill>
                    <a:latin typeface="Arial Narrow" pitchFamily="34" charset="0"/>
                  </a:defRPr>
                </a:lvl3pPr>
                <a:lvl4pPr marL="1600200" indent="-228600" eaLnBrk="0" hangingPunct="0">
                  <a:spcBef>
                    <a:spcPct val="20000"/>
                  </a:spcBef>
                  <a:buClr>
                    <a:schemeClr val="tx2"/>
                  </a:buClr>
                  <a:buFont typeface="Wingdings" pitchFamily="2" charset="2"/>
                  <a:buChar char="§"/>
                  <a:defRPr kumimoji="1" sz="2000">
                    <a:solidFill>
                      <a:schemeClr val="tx1"/>
                    </a:solidFill>
                    <a:latin typeface="Arial Narrow" pitchFamily="34" charset="0"/>
                  </a:defRPr>
                </a:lvl4pPr>
                <a:lvl5pPr marL="2057400" indent="-228600" eaLnBrk="0" hangingPunct="0">
                  <a:spcBef>
                    <a:spcPct val="20000"/>
                  </a:spcBef>
                  <a:buClr>
                    <a:srgbClr val="009900"/>
                  </a:buClr>
                  <a:buSzPct val="90000"/>
                  <a:buFont typeface="Wingdings" pitchFamily="2" charset="2"/>
                  <a:buChar char="§"/>
                  <a:defRPr kumimoji="1" sz="2000">
                    <a:solidFill>
                      <a:srgbClr val="009900"/>
                    </a:solidFill>
                    <a:latin typeface="Arial Narrow" pitchFamily="34" charset="0"/>
                  </a:defRPr>
                </a:lvl5pPr>
                <a:lvl6pPr marL="25146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6pPr>
                <a:lvl7pPr marL="29718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7pPr>
                <a:lvl8pPr marL="34290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8pPr>
                <a:lvl9pPr marL="38862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9pPr>
              </a:lstStyle>
              <a:p>
                <a:pPr eaLnBrk="1" hangingPunct="1">
                  <a:buSzPct val="70000"/>
                  <a:buFont typeface="Wingdings" pitchFamily="2" charset="2"/>
                  <a:buNone/>
                </a:pPr>
                <a:r>
                  <a:rPr lang="en-US" altLang="en-US" sz="1900">
                    <a:solidFill>
                      <a:srgbClr val="000099"/>
                    </a:solidFill>
                  </a:rPr>
                  <a:t>…</a:t>
                </a:r>
              </a:p>
            </p:txBody>
          </p:sp>
          <p:sp>
            <p:nvSpPr>
              <p:cNvPr id="28703" name="Rectangle 11"/>
              <p:cNvSpPr>
                <a:spLocks noChangeArrowheads="1"/>
              </p:cNvSpPr>
              <p:nvPr/>
            </p:nvSpPr>
            <p:spPr bwMode="auto">
              <a:xfrm>
                <a:off x="960" y="3024"/>
                <a:ext cx="1673"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spcBef>
                    <a:spcPct val="20000"/>
                  </a:spcBef>
                  <a:buClr>
                    <a:schemeClr val="tx2"/>
                  </a:buClr>
                  <a:buSzPct val="140000"/>
                  <a:buFont typeface="Wingdings" pitchFamily="2" charset="2"/>
                  <a:buChar char="§"/>
                  <a:defRPr kumimoji="1" sz="3200" b="1">
                    <a:solidFill>
                      <a:schemeClr val="tx1"/>
                    </a:solidFill>
                    <a:latin typeface="Arial Narrow" pitchFamily="34" charset="0"/>
                  </a:defRPr>
                </a:lvl1pPr>
                <a:lvl2pPr marL="742950" indent="-285750" eaLnBrk="0" hangingPunct="0">
                  <a:spcBef>
                    <a:spcPct val="20000"/>
                  </a:spcBef>
                  <a:buClr>
                    <a:srgbClr val="0033CC"/>
                  </a:buClr>
                  <a:buSzPct val="120000"/>
                  <a:buFont typeface="Wingdings" pitchFamily="2" charset="2"/>
                  <a:buChar char="§"/>
                  <a:defRPr kumimoji="1" sz="2800" b="1">
                    <a:solidFill>
                      <a:srgbClr val="0033CC"/>
                    </a:solidFill>
                    <a:latin typeface="Arial Narrow" pitchFamily="34" charset="0"/>
                  </a:defRPr>
                </a:lvl2pPr>
                <a:lvl3pPr marL="1143000" indent="-228600" eaLnBrk="0" hangingPunct="0">
                  <a:spcBef>
                    <a:spcPct val="20000"/>
                  </a:spcBef>
                  <a:buClr>
                    <a:schemeClr val="hlink"/>
                  </a:buClr>
                  <a:buFont typeface="Wingdings" pitchFamily="2" charset="2"/>
                  <a:buChar char="§"/>
                  <a:defRPr kumimoji="1" sz="2400">
                    <a:solidFill>
                      <a:schemeClr val="hlink"/>
                    </a:solidFill>
                    <a:latin typeface="Arial Narrow" pitchFamily="34" charset="0"/>
                  </a:defRPr>
                </a:lvl3pPr>
                <a:lvl4pPr marL="1600200" indent="-228600" eaLnBrk="0" hangingPunct="0">
                  <a:spcBef>
                    <a:spcPct val="20000"/>
                  </a:spcBef>
                  <a:buClr>
                    <a:schemeClr val="tx2"/>
                  </a:buClr>
                  <a:buFont typeface="Wingdings" pitchFamily="2" charset="2"/>
                  <a:buChar char="§"/>
                  <a:defRPr kumimoji="1" sz="2000">
                    <a:solidFill>
                      <a:schemeClr val="tx1"/>
                    </a:solidFill>
                    <a:latin typeface="Arial Narrow" pitchFamily="34" charset="0"/>
                  </a:defRPr>
                </a:lvl4pPr>
                <a:lvl5pPr marL="2057400" indent="-228600" eaLnBrk="0" hangingPunct="0">
                  <a:spcBef>
                    <a:spcPct val="20000"/>
                  </a:spcBef>
                  <a:buClr>
                    <a:srgbClr val="009900"/>
                  </a:buClr>
                  <a:buSzPct val="90000"/>
                  <a:buFont typeface="Wingdings" pitchFamily="2" charset="2"/>
                  <a:buChar char="§"/>
                  <a:defRPr kumimoji="1" sz="2000">
                    <a:solidFill>
                      <a:srgbClr val="009900"/>
                    </a:solidFill>
                    <a:latin typeface="Arial Narrow" pitchFamily="34" charset="0"/>
                  </a:defRPr>
                </a:lvl5pPr>
                <a:lvl6pPr marL="25146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6pPr>
                <a:lvl7pPr marL="29718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7pPr>
                <a:lvl8pPr marL="34290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8pPr>
                <a:lvl9pPr marL="38862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9pPr>
              </a:lstStyle>
              <a:p>
                <a:pPr eaLnBrk="1" hangingPunct="1">
                  <a:buSzPct val="70000"/>
                  <a:buFont typeface="Wingdings" pitchFamily="2" charset="2"/>
                  <a:buNone/>
                </a:pPr>
                <a:endParaRPr lang="en-US" altLang="en-US" sz="1900" b="0">
                  <a:solidFill>
                    <a:srgbClr val="000099"/>
                  </a:solidFill>
                </a:endParaRPr>
              </a:p>
            </p:txBody>
          </p:sp>
          <p:sp>
            <p:nvSpPr>
              <p:cNvPr id="28704" name="Rectangle 12"/>
              <p:cNvSpPr>
                <a:spLocks noChangeArrowheads="1"/>
              </p:cNvSpPr>
              <p:nvPr/>
            </p:nvSpPr>
            <p:spPr bwMode="auto">
              <a:xfrm>
                <a:off x="432" y="2880"/>
                <a:ext cx="417"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spcBef>
                    <a:spcPct val="20000"/>
                  </a:spcBef>
                  <a:buClr>
                    <a:schemeClr val="tx2"/>
                  </a:buClr>
                  <a:buSzPct val="140000"/>
                  <a:buFont typeface="Wingdings" pitchFamily="2" charset="2"/>
                  <a:buChar char="§"/>
                  <a:defRPr kumimoji="1" sz="3200" b="1">
                    <a:solidFill>
                      <a:schemeClr val="tx1"/>
                    </a:solidFill>
                    <a:latin typeface="Arial Narrow" pitchFamily="34" charset="0"/>
                  </a:defRPr>
                </a:lvl1pPr>
                <a:lvl2pPr marL="742950" indent="-285750" eaLnBrk="0" hangingPunct="0">
                  <a:spcBef>
                    <a:spcPct val="20000"/>
                  </a:spcBef>
                  <a:buClr>
                    <a:srgbClr val="0033CC"/>
                  </a:buClr>
                  <a:buSzPct val="120000"/>
                  <a:buFont typeface="Wingdings" pitchFamily="2" charset="2"/>
                  <a:buChar char="§"/>
                  <a:defRPr kumimoji="1" sz="2800" b="1">
                    <a:solidFill>
                      <a:srgbClr val="0033CC"/>
                    </a:solidFill>
                    <a:latin typeface="Arial Narrow" pitchFamily="34" charset="0"/>
                  </a:defRPr>
                </a:lvl2pPr>
                <a:lvl3pPr marL="1143000" indent="-228600" eaLnBrk="0" hangingPunct="0">
                  <a:spcBef>
                    <a:spcPct val="20000"/>
                  </a:spcBef>
                  <a:buClr>
                    <a:schemeClr val="hlink"/>
                  </a:buClr>
                  <a:buFont typeface="Wingdings" pitchFamily="2" charset="2"/>
                  <a:buChar char="§"/>
                  <a:defRPr kumimoji="1" sz="2400">
                    <a:solidFill>
                      <a:schemeClr val="hlink"/>
                    </a:solidFill>
                    <a:latin typeface="Arial Narrow" pitchFamily="34" charset="0"/>
                  </a:defRPr>
                </a:lvl3pPr>
                <a:lvl4pPr marL="1600200" indent="-228600" eaLnBrk="0" hangingPunct="0">
                  <a:spcBef>
                    <a:spcPct val="20000"/>
                  </a:spcBef>
                  <a:buClr>
                    <a:schemeClr val="tx2"/>
                  </a:buClr>
                  <a:buFont typeface="Wingdings" pitchFamily="2" charset="2"/>
                  <a:buChar char="§"/>
                  <a:defRPr kumimoji="1" sz="2000">
                    <a:solidFill>
                      <a:schemeClr val="tx1"/>
                    </a:solidFill>
                    <a:latin typeface="Arial Narrow" pitchFamily="34" charset="0"/>
                  </a:defRPr>
                </a:lvl4pPr>
                <a:lvl5pPr marL="2057400" indent="-228600" eaLnBrk="0" hangingPunct="0">
                  <a:spcBef>
                    <a:spcPct val="20000"/>
                  </a:spcBef>
                  <a:buClr>
                    <a:srgbClr val="009900"/>
                  </a:buClr>
                  <a:buSzPct val="90000"/>
                  <a:buFont typeface="Wingdings" pitchFamily="2" charset="2"/>
                  <a:buChar char="§"/>
                  <a:defRPr kumimoji="1" sz="2000">
                    <a:solidFill>
                      <a:srgbClr val="009900"/>
                    </a:solidFill>
                    <a:latin typeface="Arial Narrow" pitchFamily="34" charset="0"/>
                  </a:defRPr>
                </a:lvl5pPr>
                <a:lvl6pPr marL="25146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6pPr>
                <a:lvl7pPr marL="29718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7pPr>
                <a:lvl8pPr marL="34290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8pPr>
                <a:lvl9pPr marL="38862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9pPr>
              </a:lstStyle>
              <a:p>
                <a:pPr eaLnBrk="1" hangingPunct="1">
                  <a:buSzPct val="70000"/>
                  <a:buFont typeface="Wingdings" pitchFamily="2" charset="2"/>
                  <a:buNone/>
                </a:pPr>
                <a:r>
                  <a:rPr lang="en-US" altLang="en-US" sz="1900">
                    <a:solidFill>
                      <a:srgbClr val="000099"/>
                    </a:solidFill>
                  </a:rPr>
                  <a:t>…</a:t>
                </a:r>
              </a:p>
            </p:txBody>
          </p:sp>
          <p:sp>
            <p:nvSpPr>
              <p:cNvPr id="28705" name="Rectangle 13"/>
              <p:cNvSpPr>
                <a:spLocks noChangeArrowheads="1"/>
              </p:cNvSpPr>
              <p:nvPr/>
            </p:nvSpPr>
            <p:spPr bwMode="auto">
              <a:xfrm>
                <a:off x="2448" y="2688"/>
                <a:ext cx="1218"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spcBef>
                    <a:spcPct val="20000"/>
                  </a:spcBef>
                  <a:buClr>
                    <a:schemeClr val="tx2"/>
                  </a:buClr>
                  <a:buSzPct val="140000"/>
                  <a:buFont typeface="Wingdings" pitchFamily="2" charset="2"/>
                  <a:buChar char="§"/>
                  <a:defRPr kumimoji="1" sz="3200" b="1">
                    <a:solidFill>
                      <a:schemeClr val="tx1"/>
                    </a:solidFill>
                    <a:latin typeface="Arial Narrow" pitchFamily="34" charset="0"/>
                  </a:defRPr>
                </a:lvl1pPr>
                <a:lvl2pPr marL="742950" indent="-285750" eaLnBrk="0" hangingPunct="0">
                  <a:spcBef>
                    <a:spcPct val="20000"/>
                  </a:spcBef>
                  <a:buClr>
                    <a:srgbClr val="0033CC"/>
                  </a:buClr>
                  <a:buSzPct val="120000"/>
                  <a:buFont typeface="Wingdings" pitchFamily="2" charset="2"/>
                  <a:buChar char="§"/>
                  <a:defRPr kumimoji="1" sz="2800" b="1">
                    <a:solidFill>
                      <a:srgbClr val="0033CC"/>
                    </a:solidFill>
                    <a:latin typeface="Arial Narrow" pitchFamily="34" charset="0"/>
                  </a:defRPr>
                </a:lvl2pPr>
                <a:lvl3pPr marL="1143000" indent="-228600" eaLnBrk="0" hangingPunct="0">
                  <a:spcBef>
                    <a:spcPct val="20000"/>
                  </a:spcBef>
                  <a:buClr>
                    <a:schemeClr val="hlink"/>
                  </a:buClr>
                  <a:buFont typeface="Wingdings" pitchFamily="2" charset="2"/>
                  <a:buChar char="§"/>
                  <a:defRPr kumimoji="1" sz="2400">
                    <a:solidFill>
                      <a:schemeClr val="hlink"/>
                    </a:solidFill>
                    <a:latin typeface="Arial Narrow" pitchFamily="34" charset="0"/>
                  </a:defRPr>
                </a:lvl3pPr>
                <a:lvl4pPr marL="1600200" indent="-228600" eaLnBrk="0" hangingPunct="0">
                  <a:spcBef>
                    <a:spcPct val="20000"/>
                  </a:spcBef>
                  <a:buClr>
                    <a:schemeClr val="tx2"/>
                  </a:buClr>
                  <a:buFont typeface="Wingdings" pitchFamily="2" charset="2"/>
                  <a:buChar char="§"/>
                  <a:defRPr kumimoji="1" sz="2000">
                    <a:solidFill>
                      <a:schemeClr val="tx1"/>
                    </a:solidFill>
                    <a:latin typeface="Arial Narrow" pitchFamily="34" charset="0"/>
                  </a:defRPr>
                </a:lvl4pPr>
                <a:lvl5pPr marL="2057400" indent="-228600" eaLnBrk="0" hangingPunct="0">
                  <a:spcBef>
                    <a:spcPct val="20000"/>
                  </a:spcBef>
                  <a:buClr>
                    <a:srgbClr val="009900"/>
                  </a:buClr>
                  <a:buSzPct val="90000"/>
                  <a:buFont typeface="Wingdings" pitchFamily="2" charset="2"/>
                  <a:buChar char="§"/>
                  <a:defRPr kumimoji="1" sz="2000">
                    <a:solidFill>
                      <a:srgbClr val="009900"/>
                    </a:solidFill>
                    <a:latin typeface="Arial Narrow" pitchFamily="34" charset="0"/>
                  </a:defRPr>
                </a:lvl5pPr>
                <a:lvl6pPr marL="25146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6pPr>
                <a:lvl7pPr marL="29718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7pPr>
                <a:lvl8pPr marL="34290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8pPr>
                <a:lvl9pPr marL="38862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9pPr>
              </a:lstStyle>
              <a:p>
                <a:pPr eaLnBrk="1" hangingPunct="1">
                  <a:buSzPct val="70000"/>
                  <a:buFont typeface="Wingdings" pitchFamily="2" charset="2"/>
                  <a:buNone/>
                </a:pPr>
                <a:r>
                  <a:rPr lang="en-US" altLang="en-US" sz="1900" b="0">
                    <a:solidFill>
                      <a:srgbClr val="000099"/>
                    </a:solidFill>
                  </a:rPr>
                  <a:t>RW, date, etc</a:t>
                </a:r>
              </a:p>
            </p:txBody>
          </p:sp>
          <p:sp>
            <p:nvSpPr>
              <p:cNvPr id="28706" name="Rectangle 14"/>
              <p:cNvSpPr>
                <a:spLocks noChangeArrowheads="1"/>
              </p:cNvSpPr>
              <p:nvPr/>
            </p:nvSpPr>
            <p:spPr bwMode="auto">
              <a:xfrm>
                <a:off x="1248" y="2688"/>
                <a:ext cx="384"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spcBef>
                    <a:spcPct val="20000"/>
                  </a:spcBef>
                  <a:buClr>
                    <a:schemeClr val="tx2"/>
                  </a:buClr>
                  <a:buSzPct val="140000"/>
                  <a:buFont typeface="Wingdings" pitchFamily="2" charset="2"/>
                  <a:buChar char="§"/>
                  <a:defRPr kumimoji="1" sz="3200" b="1">
                    <a:solidFill>
                      <a:schemeClr val="tx1"/>
                    </a:solidFill>
                    <a:latin typeface="Arial Narrow" pitchFamily="34" charset="0"/>
                  </a:defRPr>
                </a:lvl1pPr>
                <a:lvl2pPr marL="742950" indent="-285750" eaLnBrk="0" hangingPunct="0">
                  <a:spcBef>
                    <a:spcPct val="20000"/>
                  </a:spcBef>
                  <a:buClr>
                    <a:srgbClr val="0033CC"/>
                  </a:buClr>
                  <a:buSzPct val="120000"/>
                  <a:buFont typeface="Wingdings" pitchFamily="2" charset="2"/>
                  <a:buChar char="§"/>
                  <a:defRPr kumimoji="1" sz="2800" b="1">
                    <a:solidFill>
                      <a:srgbClr val="0033CC"/>
                    </a:solidFill>
                    <a:latin typeface="Arial Narrow" pitchFamily="34" charset="0"/>
                  </a:defRPr>
                </a:lvl2pPr>
                <a:lvl3pPr marL="1143000" indent="-228600" eaLnBrk="0" hangingPunct="0">
                  <a:spcBef>
                    <a:spcPct val="20000"/>
                  </a:spcBef>
                  <a:buClr>
                    <a:schemeClr val="hlink"/>
                  </a:buClr>
                  <a:buFont typeface="Wingdings" pitchFamily="2" charset="2"/>
                  <a:buChar char="§"/>
                  <a:defRPr kumimoji="1" sz="2400">
                    <a:solidFill>
                      <a:schemeClr val="hlink"/>
                    </a:solidFill>
                    <a:latin typeface="Arial Narrow" pitchFamily="34" charset="0"/>
                  </a:defRPr>
                </a:lvl3pPr>
                <a:lvl4pPr marL="1600200" indent="-228600" eaLnBrk="0" hangingPunct="0">
                  <a:spcBef>
                    <a:spcPct val="20000"/>
                  </a:spcBef>
                  <a:buClr>
                    <a:schemeClr val="tx2"/>
                  </a:buClr>
                  <a:buFont typeface="Wingdings" pitchFamily="2" charset="2"/>
                  <a:buChar char="§"/>
                  <a:defRPr kumimoji="1" sz="2000">
                    <a:solidFill>
                      <a:schemeClr val="tx1"/>
                    </a:solidFill>
                    <a:latin typeface="Arial Narrow" pitchFamily="34" charset="0"/>
                  </a:defRPr>
                </a:lvl4pPr>
                <a:lvl5pPr marL="2057400" indent="-228600" eaLnBrk="0" hangingPunct="0">
                  <a:spcBef>
                    <a:spcPct val="20000"/>
                  </a:spcBef>
                  <a:buClr>
                    <a:srgbClr val="009900"/>
                  </a:buClr>
                  <a:buSzPct val="90000"/>
                  <a:buFont typeface="Wingdings" pitchFamily="2" charset="2"/>
                  <a:buChar char="§"/>
                  <a:defRPr kumimoji="1" sz="2000">
                    <a:solidFill>
                      <a:srgbClr val="009900"/>
                    </a:solidFill>
                    <a:latin typeface="Arial Narrow" pitchFamily="34" charset="0"/>
                  </a:defRPr>
                </a:lvl5pPr>
                <a:lvl6pPr marL="25146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6pPr>
                <a:lvl7pPr marL="29718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7pPr>
                <a:lvl8pPr marL="34290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8pPr>
                <a:lvl9pPr marL="38862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9pPr>
              </a:lstStyle>
              <a:p>
                <a:pPr eaLnBrk="1" hangingPunct="1">
                  <a:buSzPct val="70000"/>
                  <a:buFont typeface="Wingdings" pitchFamily="2" charset="2"/>
                  <a:buNone/>
                </a:pPr>
                <a:r>
                  <a:rPr lang="en-US" altLang="en-US" sz="1900">
                    <a:solidFill>
                      <a:srgbClr val="000099"/>
                    </a:solidFill>
                  </a:rPr>
                  <a:t>100</a:t>
                </a:r>
              </a:p>
            </p:txBody>
          </p:sp>
          <p:sp>
            <p:nvSpPr>
              <p:cNvPr id="28707" name="Rectangle 15"/>
              <p:cNvSpPr>
                <a:spLocks noChangeArrowheads="1"/>
              </p:cNvSpPr>
              <p:nvPr/>
            </p:nvSpPr>
            <p:spPr bwMode="auto">
              <a:xfrm>
                <a:off x="336" y="2688"/>
                <a:ext cx="598"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spcBef>
                    <a:spcPct val="20000"/>
                  </a:spcBef>
                  <a:buClr>
                    <a:schemeClr val="tx2"/>
                  </a:buClr>
                  <a:buSzPct val="140000"/>
                  <a:buFont typeface="Wingdings" pitchFamily="2" charset="2"/>
                  <a:buChar char="§"/>
                  <a:defRPr kumimoji="1" sz="3200" b="1">
                    <a:solidFill>
                      <a:schemeClr val="tx1"/>
                    </a:solidFill>
                    <a:latin typeface="Arial Narrow" pitchFamily="34" charset="0"/>
                  </a:defRPr>
                </a:lvl1pPr>
                <a:lvl2pPr marL="742950" indent="-285750" eaLnBrk="0" hangingPunct="0">
                  <a:spcBef>
                    <a:spcPct val="20000"/>
                  </a:spcBef>
                  <a:buClr>
                    <a:srgbClr val="0033CC"/>
                  </a:buClr>
                  <a:buSzPct val="120000"/>
                  <a:buFont typeface="Wingdings" pitchFamily="2" charset="2"/>
                  <a:buChar char="§"/>
                  <a:defRPr kumimoji="1" sz="2800" b="1">
                    <a:solidFill>
                      <a:srgbClr val="0033CC"/>
                    </a:solidFill>
                    <a:latin typeface="Arial Narrow" pitchFamily="34" charset="0"/>
                  </a:defRPr>
                </a:lvl2pPr>
                <a:lvl3pPr marL="1143000" indent="-228600" eaLnBrk="0" hangingPunct="0">
                  <a:spcBef>
                    <a:spcPct val="20000"/>
                  </a:spcBef>
                  <a:buClr>
                    <a:schemeClr val="hlink"/>
                  </a:buClr>
                  <a:buFont typeface="Wingdings" pitchFamily="2" charset="2"/>
                  <a:buChar char="§"/>
                  <a:defRPr kumimoji="1" sz="2400">
                    <a:solidFill>
                      <a:schemeClr val="hlink"/>
                    </a:solidFill>
                    <a:latin typeface="Arial Narrow" pitchFamily="34" charset="0"/>
                  </a:defRPr>
                </a:lvl3pPr>
                <a:lvl4pPr marL="1600200" indent="-228600" eaLnBrk="0" hangingPunct="0">
                  <a:spcBef>
                    <a:spcPct val="20000"/>
                  </a:spcBef>
                  <a:buClr>
                    <a:schemeClr val="tx2"/>
                  </a:buClr>
                  <a:buFont typeface="Wingdings" pitchFamily="2" charset="2"/>
                  <a:buChar char="§"/>
                  <a:defRPr kumimoji="1" sz="2000">
                    <a:solidFill>
                      <a:schemeClr val="tx1"/>
                    </a:solidFill>
                    <a:latin typeface="Arial Narrow" pitchFamily="34" charset="0"/>
                  </a:defRPr>
                </a:lvl4pPr>
                <a:lvl5pPr marL="2057400" indent="-228600" eaLnBrk="0" hangingPunct="0">
                  <a:spcBef>
                    <a:spcPct val="20000"/>
                  </a:spcBef>
                  <a:buClr>
                    <a:srgbClr val="009900"/>
                  </a:buClr>
                  <a:buSzPct val="90000"/>
                  <a:buFont typeface="Wingdings" pitchFamily="2" charset="2"/>
                  <a:buChar char="§"/>
                  <a:defRPr kumimoji="1" sz="2000">
                    <a:solidFill>
                      <a:srgbClr val="009900"/>
                    </a:solidFill>
                    <a:latin typeface="Arial Narrow" pitchFamily="34" charset="0"/>
                  </a:defRPr>
                </a:lvl5pPr>
                <a:lvl6pPr marL="25146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6pPr>
                <a:lvl7pPr marL="29718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7pPr>
                <a:lvl8pPr marL="34290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8pPr>
                <a:lvl9pPr marL="38862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9pPr>
              </a:lstStyle>
              <a:p>
                <a:pPr eaLnBrk="1" hangingPunct="1">
                  <a:buSzPct val="70000"/>
                  <a:buFont typeface="Wingdings" pitchFamily="2" charset="2"/>
                  <a:buNone/>
                </a:pPr>
                <a:r>
                  <a:rPr lang="en-US" altLang="en-US" sz="1900" b="0">
                    <a:solidFill>
                      <a:srgbClr val="000099"/>
                    </a:solidFill>
                  </a:rPr>
                  <a:t>File 2</a:t>
                </a:r>
              </a:p>
            </p:txBody>
          </p:sp>
          <p:sp>
            <p:nvSpPr>
              <p:cNvPr id="28708" name="Rectangle 16"/>
              <p:cNvSpPr>
                <a:spLocks noChangeArrowheads="1"/>
              </p:cNvSpPr>
              <p:nvPr/>
            </p:nvSpPr>
            <p:spPr bwMode="auto">
              <a:xfrm>
                <a:off x="2448" y="2448"/>
                <a:ext cx="1314"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spcBef>
                    <a:spcPct val="20000"/>
                  </a:spcBef>
                  <a:buClr>
                    <a:schemeClr val="tx2"/>
                  </a:buClr>
                  <a:buSzPct val="140000"/>
                  <a:buFont typeface="Wingdings" pitchFamily="2" charset="2"/>
                  <a:buChar char="§"/>
                  <a:defRPr kumimoji="1" sz="3200" b="1">
                    <a:solidFill>
                      <a:schemeClr val="tx1"/>
                    </a:solidFill>
                    <a:latin typeface="Arial Narrow" pitchFamily="34" charset="0"/>
                  </a:defRPr>
                </a:lvl1pPr>
                <a:lvl2pPr marL="742950" indent="-285750" eaLnBrk="0" hangingPunct="0">
                  <a:spcBef>
                    <a:spcPct val="20000"/>
                  </a:spcBef>
                  <a:buClr>
                    <a:srgbClr val="0033CC"/>
                  </a:buClr>
                  <a:buSzPct val="120000"/>
                  <a:buFont typeface="Wingdings" pitchFamily="2" charset="2"/>
                  <a:buChar char="§"/>
                  <a:defRPr kumimoji="1" sz="2800" b="1">
                    <a:solidFill>
                      <a:srgbClr val="0033CC"/>
                    </a:solidFill>
                    <a:latin typeface="Arial Narrow" pitchFamily="34" charset="0"/>
                  </a:defRPr>
                </a:lvl2pPr>
                <a:lvl3pPr marL="1143000" indent="-228600" eaLnBrk="0" hangingPunct="0">
                  <a:spcBef>
                    <a:spcPct val="20000"/>
                  </a:spcBef>
                  <a:buClr>
                    <a:schemeClr val="hlink"/>
                  </a:buClr>
                  <a:buFont typeface="Wingdings" pitchFamily="2" charset="2"/>
                  <a:buChar char="§"/>
                  <a:defRPr kumimoji="1" sz="2400">
                    <a:solidFill>
                      <a:schemeClr val="hlink"/>
                    </a:solidFill>
                    <a:latin typeface="Arial Narrow" pitchFamily="34" charset="0"/>
                  </a:defRPr>
                </a:lvl3pPr>
                <a:lvl4pPr marL="1600200" indent="-228600" eaLnBrk="0" hangingPunct="0">
                  <a:spcBef>
                    <a:spcPct val="20000"/>
                  </a:spcBef>
                  <a:buClr>
                    <a:schemeClr val="tx2"/>
                  </a:buClr>
                  <a:buFont typeface="Wingdings" pitchFamily="2" charset="2"/>
                  <a:buChar char="§"/>
                  <a:defRPr kumimoji="1" sz="2000">
                    <a:solidFill>
                      <a:schemeClr val="tx1"/>
                    </a:solidFill>
                    <a:latin typeface="Arial Narrow" pitchFamily="34" charset="0"/>
                  </a:defRPr>
                </a:lvl4pPr>
                <a:lvl5pPr marL="2057400" indent="-228600" eaLnBrk="0" hangingPunct="0">
                  <a:spcBef>
                    <a:spcPct val="20000"/>
                  </a:spcBef>
                  <a:buClr>
                    <a:srgbClr val="009900"/>
                  </a:buClr>
                  <a:buSzPct val="90000"/>
                  <a:buFont typeface="Wingdings" pitchFamily="2" charset="2"/>
                  <a:buChar char="§"/>
                  <a:defRPr kumimoji="1" sz="2000">
                    <a:solidFill>
                      <a:srgbClr val="009900"/>
                    </a:solidFill>
                    <a:latin typeface="Arial Narrow" pitchFamily="34" charset="0"/>
                  </a:defRPr>
                </a:lvl5pPr>
                <a:lvl6pPr marL="25146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6pPr>
                <a:lvl7pPr marL="29718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7pPr>
                <a:lvl8pPr marL="34290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8pPr>
                <a:lvl9pPr marL="38862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9pPr>
              </a:lstStyle>
              <a:p>
                <a:pPr eaLnBrk="1" hangingPunct="1">
                  <a:buSzPct val="70000"/>
                  <a:buFont typeface="Wingdings" pitchFamily="2" charset="2"/>
                  <a:buNone/>
                </a:pPr>
                <a:r>
                  <a:rPr lang="en-US" altLang="en-US" sz="1900">
                    <a:solidFill>
                      <a:srgbClr val="FF3300"/>
                    </a:solidFill>
                  </a:rPr>
                  <a:t>RWX, date, etc</a:t>
                </a:r>
              </a:p>
            </p:txBody>
          </p:sp>
          <p:sp>
            <p:nvSpPr>
              <p:cNvPr id="28709" name="Rectangle 17"/>
              <p:cNvSpPr>
                <a:spLocks noChangeArrowheads="1"/>
              </p:cNvSpPr>
              <p:nvPr/>
            </p:nvSpPr>
            <p:spPr bwMode="auto">
              <a:xfrm>
                <a:off x="1200" y="2448"/>
                <a:ext cx="528"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spcBef>
                    <a:spcPct val="20000"/>
                  </a:spcBef>
                  <a:buClr>
                    <a:schemeClr val="tx2"/>
                  </a:buClr>
                  <a:buSzPct val="140000"/>
                  <a:buFont typeface="Wingdings" pitchFamily="2" charset="2"/>
                  <a:buChar char="§"/>
                  <a:defRPr kumimoji="1" sz="3200" b="1">
                    <a:solidFill>
                      <a:schemeClr val="tx1"/>
                    </a:solidFill>
                    <a:latin typeface="Arial Narrow" pitchFamily="34" charset="0"/>
                  </a:defRPr>
                </a:lvl1pPr>
                <a:lvl2pPr marL="742950" indent="-285750" eaLnBrk="0" hangingPunct="0">
                  <a:spcBef>
                    <a:spcPct val="20000"/>
                  </a:spcBef>
                  <a:buClr>
                    <a:srgbClr val="0033CC"/>
                  </a:buClr>
                  <a:buSzPct val="120000"/>
                  <a:buFont typeface="Wingdings" pitchFamily="2" charset="2"/>
                  <a:buChar char="§"/>
                  <a:defRPr kumimoji="1" sz="2800" b="1">
                    <a:solidFill>
                      <a:srgbClr val="0033CC"/>
                    </a:solidFill>
                    <a:latin typeface="Arial Narrow" pitchFamily="34" charset="0"/>
                  </a:defRPr>
                </a:lvl2pPr>
                <a:lvl3pPr marL="1143000" indent="-228600" eaLnBrk="0" hangingPunct="0">
                  <a:spcBef>
                    <a:spcPct val="20000"/>
                  </a:spcBef>
                  <a:buClr>
                    <a:schemeClr val="hlink"/>
                  </a:buClr>
                  <a:buFont typeface="Wingdings" pitchFamily="2" charset="2"/>
                  <a:buChar char="§"/>
                  <a:defRPr kumimoji="1" sz="2400">
                    <a:solidFill>
                      <a:schemeClr val="hlink"/>
                    </a:solidFill>
                    <a:latin typeface="Arial Narrow" pitchFamily="34" charset="0"/>
                  </a:defRPr>
                </a:lvl3pPr>
                <a:lvl4pPr marL="1600200" indent="-228600" eaLnBrk="0" hangingPunct="0">
                  <a:spcBef>
                    <a:spcPct val="20000"/>
                  </a:spcBef>
                  <a:buClr>
                    <a:schemeClr val="tx2"/>
                  </a:buClr>
                  <a:buFont typeface="Wingdings" pitchFamily="2" charset="2"/>
                  <a:buChar char="§"/>
                  <a:defRPr kumimoji="1" sz="2000">
                    <a:solidFill>
                      <a:schemeClr val="tx1"/>
                    </a:solidFill>
                    <a:latin typeface="Arial Narrow" pitchFamily="34" charset="0"/>
                  </a:defRPr>
                </a:lvl4pPr>
                <a:lvl5pPr marL="2057400" indent="-228600" eaLnBrk="0" hangingPunct="0">
                  <a:spcBef>
                    <a:spcPct val="20000"/>
                  </a:spcBef>
                  <a:buClr>
                    <a:srgbClr val="009900"/>
                  </a:buClr>
                  <a:buSzPct val="90000"/>
                  <a:buFont typeface="Wingdings" pitchFamily="2" charset="2"/>
                  <a:buChar char="§"/>
                  <a:defRPr kumimoji="1" sz="2000">
                    <a:solidFill>
                      <a:srgbClr val="009900"/>
                    </a:solidFill>
                    <a:latin typeface="Arial Narrow" pitchFamily="34" charset="0"/>
                  </a:defRPr>
                </a:lvl5pPr>
                <a:lvl6pPr marL="25146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6pPr>
                <a:lvl7pPr marL="29718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7pPr>
                <a:lvl8pPr marL="34290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8pPr>
                <a:lvl9pPr marL="38862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9pPr>
              </a:lstStyle>
              <a:p>
                <a:pPr eaLnBrk="1" hangingPunct="1">
                  <a:buSzPct val="70000"/>
                  <a:buFont typeface="Wingdings" pitchFamily="2" charset="2"/>
                  <a:buNone/>
                </a:pPr>
                <a:r>
                  <a:rPr lang="en-US" altLang="en-US" sz="1900">
                    <a:solidFill>
                      <a:srgbClr val="FF3300"/>
                    </a:solidFill>
                  </a:rPr>
                  <a:t>    2</a:t>
                </a:r>
              </a:p>
            </p:txBody>
          </p:sp>
          <p:sp>
            <p:nvSpPr>
              <p:cNvPr id="28710" name="Rectangle 18"/>
              <p:cNvSpPr>
                <a:spLocks noChangeArrowheads="1"/>
              </p:cNvSpPr>
              <p:nvPr/>
            </p:nvSpPr>
            <p:spPr bwMode="auto">
              <a:xfrm>
                <a:off x="351" y="2457"/>
                <a:ext cx="598"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spcBef>
                    <a:spcPct val="20000"/>
                  </a:spcBef>
                  <a:buClr>
                    <a:schemeClr val="tx2"/>
                  </a:buClr>
                  <a:buSzPct val="140000"/>
                  <a:buFont typeface="Wingdings" pitchFamily="2" charset="2"/>
                  <a:buChar char="§"/>
                  <a:defRPr kumimoji="1" sz="3200" b="1">
                    <a:solidFill>
                      <a:schemeClr val="tx1"/>
                    </a:solidFill>
                    <a:latin typeface="Arial Narrow" pitchFamily="34" charset="0"/>
                  </a:defRPr>
                </a:lvl1pPr>
                <a:lvl2pPr marL="742950" indent="-285750" eaLnBrk="0" hangingPunct="0">
                  <a:spcBef>
                    <a:spcPct val="20000"/>
                  </a:spcBef>
                  <a:buClr>
                    <a:srgbClr val="0033CC"/>
                  </a:buClr>
                  <a:buSzPct val="120000"/>
                  <a:buFont typeface="Wingdings" pitchFamily="2" charset="2"/>
                  <a:buChar char="§"/>
                  <a:defRPr kumimoji="1" sz="2800" b="1">
                    <a:solidFill>
                      <a:srgbClr val="0033CC"/>
                    </a:solidFill>
                    <a:latin typeface="Arial Narrow" pitchFamily="34" charset="0"/>
                  </a:defRPr>
                </a:lvl2pPr>
                <a:lvl3pPr marL="1143000" indent="-228600" eaLnBrk="0" hangingPunct="0">
                  <a:spcBef>
                    <a:spcPct val="20000"/>
                  </a:spcBef>
                  <a:buClr>
                    <a:schemeClr val="hlink"/>
                  </a:buClr>
                  <a:buFont typeface="Wingdings" pitchFamily="2" charset="2"/>
                  <a:buChar char="§"/>
                  <a:defRPr kumimoji="1" sz="2400">
                    <a:solidFill>
                      <a:schemeClr val="hlink"/>
                    </a:solidFill>
                    <a:latin typeface="Arial Narrow" pitchFamily="34" charset="0"/>
                  </a:defRPr>
                </a:lvl3pPr>
                <a:lvl4pPr marL="1600200" indent="-228600" eaLnBrk="0" hangingPunct="0">
                  <a:spcBef>
                    <a:spcPct val="20000"/>
                  </a:spcBef>
                  <a:buClr>
                    <a:schemeClr val="tx2"/>
                  </a:buClr>
                  <a:buFont typeface="Wingdings" pitchFamily="2" charset="2"/>
                  <a:buChar char="§"/>
                  <a:defRPr kumimoji="1" sz="2000">
                    <a:solidFill>
                      <a:schemeClr val="tx1"/>
                    </a:solidFill>
                    <a:latin typeface="Arial Narrow" pitchFamily="34" charset="0"/>
                  </a:defRPr>
                </a:lvl4pPr>
                <a:lvl5pPr marL="2057400" indent="-228600" eaLnBrk="0" hangingPunct="0">
                  <a:spcBef>
                    <a:spcPct val="20000"/>
                  </a:spcBef>
                  <a:buClr>
                    <a:srgbClr val="009900"/>
                  </a:buClr>
                  <a:buSzPct val="90000"/>
                  <a:buFont typeface="Wingdings" pitchFamily="2" charset="2"/>
                  <a:buChar char="§"/>
                  <a:defRPr kumimoji="1" sz="2000">
                    <a:solidFill>
                      <a:srgbClr val="009900"/>
                    </a:solidFill>
                    <a:latin typeface="Arial Narrow" pitchFamily="34" charset="0"/>
                  </a:defRPr>
                </a:lvl5pPr>
                <a:lvl6pPr marL="25146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6pPr>
                <a:lvl7pPr marL="29718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7pPr>
                <a:lvl8pPr marL="34290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8pPr>
                <a:lvl9pPr marL="38862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9pPr>
              </a:lstStyle>
              <a:p>
                <a:pPr eaLnBrk="1" hangingPunct="1">
                  <a:buSzPct val="70000"/>
                  <a:buFont typeface="Wingdings" pitchFamily="2" charset="2"/>
                  <a:buNone/>
                </a:pPr>
                <a:r>
                  <a:rPr lang="en-US" altLang="en-US" sz="1900">
                    <a:solidFill>
                      <a:srgbClr val="FF3300"/>
                    </a:solidFill>
                  </a:rPr>
                  <a:t>File1</a:t>
                </a:r>
              </a:p>
            </p:txBody>
          </p:sp>
          <p:sp>
            <p:nvSpPr>
              <p:cNvPr id="28711" name="Rectangle 19"/>
              <p:cNvSpPr>
                <a:spLocks noChangeArrowheads="1"/>
              </p:cNvSpPr>
              <p:nvPr/>
            </p:nvSpPr>
            <p:spPr bwMode="auto">
              <a:xfrm>
                <a:off x="2544" y="2208"/>
                <a:ext cx="1152"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spcBef>
                    <a:spcPct val="20000"/>
                  </a:spcBef>
                  <a:buClr>
                    <a:schemeClr val="tx2"/>
                  </a:buClr>
                  <a:buSzPct val="140000"/>
                  <a:buFont typeface="Wingdings" pitchFamily="2" charset="2"/>
                  <a:buChar char="§"/>
                  <a:defRPr kumimoji="1" sz="3200" b="1">
                    <a:solidFill>
                      <a:schemeClr val="tx1"/>
                    </a:solidFill>
                    <a:latin typeface="Arial Narrow" pitchFamily="34" charset="0"/>
                  </a:defRPr>
                </a:lvl1pPr>
                <a:lvl2pPr marL="742950" indent="-285750" eaLnBrk="0" hangingPunct="0">
                  <a:spcBef>
                    <a:spcPct val="20000"/>
                  </a:spcBef>
                  <a:buClr>
                    <a:srgbClr val="0033CC"/>
                  </a:buClr>
                  <a:buSzPct val="120000"/>
                  <a:buFont typeface="Wingdings" pitchFamily="2" charset="2"/>
                  <a:buChar char="§"/>
                  <a:defRPr kumimoji="1" sz="2800" b="1">
                    <a:solidFill>
                      <a:srgbClr val="0033CC"/>
                    </a:solidFill>
                    <a:latin typeface="Arial Narrow" pitchFamily="34" charset="0"/>
                  </a:defRPr>
                </a:lvl2pPr>
                <a:lvl3pPr marL="1143000" indent="-228600" eaLnBrk="0" hangingPunct="0">
                  <a:spcBef>
                    <a:spcPct val="20000"/>
                  </a:spcBef>
                  <a:buClr>
                    <a:schemeClr val="hlink"/>
                  </a:buClr>
                  <a:buFont typeface="Wingdings" pitchFamily="2" charset="2"/>
                  <a:buChar char="§"/>
                  <a:defRPr kumimoji="1" sz="2400">
                    <a:solidFill>
                      <a:schemeClr val="hlink"/>
                    </a:solidFill>
                    <a:latin typeface="Arial Narrow" pitchFamily="34" charset="0"/>
                  </a:defRPr>
                </a:lvl3pPr>
                <a:lvl4pPr marL="1600200" indent="-228600" eaLnBrk="0" hangingPunct="0">
                  <a:spcBef>
                    <a:spcPct val="20000"/>
                  </a:spcBef>
                  <a:buClr>
                    <a:schemeClr val="tx2"/>
                  </a:buClr>
                  <a:buFont typeface="Wingdings" pitchFamily="2" charset="2"/>
                  <a:buChar char="§"/>
                  <a:defRPr kumimoji="1" sz="2000">
                    <a:solidFill>
                      <a:schemeClr val="tx1"/>
                    </a:solidFill>
                    <a:latin typeface="Arial Narrow" pitchFamily="34" charset="0"/>
                  </a:defRPr>
                </a:lvl4pPr>
                <a:lvl5pPr marL="2057400" indent="-228600" eaLnBrk="0" hangingPunct="0">
                  <a:spcBef>
                    <a:spcPct val="20000"/>
                  </a:spcBef>
                  <a:buClr>
                    <a:srgbClr val="009900"/>
                  </a:buClr>
                  <a:buSzPct val="90000"/>
                  <a:buFont typeface="Wingdings" pitchFamily="2" charset="2"/>
                  <a:buChar char="§"/>
                  <a:defRPr kumimoji="1" sz="2000">
                    <a:solidFill>
                      <a:srgbClr val="009900"/>
                    </a:solidFill>
                    <a:latin typeface="Arial Narrow" pitchFamily="34" charset="0"/>
                  </a:defRPr>
                </a:lvl5pPr>
                <a:lvl6pPr marL="25146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6pPr>
                <a:lvl7pPr marL="29718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7pPr>
                <a:lvl8pPr marL="34290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8pPr>
                <a:lvl9pPr marL="38862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9pPr>
              </a:lstStyle>
              <a:p>
                <a:pPr eaLnBrk="1" hangingPunct="1">
                  <a:buSzPct val="70000"/>
                  <a:buFont typeface="Wingdings" pitchFamily="2" charset="2"/>
                  <a:buNone/>
                </a:pPr>
                <a:r>
                  <a:rPr lang="en-US" altLang="en-US" sz="1400">
                    <a:solidFill>
                      <a:srgbClr val="000099"/>
                    </a:solidFill>
                  </a:rPr>
                  <a:t>Other Attributes</a:t>
                </a:r>
              </a:p>
            </p:txBody>
          </p:sp>
          <p:sp>
            <p:nvSpPr>
              <p:cNvPr id="28712" name="Rectangle 20"/>
              <p:cNvSpPr>
                <a:spLocks noChangeArrowheads="1"/>
              </p:cNvSpPr>
              <p:nvPr/>
            </p:nvSpPr>
            <p:spPr bwMode="auto">
              <a:xfrm>
                <a:off x="949" y="2208"/>
                <a:ext cx="1355"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spcBef>
                    <a:spcPct val="20000"/>
                  </a:spcBef>
                  <a:buClr>
                    <a:schemeClr val="tx2"/>
                  </a:buClr>
                  <a:buSzPct val="140000"/>
                  <a:buFont typeface="Wingdings" pitchFamily="2" charset="2"/>
                  <a:buChar char="§"/>
                  <a:defRPr kumimoji="1" sz="3200" b="1">
                    <a:solidFill>
                      <a:schemeClr val="tx1"/>
                    </a:solidFill>
                    <a:latin typeface="Arial Narrow" pitchFamily="34" charset="0"/>
                  </a:defRPr>
                </a:lvl1pPr>
                <a:lvl2pPr marL="742950" indent="-285750" eaLnBrk="0" hangingPunct="0">
                  <a:spcBef>
                    <a:spcPct val="20000"/>
                  </a:spcBef>
                  <a:buClr>
                    <a:srgbClr val="0033CC"/>
                  </a:buClr>
                  <a:buSzPct val="120000"/>
                  <a:buFont typeface="Wingdings" pitchFamily="2" charset="2"/>
                  <a:buChar char="§"/>
                  <a:defRPr kumimoji="1" sz="2800" b="1">
                    <a:solidFill>
                      <a:srgbClr val="0033CC"/>
                    </a:solidFill>
                    <a:latin typeface="Arial Narrow" pitchFamily="34" charset="0"/>
                  </a:defRPr>
                </a:lvl2pPr>
                <a:lvl3pPr marL="1143000" indent="-228600" eaLnBrk="0" hangingPunct="0">
                  <a:spcBef>
                    <a:spcPct val="20000"/>
                  </a:spcBef>
                  <a:buClr>
                    <a:schemeClr val="hlink"/>
                  </a:buClr>
                  <a:buFont typeface="Wingdings" pitchFamily="2" charset="2"/>
                  <a:buChar char="§"/>
                  <a:defRPr kumimoji="1" sz="2400">
                    <a:solidFill>
                      <a:schemeClr val="hlink"/>
                    </a:solidFill>
                    <a:latin typeface="Arial Narrow" pitchFamily="34" charset="0"/>
                  </a:defRPr>
                </a:lvl3pPr>
                <a:lvl4pPr marL="1600200" indent="-228600" eaLnBrk="0" hangingPunct="0">
                  <a:spcBef>
                    <a:spcPct val="20000"/>
                  </a:spcBef>
                  <a:buClr>
                    <a:schemeClr val="tx2"/>
                  </a:buClr>
                  <a:buFont typeface="Wingdings" pitchFamily="2" charset="2"/>
                  <a:buChar char="§"/>
                  <a:defRPr kumimoji="1" sz="2000">
                    <a:solidFill>
                      <a:schemeClr val="tx1"/>
                    </a:solidFill>
                    <a:latin typeface="Arial Narrow" pitchFamily="34" charset="0"/>
                  </a:defRPr>
                </a:lvl4pPr>
                <a:lvl5pPr marL="2057400" indent="-228600" eaLnBrk="0" hangingPunct="0">
                  <a:spcBef>
                    <a:spcPct val="20000"/>
                  </a:spcBef>
                  <a:buClr>
                    <a:srgbClr val="009900"/>
                  </a:buClr>
                  <a:buSzPct val="90000"/>
                  <a:buFont typeface="Wingdings" pitchFamily="2" charset="2"/>
                  <a:buChar char="§"/>
                  <a:defRPr kumimoji="1" sz="2000">
                    <a:solidFill>
                      <a:srgbClr val="009900"/>
                    </a:solidFill>
                    <a:latin typeface="Arial Narrow" pitchFamily="34" charset="0"/>
                  </a:defRPr>
                </a:lvl5pPr>
                <a:lvl6pPr marL="25146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6pPr>
                <a:lvl7pPr marL="29718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7pPr>
                <a:lvl8pPr marL="34290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8pPr>
                <a:lvl9pPr marL="38862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9pPr>
              </a:lstStyle>
              <a:p>
                <a:pPr eaLnBrk="1" hangingPunct="1">
                  <a:buSzPct val="70000"/>
                  <a:buFont typeface="Wingdings" pitchFamily="2" charset="2"/>
                  <a:buNone/>
                </a:pPr>
                <a:r>
                  <a:rPr lang="en-US" altLang="en-US" sz="1400">
                    <a:solidFill>
                      <a:srgbClr val="000099"/>
                    </a:solidFill>
                  </a:rPr>
                  <a:t>Pointer   to 1st Cluster</a:t>
                </a:r>
              </a:p>
            </p:txBody>
          </p:sp>
          <p:sp>
            <p:nvSpPr>
              <p:cNvPr id="28713" name="Rectangle 21"/>
              <p:cNvSpPr>
                <a:spLocks noChangeArrowheads="1"/>
              </p:cNvSpPr>
              <p:nvPr/>
            </p:nvSpPr>
            <p:spPr bwMode="auto">
              <a:xfrm>
                <a:off x="351" y="2208"/>
                <a:ext cx="598"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spcBef>
                    <a:spcPct val="20000"/>
                  </a:spcBef>
                  <a:buClr>
                    <a:schemeClr val="tx2"/>
                  </a:buClr>
                  <a:buSzPct val="140000"/>
                  <a:buFont typeface="Wingdings" pitchFamily="2" charset="2"/>
                  <a:buChar char="§"/>
                  <a:defRPr kumimoji="1" sz="3200" b="1">
                    <a:solidFill>
                      <a:schemeClr val="tx1"/>
                    </a:solidFill>
                    <a:latin typeface="Arial Narrow" pitchFamily="34" charset="0"/>
                  </a:defRPr>
                </a:lvl1pPr>
                <a:lvl2pPr marL="742950" indent="-285750" eaLnBrk="0" hangingPunct="0">
                  <a:spcBef>
                    <a:spcPct val="20000"/>
                  </a:spcBef>
                  <a:buClr>
                    <a:srgbClr val="0033CC"/>
                  </a:buClr>
                  <a:buSzPct val="120000"/>
                  <a:buFont typeface="Wingdings" pitchFamily="2" charset="2"/>
                  <a:buChar char="§"/>
                  <a:defRPr kumimoji="1" sz="2800" b="1">
                    <a:solidFill>
                      <a:srgbClr val="0033CC"/>
                    </a:solidFill>
                    <a:latin typeface="Arial Narrow" pitchFamily="34" charset="0"/>
                  </a:defRPr>
                </a:lvl2pPr>
                <a:lvl3pPr marL="1143000" indent="-228600" eaLnBrk="0" hangingPunct="0">
                  <a:spcBef>
                    <a:spcPct val="20000"/>
                  </a:spcBef>
                  <a:buClr>
                    <a:schemeClr val="hlink"/>
                  </a:buClr>
                  <a:buFont typeface="Wingdings" pitchFamily="2" charset="2"/>
                  <a:buChar char="§"/>
                  <a:defRPr kumimoji="1" sz="2400">
                    <a:solidFill>
                      <a:schemeClr val="hlink"/>
                    </a:solidFill>
                    <a:latin typeface="Arial Narrow" pitchFamily="34" charset="0"/>
                  </a:defRPr>
                </a:lvl3pPr>
                <a:lvl4pPr marL="1600200" indent="-228600" eaLnBrk="0" hangingPunct="0">
                  <a:spcBef>
                    <a:spcPct val="20000"/>
                  </a:spcBef>
                  <a:buClr>
                    <a:schemeClr val="tx2"/>
                  </a:buClr>
                  <a:buFont typeface="Wingdings" pitchFamily="2" charset="2"/>
                  <a:buChar char="§"/>
                  <a:defRPr kumimoji="1" sz="2000">
                    <a:solidFill>
                      <a:schemeClr val="tx1"/>
                    </a:solidFill>
                    <a:latin typeface="Arial Narrow" pitchFamily="34" charset="0"/>
                  </a:defRPr>
                </a:lvl4pPr>
                <a:lvl5pPr marL="2057400" indent="-228600" eaLnBrk="0" hangingPunct="0">
                  <a:spcBef>
                    <a:spcPct val="20000"/>
                  </a:spcBef>
                  <a:buClr>
                    <a:srgbClr val="009900"/>
                  </a:buClr>
                  <a:buSzPct val="90000"/>
                  <a:buFont typeface="Wingdings" pitchFamily="2" charset="2"/>
                  <a:buChar char="§"/>
                  <a:defRPr kumimoji="1" sz="2000">
                    <a:solidFill>
                      <a:srgbClr val="009900"/>
                    </a:solidFill>
                    <a:latin typeface="Arial Narrow" pitchFamily="34" charset="0"/>
                  </a:defRPr>
                </a:lvl5pPr>
                <a:lvl6pPr marL="25146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6pPr>
                <a:lvl7pPr marL="29718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7pPr>
                <a:lvl8pPr marL="34290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8pPr>
                <a:lvl9pPr marL="38862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9pPr>
              </a:lstStyle>
              <a:p>
                <a:pPr eaLnBrk="1" hangingPunct="1">
                  <a:buSzPct val="70000"/>
                  <a:buFont typeface="Wingdings" pitchFamily="2" charset="2"/>
                  <a:buNone/>
                </a:pPr>
                <a:r>
                  <a:rPr lang="en-US" altLang="en-US" sz="1400">
                    <a:solidFill>
                      <a:srgbClr val="000099"/>
                    </a:solidFill>
                  </a:rPr>
                  <a:t>Name</a:t>
                </a:r>
              </a:p>
            </p:txBody>
          </p:sp>
          <p:sp>
            <p:nvSpPr>
              <p:cNvPr id="28714" name="Line 22"/>
              <p:cNvSpPr>
                <a:spLocks noChangeShapeType="1"/>
              </p:cNvSpPr>
              <p:nvPr/>
            </p:nvSpPr>
            <p:spPr bwMode="auto">
              <a:xfrm>
                <a:off x="351" y="2208"/>
                <a:ext cx="3489"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nchor="b"/>
              <a:lstStyle/>
              <a:p>
                <a:endParaRPr lang="en-US"/>
              </a:p>
            </p:txBody>
          </p:sp>
          <p:sp>
            <p:nvSpPr>
              <p:cNvPr id="28715" name="Line 23"/>
              <p:cNvSpPr>
                <a:spLocks noChangeShapeType="1"/>
              </p:cNvSpPr>
              <p:nvPr/>
            </p:nvSpPr>
            <p:spPr bwMode="auto">
              <a:xfrm>
                <a:off x="351" y="2448"/>
                <a:ext cx="3441"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b"/>
              <a:lstStyle/>
              <a:p>
                <a:endParaRPr lang="en-US"/>
              </a:p>
            </p:txBody>
          </p:sp>
          <p:sp>
            <p:nvSpPr>
              <p:cNvPr id="28716" name="Line 24"/>
              <p:cNvSpPr>
                <a:spLocks noChangeShapeType="1"/>
              </p:cNvSpPr>
              <p:nvPr/>
            </p:nvSpPr>
            <p:spPr bwMode="auto">
              <a:xfrm>
                <a:off x="347" y="2680"/>
                <a:ext cx="3445" cy="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b"/>
              <a:lstStyle/>
              <a:p>
                <a:endParaRPr lang="en-US"/>
              </a:p>
            </p:txBody>
          </p:sp>
          <p:sp>
            <p:nvSpPr>
              <p:cNvPr id="28717" name="Line 25"/>
              <p:cNvSpPr>
                <a:spLocks noChangeShapeType="1"/>
              </p:cNvSpPr>
              <p:nvPr/>
            </p:nvSpPr>
            <p:spPr bwMode="auto">
              <a:xfrm>
                <a:off x="336" y="2928"/>
                <a:ext cx="345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b"/>
              <a:lstStyle/>
              <a:p>
                <a:endParaRPr lang="en-US"/>
              </a:p>
            </p:txBody>
          </p:sp>
          <p:sp>
            <p:nvSpPr>
              <p:cNvPr id="28718" name="Line 26"/>
              <p:cNvSpPr>
                <a:spLocks noChangeShapeType="1"/>
              </p:cNvSpPr>
              <p:nvPr/>
            </p:nvSpPr>
            <p:spPr bwMode="auto">
              <a:xfrm>
                <a:off x="336" y="3168"/>
                <a:ext cx="350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b"/>
              <a:lstStyle/>
              <a:p>
                <a:endParaRPr lang="en-US"/>
              </a:p>
            </p:txBody>
          </p:sp>
          <p:sp>
            <p:nvSpPr>
              <p:cNvPr id="28719" name="Line 27"/>
              <p:cNvSpPr>
                <a:spLocks noChangeShapeType="1"/>
              </p:cNvSpPr>
              <p:nvPr/>
            </p:nvSpPr>
            <p:spPr bwMode="auto">
              <a:xfrm>
                <a:off x="336" y="3456"/>
                <a:ext cx="3504"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nchor="b"/>
              <a:lstStyle/>
              <a:p>
                <a:endParaRPr lang="en-US"/>
              </a:p>
            </p:txBody>
          </p:sp>
          <p:sp>
            <p:nvSpPr>
              <p:cNvPr id="28720" name="Line 28"/>
              <p:cNvSpPr>
                <a:spLocks noChangeShapeType="1"/>
              </p:cNvSpPr>
              <p:nvPr/>
            </p:nvSpPr>
            <p:spPr bwMode="auto">
              <a:xfrm flipH="1">
                <a:off x="336" y="2208"/>
                <a:ext cx="15" cy="1248"/>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nchor="b"/>
              <a:lstStyle/>
              <a:p>
                <a:endParaRPr lang="en-US"/>
              </a:p>
            </p:txBody>
          </p:sp>
          <p:sp>
            <p:nvSpPr>
              <p:cNvPr id="28721" name="Line 29"/>
              <p:cNvSpPr>
                <a:spLocks noChangeShapeType="1"/>
              </p:cNvSpPr>
              <p:nvPr/>
            </p:nvSpPr>
            <p:spPr bwMode="auto">
              <a:xfrm>
                <a:off x="949" y="2208"/>
                <a:ext cx="11" cy="124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b"/>
              <a:lstStyle/>
              <a:p>
                <a:endParaRPr lang="en-US"/>
              </a:p>
            </p:txBody>
          </p:sp>
          <p:sp>
            <p:nvSpPr>
              <p:cNvPr id="28722" name="Line 30"/>
              <p:cNvSpPr>
                <a:spLocks noChangeShapeType="1"/>
              </p:cNvSpPr>
              <p:nvPr/>
            </p:nvSpPr>
            <p:spPr bwMode="auto">
              <a:xfrm>
                <a:off x="2256" y="2208"/>
                <a:ext cx="9" cy="124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b"/>
              <a:lstStyle/>
              <a:p>
                <a:endParaRPr lang="en-US"/>
              </a:p>
            </p:txBody>
          </p:sp>
          <p:sp>
            <p:nvSpPr>
              <p:cNvPr id="28723" name="Line 31"/>
              <p:cNvSpPr>
                <a:spLocks noChangeShapeType="1"/>
              </p:cNvSpPr>
              <p:nvPr/>
            </p:nvSpPr>
            <p:spPr bwMode="auto">
              <a:xfrm>
                <a:off x="3840" y="2208"/>
                <a:ext cx="0" cy="1248"/>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nchor="b"/>
              <a:lstStyle/>
              <a:p>
                <a:endParaRPr lang="en-US"/>
              </a:p>
            </p:txBody>
          </p:sp>
          <p:sp>
            <p:nvSpPr>
              <p:cNvPr id="28724" name="Line 32"/>
              <p:cNvSpPr>
                <a:spLocks noChangeShapeType="1"/>
              </p:cNvSpPr>
              <p:nvPr/>
            </p:nvSpPr>
            <p:spPr bwMode="auto">
              <a:xfrm flipH="1" flipV="1">
                <a:off x="1440" y="1824"/>
                <a:ext cx="0" cy="672"/>
              </a:xfrm>
              <a:prstGeom prst="line">
                <a:avLst/>
              </a:prstGeom>
              <a:noFill/>
              <a:ln w="19050">
                <a:solidFill>
                  <a:srgbClr val="FF3300"/>
                </a:solidFill>
                <a:prstDash val="sysDot"/>
                <a:round/>
                <a:headEnd/>
                <a:tailEnd type="triangle" w="med" len="med"/>
              </a:ln>
              <a:extLst>
                <a:ext uri="{909E8E84-426E-40DD-AFC4-6F175D3DCCD1}">
                  <a14:hiddenFill xmlns:a14="http://schemas.microsoft.com/office/drawing/2010/main">
                    <a:noFill/>
                  </a14:hiddenFill>
                </a:ext>
              </a:extLst>
            </p:spPr>
            <p:txBody>
              <a:bodyPr anchor="b"/>
              <a:lstStyle/>
              <a:p>
                <a:endParaRPr lang="en-US"/>
              </a:p>
            </p:txBody>
          </p:sp>
          <p:sp>
            <p:nvSpPr>
              <p:cNvPr id="28725" name="Text Box 33"/>
              <p:cNvSpPr txBox="1">
                <a:spLocks noChangeArrowheads="1"/>
              </p:cNvSpPr>
              <p:nvPr/>
            </p:nvSpPr>
            <p:spPr bwMode="auto">
              <a:xfrm>
                <a:off x="288" y="1935"/>
                <a:ext cx="788"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b">
                <a:spAutoFit/>
              </a:bodyPr>
              <a:lstStyle>
                <a:lvl1pPr eaLnBrk="0" hangingPunct="0">
                  <a:spcBef>
                    <a:spcPct val="20000"/>
                  </a:spcBef>
                  <a:buClr>
                    <a:schemeClr val="tx2"/>
                  </a:buClr>
                  <a:buSzPct val="140000"/>
                  <a:buFont typeface="Wingdings" pitchFamily="2" charset="2"/>
                  <a:buChar char="§"/>
                  <a:defRPr kumimoji="1" sz="3200" b="1">
                    <a:solidFill>
                      <a:schemeClr val="tx1"/>
                    </a:solidFill>
                    <a:latin typeface="Arial Narrow" pitchFamily="34" charset="0"/>
                  </a:defRPr>
                </a:lvl1pPr>
                <a:lvl2pPr marL="742950" indent="-285750" eaLnBrk="0" hangingPunct="0">
                  <a:spcBef>
                    <a:spcPct val="20000"/>
                  </a:spcBef>
                  <a:buClr>
                    <a:srgbClr val="0033CC"/>
                  </a:buClr>
                  <a:buSzPct val="120000"/>
                  <a:buFont typeface="Wingdings" pitchFamily="2" charset="2"/>
                  <a:buChar char="§"/>
                  <a:defRPr kumimoji="1" sz="2800" b="1">
                    <a:solidFill>
                      <a:srgbClr val="0033CC"/>
                    </a:solidFill>
                    <a:latin typeface="Arial Narrow" pitchFamily="34" charset="0"/>
                  </a:defRPr>
                </a:lvl2pPr>
                <a:lvl3pPr marL="1143000" indent="-228600" eaLnBrk="0" hangingPunct="0">
                  <a:spcBef>
                    <a:spcPct val="20000"/>
                  </a:spcBef>
                  <a:buClr>
                    <a:schemeClr val="hlink"/>
                  </a:buClr>
                  <a:buFont typeface="Wingdings" pitchFamily="2" charset="2"/>
                  <a:buChar char="§"/>
                  <a:defRPr kumimoji="1" sz="2400">
                    <a:solidFill>
                      <a:schemeClr val="hlink"/>
                    </a:solidFill>
                    <a:latin typeface="Arial Narrow" pitchFamily="34" charset="0"/>
                  </a:defRPr>
                </a:lvl3pPr>
                <a:lvl4pPr marL="1600200" indent="-228600" eaLnBrk="0" hangingPunct="0">
                  <a:spcBef>
                    <a:spcPct val="20000"/>
                  </a:spcBef>
                  <a:buClr>
                    <a:schemeClr val="tx2"/>
                  </a:buClr>
                  <a:buFont typeface="Wingdings" pitchFamily="2" charset="2"/>
                  <a:buChar char="§"/>
                  <a:defRPr kumimoji="1" sz="2000">
                    <a:solidFill>
                      <a:schemeClr val="tx1"/>
                    </a:solidFill>
                    <a:latin typeface="Arial Narrow" pitchFamily="34" charset="0"/>
                  </a:defRPr>
                </a:lvl4pPr>
                <a:lvl5pPr marL="2057400" indent="-228600" eaLnBrk="0" hangingPunct="0">
                  <a:spcBef>
                    <a:spcPct val="20000"/>
                  </a:spcBef>
                  <a:buClr>
                    <a:srgbClr val="009900"/>
                  </a:buClr>
                  <a:buSzPct val="90000"/>
                  <a:buFont typeface="Wingdings" pitchFamily="2" charset="2"/>
                  <a:buChar char="§"/>
                  <a:defRPr kumimoji="1" sz="2000">
                    <a:solidFill>
                      <a:srgbClr val="009900"/>
                    </a:solidFill>
                    <a:latin typeface="Arial Narrow" pitchFamily="34" charset="0"/>
                  </a:defRPr>
                </a:lvl5pPr>
                <a:lvl6pPr marL="25146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6pPr>
                <a:lvl7pPr marL="29718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7pPr>
                <a:lvl8pPr marL="34290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8pPr>
                <a:lvl9pPr marL="38862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9pPr>
              </a:lstStyle>
              <a:p>
                <a:pPr eaLnBrk="1" hangingPunct="1">
                  <a:spcBef>
                    <a:spcPct val="0"/>
                  </a:spcBef>
                  <a:buClrTx/>
                  <a:buSzTx/>
                  <a:buFontTx/>
                  <a:buNone/>
                </a:pPr>
                <a:r>
                  <a:rPr lang="en-US" altLang="en-US" sz="1400" u="sng" dirty="0"/>
                  <a:t>Directory Entry</a:t>
                </a:r>
                <a:endParaRPr lang="en-US" altLang="en-US" sz="1400" b="0" dirty="0"/>
              </a:p>
            </p:txBody>
          </p:sp>
        </p:grpSp>
        <p:sp>
          <p:nvSpPr>
            <p:cNvPr id="28681" name="Text Box 36"/>
            <p:cNvSpPr txBox="1">
              <a:spLocks noChangeArrowheads="1"/>
            </p:cNvSpPr>
            <p:nvPr/>
          </p:nvSpPr>
          <p:spPr bwMode="auto">
            <a:xfrm>
              <a:off x="96" y="1296"/>
              <a:ext cx="5672"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nchor="b">
              <a:spAutoFit/>
            </a:bodyPr>
            <a:lstStyle>
              <a:lvl1pPr eaLnBrk="0" hangingPunct="0">
                <a:spcBef>
                  <a:spcPct val="20000"/>
                </a:spcBef>
                <a:buClr>
                  <a:schemeClr val="tx2"/>
                </a:buClr>
                <a:buSzPct val="140000"/>
                <a:buFont typeface="Wingdings" pitchFamily="2" charset="2"/>
                <a:buChar char="§"/>
                <a:defRPr kumimoji="1" sz="3200" b="1">
                  <a:solidFill>
                    <a:schemeClr val="tx1"/>
                  </a:solidFill>
                  <a:latin typeface="Arial Narrow" pitchFamily="34" charset="0"/>
                </a:defRPr>
              </a:lvl1pPr>
              <a:lvl2pPr marL="742950" indent="-285750" eaLnBrk="0" hangingPunct="0">
                <a:spcBef>
                  <a:spcPct val="20000"/>
                </a:spcBef>
                <a:buClr>
                  <a:srgbClr val="0033CC"/>
                </a:buClr>
                <a:buSzPct val="120000"/>
                <a:buFont typeface="Wingdings" pitchFamily="2" charset="2"/>
                <a:buChar char="§"/>
                <a:defRPr kumimoji="1" sz="2800" b="1">
                  <a:solidFill>
                    <a:srgbClr val="0033CC"/>
                  </a:solidFill>
                  <a:latin typeface="Arial Narrow" pitchFamily="34" charset="0"/>
                </a:defRPr>
              </a:lvl2pPr>
              <a:lvl3pPr marL="1143000" indent="-228600" eaLnBrk="0" hangingPunct="0">
                <a:spcBef>
                  <a:spcPct val="20000"/>
                </a:spcBef>
                <a:buClr>
                  <a:schemeClr val="hlink"/>
                </a:buClr>
                <a:buFont typeface="Wingdings" pitchFamily="2" charset="2"/>
                <a:buChar char="§"/>
                <a:defRPr kumimoji="1" sz="2400">
                  <a:solidFill>
                    <a:schemeClr val="hlink"/>
                  </a:solidFill>
                  <a:latin typeface="Arial Narrow" pitchFamily="34" charset="0"/>
                </a:defRPr>
              </a:lvl3pPr>
              <a:lvl4pPr marL="1600200" indent="-228600" eaLnBrk="0" hangingPunct="0">
                <a:spcBef>
                  <a:spcPct val="20000"/>
                </a:spcBef>
                <a:buClr>
                  <a:schemeClr val="tx2"/>
                </a:buClr>
                <a:buFont typeface="Wingdings" pitchFamily="2" charset="2"/>
                <a:buChar char="§"/>
                <a:defRPr kumimoji="1" sz="2000">
                  <a:solidFill>
                    <a:schemeClr val="tx1"/>
                  </a:solidFill>
                  <a:latin typeface="Arial Narrow" pitchFamily="34" charset="0"/>
                </a:defRPr>
              </a:lvl4pPr>
              <a:lvl5pPr marL="2057400" indent="-228600" eaLnBrk="0" hangingPunct="0">
                <a:spcBef>
                  <a:spcPct val="20000"/>
                </a:spcBef>
                <a:buClr>
                  <a:srgbClr val="009900"/>
                </a:buClr>
                <a:buSzPct val="90000"/>
                <a:buFont typeface="Wingdings" pitchFamily="2" charset="2"/>
                <a:buChar char="§"/>
                <a:defRPr kumimoji="1" sz="2000">
                  <a:solidFill>
                    <a:srgbClr val="009900"/>
                  </a:solidFill>
                  <a:latin typeface="Arial Narrow" pitchFamily="34" charset="0"/>
                </a:defRPr>
              </a:lvl5pPr>
              <a:lvl6pPr marL="25146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6pPr>
              <a:lvl7pPr marL="29718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7pPr>
              <a:lvl8pPr marL="34290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8pPr>
              <a:lvl9pPr marL="38862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9pPr>
            </a:lstStyle>
            <a:p>
              <a:pPr eaLnBrk="1" hangingPunct="1">
                <a:spcBef>
                  <a:spcPct val="0"/>
                </a:spcBef>
                <a:buClrTx/>
                <a:buSzTx/>
                <a:buFontTx/>
                <a:buNone/>
              </a:pPr>
              <a:r>
                <a:rPr lang="en-US" altLang="en-US" sz="1800" dirty="0"/>
                <a:t>Cluster No.:    1             </a:t>
              </a:r>
              <a:r>
                <a:rPr lang="en-US" altLang="en-US" sz="1800" dirty="0">
                  <a:solidFill>
                    <a:srgbClr val="FF0000"/>
                  </a:solidFill>
                </a:rPr>
                <a:t>2</a:t>
              </a:r>
              <a:r>
                <a:rPr lang="en-US" altLang="en-US" sz="1800" dirty="0"/>
                <a:t>            </a:t>
              </a:r>
              <a:r>
                <a:rPr lang="en-US" altLang="en-US" sz="1800" dirty="0">
                  <a:solidFill>
                    <a:srgbClr val="FF3300"/>
                  </a:solidFill>
                </a:rPr>
                <a:t>3 </a:t>
              </a:r>
              <a:r>
                <a:rPr lang="en-US" altLang="en-US" sz="1800" dirty="0"/>
                <a:t>           </a:t>
              </a:r>
              <a:r>
                <a:rPr lang="en-US" altLang="en-US" sz="1800" dirty="0">
                  <a:solidFill>
                    <a:srgbClr val="FF3300"/>
                  </a:solidFill>
                </a:rPr>
                <a:t>4 </a:t>
              </a:r>
              <a:r>
                <a:rPr lang="en-US" altLang="en-US" sz="1800" dirty="0"/>
                <a:t>  …        97          </a:t>
              </a:r>
              <a:r>
                <a:rPr lang="en-US" altLang="en-US" sz="1800" dirty="0">
                  <a:solidFill>
                    <a:srgbClr val="FF3300"/>
                  </a:solidFill>
                </a:rPr>
                <a:t>98</a:t>
              </a:r>
              <a:r>
                <a:rPr lang="en-US" altLang="en-US" sz="1800" dirty="0"/>
                <a:t>           </a:t>
              </a:r>
              <a:r>
                <a:rPr lang="en-US" altLang="en-US" sz="1800" dirty="0">
                  <a:solidFill>
                    <a:srgbClr val="FF3300"/>
                  </a:solidFill>
                </a:rPr>
                <a:t>99</a:t>
              </a:r>
              <a:r>
                <a:rPr lang="en-US" altLang="en-US" sz="1800" dirty="0"/>
                <a:t>       </a:t>
              </a:r>
              <a:r>
                <a:rPr lang="en-US" altLang="en-US" sz="1800" dirty="0">
                  <a:solidFill>
                    <a:srgbClr val="000099"/>
                  </a:solidFill>
                </a:rPr>
                <a:t>100    101     102   103</a:t>
              </a:r>
            </a:p>
          </p:txBody>
        </p:sp>
        <p:sp>
          <p:nvSpPr>
            <p:cNvPr id="28682" name="Rectangle 38"/>
            <p:cNvSpPr>
              <a:spLocks noChangeArrowheads="1"/>
            </p:cNvSpPr>
            <p:nvPr/>
          </p:nvSpPr>
          <p:spPr bwMode="auto">
            <a:xfrm>
              <a:off x="768" y="1536"/>
              <a:ext cx="432" cy="192"/>
            </a:xfrm>
            <a:prstGeom prst="rect">
              <a:avLst/>
            </a:prstGeom>
            <a:solidFill>
              <a:srgbClr val="CCFF99"/>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spcBef>
                  <a:spcPct val="20000"/>
                </a:spcBef>
                <a:buClr>
                  <a:schemeClr val="tx2"/>
                </a:buClr>
                <a:buSzPct val="140000"/>
                <a:buFont typeface="Wingdings" pitchFamily="2" charset="2"/>
                <a:buChar char="§"/>
                <a:defRPr kumimoji="1" sz="3200" b="1">
                  <a:solidFill>
                    <a:schemeClr val="tx1"/>
                  </a:solidFill>
                  <a:latin typeface="Arial Narrow" pitchFamily="34" charset="0"/>
                </a:defRPr>
              </a:lvl1pPr>
              <a:lvl2pPr marL="742950" indent="-285750" eaLnBrk="0" hangingPunct="0">
                <a:spcBef>
                  <a:spcPct val="20000"/>
                </a:spcBef>
                <a:buClr>
                  <a:srgbClr val="0033CC"/>
                </a:buClr>
                <a:buSzPct val="120000"/>
                <a:buFont typeface="Wingdings" pitchFamily="2" charset="2"/>
                <a:buChar char="§"/>
                <a:defRPr kumimoji="1" sz="2800" b="1">
                  <a:solidFill>
                    <a:srgbClr val="0033CC"/>
                  </a:solidFill>
                  <a:latin typeface="Arial Narrow" pitchFamily="34" charset="0"/>
                </a:defRPr>
              </a:lvl2pPr>
              <a:lvl3pPr marL="1143000" indent="-228600" eaLnBrk="0" hangingPunct="0">
                <a:spcBef>
                  <a:spcPct val="20000"/>
                </a:spcBef>
                <a:buClr>
                  <a:schemeClr val="hlink"/>
                </a:buClr>
                <a:buFont typeface="Wingdings" pitchFamily="2" charset="2"/>
                <a:buChar char="§"/>
                <a:defRPr kumimoji="1" sz="2400">
                  <a:solidFill>
                    <a:schemeClr val="hlink"/>
                  </a:solidFill>
                  <a:latin typeface="Arial Narrow" pitchFamily="34" charset="0"/>
                </a:defRPr>
              </a:lvl3pPr>
              <a:lvl4pPr marL="1600200" indent="-228600" eaLnBrk="0" hangingPunct="0">
                <a:spcBef>
                  <a:spcPct val="20000"/>
                </a:spcBef>
                <a:buClr>
                  <a:schemeClr val="tx2"/>
                </a:buClr>
                <a:buFont typeface="Wingdings" pitchFamily="2" charset="2"/>
                <a:buChar char="§"/>
                <a:defRPr kumimoji="1" sz="2000">
                  <a:solidFill>
                    <a:schemeClr val="tx1"/>
                  </a:solidFill>
                  <a:latin typeface="Arial Narrow" pitchFamily="34" charset="0"/>
                </a:defRPr>
              </a:lvl4pPr>
              <a:lvl5pPr marL="2057400" indent="-228600" eaLnBrk="0" hangingPunct="0">
                <a:spcBef>
                  <a:spcPct val="20000"/>
                </a:spcBef>
                <a:buClr>
                  <a:srgbClr val="009900"/>
                </a:buClr>
                <a:buSzPct val="90000"/>
                <a:buFont typeface="Wingdings" pitchFamily="2" charset="2"/>
                <a:buChar char="§"/>
                <a:defRPr kumimoji="1" sz="2000">
                  <a:solidFill>
                    <a:srgbClr val="009900"/>
                  </a:solidFill>
                  <a:latin typeface="Arial Narrow" pitchFamily="34" charset="0"/>
                </a:defRPr>
              </a:lvl5pPr>
              <a:lvl6pPr marL="25146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6pPr>
              <a:lvl7pPr marL="29718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7pPr>
              <a:lvl8pPr marL="34290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8pPr>
              <a:lvl9pPr marL="38862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9pPr>
            </a:lstStyle>
            <a:p>
              <a:pPr eaLnBrk="1" hangingPunct="1">
                <a:spcBef>
                  <a:spcPct val="0"/>
                </a:spcBef>
                <a:buClrTx/>
                <a:buSzTx/>
                <a:buFontTx/>
                <a:buNone/>
              </a:pPr>
              <a:endParaRPr lang="en-US" altLang="en-US" sz="3000"/>
            </a:p>
          </p:txBody>
        </p:sp>
        <p:sp>
          <p:nvSpPr>
            <p:cNvPr id="28683" name="Rectangle 39"/>
            <p:cNvSpPr>
              <a:spLocks noChangeArrowheads="1"/>
            </p:cNvSpPr>
            <p:nvPr/>
          </p:nvSpPr>
          <p:spPr bwMode="auto">
            <a:xfrm>
              <a:off x="1248" y="1536"/>
              <a:ext cx="432" cy="192"/>
            </a:xfrm>
            <a:prstGeom prst="rect">
              <a:avLst/>
            </a:prstGeom>
            <a:solidFill>
              <a:srgbClr val="CCFF99"/>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spcBef>
                  <a:spcPct val="20000"/>
                </a:spcBef>
                <a:buClr>
                  <a:schemeClr val="tx2"/>
                </a:buClr>
                <a:buSzPct val="140000"/>
                <a:buFont typeface="Wingdings" pitchFamily="2" charset="2"/>
                <a:buChar char="§"/>
                <a:defRPr kumimoji="1" sz="3200" b="1">
                  <a:solidFill>
                    <a:schemeClr val="tx1"/>
                  </a:solidFill>
                  <a:latin typeface="Arial Narrow" pitchFamily="34" charset="0"/>
                </a:defRPr>
              </a:lvl1pPr>
              <a:lvl2pPr marL="742950" indent="-285750" eaLnBrk="0" hangingPunct="0">
                <a:spcBef>
                  <a:spcPct val="20000"/>
                </a:spcBef>
                <a:buClr>
                  <a:srgbClr val="0033CC"/>
                </a:buClr>
                <a:buSzPct val="120000"/>
                <a:buFont typeface="Wingdings" pitchFamily="2" charset="2"/>
                <a:buChar char="§"/>
                <a:defRPr kumimoji="1" sz="2800" b="1">
                  <a:solidFill>
                    <a:srgbClr val="0033CC"/>
                  </a:solidFill>
                  <a:latin typeface="Arial Narrow" pitchFamily="34" charset="0"/>
                </a:defRPr>
              </a:lvl2pPr>
              <a:lvl3pPr marL="1143000" indent="-228600" eaLnBrk="0" hangingPunct="0">
                <a:spcBef>
                  <a:spcPct val="20000"/>
                </a:spcBef>
                <a:buClr>
                  <a:schemeClr val="hlink"/>
                </a:buClr>
                <a:buFont typeface="Wingdings" pitchFamily="2" charset="2"/>
                <a:buChar char="§"/>
                <a:defRPr kumimoji="1" sz="2400">
                  <a:solidFill>
                    <a:schemeClr val="hlink"/>
                  </a:solidFill>
                  <a:latin typeface="Arial Narrow" pitchFamily="34" charset="0"/>
                </a:defRPr>
              </a:lvl3pPr>
              <a:lvl4pPr marL="1600200" indent="-228600" eaLnBrk="0" hangingPunct="0">
                <a:spcBef>
                  <a:spcPct val="20000"/>
                </a:spcBef>
                <a:buClr>
                  <a:schemeClr val="tx2"/>
                </a:buClr>
                <a:buFont typeface="Wingdings" pitchFamily="2" charset="2"/>
                <a:buChar char="§"/>
                <a:defRPr kumimoji="1" sz="2000">
                  <a:solidFill>
                    <a:schemeClr val="tx1"/>
                  </a:solidFill>
                  <a:latin typeface="Arial Narrow" pitchFamily="34" charset="0"/>
                </a:defRPr>
              </a:lvl4pPr>
              <a:lvl5pPr marL="2057400" indent="-228600" eaLnBrk="0" hangingPunct="0">
                <a:spcBef>
                  <a:spcPct val="20000"/>
                </a:spcBef>
                <a:buClr>
                  <a:srgbClr val="009900"/>
                </a:buClr>
                <a:buSzPct val="90000"/>
                <a:buFont typeface="Wingdings" pitchFamily="2" charset="2"/>
                <a:buChar char="§"/>
                <a:defRPr kumimoji="1" sz="2000">
                  <a:solidFill>
                    <a:srgbClr val="009900"/>
                  </a:solidFill>
                  <a:latin typeface="Arial Narrow" pitchFamily="34" charset="0"/>
                </a:defRPr>
              </a:lvl5pPr>
              <a:lvl6pPr marL="25146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6pPr>
              <a:lvl7pPr marL="29718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7pPr>
              <a:lvl8pPr marL="34290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8pPr>
              <a:lvl9pPr marL="38862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9pPr>
            </a:lstStyle>
            <a:p>
              <a:pPr eaLnBrk="1" hangingPunct="1">
                <a:spcBef>
                  <a:spcPct val="0"/>
                </a:spcBef>
                <a:buClrTx/>
                <a:buSzTx/>
                <a:buFontTx/>
                <a:buNone/>
              </a:pPr>
              <a:endParaRPr lang="en-US" altLang="en-US" sz="3000"/>
            </a:p>
          </p:txBody>
        </p:sp>
        <p:sp>
          <p:nvSpPr>
            <p:cNvPr id="28684" name="Rectangle 40"/>
            <p:cNvSpPr>
              <a:spLocks noChangeArrowheads="1"/>
            </p:cNvSpPr>
            <p:nvPr/>
          </p:nvSpPr>
          <p:spPr bwMode="auto">
            <a:xfrm>
              <a:off x="1728" y="1536"/>
              <a:ext cx="432" cy="192"/>
            </a:xfrm>
            <a:prstGeom prst="rect">
              <a:avLst/>
            </a:prstGeom>
            <a:solidFill>
              <a:srgbClr val="CCFF99"/>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spcBef>
                  <a:spcPct val="20000"/>
                </a:spcBef>
                <a:buClr>
                  <a:schemeClr val="tx2"/>
                </a:buClr>
                <a:buSzPct val="140000"/>
                <a:buFont typeface="Wingdings" pitchFamily="2" charset="2"/>
                <a:buChar char="§"/>
                <a:defRPr kumimoji="1" sz="3200" b="1">
                  <a:solidFill>
                    <a:schemeClr val="tx1"/>
                  </a:solidFill>
                  <a:latin typeface="Arial Narrow" pitchFamily="34" charset="0"/>
                </a:defRPr>
              </a:lvl1pPr>
              <a:lvl2pPr marL="742950" indent="-285750" eaLnBrk="0" hangingPunct="0">
                <a:spcBef>
                  <a:spcPct val="20000"/>
                </a:spcBef>
                <a:buClr>
                  <a:srgbClr val="0033CC"/>
                </a:buClr>
                <a:buSzPct val="120000"/>
                <a:buFont typeface="Wingdings" pitchFamily="2" charset="2"/>
                <a:buChar char="§"/>
                <a:defRPr kumimoji="1" sz="2800" b="1">
                  <a:solidFill>
                    <a:srgbClr val="0033CC"/>
                  </a:solidFill>
                  <a:latin typeface="Arial Narrow" pitchFamily="34" charset="0"/>
                </a:defRPr>
              </a:lvl2pPr>
              <a:lvl3pPr marL="1143000" indent="-228600" eaLnBrk="0" hangingPunct="0">
                <a:spcBef>
                  <a:spcPct val="20000"/>
                </a:spcBef>
                <a:buClr>
                  <a:schemeClr val="hlink"/>
                </a:buClr>
                <a:buFont typeface="Wingdings" pitchFamily="2" charset="2"/>
                <a:buChar char="§"/>
                <a:defRPr kumimoji="1" sz="2400">
                  <a:solidFill>
                    <a:schemeClr val="hlink"/>
                  </a:solidFill>
                  <a:latin typeface="Arial Narrow" pitchFamily="34" charset="0"/>
                </a:defRPr>
              </a:lvl3pPr>
              <a:lvl4pPr marL="1600200" indent="-228600" eaLnBrk="0" hangingPunct="0">
                <a:spcBef>
                  <a:spcPct val="20000"/>
                </a:spcBef>
                <a:buClr>
                  <a:schemeClr val="tx2"/>
                </a:buClr>
                <a:buFont typeface="Wingdings" pitchFamily="2" charset="2"/>
                <a:buChar char="§"/>
                <a:defRPr kumimoji="1" sz="2000">
                  <a:solidFill>
                    <a:schemeClr val="tx1"/>
                  </a:solidFill>
                  <a:latin typeface="Arial Narrow" pitchFamily="34" charset="0"/>
                </a:defRPr>
              </a:lvl4pPr>
              <a:lvl5pPr marL="2057400" indent="-228600" eaLnBrk="0" hangingPunct="0">
                <a:spcBef>
                  <a:spcPct val="20000"/>
                </a:spcBef>
                <a:buClr>
                  <a:srgbClr val="009900"/>
                </a:buClr>
                <a:buSzPct val="90000"/>
                <a:buFont typeface="Wingdings" pitchFamily="2" charset="2"/>
                <a:buChar char="§"/>
                <a:defRPr kumimoji="1" sz="2000">
                  <a:solidFill>
                    <a:srgbClr val="009900"/>
                  </a:solidFill>
                  <a:latin typeface="Arial Narrow" pitchFamily="34" charset="0"/>
                </a:defRPr>
              </a:lvl5pPr>
              <a:lvl6pPr marL="25146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6pPr>
              <a:lvl7pPr marL="29718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7pPr>
              <a:lvl8pPr marL="34290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8pPr>
              <a:lvl9pPr marL="38862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9pPr>
            </a:lstStyle>
            <a:p>
              <a:pPr eaLnBrk="1" hangingPunct="1">
                <a:spcBef>
                  <a:spcPct val="0"/>
                </a:spcBef>
                <a:buClrTx/>
                <a:buSzTx/>
                <a:buFontTx/>
                <a:buNone/>
              </a:pPr>
              <a:endParaRPr lang="en-US" altLang="en-US" sz="3000"/>
            </a:p>
          </p:txBody>
        </p:sp>
        <p:sp>
          <p:nvSpPr>
            <p:cNvPr id="28685" name="Rectangle 41"/>
            <p:cNvSpPr>
              <a:spLocks noChangeArrowheads="1"/>
            </p:cNvSpPr>
            <p:nvPr/>
          </p:nvSpPr>
          <p:spPr bwMode="auto">
            <a:xfrm>
              <a:off x="2208" y="1536"/>
              <a:ext cx="432" cy="192"/>
            </a:xfrm>
            <a:prstGeom prst="rect">
              <a:avLst/>
            </a:prstGeom>
            <a:solidFill>
              <a:srgbClr val="CCFF99"/>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spcBef>
                  <a:spcPct val="20000"/>
                </a:spcBef>
                <a:buClr>
                  <a:schemeClr val="tx2"/>
                </a:buClr>
                <a:buSzPct val="140000"/>
                <a:buFont typeface="Wingdings" pitchFamily="2" charset="2"/>
                <a:buChar char="§"/>
                <a:defRPr kumimoji="1" sz="3200" b="1">
                  <a:solidFill>
                    <a:schemeClr val="tx1"/>
                  </a:solidFill>
                  <a:latin typeface="Arial Narrow" pitchFamily="34" charset="0"/>
                </a:defRPr>
              </a:lvl1pPr>
              <a:lvl2pPr marL="742950" indent="-285750" eaLnBrk="0" hangingPunct="0">
                <a:spcBef>
                  <a:spcPct val="20000"/>
                </a:spcBef>
                <a:buClr>
                  <a:srgbClr val="0033CC"/>
                </a:buClr>
                <a:buSzPct val="120000"/>
                <a:buFont typeface="Wingdings" pitchFamily="2" charset="2"/>
                <a:buChar char="§"/>
                <a:defRPr kumimoji="1" sz="2800" b="1">
                  <a:solidFill>
                    <a:srgbClr val="0033CC"/>
                  </a:solidFill>
                  <a:latin typeface="Arial Narrow" pitchFamily="34" charset="0"/>
                </a:defRPr>
              </a:lvl2pPr>
              <a:lvl3pPr marL="1143000" indent="-228600" eaLnBrk="0" hangingPunct="0">
                <a:spcBef>
                  <a:spcPct val="20000"/>
                </a:spcBef>
                <a:buClr>
                  <a:schemeClr val="hlink"/>
                </a:buClr>
                <a:buFont typeface="Wingdings" pitchFamily="2" charset="2"/>
                <a:buChar char="§"/>
                <a:defRPr kumimoji="1" sz="2400">
                  <a:solidFill>
                    <a:schemeClr val="hlink"/>
                  </a:solidFill>
                  <a:latin typeface="Arial Narrow" pitchFamily="34" charset="0"/>
                </a:defRPr>
              </a:lvl3pPr>
              <a:lvl4pPr marL="1600200" indent="-228600" eaLnBrk="0" hangingPunct="0">
                <a:spcBef>
                  <a:spcPct val="20000"/>
                </a:spcBef>
                <a:buClr>
                  <a:schemeClr val="tx2"/>
                </a:buClr>
                <a:buFont typeface="Wingdings" pitchFamily="2" charset="2"/>
                <a:buChar char="§"/>
                <a:defRPr kumimoji="1" sz="2000">
                  <a:solidFill>
                    <a:schemeClr val="tx1"/>
                  </a:solidFill>
                  <a:latin typeface="Arial Narrow" pitchFamily="34" charset="0"/>
                </a:defRPr>
              </a:lvl4pPr>
              <a:lvl5pPr marL="2057400" indent="-228600" eaLnBrk="0" hangingPunct="0">
                <a:spcBef>
                  <a:spcPct val="20000"/>
                </a:spcBef>
                <a:buClr>
                  <a:srgbClr val="009900"/>
                </a:buClr>
                <a:buSzPct val="90000"/>
                <a:buFont typeface="Wingdings" pitchFamily="2" charset="2"/>
                <a:buChar char="§"/>
                <a:defRPr kumimoji="1" sz="2000">
                  <a:solidFill>
                    <a:srgbClr val="009900"/>
                  </a:solidFill>
                  <a:latin typeface="Arial Narrow" pitchFamily="34" charset="0"/>
                </a:defRPr>
              </a:lvl5pPr>
              <a:lvl6pPr marL="25146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6pPr>
              <a:lvl7pPr marL="29718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7pPr>
              <a:lvl8pPr marL="34290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8pPr>
              <a:lvl9pPr marL="38862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9pPr>
            </a:lstStyle>
            <a:p>
              <a:pPr eaLnBrk="1" hangingPunct="1">
                <a:spcBef>
                  <a:spcPct val="0"/>
                </a:spcBef>
                <a:buClrTx/>
                <a:buSzTx/>
                <a:buFontTx/>
                <a:buNone/>
              </a:pPr>
              <a:endParaRPr lang="en-US" altLang="en-US" sz="3000"/>
            </a:p>
          </p:txBody>
        </p:sp>
        <p:sp>
          <p:nvSpPr>
            <p:cNvPr id="28686" name="Rectangle 42"/>
            <p:cNvSpPr>
              <a:spLocks noChangeArrowheads="1"/>
            </p:cNvSpPr>
            <p:nvPr/>
          </p:nvSpPr>
          <p:spPr bwMode="auto">
            <a:xfrm>
              <a:off x="2736" y="1536"/>
              <a:ext cx="432" cy="192"/>
            </a:xfrm>
            <a:prstGeom prst="rect">
              <a:avLst/>
            </a:prstGeom>
            <a:solidFill>
              <a:srgbClr val="CCFF99"/>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spcBef>
                  <a:spcPct val="20000"/>
                </a:spcBef>
                <a:buClr>
                  <a:schemeClr val="tx2"/>
                </a:buClr>
                <a:buSzPct val="140000"/>
                <a:buFont typeface="Wingdings" pitchFamily="2" charset="2"/>
                <a:buChar char="§"/>
                <a:defRPr kumimoji="1" sz="3200" b="1">
                  <a:solidFill>
                    <a:schemeClr val="tx1"/>
                  </a:solidFill>
                  <a:latin typeface="Arial Narrow" pitchFamily="34" charset="0"/>
                </a:defRPr>
              </a:lvl1pPr>
              <a:lvl2pPr marL="742950" indent="-285750" eaLnBrk="0" hangingPunct="0">
                <a:spcBef>
                  <a:spcPct val="20000"/>
                </a:spcBef>
                <a:buClr>
                  <a:srgbClr val="0033CC"/>
                </a:buClr>
                <a:buSzPct val="120000"/>
                <a:buFont typeface="Wingdings" pitchFamily="2" charset="2"/>
                <a:buChar char="§"/>
                <a:defRPr kumimoji="1" sz="2800" b="1">
                  <a:solidFill>
                    <a:srgbClr val="0033CC"/>
                  </a:solidFill>
                  <a:latin typeface="Arial Narrow" pitchFamily="34" charset="0"/>
                </a:defRPr>
              </a:lvl2pPr>
              <a:lvl3pPr marL="1143000" indent="-228600" eaLnBrk="0" hangingPunct="0">
                <a:spcBef>
                  <a:spcPct val="20000"/>
                </a:spcBef>
                <a:buClr>
                  <a:schemeClr val="hlink"/>
                </a:buClr>
                <a:buFont typeface="Wingdings" pitchFamily="2" charset="2"/>
                <a:buChar char="§"/>
                <a:defRPr kumimoji="1" sz="2400">
                  <a:solidFill>
                    <a:schemeClr val="hlink"/>
                  </a:solidFill>
                  <a:latin typeface="Arial Narrow" pitchFamily="34" charset="0"/>
                </a:defRPr>
              </a:lvl3pPr>
              <a:lvl4pPr marL="1600200" indent="-228600" eaLnBrk="0" hangingPunct="0">
                <a:spcBef>
                  <a:spcPct val="20000"/>
                </a:spcBef>
                <a:buClr>
                  <a:schemeClr val="tx2"/>
                </a:buClr>
                <a:buFont typeface="Wingdings" pitchFamily="2" charset="2"/>
                <a:buChar char="§"/>
                <a:defRPr kumimoji="1" sz="2000">
                  <a:solidFill>
                    <a:schemeClr val="tx1"/>
                  </a:solidFill>
                  <a:latin typeface="Arial Narrow" pitchFamily="34" charset="0"/>
                </a:defRPr>
              </a:lvl4pPr>
              <a:lvl5pPr marL="2057400" indent="-228600" eaLnBrk="0" hangingPunct="0">
                <a:spcBef>
                  <a:spcPct val="20000"/>
                </a:spcBef>
                <a:buClr>
                  <a:srgbClr val="009900"/>
                </a:buClr>
                <a:buSzPct val="90000"/>
                <a:buFont typeface="Wingdings" pitchFamily="2" charset="2"/>
                <a:buChar char="§"/>
                <a:defRPr kumimoji="1" sz="2000">
                  <a:solidFill>
                    <a:srgbClr val="009900"/>
                  </a:solidFill>
                  <a:latin typeface="Arial Narrow" pitchFamily="34" charset="0"/>
                </a:defRPr>
              </a:lvl5pPr>
              <a:lvl6pPr marL="25146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6pPr>
              <a:lvl7pPr marL="29718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7pPr>
              <a:lvl8pPr marL="34290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8pPr>
              <a:lvl9pPr marL="38862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9pPr>
            </a:lstStyle>
            <a:p>
              <a:pPr eaLnBrk="1" hangingPunct="1">
                <a:spcBef>
                  <a:spcPct val="0"/>
                </a:spcBef>
                <a:buClrTx/>
                <a:buSzTx/>
                <a:buFontTx/>
                <a:buNone/>
              </a:pPr>
              <a:endParaRPr lang="en-US" altLang="en-US" sz="3000"/>
            </a:p>
          </p:txBody>
        </p:sp>
        <p:sp>
          <p:nvSpPr>
            <p:cNvPr id="28687" name="Rectangle 43"/>
            <p:cNvSpPr>
              <a:spLocks noChangeArrowheads="1"/>
            </p:cNvSpPr>
            <p:nvPr/>
          </p:nvSpPr>
          <p:spPr bwMode="auto">
            <a:xfrm>
              <a:off x="3216" y="1536"/>
              <a:ext cx="432" cy="192"/>
            </a:xfrm>
            <a:prstGeom prst="rect">
              <a:avLst/>
            </a:prstGeom>
            <a:solidFill>
              <a:srgbClr val="CCFF99"/>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spcBef>
                  <a:spcPct val="20000"/>
                </a:spcBef>
                <a:buClr>
                  <a:schemeClr val="tx2"/>
                </a:buClr>
                <a:buSzPct val="140000"/>
                <a:buFont typeface="Wingdings" pitchFamily="2" charset="2"/>
                <a:buChar char="§"/>
                <a:defRPr kumimoji="1" sz="3200" b="1">
                  <a:solidFill>
                    <a:schemeClr val="tx1"/>
                  </a:solidFill>
                  <a:latin typeface="Arial Narrow" pitchFamily="34" charset="0"/>
                </a:defRPr>
              </a:lvl1pPr>
              <a:lvl2pPr marL="742950" indent="-285750" eaLnBrk="0" hangingPunct="0">
                <a:spcBef>
                  <a:spcPct val="20000"/>
                </a:spcBef>
                <a:buClr>
                  <a:srgbClr val="0033CC"/>
                </a:buClr>
                <a:buSzPct val="120000"/>
                <a:buFont typeface="Wingdings" pitchFamily="2" charset="2"/>
                <a:buChar char="§"/>
                <a:defRPr kumimoji="1" sz="2800" b="1">
                  <a:solidFill>
                    <a:srgbClr val="0033CC"/>
                  </a:solidFill>
                  <a:latin typeface="Arial Narrow" pitchFamily="34" charset="0"/>
                </a:defRPr>
              </a:lvl2pPr>
              <a:lvl3pPr marL="1143000" indent="-228600" eaLnBrk="0" hangingPunct="0">
                <a:spcBef>
                  <a:spcPct val="20000"/>
                </a:spcBef>
                <a:buClr>
                  <a:schemeClr val="hlink"/>
                </a:buClr>
                <a:buFont typeface="Wingdings" pitchFamily="2" charset="2"/>
                <a:buChar char="§"/>
                <a:defRPr kumimoji="1" sz="2400">
                  <a:solidFill>
                    <a:schemeClr val="hlink"/>
                  </a:solidFill>
                  <a:latin typeface="Arial Narrow" pitchFamily="34" charset="0"/>
                </a:defRPr>
              </a:lvl3pPr>
              <a:lvl4pPr marL="1600200" indent="-228600" eaLnBrk="0" hangingPunct="0">
                <a:spcBef>
                  <a:spcPct val="20000"/>
                </a:spcBef>
                <a:buClr>
                  <a:schemeClr val="tx2"/>
                </a:buClr>
                <a:buFont typeface="Wingdings" pitchFamily="2" charset="2"/>
                <a:buChar char="§"/>
                <a:defRPr kumimoji="1" sz="2000">
                  <a:solidFill>
                    <a:schemeClr val="tx1"/>
                  </a:solidFill>
                  <a:latin typeface="Arial Narrow" pitchFamily="34" charset="0"/>
                </a:defRPr>
              </a:lvl4pPr>
              <a:lvl5pPr marL="2057400" indent="-228600" eaLnBrk="0" hangingPunct="0">
                <a:spcBef>
                  <a:spcPct val="20000"/>
                </a:spcBef>
                <a:buClr>
                  <a:srgbClr val="009900"/>
                </a:buClr>
                <a:buSzPct val="90000"/>
                <a:buFont typeface="Wingdings" pitchFamily="2" charset="2"/>
                <a:buChar char="§"/>
                <a:defRPr kumimoji="1" sz="2000">
                  <a:solidFill>
                    <a:srgbClr val="009900"/>
                  </a:solidFill>
                  <a:latin typeface="Arial Narrow" pitchFamily="34" charset="0"/>
                </a:defRPr>
              </a:lvl5pPr>
              <a:lvl6pPr marL="25146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6pPr>
              <a:lvl7pPr marL="29718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7pPr>
              <a:lvl8pPr marL="34290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8pPr>
              <a:lvl9pPr marL="38862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9pPr>
            </a:lstStyle>
            <a:p>
              <a:pPr eaLnBrk="1" hangingPunct="1">
                <a:spcBef>
                  <a:spcPct val="0"/>
                </a:spcBef>
                <a:buClrTx/>
                <a:buSzTx/>
                <a:buFontTx/>
                <a:buNone/>
              </a:pPr>
              <a:endParaRPr lang="en-US" altLang="en-US" sz="3000"/>
            </a:p>
          </p:txBody>
        </p:sp>
        <p:sp>
          <p:nvSpPr>
            <p:cNvPr id="28688" name="Rectangle 44"/>
            <p:cNvSpPr>
              <a:spLocks noChangeArrowheads="1"/>
            </p:cNvSpPr>
            <p:nvPr/>
          </p:nvSpPr>
          <p:spPr bwMode="auto">
            <a:xfrm>
              <a:off x="3696" y="1536"/>
              <a:ext cx="432" cy="192"/>
            </a:xfrm>
            <a:prstGeom prst="rect">
              <a:avLst/>
            </a:prstGeom>
            <a:solidFill>
              <a:srgbClr val="CCFF99"/>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spcBef>
                  <a:spcPct val="20000"/>
                </a:spcBef>
                <a:buClr>
                  <a:schemeClr val="tx2"/>
                </a:buClr>
                <a:buSzPct val="140000"/>
                <a:buFont typeface="Wingdings" pitchFamily="2" charset="2"/>
                <a:buChar char="§"/>
                <a:defRPr kumimoji="1" sz="3200" b="1">
                  <a:solidFill>
                    <a:schemeClr val="tx1"/>
                  </a:solidFill>
                  <a:latin typeface="Arial Narrow" pitchFamily="34" charset="0"/>
                </a:defRPr>
              </a:lvl1pPr>
              <a:lvl2pPr marL="742950" indent="-285750" eaLnBrk="0" hangingPunct="0">
                <a:spcBef>
                  <a:spcPct val="20000"/>
                </a:spcBef>
                <a:buClr>
                  <a:srgbClr val="0033CC"/>
                </a:buClr>
                <a:buSzPct val="120000"/>
                <a:buFont typeface="Wingdings" pitchFamily="2" charset="2"/>
                <a:buChar char="§"/>
                <a:defRPr kumimoji="1" sz="2800" b="1">
                  <a:solidFill>
                    <a:srgbClr val="0033CC"/>
                  </a:solidFill>
                  <a:latin typeface="Arial Narrow" pitchFamily="34" charset="0"/>
                </a:defRPr>
              </a:lvl2pPr>
              <a:lvl3pPr marL="1143000" indent="-228600" eaLnBrk="0" hangingPunct="0">
                <a:spcBef>
                  <a:spcPct val="20000"/>
                </a:spcBef>
                <a:buClr>
                  <a:schemeClr val="hlink"/>
                </a:buClr>
                <a:buFont typeface="Wingdings" pitchFamily="2" charset="2"/>
                <a:buChar char="§"/>
                <a:defRPr kumimoji="1" sz="2400">
                  <a:solidFill>
                    <a:schemeClr val="hlink"/>
                  </a:solidFill>
                  <a:latin typeface="Arial Narrow" pitchFamily="34" charset="0"/>
                </a:defRPr>
              </a:lvl3pPr>
              <a:lvl4pPr marL="1600200" indent="-228600" eaLnBrk="0" hangingPunct="0">
                <a:spcBef>
                  <a:spcPct val="20000"/>
                </a:spcBef>
                <a:buClr>
                  <a:schemeClr val="tx2"/>
                </a:buClr>
                <a:buFont typeface="Wingdings" pitchFamily="2" charset="2"/>
                <a:buChar char="§"/>
                <a:defRPr kumimoji="1" sz="2000">
                  <a:solidFill>
                    <a:schemeClr val="tx1"/>
                  </a:solidFill>
                  <a:latin typeface="Arial Narrow" pitchFamily="34" charset="0"/>
                </a:defRPr>
              </a:lvl4pPr>
              <a:lvl5pPr marL="2057400" indent="-228600" eaLnBrk="0" hangingPunct="0">
                <a:spcBef>
                  <a:spcPct val="20000"/>
                </a:spcBef>
                <a:buClr>
                  <a:srgbClr val="009900"/>
                </a:buClr>
                <a:buSzPct val="90000"/>
                <a:buFont typeface="Wingdings" pitchFamily="2" charset="2"/>
                <a:buChar char="§"/>
                <a:defRPr kumimoji="1" sz="2000">
                  <a:solidFill>
                    <a:srgbClr val="009900"/>
                  </a:solidFill>
                  <a:latin typeface="Arial Narrow" pitchFamily="34" charset="0"/>
                </a:defRPr>
              </a:lvl5pPr>
              <a:lvl6pPr marL="25146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6pPr>
              <a:lvl7pPr marL="29718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7pPr>
              <a:lvl8pPr marL="34290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8pPr>
              <a:lvl9pPr marL="38862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9pPr>
            </a:lstStyle>
            <a:p>
              <a:pPr eaLnBrk="1" hangingPunct="1">
                <a:spcBef>
                  <a:spcPct val="0"/>
                </a:spcBef>
                <a:buClrTx/>
                <a:buSzTx/>
                <a:buFontTx/>
                <a:buNone/>
              </a:pPr>
              <a:endParaRPr lang="en-US" altLang="en-US" sz="3000"/>
            </a:p>
          </p:txBody>
        </p:sp>
        <p:sp>
          <p:nvSpPr>
            <p:cNvPr id="28689" name="Rectangle 45"/>
            <p:cNvSpPr>
              <a:spLocks noChangeArrowheads="1"/>
            </p:cNvSpPr>
            <p:nvPr/>
          </p:nvSpPr>
          <p:spPr bwMode="auto">
            <a:xfrm>
              <a:off x="4176" y="1536"/>
              <a:ext cx="336" cy="192"/>
            </a:xfrm>
            <a:prstGeom prst="rect">
              <a:avLst/>
            </a:prstGeom>
            <a:solidFill>
              <a:srgbClr val="CCFF99"/>
            </a:solidFill>
            <a:ln w="9525" algn="ctr">
              <a:solidFill>
                <a:srgbClr val="000099"/>
              </a:solidFill>
              <a:miter lim="800000"/>
              <a:headEnd/>
              <a:tailEnd/>
            </a:ln>
          </p:spPr>
          <p:txBody>
            <a:bodyPr wrap="none" anchor="ctr"/>
            <a:lstStyle>
              <a:lvl1pPr eaLnBrk="0" hangingPunct="0">
                <a:spcBef>
                  <a:spcPct val="20000"/>
                </a:spcBef>
                <a:buClr>
                  <a:schemeClr val="tx2"/>
                </a:buClr>
                <a:buSzPct val="140000"/>
                <a:buFont typeface="Wingdings" pitchFamily="2" charset="2"/>
                <a:buChar char="§"/>
                <a:defRPr kumimoji="1" sz="3200" b="1">
                  <a:solidFill>
                    <a:schemeClr val="tx1"/>
                  </a:solidFill>
                  <a:latin typeface="Arial Narrow" pitchFamily="34" charset="0"/>
                </a:defRPr>
              </a:lvl1pPr>
              <a:lvl2pPr marL="742950" indent="-285750" eaLnBrk="0" hangingPunct="0">
                <a:spcBef>
                  <a:spcPct val="20000"/>
                </a:spcBef>
                <a:buClr>
                  <a:srgbClr val="0033CC"/>
                </a:buClr>
                <a:buSzPct val="120000"/>
                <a:buFont typeface="Wingdings" pitchFamily="2" charset="2"/>
                <a:buChar char="§"/>
                <a:defRPr kumimoji="1" sz="2800" b="1">
                  <a:solidFill>
                    <a:srgbClr val="0033CC"/>
                  </a:solidFill>
                  <a:latin typeface="Arial Narrow" pitchFamily="34" charset="0"/>
                </a:defRPr>
              </a:lvl2pPr>
              <a:lvl3pPr marL="1143000" indent="-228600" eaLnBrk="0" hangingPunct="0">
                <a:spcBef>
                  <a:spcPct val="20000"/>
                </a:spcBef>
                <a:buClr>
                  <a:schemeClr val="hlink"/>
                </a:buClr>
                <a:buFont typeface="Wingdings" pitchFamily="2" charset="2"/>
                <a:buChar char="§"/>
                <a:defRPr kumimoji="1" sz="2400">
                  <a:solidFill>
                    <a:schemeClr val="hlink"/>
                  </a:solidFill>
                  <a:latin typeface="Arial Narrow" pitchFamily="34" charset="0"/>
                </a:defRPr>
              </a:lvl3pPr>
              <a:lvl4pPr marL="1600200" indent="-228600" eaLnBrk="0" hangingPunct="0">
                <a:spcBef>
                  <a:spcPct val="20000"/>
                </a:spcBef>
                <a:buClr>
                  <a:schemeClr val="tx2"/>
                </a:buClr>
                <a:buFont typeface="Wingdings" pitchFamily="2" charset="2"/>
                <a:buChar char="§"/>
                <a:defRPr kumimoji="1" sz="2000">
                  <a:solidFill>
                    <a:schemeClr val="tx1"/>
                  </a:solidFill>
                  <a:latin typeface="Arial Narrow" pitchFamily="34" charset="0"/>
                </a:defRPr>
              </a:lvl4pPr>
              <a:lvl5pPr marL="2057400" indent="-228600" eaLnBrk="0" hangingPunct="0">
                <a:spcBef>
                  <a:spcPct val="20000"/>
                </a:spcBef>
                <a:buClr>
                  <a:srgbClr val="009900"/>
                </a:buClr>
                <a:buSzPct val="90000"/>
                <a:buFont typeface="Wingdings" pitchFamily="2" charset="2"/>
                <a:buChar char="§"/>
                <a:defRPr kumimoji="1" sz="2000">
                  <a:solidFill>
                    <a:srgbClr val="009900"/>
                  </a:solidFill>
                  <a:latin typeface="Arial Narrow" pitchFamily="34" charset="0"/>
                </a:defRPr>
              </a:lvl5pPr>
              <a:lvl6pPr marL="25146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6pPr>
              <a:lvl7pPr marL="29718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7pPr>
              <a:lvl8pPr marL="34290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8pPr>
              <a:lvl9pPr marL="38862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9pPr>
            </a:lstStyle>
            <a:p>
              <a:pPr algn="ctr" eaLnBrk="1" hangingPunct="1">
                <a:spcBef>
                  <a:spcPct val="0"/>
                </a:spcBef>
                <a:buClrTx/>
                <a:buSzTx/>
                <a:buFontTx/>
                <a:buNone/>
              </a:pPr>
              <a:r>
                <a:rPr lang="en-US" altLang="en-US" sz="1600">
                  <a:solidFill>
                    <a:srgbClr val="000099"/>
                  </a:solidFill>
                </a:rPr>
                <a:t>101</a:t>
              </a:r>
            </a:p>
          </p:txBody>
        </p:sp>
        <p:sp>
          <p:nvSpPr>
            <p:cNvPr id="28690" name="Text Box 46"/>
            <p:cNvSpPr txBox="1">
              <a:spLocks noChangeArrowheads="1"/>
            </p:cNvSpPr>
            <p:nvPr/>
          </p:nvSpPr>
          <p:spPr bwMode="auto">
            <a:xfrm>
              <a:off x="1824" y="1536"/>
              <a:ext cx="175"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b">
              <a:spAutoFit/>
            </a:bodyPr>
            <a:lstStyle>
              <a:lvl1pPr eaLnBrk="0" hangingPunct="0">
                <a:spcBef>
                  <a:spcPct val="20000"/>
                </a:spcBef>
                <a:buClr>
                  <a:schemeClr val="tx2"/>
                </a:buClr>
                <a:buSzPct val="140000"/>
                <a:buFont typeface="Wingdings" pitchFamily="2" charset="2"/>
                <a:buChar char="§"/>
                <a:defRPr kumimoji="1" sz="3200" b="1">
                  <a:solidFill>
                    <a:schemeClr val="tx1"/>
                  </a:solidFill>
                  <a:latin typeface="Arial Narrow" pitchFamily="34" charset="0"/>
                </a:defRPr>
              </a:lvl1pPr>
              <a:lvl2pPr marL="742950" indent="-285750" eaLnBrk="0" hangingPunct="0">
                <a:spcBef>
                  <a:spcPct val="20000"/>
                </a:spcBef>
                <a:buClr>
                  <a:srgbClr val="0033CC"/>
                </a:buClr>
                <a:buSzPct val="120000"/>
                <a:buFont typeface="Wingdings" pitchFamily="2" charset="2"/>
                <a:buChar char="§"/>
                <a:defRPr kumimoji="1" sz="2800" b="1">
                  <a:solidFill>
                    <a:srgbClr val="0033CC"/>
                  </a:solidFill>
                  <a:latin typeface="Arial Narrow" pitchFamily="34" charset="0"/>
                </a:defRPr>
              </a:lvl2pPr>
              <a:lvl3pPr marL="1143000" indent="-228600" eaLnBrk="0" hangingPunct="0">
                <a:spcBef>
                  <a:spcPct val="20000"/>
                </a:spcBef>
                <a:buClr>
                  <a:schemeClr val="hlink"/>
                </a:buClr>
                <a:buFont typeface="Wingdings" pitchFamily="2" charset="2"/>
                <a:buChar char="§"/>
                <a:defRPr kumimoji="1" sz="2400">
                  <a:solidFill>
                    <a:schemeClr val="hlink"/>
                  </a:solidFill>
                  <a:latin typeface="Arial Narrow" pitchFamily="34" charset="0"/>
                </a:defRPr>
              </a:lvl3pPr>
              <a:lvl4pPr marL="1600200" indent="-228600" eaLnBrk="0" hangingPunct="0">
                <a:spcBef>
                  <a:spcPct val="20000"/>
                </a:spcBef>
                <a:buClr>
                  <a:schemeClr val="tx2"/>
                </a:buClr>
                <a:buFont typeface="Wingdings" pitchFamily="2" charset="2"/>
                <a:buChar char="§"/>
                <a:defRPr kumimoji="1" sz="2000">
                  <a:solidFill>
                    <a:schemeClr val="tx1"/>
                  </a:solidFill>
                  <a:latin typeface="Arial Narrow" pitchFamily="34" charset="0"/>
                </a:defRPr>
              </a:lvl4pPr>
              <a:lvl5pPr marL="2057400" indent="-228600" eaLnBrk="0" hangingPunct="0">
                <a:spcBef>
                  <a:spcPct val="20000"/>
                </a:spcBef>
                <a:buClr>
                  <a:srgbClr val="009900"/>
                </a:buClr>
                <a:buSzPct val="90000"/>
                <a:buFont typeface="Wingdings" pitchFamily="2" charset="2"/>
                <a:buChar char="§"/>
                <a:defRPr kumimoji="1" sz="2000">
                  <a:solidFill>
                    <a:srgbClr val="009900"/>
                  </a:solidFill>
                  <a:latin typeface="Arial Narrow" pitchFamily="34" charset="0"/>
                </a:defRPr>
              </a:lvl5pPr>
              <a:lvl6pPr marL="25146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6pPr>
              <a:lvl7pPr marL="29718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7pPr>
              <a:lvl8pPr marL="34290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8pPr>
              <a:lvl9pPr marL="38862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9pPr>
            </a:lstStyle>
            <a:p>
              <a:pPr eaLnBrk="1" hangingPunct="1">
                <a:spcBef>
                  <a:spcPct val="0"/>
                </a:spcBef>
                <a:buClrTx/>
                <a:buSzTx/>
                <a:buFontTx/>
                <a:buNone/>
              </a:pPr>
              <a:r>
                <a:rPr lang="en-US" altLang="en-US" sz="1600"/>
                <a:t>4</a:t>
              </a:r>
            </a:p>
          </p:txBody>
        </p:sp>
        <p:sp>
          <p:nvSpPr>
            <p:cNvPr id="28691" name="Text Box 47"/>
            <p:cNvSpPr txBox="1">
              <a:spLocks noChangeArrowheads="1"/>
            </p:cNvSpPr>
            <p:nvPr/>
          </p:nvSpPr>
          <p:spPr bwMode="auto">
            <a:xfrm>
              <a:off x="2256" y="1536"/>
              <a:ext cx="233"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b">
              <a:spAutoFit/>
            </a:bodyPr>
            <a:lstStyle>
              <a:lvl1pPr eaLnBrk="0" hangingPunct="0">
                <a:spcBef>
                  <a:spcPct val="20000"/>
                </a:spcBef>
                <a:buClr>
                  <a:schemeClr val="tx2"/>
                </a:buClr>
                <a:buSzPct val="140000"/>
                <a:buFont typeface="Wingdings" pitchFamily="2" charset="2"/>
                <a:buChar char="§"/>
                <a:defRPr kumimoji="1" sz="3200" b="1">
                  <a:solidFill>
                    <a:schemeClr val="tx1"/>
                  </a:solidFill>
                  <a:latin typeface="Arial Narrow" pitchFamily="34" charset="0"/>
                </a:defRPr>
              </a:lvl1pPr>
              <a:lvl2pPr marL="742950" indent="-285750" eaLnBrk="0" hangingPunct="0">
                <a:spcBef>
                  <a:spcPct val="20000"/>
                </a:spcBef>
                <a:buClr>
                  <a:srgbClr val="0033CC"/>
                </a:buClr>
                <a:buSzPct val="120000"/>
                <a:buFont typeface="Wingdings" pitchFamily="2" charset="2"/>
                <a:buChar char="§"/>
                <a:defRPr kumimoji="1" sz="2800" b="1">
                  <a:solidFill>
                    <a:srgbClr val="0033CC"/>
                  </a:solidFill>
                  <a:latin typeface="Arial Narrow" pitchFamily="34" charset="0"/>
                </a:defRPr>
              </a:lvl2pPr>
              <a:lvl3pPr marL="1143000" indent="-228600" eaLnBrk="0" hangingPunct="0">
                <a:spcBef>
                  <a:spcPct val="20000"/>
                </a:spcBef>
                <a:buClr>
                  <a:schemeClr val="hlink"/>
                </a:buClr>
                <a:buFont typeface="Wingdings" pitchFamily="2" charset="2"/>
                <a:buChar char="§"/>
                <a:defRPr kumimoji="1" sz="2400">
                  <a:solidFill>
                    <a:schemeClr val="hlink"/>
                  </a:solidFill>
                  <a:latin typeface="Arial Narrow" pitchFamily="34" charset="0"/>
                </a:defRPr>
              </a:lvl3pPr>
              <a:lvl4pPr marL="1600200" indent="-228600" eaLnBrk="0" hangingPunct="0">
                <a:spcBef>
                  <a:spcPct val="20000"/>
                </a:spcBef>
                <a:buClr>
                  <a:schemeClr val="tx2"/>
                </a:buClr>
                <a:buFont typeface="Wingdings" pitchFamily="2" charset="2"/>
                <a:buChar char="§"/>
                <a:defRPr kumimoji="1" sz="2000">
                  <a:solidFill>
                    <a:schemeClr val="tx1"/>
                  </a:solidFill>
                  <a:latin typeface="Arial Narrow" pitchFamily="34" charset="0"/>
                </a:defRPr>
              </a:lvl4pPr>
              <a:lvl5pPr marL="2057400" indent="-228600" eaLnBrk="0" hangingPunct="0">
                <a:spcBef>
                  <a:spcPct val="20000"/>
                </a:spcBef>
                <a:buClr>
                  <a:srgbClr val="009900"/>
                </a:buClr>
                <a:buSzPct val="90000"/>
                <a:buFont typeface="Wingdings" pitchFamily="2" charset="2"/>
                <a:buChar char="§"/>
                <a:defRPr kumimoji="1" sz="2000">
                  <a:solidFill>
                    <a:srgbClr val="009900"/>
                  </a:solidFill>
                  <a:latin typeface="Arial Narrow" pitchFamily="34" charset="0"/>
                </a:defRPr>
              </a:lvl5pPr>
              <a:lvl6pPr marL="25146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6pPr>
              <a:lvl7pPr marL="29718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7pPr>
              <a:lvl8pPr marL="34290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8pPr>
              <a:lvl9pPr marL="38862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9pPr>
            </a:lstStyle>
            <a:p>
              <a:pPr eaLnBrk="1" hangingPunct="1">
                <a:spcBef>
                  <a:spcPct val="0"/>
                </a:spcBef>
                <a:buClrTx/>
                <a:buSzTx/>
                <a:buFontTx/>
                <a:buNone/>
              </a:pPr>
              <a:r>
                <a:rPr lang="en-US" altLang="en-US" sz="1600"/>
                <a:t>98</a:t>
              </a:r>
            </a:p>
          </p:txBody>
        </p:sp>
        <p:sp>
          <p:nvSpPr>
            <p:cNvPr id="28692" name="Text Box 48"/>
            <p:cNvSpPr txBox="1">
              <a:spLocks noChangeArrowheads="1"/>
            </p:cNvSpPr>
            <p:nvPr/>
          </p:nvSpPr>
          <p:spPr bwMode="auto">
            <a:xfrm>
              <a:off x="3744" y="1536"/>
              <a:ext cx="334"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b">
              <a:spAutoFit/>
            </a:bodyPr>
            <a:lstStyle>
              <a:lvl1pPr eaLnBrk="0" hangingPunct="0">
                <a:spcBef>
                  <a:spcPct val="20000"/>
                </a:spcBef>
                <a:buClr>
                  <a:schemeClr val="tx2"/>
                </a:buClr>
                <a:buSzPct val="140000"/>
                <a:buFont typeface="Wingdings" pitchFamily="2" charset="2"/>
                <a:buChar char="§"/>
                <a:defRPr kumimoji="1" sz="3200" b="1">
                  <a:solidFill>
                    <a:schemeClr val="tx1"/>
                  </a:solidFill>
                  <a:latin typeface="Arial Narrow" pitchFamily="34" charset="0"/>
                </a:defRPr>
              </a:lvl1pPr>
              <a:lvl2pPr marL="742950" indent="-285750" eaLnBrk="0" hangingPunct="0">
                <a:spcBef>
                  <a:spcPct val="20000"/>
                </a:spcBef>
                <a:buClr>
                  <a:srgbClr val="0033CC"/>
                </a:buClr>
                <a:buSzPct val="120000"/>
                <a:buFont typeface="Wingdings" pitchFamily="2" charset="2"/>
                <a:buChar char="§"/>
                <a:defRPr kumimoji="1" sz="2800" b="1">
                  <a:solidFill>
                    <a:srgbClr val="0033CC"/>
                  </a:solidFill>
                  <a:latin typeface="Arial Narrow" pitchFamily="34" charset="0"/>
                </a:defRPr>
              </a:lvl2pPr>
              <a:lvl3pPr marL="1143000" indent="-228600" eaLnBrk="0" hangingPunct="0">
                <a:spcBef>
                  <a:spcPct val="20000"/>
                </a:spcBef>
                <a:buClr>
                  <a:schemeClr val="hlink"/>
                </a:buClr>
                <a:buFont typeface="Wingdings" pitchFamily="2" charset="2"/>
                <a:buChar char="§"/>
                <a:defRPr kumimoji="1" sz="2400">
                  <a:solidFill>
                    <a:schemeClr val="hlink"/>
                  </a:solidFill>
                  <a:latin typeface="Arial Narrow" pitchFamily="34" charset="0"/>
                </a:defRPr>
              </a:lvl3pPr>
              <a:lvl4pPr marL="1600200" indent="-228600" eaLnBrk="0" hangingPunct="0">
                <a:spcBef>
                  <a:spcPct val="20000"/>
                </a:spcBef>
                <a:buClr>
                  <a:schemeClr val="tx2"/>
                </a:buClr>
                <a:buFont typeface="Wingdings" pitchFamily="2" charset="2"/>
                <a:buChar char="§"/>
                <a:defRPr kumimoji="1" sz="2000">
                  <a:solidFill>
                    <a:schemeClr val="tx1"/>
                  </a:solidFill>
                  <a:latin typeface="Arial Narrow" pitchFamily="34" charset="0"/>
                </a:defRPr>
              </a:lvl4pPr>
              <a:lvl5pPr marL="2057400" indent="-228600" eaLnBrk="0" hangingPunct="0">
                <a:spcBef>
                  <a:spcPct val="20000"/>
                </a:spcBef>
                <a:buClr>
                  <a:srgbClr val="009900"/>
                </a:buClr>
                <a:buSzPct val="90000"/>
                <a:buFont typeface="Wingdings" pitchFamily="2" charset="2"/>
                <a:buChar char="§"/>
                <a:defRPr kumimoji="1" sz="2000">
                  <a:solidFill>
                    <a:srgbClr val="009900"/>
                  </a:solidFill>
                  <a:latin typeface="Arial Narrow" pitchFamily="34" charset="0"/>
                </a:defRPr>
              </a:lvl5pPr>
              <a:lvl6pPr marL="25146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6pPr>
              <a:lvl7pPr marL="29718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7pPr>
              <a:lvl8pPr marL="34290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8pPr>
              <a:lvl9pPr marL="38862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9pPr>
            </a:lstStyle>
            <a:p>
              <a:pPr eaLnBrk="1" hangingPunct="1">
                <a:spcBef>
                  <a:spcPct val="0"/>
                </a:spcBef>
                <a:buClrTx/>
                <a:buSzTx/>
                <a:buFontTx/>
                <a:buNone/>
              </a:pPr>
              <a:r>
                <a:rPr lang="en-US" altLang="en-US" sz="1600"/>
                <a:t>EOF</a:t>
              </a:r>
            </a:p>
          </p:txBody>
        </p:sp>
        <p:sp>
          <p:nvSpPr>
            <p:cNvPr id="28693" name="Text Box 52"/>
            <p:cNvSpPr txBox="1">
              <a:spLocks noChangeArrowheads="1"/>
            </p:cNvSpPr>
            <p:nvPr/>
          </p:nvSpPr>
          <p:spPr bwMode="auto">
            <a:xfrm>
              <a:off x="1344" y="1536"/>
              <a:ext cx="175"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b">
              <a:spAutoFit/>
            </a:bodyPr>
            <a:lstStyle>
              <a:lvl1pPr eaLnBrk="0" hangingPunct="0">
                <a:spcBef>
                  <a:spcPct val="20000"/>
                </a:spcBef>
                <a:buClr>
                  <a:schemeClr val="tx2"/>
                </a:buClr>
                <a:buSzPct val="140000"/>
                <a:buFont typeface="Wingdings" pitchFamily="2" charset="2"/>
                <a:buChar char="§"/>
                <a:defRPr kumimoji="1" sz="3200" b="1">
                  <a:solidFill>
                    <a:schemeClr val="tx1"/>
                  </a:solidFill>
                  <a:latin typeface="Arial Narrow" pitchFamily="34" charset="0"/>
                </a:defRPr>
              </a:lvl1pPr>
              <a:lvl2pPr marL="742950" indent="-285750" eaLnBrk="0" hangingPunct="0">
                <a:spcBef>
                  <a:spcPct val="20000"/>
                </a:spcBef>
                <a:buClr>
                  <a:srgbClr val="0033CC"/>
                </a:buClr>
                <a:buSzPct val="120000"/>
                <a:buFont typeface="Wingdings" pitchFamily="2" charset="2"/>
                <a:buChar char="§"/>
                <a:defRPr kumimoji="1" sz="2800" b="1">
                  <a:solidFill>
                    <a:srgbClr val="0033CC"/>
                  </a:solidFill>
                  <a:latin typeface="Arial Narrow" pitchFamily="34" charset="0"/>
                </a:defRPr>
              </a:lvl2pPr>
              <a:lvl3pPr marL="1143000" indent="-228600" eaLnBrk="0" hangingPunct="0">
                <a:spcBef>
                  <a:spcPct val="20000"/>
                </a:spcBef>
                <a:buClr>
                  <a:schemeClr val="hlink"/>
                </a:buClr>
                <a:buFont typeface="Wingdings" pitchFamily="2" charset="2"/>
                <a:buChar char="§"/>
                <a:defRPr kumimoji="1" sz="2400">
                  <a:solidFill>
                    <a:schemeClr val="hlink"/>
                  </a:solidFill>
                  <a:latin typeface="Arial Narrow" pitchFamily="34" charset="0"/>
                </a:defRPr>
              </a:lvl3pPr>
              <a:lvl4pPr marL="1600200" indent="-228600" eaLnBrk="0" hangingPunct="0">
                <a:spcBef>
                  <a:spcPct val="20000"/>
                </a:spcBef>
                <a:buClr>
                  <a:schemeClr val="tx2"/>
                </a:buClr>
                <a:buFont typeface="Wingdings" pitchFamily="2" charset="2"/>
                <a:buChar char="§"/>
                <a:defRPr kumimoji="1" sz="2000">
                  <a:solidFill>
                    <a:schemeClr val="tx1"/>
                  </a:solidFill>
                  <a:latin typeface="Arial Narrow" pitchFamily="34" charset="0"/>
                </a:defRPr>
              </a:lvl4pPr>
              <a:lvl5pPr marL="2057400" indent="-228600" eaLnBrk="0" hangingPunct="0">
                <a:spcBef>
                  <a:spcPct val="20000"/>
                </a:spcBef>
                <a:buClr>
                  <a:srgbClr val="009900"/>
                </a:buClr>
                <a:buSzPct val="90000"/>
                <a:buFont typeface="Wingdings" pitchFamily="2" charset="2"/>
                <a:buChar char="§"/>
                <a:defRPr kumimoji="1" sz="2000">
                  <a:solidFill>
                    <a:srgbClr val="009900"/>
                  </a:solidFill>
                  <a:latin typeface="Arial Narrow" pitchFamily="34" charset="0"/>
                </a:defRPr>
              </a:lvl5pPr>
              <a:lvl6pPr marL="25146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6pPr>
              <a:lvl7pPr marL="29718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7pPr>
              <a:lvl8pPr marL="34290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8pPr>
              <a:lvl9pPr marL="38862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9pPr>
            </a:lstStyle>
            <a:p>
              <a:pPr eaLnBrk="1" hangingPunct="1">
                <a:spcBef>
                  <a:spcPct val="0"/>
                </a:spcBef>
                <a:buClrTx/>
                <a:buSzTx/>
                <a:buFontTx/>
                <a:buNone/>
              </a:pPr>
              <a:r>
                <a:rPr lang="en-US" altLang="en-US" sz="1600"/>
                <a:t>3</a:t>
              </a:r>
            </a:p>
          </p:txBody>
        </p:sp>
        <p:sp>
          <p:nvSpPr>
            <p:cNvPr id="28694" name="Text Box 53"/>
            <p:cNvSpPr txBox="1">
              <a:spLocks noChangeArrowheads="1"/>
            </p:cNvSpPr>
            <p:nvPr/>
          </p:nvSpPr>
          <p:spPr bwMode="auto">
            <a:xfrm>
              <a:off x="3312" y="1536"/>
              <a:ext cx="233"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b">
              <a:spAutoFit/>
            </a:bodyPr>
            <a:lstStyle>
              <a:lvl1pPr eaLnBrk="0" hangingPunct="0">
                <a:spcBef>
                  <a:spcPct val="20000"/>
                </a:spcBef>
                <a:buClr>
                  <a:schemeClr val="tx2"/>
                </a:buClr>
                <a:buSzPct val="140000"/>
                <a:buFont typeface="Wingdings" pitchFamily="2" charset="2"/>
                <a:buChar char="§"/>
                <a:defRPr kumimoji="1" sz="3200" b="1">
                  <a:solidFill>
                    <a:schemeClr val="tx1"/>
                  </a:solidFill>
                  <a:latin typeface="Arial Narrow" pitchFamily="34" charset="0"/>
                </a:defRPr>
              </a:lvl1pPr>
              <a:lvl2pPr marL="742950" indent="-285750" eaLnBrk="0" hangingPunct="0">
                <a:spcBef>
                  <a:spcPct val="20000"/>
                </a:spcBef>
                <a:buClr>
                  <a:srgbClr val="0033CC"/>
                </a:buClr>
                <a:buSzPct val="120000"/>
                <a:buFont typeface="Wingdings" pitchFamily="2" charset="2"/>
                <a:buChar char="§"/>
                <a:defRPr kumimoji="1" sz="2800" b="1">
                  <a:solidFill>
                    <a:srgbClr val="0033CC"/>
                  </a:solidFill>
                  <a:latin typeface="Arial Narrow" pitchFamily="34" charset="0"/>
                </a:defRPr>
              </a:lvl2pPr>
              <a:lvl3pPr marL="1143000" indent="-228600" eaLnBrk="0" hangingPunct="0">
                <a:spcBef>
                  <a:spcPct val="20000"/>
                </a:spcBef>
                <a:buClr>
                  <a:schemeClr val="hlink"/>
                </a:buClr>
                <a:buFont typeface="Wingdings" pitchFamily="2" charset="2"/>
                <a:buChar char="§"/>
                <a:defRPr kumimoji="1" sz="2400">
                  <a:solidFill>
                    <a:schemeClr val="hlink"/>
                  </a:solidFill>
                  <a:latin typeface="Arial Narrow" pitchFamily="34" charset="0"/>
                </a:defRPr>
              </a:lvl3pPr>
              <a:lvl4pPr marL="1600200" indent="-228600" eaLnBrk="0" hangingPunct="0">
                <a:spcBef>
                  <a:spcPct val="20000"/>
                </a:spcBef>
                <a:buClr>
                  <a:schemeClr val="tx2"/>
                </a:buClr>
                <a:buFont typeface="Wingdings" pitchFamily="2" charset="2"/>
                <a:buChar char="§"/>
                <a:defRPr kumimoji="1" sz="2000">
                  <a:solidFill>
                    <a:schemeClr val="tx1"/>
                  </a:solidFill>
                  <a:latin typeface="Arial Narrow" pitchFamily="34" charset="0"/>
                </a:defRPr>
              </a:lvl4pPr>
              <a:lvl5pPr marL="2057400" indent="-228600" eaLnBrk="0" hangingPunct="0">
                <a:spcBef>
                  <a:spcPct val="20000"/>
                </a:spcBef>
                <a:buClr>
                  <a:srgbClr val="009900"/>
                </a:buClr>
                <a:buSzPct val="90000"/>
                <a:buFont typeface="Wingdings" pitchFamily="2" charset="2"/>
                <a:buChar char="§"/>
                <a:defRPr kumimoji="1" sz="2000">
                  <a:solidFill>
                    <a:srgbClr val="009900"/>
                  </a:solidFill>
                  <a:latin typeface="Arial Narrow" pitchFamily="34" charset="0"/>
                </a:defRPr>
              </a:lvl5pPr>
              <a:lvl6pPr marL="25146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6pPr>
              <a:lvl7pPr marL="29718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7pPr>
              <a:lvl8pPr marL="34290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8pPr>
              <a:lvl9pPr marL="38862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9pPr>
            </a:lstStyle>
            <a:p>
              <a:pPr eaLnBrk="1" hangingPunct="1">
                <a:spcBef>
                  <a:spcPct val="0"/>
                </a:spcBef>
                <a:buClrTx/>
                <a:buSzTx/>
                <a:buFontTx/>
                <a:buNone/>
              </a:pPr>
              <a:r>
                <a:rPr lang="en-US" altLang="en-US" sz="1600"/>
                <a:t>99</a:t>
              </a:r>
            </a:p>
          </p:txBody>
        </p:sp>
        <p:sp>
          <p:nvSpPr>
            <p:cNvPr id="28695" name="Rectangle 57"/>
            <p:cNvSpPr>
              <a:spLocks noChangeArrowheads="1"/>
            </p:cNvSpPr>
            <p:nvPr/>
          </p:nvSpPr>
          <p:spPr bwMode="auto">
            <a:xfrm>
              <a:off x="4512" y="1536"/>
              <a:ext cx="336" cy="192"/>
            </a:xfrm>
            <a:prstGeom prst="rect">
              <a:avLst/>
            </a:prstGeom>
            <a:solidFill>
              <a:srgbClr val="CCFF99"/>
            </a:solidFill>
            <a:ln w="9525" algn="ctr">
              <a:solidFill>
                <a:srgbClr val="000099"/>
              </a:solidFill>
              <a:miter lim="800000"/>
              <a:headEnd/>
              <a:tailEnd/>
            </a:ln>
          </p:spPr>
          <p:txBody>
            <a:bodyPr wrap="none" anchor="ctr"/>
            <a:lstStyle>
              <a:lvl1pPr eaLnBrk="0" hangingPunct="0">
                <a:spcBef>
                  <a:spcPct val="20000"/>
                </a:spcBef>
                <a:buClr>
                  <a:schemeClr val="tx2"/>
                </a:buClr>
                <a:buSzPct val="140000"/>
                <a:buFont typeface="Wingdings" pitchFamily="2" charset="2"/>
                <a:buChar char="§"/>
                <a:defRPr kumimoji="1" sz="3200" b="1">
                  <a:solidFill>
                    <a:schemeClr val="tx1"/>
                  </a:solidFill>
                  <a:latin typeface="Arial Narrow" pitchFamily="34" charset="0"/>
                </a:defRPr>
              </a:lvl1pPr>
              <a:lvl2pPr marL="742950" indent="-285750" eaLnBrk="0" hangingPunct="0">
                <a:spcBef>
                  <a:spcPct val="20000"/>
                </a:spcBef>
                <a:buClr>
                  <a:srgbClr val="0033CC"/>
                </a:buClr>
                <a:buSzPct val="120000"/>
                <a:buFont typeface="Wingdings" pitchFamily="2" charset="2"/>
                <a:buChar char="§"/>
                <a:defRPr kumimoji="1" sz="2800" b="1">
                  <a:solidFill>
                    <a:srgbClr val="0033CC"/>
                  </a:solidFill>
                  <a:latin typeface="Arial Narrow" pitchFamily="34" charset="0"/>
                </a:defRPr>
              </a:lvl2pPr>
              <a:lvl3pPr marL="1143000" indent="-228600" eaLnBrk="0" hangingPunct="0">
                <a:spcBef>
                  <a:spcPct val="20000"/>
                </a:spcBef>
                <a:buClr>
                  <a:schemeClr val="hlink"/>
                </a:buClr>
                <a:buFont typeface="Wingdings" pitchFamily="2" charset="2"/>
                <a:buChar char="§"/>
                <a:defRPr kumimoji="1" sz="2400">
                  <a:solidFill>
                    <a:schemeClr val="hlink"/>
                  </a:solidFill>
                  <a:latin typeface="Arial Narrow" pitchFamily="34" charset="0"/>
                </a:defRPr>
              </a:lvl3pPr>
              <a:lvl4pPr marL="1600200" indent="-228600" eaLnBrk="0" hangingPunct="0">
                <a:spcBef>
                  <a:spcPct val="20000"/>
                </a:spcBef>
                <a:buClr>
                  <a:schemeClr val="tx2"/>
                </a:buClr>
                <a:buFont typeface="Wingdings" pitchFamily="2" charset="2"/>
                <a:buChar char="§"/>
                <a:defRPr kumimoji="1" sz="2000">
                  <a:solidFill>
                    <a:schemeClr val="tx1"/>
                  </a:solidFill>
                  <a:latin typeface="Arial Narrow" pitchFamily="34" charset="0"/>
                </a:defRPr>
              </a:lvl4pPr>
              <a:lvl5pPr marL="2057400" indent="-228600" eaLnBrk="0" hangingPunct="0">
                <a:spcBef>
                  <a:spcPct val="20000"/>
                </a:spcBef>
                <a:buClr>
                  <a:srgbClr val="009900"/>
                </a:buClr>
                <a:buSzPct val="90000"/>
                <a:buFont typeface="Wingdings" pitchFamily="2" charset="2"/>
                <a:buChar char="§"/>
                <a:defRPr kumimoji="1" sz="2000">
                  <a:solidFill>
                    <a:srgbClr val="009900"/>
                  </a:solidFill>
                  <a:latin typeface="Arial Narrow" pitchFamily="34" charset="0"/>
                </a:defRPr>
              </a:lvl5pPr>
              <a:lvl6pPr marL="25146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6pPr>
              <a:lvl7pPr marL="29718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7pPr>
              <a:lvl8pPr marL="34290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8pPr>
              <a:lvl9pPr marL="38862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9pPr>
            </a:lstStyle>
            <a:p>
              <a:pPr algn="ctr" eaLnBrk="1" hangingPunct="1">
                <a:spcBef>
                  <a:spcPct val="0"/>
                </a:spcBef>
                <a:buClrTx/>
                <a:buSzTx/>
                <a:buFontTx/>
                <a:buNone/>
              </a:pPr>
              <a:r>
                <a:rPr lang="en-US" altLang="en-US" sz="1600">
                  <a:solidFill>
                    <a:srgbClr val="000099"/>
                  </a:solidFill>
                </a:rPr>
                <a:t>102</a:t>
              </a:r>
            </a:p>
          </p:txBody>
        </p:sp>
        <p:sp>
          <p:nvSpPr>
            <p:cNvPr id="28696" name="Line 60"/>
            <p:cNvSpPr>
              <a:spLocks noChangeShapeType="1"/>
            </p:cNvSpPr>
            <p:nvPr/>
          </p:nvSpPr>
          <p:spPr bwMode="auto">
            <a:xfrm flipV="1">
              <a:off x="1632" y="1776"/>
              <a:ext cx="2640" cy="1056"/>
            </a:xfrm>
            <a:prstGeom prst="line">
              <a:avLst/>
            </a:prstGeom>
            <a:noFill/>
            <a:ln w="9525">
              <a:solidFill>
                <a:srgbClr val="000099"/>
              </a:solidFill>
              <a:prstDash val="sysDot"/>
              <a:round/>
              <a:headEnd/>
              <a:tailEnd type="triangle" w="med" len="med"/>
            </a:ln>
            <a:extLst>
              <a:ext uri="{909E8E84-426E-40DD-AFC4-6F175D3DCCD1}">
                <a14:hiddenFill xmlns:a14="http://schemas.microsoft.com/office/drawing/2010/main">
                  <a:noFill/>
                </a14:hiddenFill>
              </a:ext>
            </a:extLst>
          </p:spPr>
          <p:txBody>
            <a:bodyPr anchor="b"/>
            <a:lstStyle/>
            <a:p>
              <a:endParaRPr lang="en-US"/>
            </a:p>
          </p:txBody>
        </p:sp>
        <p:sp>
          <p:nvSpPr>
            <p:cNvPr id="28697" name="Rectangle 62"/>
            <p:cNvSpPr>
              <a:spLocks noChangeArrowheads="1"/>
            </p:cNvSpPr>
            <p:nvPr/>
          </p:nvSpPr>
          <p:spPr bwMode="auto">
            <a:xfrm>
              <a:off x="4848" y="1536"/>
              <a:ext cx="336" cy="192"/>
            </a:xfrm>
            <a:prstGeom prst="rect">
              <a:avLst/>
            </a:prstGeom>
            <a:solidFill>
              <a:srgbClr val="CCFF99"/>
            </a:solidFill>
            <a:ln w="9525" algn="ctr">
              <a:solidFill>
                <a:srgbClr val="000099"/>
              </a:solidFill>
              <a:miter lim="800000"/>
              <a:headEnd/>
              <a:tailEnd/>
            </a:ln>
          </p:spPr>
          <p:txBody>
            <a:bodyPr wrap="none" anchor="ctr"/>
            <a:lstStyle>
              <a:lvl1pPr eaLnBrk="0" hangingPunct="0">
                <a:spcBef>
                  <a:spcPct val="20000"/>
                </a:spcBef>
                <a:buClr>
                  <a:schemeClr val="tx2"/>
                </a:buClr>
                <a:buSzPct val="140000"/>
                <a:buFont typeface="Wingdings" pitchFamily="2" charset="2"/>
                <a:buChar char="§"/>
                <a:defRPr kumimoji="1" sz="3200" b="1">
                  <a:solidFill>
                    <a:schemeClr val="tx1"/>
                  </a:solidFill>
                  <a:latin typeface="Arial Narrow" pitchFamily="34" charset="0"/>
                </a:defRPr>
              </a:lvl1pPr>
              <a:lvl2pPr marL="742950" indent="-285750" eaLnBrk="0" hangingPunct="0">
                <a:spcBef>
                  <a:spcPct val="20000"/>
                </a:spcBef>
                <a:buClr>
                  <a:srgbClr val="0033CC"/>
                </a:buClr>
                <a:buSzPct val="120000"/>
                <a:buFont typeface="Wingdings" pitchFamily="2" charset="2"/>
                <a:buChar char="§"/>
                <a:defRPr kumimoji="1" sz="2800" b="1">
                  <a:solidFill>
                    <a:srgbClr val="0033CC"/>
                  </a:solidFill>
                  <a:latin typeface="Arial Narrow" pitchFamily="34" charset="0"/>
                </a:defRPr>
              </a:lvl2pPr>
              <a:lvl3pPr marL="1143000" indent="-228600" eaLnBrk="0" hangingPunct="0">
                <a:spcBef>
                  <a:spcPct val="20000"/>
                </a:spcBef>
                <a:buClr>
                  <a:schemeClr val="hlink"/>
                </a:buClr>
                <a:buFont typeface="Wingdings" pitchFamily="2" charset="2"/>
                <a:buChar char="§"/>
                <a:defRPr kumimoji="1" sz="2400">
                  <a:solidFill>
                    <a:schemeClr val="hlink"/>
                  </a:solidFill>
                  <a:latin typeface="Arial Narrow" pitchFamily="34" charset="0"/>
                </a:defRPr>
              </a:lvl3pPr>
              <a:lvl4pPr marL="1600200" indent="-228600" eaLnBrk="0" hangingPunct="0">
                <a:spcBef>
                  <a:spcPct val="20000"/>
                </a:spcBef>
                <a:buClr>
                  <a:schemeClr val="tx2"/>
                </a:buClr>
                <a:buFont typeface="Wingdings" pitchFamily="2" charset="2"/>
                <a:buChar char="§"/>
                <a:defRPr kumimoji="1" sz="2000">
                  <a:solidFill>
                    <a:schemeClr val="tx1"/>
                  </a:solidFill>
                  <a:latin typeface="Arial Narrow" pitchFamily="34" charset="0"/>
                </a:defRPr>
              </a:lvl4pPr>
              <a:lvl5pPr marL="2057400" indent="-228600" eaLnBrk="0" hangingPunct="0">
                <a:spcBef>
                  <a:spcPct val="20000"/>
                </a:spcBef>
                <a:buClr>
                  <a:srgbClr val="009900"/>
                </a:buClr>
                <a:buSzPct val="90000"/>
                <a:buFont typeface="Wingdings" pitchFamily="2" charset="2"/>
                <a:buChar char="§"/>
                <a:defRPr kumimoji="1" sz="2000">
                  <a:solidFill>
                    <a:srgbClr val="009900"/>
                  </a:solidFill>
                  <a:latin typeface="Arial Narrow" pitchFamily="34" charset="0"/>
                </a:defRPr>
              </a:lvl5pPr>
              <a:lvl6pPr marL="25146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6pPr>
              <a:lvl7pPr marL="29718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7pPr>
              <a:lvl8pPr marL="34290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8pPr>
              <a:lvl9pPr marL="38862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9pPr>
            </a:lstStyle>
            <a:p>
              <a:pPr algn="ctr" eaLnBrk="1" hangingPunct="1">
                <a:spcBef>
                  <a:spcPct val="0"/>
                </a:spcBef>
                <a:buClrTx/>
                <a:buSzTx/>
                <a:buFontTx/>
                <a:buNone/>
              </a:pPr>
              <a:r>
                <a:rPr lang="en-US" altLang="en-US" sz="1600">
                  <a:solidFill>
                    <a:srgbClr val="000099"/>
                  </a:solidFill>
                </a:rPr>
                <a:t>103</a:t>
              </a:r>
            </a:p>
          </p:txBody>
        </p:sp>
        <p:sp>
          <p:nvSpPr>
            <p:cNvPr id="28698" name="Rectangle 63"/>
            <p:cNvSpPr>
              <a:spLocks noChangeArrowheads="1"/>
            </p:cNvSpPr>
            <p:nvPr/>
          </p:nvSpPr>
          <p:spPr bwMode="auto">
            <a:xfrm>
              <a:off x="5184" y="1536"/>
              <a:ext cx="336" cy="192"/>
            </a:xfrm>
            <a:prstGeom prst="rect">
              <a:avLst/>
            </a:prstGeom>
            <a:solidFill>
              <a:srgbClr val="CCFF99"/>
            </a:solidFill>
            <a:ln w="9525" algn="ctr">
              <a:solidFill>
                <a:srgbClr val="000099"/>
              </a:solidFill>
              <a:miter lim="800000"/>
              <a:headEnd/>
              <a:tailEnd/>
            </a:ln>
          </p:spPr>
          <p:txBody>
            <a:bodyPr wrap="none" anchor="ctr"/>
            <a:lstStyle>
              <a:lvl1pPr eaLnBrk="0" hangingPunct="0">
                <a:spcBef>
                  <a:spcPct val="20000"/>
                </a:spcBef>
                <a:buClr>
                  <a:schemeClr val="tx2"/>
                </a:buClr>
                <a:buSzPct val="140000"/>
                <a:buFont typeface="Wingdings" pitchFamily="2" charset="2"/>
                <a:buChar char="§"/>
                <a:defRPr kumimoji="1" sz="3200" b="1">
                  <a:solidFill>
                    <a:schemeClr val="tx1"/>
                  </a:solidFill>
                  <a:latin typeface="Arial Narrow" pitchFamily="34" charset="0"/>
                </a:defRPr>
              </a:lvl1pPr>
              <a:lvl2pPr marL="742950" indent="-285750" eaLnBrk="0" hangingPunct="0">
                <a:spcBef>
                  <a:spcPct val="20000"/>
                </a:spcBef>
                <a:buClr>
                  <a:srgbClr val="0033CC"/>
                </a:buClr>
                <a:buSzPct val="120000"/>
                <a:buFont typeface="Wingdings" pitchFamily="2" charset="2"/>
                <a:buChar char="§"/>
                <a:defRPr kumimoji="1" sz="2800" b="1">
                  <a:solidFill>
                    <a:srgbClr val="0033CC"/>
                  </a:solidFill>
                  <a:latin typeface="Arial Narrow" pitchFamily="34" charset="0"/>
                </a:defRPr>
              </a:lvl2pPr>
              <a:lvl3pPr marL="1143000" indent="-228600" eaLnBrk="0" hangingPunct="0">
                <a:spcBef>
                  <a:spcPct val="20000"/>
                </a:spcBef>
                <a:buClr>
                  <a:schemeClr val="hlink"/>
                </a:buClr>
                <a:buFont typeface="Wingdings" pitchFamily="2" charset="2"/>
                <a:buChar char="§"/>
                <a:defRPr kumimoji="1" sz="2400">
                  <a:solidFill>
                    <a:schemeClr val="hlink"/>
                  </a:solidFill>
                  <a:latin typeface="Arial Narrow" pitchFamily="34" charset="0"/>
                </a:defRPr>
              </a:lvl3pPr>
              <a:lvl4pPr marL="1600200" indent="-228600" eaLnBrk="0" hangingPunct="0">
                <a:spcBef>
                  <a:spcPct val="20000"/>
                </a:spcBef>
                <a:buClr>
                  <a:schemeClr val="tx2"/>
                </a:buClr>
                <a:buFont typeface="Wingdings" pitchFamily="2" charset="2"/>
                <a:buChar char="§"/>
                <a:defRPr kumimoji="1" sz="2000">
                  <a:solidFill>
                    <a:schemeClr val="tx1"/>
                  </a:solidFill>
                  <a:latin typeface="Arial Narrow" pitchFamily="34" charset="0"/>
                </a:defRPr>
              </a:lvl4pPr>
              <a:lvl5pPr marL="2057400" indent="-228600" eaLnBrk="0" hangingPunct="0">
                <a:spcBef>
                  <a:spcPct val="20000"/>
                </a:spcBef>
                <a:buClr>
                  <a:srgbClr val="009900"/>
                </a:buClr>
                <a:buSzPct val="90000"/>
                <a:buFont typeface="Wingdings" pitchFamily="2" charset="2"/>
                <a:buChar char="§"/>
                <a:defRPr kumimoji="1" sz="2000">
                  <a:solidFill>
                    <a:srgbClr val="009900"/>
                  </a:solidFill>
                  <a:latin typeface="Arial Narrow" pitchFamily="34" charset="0"/>
                </a:defRPr>
              </a:lvl5pPr>
              <a:lvl6pPr marL="25146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6pPr>
              <a:lvl7pPr marL="29718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7pPr>
              <a:lvl8pPr marL="34290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8pPr>
              <a:lvl9pPr marL="38862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9pPr>
            </a:lstStyle>
            <a:p>
              <a:pPr algn="ctr" eaLnBrk="1" hangingPunct="1">
                <a:spcBef>
                  <a:spcPct val="0"/>
                </a:spcBef>
                <a:buClrTx/>
                <a:buSzTx/>
                <a:buFontTx/>
                <a:buNone/>
              </a:pPr>
              <a:r>
                <a:rPr lang="en-US" altLang="en-US" sz="1600">
                  <a:solidFill>
                    <a:srgbClr val="000099"/>
                  </a:solidFill>
                </a:rPr>
                <a:t>EOF</a:t>
              </a:r>
            </a:p>
          </p:txBody>
        </p:sp>
        <p:sp>
          <p:nvSpPr>
            <p:cNvPr id="28699" name="Rectangle 69"/>
            <p:cNvSpPr>
              <a:spLocks noChangeArrowheads="1"/>
            </p:cNvSpPr>
            <p:nvPr/>
          </p:nvSpPr>
          <p:spPr bwMode="auto">
            <a:xfrm>
              <a:off x="1344" y="3168"/>
              <a:ext cx="288"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spcBef>
                  <a:spcPct val="20000"/>
                </a:spcBef>
                <a:buClr>
                  <a:schemeClr val="tx2"/>
                </a:buClr>
                <a:buSzPct val="140000"/>
                <a:buFont typeface="Wingdings" pitchFamily="2" charset="2"/>
                <a:buChar char="§"/>
                <a:defRPr kumimoji="1" sz="3200" b="1">
                  <a:solidFill>
                    <a:schemeClr val="tx1"/>
                  </a:solidFill>
                  <a:latin typeface="Arial Narrow" pitchFamily="34" charset="0"/>
                </a:defRPr>
              </a:lvl1pPr>
              <a:lvl2pPr marL="742950" indent="-285750" eaLnBrk="0" hangingPunct="0">
                <a:spcBef>
                  <a:spcPct val="20000"/>
                </a:spcBef>
                <a:buClr>
                  <a:srgbClr val="0033CC"/>
                </a:buClr>
                <a:buSzPct val="120000"/>
                <a:buFont typeface="Wingdings" pitchFamily="2" charset="2"/>
                <a:buChar char="§"/>
                <a:defRPr kumimoji="1" sz="2800" b="1">
                  <a:solidFill>
                    <a:srgbClr val="0033CC"/>
                  </a:solidFill>
                  <a:latin typeface="Arial Narrow" pitchFamily="34" charset="0"/>
                </a:defRPr>
              </a:lvl2pPr>
              <a:lvl3pPr marL="1143000" indent="-228600" eaLnBrk="0" hangingPunct="0">
                <a:spcBef>
                  <a:spcPct val="20000"/>
                </a:spcBef>
                <a:buClr>
                  <a:schemeClr val="hlink"/>
                </a:buClr>
                <a:buFont typeface="Wingdings" pitchFamily="2" charset="2"/>
                <a:buChar char="§"/>
                <a:defRPr kumimoji="1" sz="2400">
                  <a:solidFill>
                    <a:schemeClr val="hlink"/>
                  </a:solidFill>
                  <a:latin typeface="Arial Narrow" pitchFamily="34" charset="0"/>
                </a:defRPr>
              </a:lvl3pPr>
              <a:lvl4pPr marL="1600200" indent="-228600" eaLnBrk="0" hangingPunct="0">
                <a:spcBef>
                  <a:spcPct val="20000"/>
                </a:spcBef>
                <a:buClr>
                  <a:schemeClr val="tx2"/>
                </a:buClr>
                <a:buFont typeface="Wingdings" pitchFamily="2" charset="2"/>
                <a:buChar char="§"/>
                <a:defRPr kumimoji="1" sz="2000">
                  <a:solidFill>
                    <a:schemeClr val="tx1"/>
                  </a:solidFill>
                  <a:latin typeface="Arial Narrow" pitchFamily="34" charset="0"/>
                </a:defRPr>
              </a:lvl4pPr>
              <a:lvl5pPr marL="2057400" indent="-228600" eaLnBrk="0" hangingPunct="0">
                <a:spcBef>
                  <a:spcPct val="20000"/>
                </a:spcBef>
                <a:buClr>
                  <a:srgbClr val="009900"/>
                </a:buClr>
                <a:buSzPct val="90000"/>
                <a:buFont typeface="Wingdings" pitchFamily="2" charset="2"/>
                <a:buChar char="§"/>
                <a:defRPr kumimoji="1" sz="2000">
                  <a:solidFill>
                    <a:srgbClr val="009900"/>
                  </a:solidFill>
                  <a:latin typeface="Arial Narrow" pitchFamily="34" charset="0"/>
                </a:defRPr>
              </a:lvl5pPr>
              <a:lvl6pPr marL="25146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6pPr>
              <a:lvl7pPr marL="29718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7pPr>
              <a:lvl8pPr marL="34290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8pPr>
              <a:lvl9pPr marL="38862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9pPr>
            </a:lstStyle>
            <a:p>
              <a:pPr eaLnBrk="1" hangingPunct="1">
                <a:buSzPct val="70000"/>
                <a:buFont typeface="Wingdings" pitchFamily="2" charset="2"/>
                <a:buNone/>
              </a:pPr>
              <a:r>
                <a:rPr lang="en-US" altLang="en-US" sz="1900">
                  <a:solidFill>
                    <a:srgbClr val="000099"/>
                  </a:solidFill>
                </a:rPr>
                <a:t>…</a:t>
              </a:r>
              <a:endParaRPr lang="en-US" altLang="en-US" sz="1900" b="0">
                <a:solidFill>
                  <a:srgbClr val="000099"/>
                </a:solidFill>
              </a:endParaRPr>
            </a:p>
          </p:txBody>
        </p:sp>
      </p:grpSp>
      <p:sp>
        <p:nvSpPr>
          <p:cNvPr id="28676" name="Text Box 73"/>
          <p:cNvSpPr txBox="1">
            <a:spLocks noChangeArrowheads="1"/>
          </p:cNvSpPr>
          <p:nvPr/>
        </p:nvSpPr>
        <p:spPr bwMode="auto">
          <a:xfrm>
            <a:off x="381000" y="5219700"/>
            <a:ext cx="76962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b">
            <a:spAutoFit/>
          </a:bodyPr>
          <a:lstStyle>
            <a:lvl1pPr eaLnBrk="0" hangingPunct="0">
              <a:spcBef>
                <a:spcPct val="20000"/>
              </a:spcBef>
              <a:buClr>
                <a:schemeClr val="tx2"/>
              </a:buClr>
              <a:buSzPct val="140000"/>
              <a:buFont typeface="Wingdings" pitchFamily="2" charset="2"/>
              <a:buChar char="§"/>
              <a:defRPr kumimoji="1" sz="3200" b="1">
                <a:solidFill>
                  <a:schemeClr val="tx1"/>
                </a:solidFill>
                <a:latin typeface="Arial Narrow" pitchFamily="34" charset="0"/>
              </a:defRPr>
            </a:lvl1pPr>
            <a:lvl2pPr marL="742950" indent="-285750" eaLnBrk="0" hangingPunct="0">
              <a:spcBef>
                <a:spcPct val="20000"/>
              </a:spcBef>
              <a:buClr>
                <a:srgbClr val="0033CC"/>
              </a:buClr>
              <a:buSzPct val="120000"/>
              <a:buFont typeface="Wingdings" pitchFamily="2" charset="2"/>
              <a:buChar char="§"/>
              <a:defRPr kumimoji="1" sz="2800" b="1">
                <a:solidFill>
                  <a:srgbClr val="0033CC"/>
                </a:solidFill>
                <a:latin typeface="Arial Narrow" pitchFamily="34" charset="0"/>
              </a:defRPr>
            </a:lvl2pPr>
            <a:lvl3pPr marL="1143000" indent="-228600" eaLnBrk="0" hangingPunct="0">
              <a:spcBef>
                <a:spcPct val="20000"/>
              </a:spcBef>
              <a:buClr>
                <a:schemeClr val="hlink"/>
              </a:buClr>
              <a:buFont typeface="Wingdings" pitchFamily="2" charset="2"/>
              <a:buChar char="§"/>
              <a:defRPr kumimoji="1" sz="2400">
                <a:solidFill>
                  <a:schemeClr val="hlink"/>
                </a:solidFill>
                <a:latin typeface="Arial Narrow" pitchFamily="34" charset="0"/>
              </a:defRPr>
            </a:lvl3pPr>
            <a:lvl4pPr marL="1600200" indent="-228600" eaLnBrk="0" hangingPunct="0">
              <a:spcBef>
                <a:spcPct val="20000"/>
              </a:spcBef>
              <a:buClr>
                <a:schemeClr val="tx2"/>
              </a:buClr>
              <a:buFont typeface="Wingdings" pitchFamily="2" charset="2"/>
              <a:buChar char="§"/>
              <a:defRPr kumimoji="1" sz="2000">
                <a:solidFill>
                  <a:schemeClr val="tx1"/>
                </a:solidFill>
                <a:latin typeface="Arial Narrow" pitchFamily="34" charset="0"/>
              </a:defRPr>
            </a:lvl4pPr>
            <a:lvl5pPr marL="2057400" indent="-228600" eaLnBrk="0" hangingPunct="0">
              <a:spcBef>
                <a:spcPct val="20000"/>
              </a:spcBef>
              <a:buClr>
                <a:srgbClr val="009900"/>
              </a:buClr>
              <a:buSzPct val="90000"/>
              <a:buFont typeface="Wingdings" pitchFamily="2" charset="2"/>
              <a:buChar char="§"/>
              <a:defRPr kumimoji="1" sz="2000">
                <a:solidFill>
                  <a:srgbClr val="009900"/>
                </a:solidFill>
                <a:latin typeface="Arial Narrow" pitchFamily="34" charset="0"/>
              </a:defRPr>
            </a:lvl5pPr>
            <a:lvl6pPr marL="25146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6pPr>
            <a:lvl7pPr marL="29718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7pPr>
            <a:lvl8pPr marL="34290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8pPr>
            <a:lvl9pPr marL="38862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9pPr>
          </a:lstStyle>
          <a:p>
            <a:pPr eaLnBrk="1" hangingPunct="1">
              <a:spcBef>
                <a:spcPct val="0"/>
              </a:spcBef>
              <a:buClrTx/>
              <a:buSzTx/>
              <a:buFontTx/>
              <a:buNone/>
            </a:pPr>
            <a:r>
              <a:rPr lang="en-US" altLang="en-US" sz="3000" dirty="0"/>
              <a:t>Which is a fragmented file? </a:t>
            </a:r>
          </a:p>
          <a:p>
            <a:pPr eaLnBrk="1" hangingPunct="1">
              <a:spcBef>
                <a:spcPct val="0"/>
              </a:spcBef>
              <a:buClrTx/>
              <a:buSzTx/>
              <a:buFontTx/>
              <a:buNone/>
            </a:pPr>
            <a:r>
              <a:rPr lang="en-US" altLang="en-US" sz="3000" dirty="0">
                <a:solidFill>
                  <a:srgbClr val="000099"/>
                </a:solidFill>
              </a:rPr>
              <a:t>Which is a contiguous file? </a:t>
            </a:r>
          </a:p>
        </p:txBody>
      </p:sp>
      <p:sp>
        <p:nvSpPr>
          <p:cNvPr id="28677" name="Slide Number Placeholder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2"/>
              </a:buClr>
              <a:buSzPct val="140000"/>
              <a:buFont typeface="Wingdings" pitchFamily="2" charset="2"/>
              <a:buChar char="§"/>
              <a:defRPr kumimoji="1" sz="3200" b="1">
                <a:solidFill>
                  <a:schemeClr val="tx1"/>
                </a:solidFill>
                <a:latin typeface="Arial Narrow" pitchFamily="34" charset="0"/>
              </a:defRPr>
            </a:lvl1pPr>
            <a:lvl2pPr marL="742950" indent="-285750" eaLnBrk="0" hangingPunct="0">
              <a:spcBef>
                <a:spcPct val="20000"/>
              </a:spcBef>
              <a:buClr>
                <a:srgbClr val="0033CC"/>
              </a:buClr>
              <a:buSzPct val="120000"/>
              <a:buFont typeface="Wingdings" pitchFamily="2" charset="2"/>
              <a:buChar char="§"/>
              <a:defRPr kumimoji="1" sz="2800" b="1">
                <a:solidFill>
                  <a:srgbClr val="0033CC"/>
                </a:solidFill>
                <a:latin typeface="Arial Narrow" pitchFamily="34" charset="0"/>
              </a:defRPr>
            </a:lvl2pPr>
            <a:lvl3pPr marL="1143000" indent="-228600" eaLnBrk="0" hangingPunct="0">
              <a:spcBef>
                <a:spcPct val="20000"/>
              </a:spcBef>
              <a:buClr>
                <a:schemeClr val="hlink"/>
              </a:buClr>
              <a:buFont typeface="Wingdings" pitchFamily="2" charset="2"/>
              <a:buChar char="§"/>
              <a:defRPr kumimoji="1" sz="2400">
                <a:solidFill>
                  <a:schemeClr val="hlink"/>
                </a:solidFill>
                <a:latin typeface="Arial Narrow" pitchFamily="34" charset="0"/>
              </a:defRPr>
            </a:lvl3pPr>
            <a:lvl4pPr marL="1600200" indent="-228600" eaLnBrk="0" hangingPunct="0">
              <a:spcBef>
                <a:spcPct val="20000"/>
              </a:spcBef>
              <a:buClr>
                <a:schemeClr val="tx2"/>
              </a:buClr>
              <a:buFont typeface="Wingdings" pitchFamily="2" charset="2"/>
              <a:buChar char="§"/>
              <a:defRPr kumimoji="1" sz="2000">
                <a:solidFill>
                  <a:schemeClr val="tx1"/>
                </a:solidFill>
                <a:latin typeface="Arial Narrow" pitchFamily="34" charset="0"/>
              </a:defRPr>
            </a:lvl4pPr>
            <a:lvl5pPr marL="2057400" indent="-228600" eaLnBrk="0" hangingPunct="0">
              <a:spcBef>
                <a:spcPct val="20000"/>
              </a:spcBef>
              <a:buClr>
                <a:srgbClr val="009900"/>
              </a:buClr>
              <a:buSzPct val="90000"/>
              <a:buFont typeface="Wingdings" pitchFamily="2" charset="2"/>
              <a:buChar char="§"/>
              <a:defRPr kumimoji="1" sz="2000">
                <a:solidFill>
                  <a:srgbClr val="009900"/>
                </a:solidFill>
                <a:latin typeface="Arial Narrow" pitchFamily="34" charset="0"/>
              </a:defRPr>
            </a:lvl5pPr>
            <a:lvl6pPr marL="25146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6pPr>
            <a:lvl7pPr marL="29718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7pPr>
            <a:lvl8pPr marL="34290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8pPr>
            <a:lvl9pPr marL="38862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9pPr>
          </a:lstStyle>
          <a:p>
            <a:pPr>
              <a:spcBef>
                <a:spcPts val="225"/>
              </a:spcBef>
              <a:buClrTx/>
              <a:buSzTx/>
              <a:buFontTx/>
              <a:buNone/>
            </a:pPr>
            <a:r>
              <a:rPr kumimoji="0" lang="en-US" altLang="en-US" sz="1200" b="0" dirty="0"/>
              <a:t> </a:t>
            </a:r>
            <a:r>
              <a:rPr kumimoji="0" lang="en-US" altLang="en-US" sz="1200" b="0" dirty="0">
                <a:solidFill>
                  <a:srgbClr val="FF0000"/>
                </a:solidFill>
              </a:rPr>
              <a:t> </a:t>
            </a:r>
          </a:p>
          <a:p>
            <a:pPr>
              <a:spcBef>
                <a:spcPts val="225"/>
              </a:spcBef>
              <a:buClrTx/>
              <a:buSzTx/>
              <a:buFontTx/>
              <a:buNone/>
            </a:pPr>
            <a:r>
              <a:rPr kumimoji="0" lang="en-US" altLang="en-US" sz="1200" b="0" dirty="0"/>
              <a:t>Slide </a:t>
            </a:r>
            <a:fld id="{85C8C76B-B5D6-45FA-9A3A-0DA557288A7B}" type="slidenum">
              <a:rPr kumimoji="0" lang="en-US" altLang="en-US" sz="1200" b="0" smtClean="0"/>
              <a:pPr>
                <a:spcBef>
                  <a:spcPts val="225"/>
                </a:spcBef>
                <a:buClrTx/>
                <a:buSzTx/>
                <a:buFontTx/>
                <a:buNone/>
              </a:pPr>
              <a:t>17</a:t>
            </a:fld>
            <a:endParaRPr kumimoji="0" lang="en-US" altLang="en-US" sz="1200" b="0" dirty="0"/>
          </a:p>
        </p:txBody>
      </p:sp>
      <p:sp>
        <p:nvSpPr>
          <p:cNvPr id="2" name="TextBox 1"/>
          <p:cNvSpPr txBox="1"/>
          <p:nvPr/>
        </p:nvSpPr>
        <p:spPr>
          <a:xfrm>
            <a:off x="4568825" y="5207000"/>
            <a:ext cx="1222375" cy="553998"/>
          </a:xfrm>
          <a:prstGeom prst="rect">
            <a:avLst/>
          </a:prstGeom>
          <a:noFill/>
        </p:spPr>
        <p:txBody>
          <a:bodyPr wrap="square" rtlCol="0">
            <a:spAutoFit/>
          </a:bodyPr>
          <a:lstStyle/>
          <a:p>
            <a:r>
              <a:rPr kumimoji="1" lang="en-US" altLang="en-US" sz="3000" b="1" dirty="0">
                <a:latin typeface="Arial Narrow" pitchFamily="34" charset="0"/>
              </a:rPr>
              <a:t>File 1</a:t>
            </a:r>
            <a:endParaRPr kumimoji="1" lang="en-US" sz="3000" b="1" dirty="0">
              <a:latin typeface="Arial Narrow" pitchFamily="34" charset="0"/>
            </a:endParaRPr>
          </a:p>
        </p:txBody>
      </p:sp>
      <p:sp>
        <p:nvSpPr>
          <p:cNvPr id="55" name="TextBox 54"/>
          <p:cNvSpPr txBox="1"/>
          <p:nvPr/>
        </p:nvSpPr>
        <p:spPr>
          <a:xfrm>
            <a:off x="4551829" y="5661798"/>
            <a:ext cx="1222375" cy="553998"/>
          </a:xfrm>
          <a:prstGeom prst="rect">
            <a:avLst/>
          </a:prstGeom>
          <a:noFill/>
        </p:spPr>
        <p:txBody>
          <a:bodyPr wrap="square" rtlCol="0">
            <a:spAutoFit/>
          </a:bodyPr>
          <a:lstStyle/>
          <a:p>
            <a:r>
              <a:rPr kumimoji="1" lang="en-US" altLang="en-US" sz="3000" b="1" dirty="0">
                <a:solidFill>
                  <a:srgbClr val="000099"/>
                </a:solidFill>
                <a:latin typeface="Arial Narrow" pitchFamily="34" charset="0"/>
              </a:rPr>
              <a:t>File 2</a:t>
            </a:r>
            <a:endParaRPr kumimoji="1" lang="en-US" sz="3000" b="1" dirty="0">
              <a:solidFill>
                <a:srgbClr val="000099"/>
              </a:solidFill>
              <a:latin typeface="Arial Narrow" pitchFamily="34" charset="0"/>
            </a:endParaRPr>
          </a:p>
        </p:txBody>
      </p:sp>
      <p:sp>
        <p:nvSpPr>
          <p:cNvPr id="56" name="Text Box 5"/>
          <p:cNvSpPr txBox="1">
            <a:spLocks noChangeArrowheads="1"/>
          </p:cNvSpPr>
          <p:nvPr/>
        </p:nvSpPr>
        <p:spPr bwMode="auto">
          <a:xfrm>
            <a:off x="0" y="1601036"/>
            <a:ext cx="111839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nchor="b">
            <a:spAutoFit/>
          </a:bodyPr>
          <a:lstStyle>
            <a:lvl1pPr eaLnBrk="0" hangingPunct="0">
              <a:spcBef>
                <a:spcPct val="20000"/>
              </a:spcBef>
              <a:buClr>
                <a:schemeClr val="tx2"/>
              </a:buClr>
              <a:buSzPct val="140000"/>
              <a:buFont typeface="Wingdings" pitchFamily="2" charset="2"/>
              <a:buChar char="§"/>
              <a:defRPr kumimoji="1" sz="3200" b="1">
                <a:solidFill>
                  <a:schemeClr val="tx1"/>
                </a:solidFill>
                <a:latin typeface="Arial Narrow" pitchFamily="34" charset="0"/>
              </a:defRPr>
            </a:lvl1pPr>
            <a:lvl2pPr marL="742950" indent="-285750" eaLnBrk="0" hangingPunct="0">
              <a:spcBef>
                <a:spcPct val="20000"/>
              </a:spcBef>
              <a:buClr>
                <a:srgbClr val="0033CC"/>
              </a:buClr>
              <a:buSzPct val="120000"/>
              <a:buFont typeface="Wingdings" pitchFamily="2" charset="2"/>
              <a:buChar char="§"/>
              <a:defRPr kumimoji="1" sz="2800" b="1">
                <a:solidFill>
                  <a:srgbClr val="0033CC"/>
                </a:solidFill>
                <a:latin typeface="Arial Narrow" pitchFamily="34" charset="0"/>
              </a:defRPr>
            </a:lvl2pPr>
            <a:lvl3pPr marL="1143000" indent="-228600" eaLnBrk="0" hangingPunct="0">
              <a:spcBef>
                <a:spcPct val="20000"/>
              </a:spcBef>
              <a:buClr>
                <a:schemeClr val="hlink"/>
              </a:buClr>
              <a:buFont typeface="Wingdings" pitchFamily="2" charset="2"/>
              <a:buChar char="§"/>
              <a:defRPr kumimoji="1" sz="2400">
                <a:solidFill>
                  <a:schemeClr val="hlink"/>
                </a:solidFill>
                <a:latin typeface="Arial Narrow" pitchFamily="34" charset="0"/>
              </a:defRPr>
            </a:lvl3pPr>
            <a:lvl4pPr marL="1600200" indent="-228600" eaLnBrk="0" hangingPunct="0">
              <a:spcBef>
                <a:spcPct val="20000"/>
              </a:spcBef>
              <a:buClr>
                <a:schemeClr val="tx2"/>
              </a:buClr>
              <a:buFont typeface="Wingdings" pitchFamily="2" charset="2"/>
              <a:buChar char="§"/>
              <a:defRPr kumimoji="1" sz="2000">
                <a:solidFill>
                  <a:schemeClr val="tx1"/>
                </a:solidFill>
                <a:latin typeface="Arial Narrow" pitchFamily="34" charset="0"/>
              </a:defRPr>
            </a:lvl4pPr>
            <a:lvl5pPr marL="2057400" indent="-228600" eaLnBrk="0" hangingPunct="0">
              <a:spcBef>
                <a:spcPct val="20000"/>
              </a:spcBef>
              <a:buClr>
                <a:srgbClr val="009900"/>
              </a:buClr>
              <a:buSzPct val="90000"/>
              <a:buFont typeface="Wingdings" pitchFamily="2" charset="2"/>
              <a:buChar char="§"/>
              <a:defRPr kumimoji="1" sz="2000">
                <a:solidFill>
                  <a:srgbClr val="009900"/>
                </a:solidFill>
                <a:latin typeface="Arial Narrow" pitchFamily="34" charset="0"/>
              </a:defRPr>
            </a:lvl5pPr>
            <a:lvl6pPr marL="25146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6pPr>
            <a:lvl7pPr marL="29718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7pPr>
            <a:lvl8pPr marL="34290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8pPr>
            <a:lvl9pPr marL="38862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9pPr>
          </a:lstStyle>
          <a:p>
            <a:pPr eaLnBrk="1" hangingPunct="1">
              <a:spcBef>
                <a:spcPct val="0"/>
              </a:spcBef>
              <a:buClrTx/>
              <a:buSzTx/>
              <a:buFontTx/>
              <a:buNone/>
            </a:pPr>
            <a:r>
              <a:rPr lang="en-US" altLang="en-US" sz="1800" dirty="0"/>
              <a:t>Cluster Content :</a:t>
            </a:r>
          </a:p>
        </p:txBody>
      </p:sp>
    </p:spTree>
    <p:extLst>
      <p:ext uri="{BB962C8B-B14F-4D97-AF65-F5344CB8AC3E}">
        <p14:creationId xmlns:p14="http://schemas.microsoft.com/office/powerpoint/2010/main" val="2656994858"/>
      </p:ext>
    </p:extLst>
  </p:cSld>
  <p:clrMapOvr>
    <a:masterClrMapping/>
  </p:clrMapOvr>
  <p:transition>
    <p:cover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3"/>
          <p:cNvSpPr>
            <a:spLocks noGrp="1" noChangeArrowheads="1"/>
          </p:cNvSpPr>
          <p:nvPr>
            <p:ph type="body" idx="1"/>
          </p:nvPr>
        </p:nvSpPr>
        <p:spPr>
          <a:xfrm>
            <a:off x="304800" y="1066800"/>
            <a:ext cx="8077200" cy="5029200"/>
          </a:xfrm>
        </p:spPr>
        <p:txBody>
          <a:bodyPr/>
          <a:lstStyle/>
          <a:p>
            <a:r>
              <a:rPr lang="en-US" altLang="en-US" sz="2800" dirty="0"/>
              <a:t>A fragmented file makes the OS search the </a:t>
            </a:r>
            <a:r>
              <a:rPr lang="en-US" altLang="en-US" sz="2800" dirty="0">
                <a:solidFill>
                  <a:srgbClr val="FF0000"/>
                </a:solidFill>
              </a:rPr>
              <a:t>disk </a:t>
            </a:r>
            <a:r>
              <a:rPr lang="en-US" altLang="en-US" sz="2800" dirty="0"/>
              <a:t>for different groups of clusters scattered around the disk to find all of the file’s parts which slows down access time thus degrading system performance of disk operations. </a:t>
            </a:r>
          </a:p>
          <a:p>
            <a:pPr marL="0" indent="0">
              <a:buNone/>
            </a:pPr>
            <a:endParaRPr lang="en-US" altLang="en-US" dirty="0"/>
          </a:p>
          <a:p>
            <a:endParaRPr lang="en-US" altLang="en-US" dirty="0"/>
          </a:p>
        </p:txBody>
      </p:sp>
      <p:sp>
        <p:nvSpPr>
          <p:cNvPr id="3174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2"/>
              </a:buClr>
              <a:buSzPct val="140000"/>
              <a:buFont typeface="Wingdings" pitchFamily="2" charset="2"/>
              <a:buChar char="§"/>
              <a:defRPr kumimoji="1" sz="3200" b="1">
                <a:solidFill>
                  <a:schemeClr val="tx1"/>
                </a:solidFill>
                <a:latin typeface="Arial Narrow" pitchFamily="34" charset="0"/>
              </a:defRPr>
            </a:lvl1pPr>
            <a:lvl2pPr marL="742950" indent="-285750" eaLnBrk="0" hangingPunct="0">
              <a:spcBef>
                <a:spcPct val="20000"/>
              </a:spcBef>
              <a:buClr>
                <a:srgbClr val="0033CC"/>
              </a:buClr>
              <a:buSzPct val="120000"/>
              <a:buFont typeface="Wingdings" pitchFamily="2" charset="2"/>
              <a:buChar char="§"/>
              <a:defRPr kumimoji="1" sz="2800" b="1">
                <a:solidFill>
                  <a:srgbClr val="0033CC"/>
                </a:solidFill>
                <a:latin typeface="Arial Narrow" pitchFamily="34" charset="0"/>
              </a:defRPr>
            </a:lvl2pPr>
            <a:lvl3pPr marL="1143000" indent="-228600" eaLnBrk="0" hangingPunct="0">
              <a:spcBef>
                <a:spcPct val="20000"/>
              </a:spcBef>
              <a:buClr>
                <a:schemeClr val="hlink"/>
              </a:buClr>
              <a:buFont typeface="Wingdings" pitchFamily="2" charset="2"/>
              <a:buChar char="§"/>
              <a:defRPr kumimoji="1" sz="2400">
                <a:solidFill>
                  <a:schemeClr val="hlink"/>
                </a:solidFill>
                <a:latin typeface="Arial Narrow" pitchFamily="34" charset="0"/>
              </a:defRPr>
            </a:lvl3pPr>
            <a:lvl4pPr marL="1600200" indent="-228600" eaLnBrk="0" hangingPunct="0">
              <a:spcBef>
                <a:spcPct val="20000"/>
              </a:spcBef>
              <a:buClr>
                <a:schemeClr val="tx2"/>
              </a:buClr>
              <a:buFont typeface="Wingdings" pitchFamily="2" charset="2"/>
              <a:buChar char="§"/>
              <a:defRPr kumimoji="1" sz="2000">
                <a:solidFill>
                  <a:schemeClr val="tx1"/>
                </a:solidFill>
                <a:latin typeface="Arial Narrow" pitchFamily="34" charset="0"/>
              </a:defRPr>
            </a:lvl4pPr>
            <a:lvl5pPr marL="2057400" indent="-228600" eaLnBrk="0" hangingPunct="0">
              <a:spcBef>
                <a:spcPct val="20000"/>
              </a:spcBef>
              <a:buClr>
                <a:srgbClr val="009900"/>
              </a:buClr>
              <a:buSzPct val="90000"/>
              <a:buFont typeface="Wingdings" pitchFamily="2" charset="2"/>
              <a:buChar char="§"/>
              <a:defRPr kumimoji="1" sz="2000">
                <a:solidFill>
                  <a:srgbClr val="009900"/>
                </a:solidFill>
                <a:latin typeface="Arial Narrow" pitchFamily="34" charset="0"/>
              </a:defRPr>
            </a:lvl5pPr>
            <a:lvl6pPr marL="25146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6pPr>
            <a:lvl7pPr marL="29718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7pPr>
            <a:lvl8pPr marL="34290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8pPr>
            <a:lvl9pPr marL="38862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9pPr>
          </a:lstStyle>
          <a:p>
            <a:pPr>
              <a:spcBef>
                <a:spcPts val="225"/>
              </a:spcBef>
              <a:buClrTx/>
              <a:buSzTx/>
              <a:buFontTx/>
              <a:buNone/>
            </a:pPr>
            <a:br>
              <a:rPr kumimoji="0" lang="en-US" altLang="en-US" sz="1200" b="0" dirty="0"/>
            </a:br>
            <a:r>
              <a:rPr kumimoji="0" lang="en-US" altLang="en-US" sz="1200" b="0" dirty="0"/>
              <a:t> </a:t>
            </a:r>
            <a:r>
              <a:rPr kumimoji="0" lang="en-US" altLang="en-US" sz="1200" b="0" dirty="0">
                <a:solidFill>
                  <a:srgbClr val="FF0000"/>
                </a:solidFill>
              </a:rPr>
              <a:t> </a:t>
            </a:r>
          </a:p>
          <a:p>
            <a:pPr>
              <a:spcBef>
                <a:spcPts val="225"/>
              </a:spcBef>
              <a:buClrTx/>
              <a:buSzTx/>
              <a:buFontTx/>
              <a:buNone/>
            </a:pPr>
            <a:r>
              <a:rPr kumimoji="0" lang="en-US" altLang="en-US" sz="1200" b="0" dirty="0"/>
              <a:t>Slide </a:t>
            </a:r>
            <a:fld id="{6FA54EF5-5B60-49DD-8248-95927221CFF1}" type="slidenum">
              <a:rPr kumimoji="0" lang="en-US" altLang="en-US" sz="1200" b="0" smtClean="0"/>
              <a:pPr>
                <a:spcBef>
                  <a:spcPts val="225"/>
                </a:spcBef>
                <a:buClrTx/>
                <a:buSzTx/>
                <a:buFontTx/>
                <a:buNone/>
              </a:pPr>
              <a:t>18</a:t>
            </a:fld>
            <a:endParaRPr kumimoji="0" lang="en-US" altLang="en-US" sz="1200" b="0" dirty="0"/>
          </a:p>
        </p:txBody>
      </p:sp>
      <p:sp>
        <p:nvSpPr>
          <p:cNvPr id="2" name="Title 1"/>
          <p:cNvSpPr>
            <a:spLocks noGrp="1"/>
          </p:cNvSpPr>
          <p:nvPr>
            <p:ph type="title"/>
          </p:nvPr>
        </p:nvSpPr>
        <p:spPr/>
        <p:txBody>
          <a:bodyPr/>
          <a:lstStyle/>
          <a:p>
            <a:r>
              <a:rPr lang="en-US" dirty="0"/>
              <a:t>Consequence of Fragmentation</a:t>
            </a:r>
          </a:p>
        </p:txBody>
      </p:sp>
    </p:spTree>
    <p:extLst>
      <p:ext uri="{BB962C8B-B14F-4D97-AF65-F5344CB8AC3E}">
        <p14:creationId xmlns:p14="http://schemas.microsoft.com/office/powerpoint/2010/main" val="3610417678"/>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a:xfrm>
            <a:off x="176213" y="193675"/>
            <a:ext cx="6172200" cy="457200"/>
          </a:xfrm>
        </p:spPr>
        <p:txBody>
          <a:bodyPr/>
          <a:lstStyle/>
          <a:p>
            <a:pPr>
              <a:defRPr/>
            </a:pPr>
            <a:r>
              <a:rPr lang="en-US" sz="3200" dirty="0"/>
              <a:t>Defragmentation</a:t>
            </a:r>
          </a:p>
        </p:txBody>
      </p:sp>
      <p:sp>
        <p:nvSpPr>
          <p:cNvPr id="33795" name="Rectangle 3"/>
          <p:cNvSpPr>
            <a:spLocks noGrp="1" noChangeArrowheads="1"/>
          </p:cNvSpPr>
          <p:nvPr>
            <p:ph type="body" idx="1"/>
          </p:nvPr>
        </p:nvSpPr>
        <p:spPr>
          <a:xfrm>
            <a:off x="304800" y="939800"/>
            <a:ext cx="8001000" cy="5461000"/>
          </a:xfrm>
        </p:spPr>
        <p:txBody>
          <a:bodyPr/>
          <a:lstStyle/>
          <a:p>
            <a:r>
              <a:rPr lang="en-US" altLang="en-US" sz="2800" i="1" dirty="0"/>
              <a:t>Defragmentation</a:t>
            </a:r>
            <a:r>
              <a:rPr lang="en-US" altLang="en-US" sz="2800" dirty="0"/>
              <a:t> describes the process of consolidating fragmented files on your computer's hard disk.</a:t>
            </a:r>
          </a:p>
          <a:p>
            <a:r>
              <a:rPr lang="en-US" altLang="en-US" sz="2800" dirty="0"/>
              <a:t>It does this by physically reorganizing the contents of the disk to store the pieces of each file close together and contiguously. </a:t>
            </a:r>
          </a:p>
          <a:p>
            <a:r>
              <a:rPr lang="en-US" altLang="en-US" sz="2800" dirty="0"/>
              <a:t>After defragmentation, most of the files will be contiguous thus resulting in faster access of the file.</a:t>
            </a:r>
          </a:p>
          <a:p>
            <a:r>
              <a:rPr lang="en-US" altLang="en-US" sz="2800" dirty="0"/>
              <a:t>Disk Defragmenter is a system utility tool that rearranges files stored on a </a:t>
            </a:r>
            <a:r>
              <a:rPr lang="en-US" altLang="en-US" sz="2800" dirty="0">
                <a:solidFill>
                  <a:srgbClr val="FF0000"/>
                </a:solidFill>
              </a:rPr>
              <a:t>hard disk </a:t>
            </a:r>
            <a:r>
              <a:rPr lang="en-US" altLang="en-US" sz="2800" dirty="0"/>
              <a:t>to occupy contiguous storage locations.</a:t>
            </a:r>
          </a:p>
          <a:p>
            <a:pPr>
              <a:buFont typeface="Wingdings" pitchFamily="2" charset="2"/>
              <a:buNone/>
            </a:pPr>
            <a:endParaRPr lang="en-US" altLang="en-US" sz="2800" dirty="0"/>
          </a:p>
        </p:txBody>
      </p:sp>
      <p:sp>
        <p:nvSpPr>
          <p:cNvPr id="3379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2"/>
              </a:buClr>
              <a:buSzPct val="140000"/>
              <a:buFont typeface="Wingdings" pitchFamily="2" charset="2"/>
              <a:buChar char="§"/>
              <a:defRPr kumimoji="1" sz="3200" b="1">
                <a:solidFill>
                  <a:schemeClr val="tx1"/>
                </a:solidFill>
                <a:latin typeface="Arial Narrow" pitchFamily="34" charset="0"/>
              </a:defRPr>
            </a:lvl1pPr>
            <a:lvl2pPr marL="742950" indent="-285750" eaLnBrk="0" hangingPunct="0">
              <a:spcBef>
                <a:spcPct val="20000"/>
              </a:spcBef>
              <a:buClr>
                <a:srgbClr val="0033CC"/>
              </a:buClr>
              <a:buSzPct val="120000"/>
              <a:buFont typeface="Wingdings" pitchFamily="2" charset="2"/>
              <a:buChar char="§"/>
              <a:defRPr kumimoji="1" sz="2800" b="1">
                <a:solidFill>
                  <a:srgbClr val="0033CC"/>
                </a:solidFill>
                <a:latin typeface="Arial Narrow" pitchFamily="34" charset="0"/>
              </a:defRPr>
            </a:lvl2pPr>
            <a:lvl3pPr marL="1143000" indent="-228600" eaLnBrk="0" hangingPunct="0">
              <a:spcBef>
                <a:spcPct val="20000"/>
              </a:spcBef>
              <a:buClr>
                <a:schemeClr val="hlink"/>
              </a:buClr>
              <a:buFont typeface="Wingdings" pitchFamily="2" charset="2"/>
              <a:buChar char="§"/>
              <a:defRPr kumimoji="1" sz="2400">
                <a:solidFill>
                  <a:schemeClr val="hlink"/>
                </a:solidFill>
                <a:latin typeface="Arial Narrow" pitchFamily="34" charset="0"/>
              </a:defRPr>
            </a:lvl3pPr>
            <a:lvl4pPr marL="1600200" indent="-228600" eaLnBrk="0" hangingPunct="0">
              <a:spcBef>
                <a:spcPct val="20000"/>
              </a:spcBef>
              <a:buClr>
                <a:schemeClr val="tx2"/>
              </a:buClr>
              <a:buFont typeface="Wingdings" pitchFamily="2" charset="2"/>
              <a:buChar char="§"/>
              <a:defRPr kumimoji="1" sz="2000">
                <a:solidFill>
                  <a:schemeClr val="tx1"/>
                </a:solidFill>
                <a:latin typeface="Arial Narrow" pitchFamily="34" charset="0"/>
              </a:defRPr>
            </a:lvl4pPr>
            <a:lvl5pPr marL="2057400" indent="-228600" eaLnBrk="0" hangingPunct="0">
              <a:spcBef>
                <a:spcPct val="20000"/>
              </a:spcBef>
              <a:buClr>
                <a:srgbClr val="009900"/>
              </a:buClr>
              <a:buSzPct val="90000"/>
              <a:buFont typeface="Wingdings" pitchFamily="2" charset="2"/>
              <a:buChar char="§"/>
              <a:defRPr kumimoji="1" sz="2000">
                <a:solidFill>
                  <a:srgbClr val="009900"/>
                </a:solidFill>
                <a:latin typeface="Arial Narrow" pitchFamily="34" charset="0"/>
              </a:defRPr>
            </a:lvl5pPr>
            <a:lvl6pPr marL="25146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6pPr>
            <a:lvl7pPr marL="29718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7pPr>
            <a:lvl8pPr marL="34290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8pPr>
            <a:lvl9pPr marL="38862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9pPr>
          </a:lstStyle>
          <a:p>
            <a:pPr>
              <a:spcBef>
                <a:spcPts val="225"/>
              </a:spcBef>
              <a:buClrTx/>
              <a:buSzTx/>
              <a:buFontTx/>
              <a:buNone/>
            </a:pPr>
            <a:br>
              <a:rPr kumimoji="0" lang="en-US" altLang="en-US" sz="1200" b="0" dirty="0"/>
            </a:br>
            <a:r>
              <a:rPr kumimoji="0" lang="en-US" altLang="en-US" sz="1200" b="0" dirty="0"/>
              <a:t> </a:t>
            </a:r>
            <a:endParaRPr kumimoji="0" lang="en-US" altLang="en-US" sz="1200" b="0" dirty="0">
              <a:solidFill>
                <a:srgbClr val="FF0000"/>
              </a:solidFill>
            </a:endParaRPr>
          </a:p>
          <a:p>
            <a:pPr>
              <a:spcBef>
                <a:spcPts val="225"/>
              </a:spcBef>
              <a:buClrTx/>
              <a:buSzTx/>
              <a:buFontTx/>
              <a:buNone/>
            </a:pPr>
            <a:r>
              <a:rPr kumimoji="0" lang="en-US" altLang="en-US" sz="1200" b="0" dirty="0"/>
              <a:t>Slide </a:t>
            </a:r>
            <a:fld id="{0516F1A2-EF8B-41FF-ADA8-3234316EF7B1}" type="slidenum">
              <a:rPr kumimoji="0" lang="en-US" altLang="en-US" sz="1200" b="0" smtClean="0"/>
              <a:pPr>
                <a:spcBef>
                  <a:spcPts val="225"/>
                </a:spcBef>
                <a:buClrTx/>
                <a:buSzTx/>
                <a:buFontTx/>
                <a:buNone/>
              </a:pPr>
              <a:t>19</a:t>
            </a:fld>
            <a:endParaRPr kumimoji="0" lang="en-US" altLang="en-US" sz="1200" b="0" dirty="0"/>
          </a:p>
        </p:txBody>
      </p:sp>
    </p:spTree>
    <p:extLst>
      <p:ext uri="{BB962C8B-B14F-4D97-AF65-F5344CB8AC3E}">
        <p14:creationId xmlns:p14="http://schemas.microsoft.com/office/powerpoint/2010/main" val="608059628"/>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p:txBody>
          <a:bodyPr/>
          <a:lstStyle/>
          <a:p>
            <a:pPr>
              <a:defRPr/>
            </a:pPr>
            <a:r>
              <a:rPr lang="en-US" dirty="0"/>
              <a:t>Topics</a:t>
            </a:r>
          </a:p>
        </p:txBody>
      </p:sp>
      <p:sp>
        <p:nvSpPr>
          <p:cNvPr id="143363" name="Rectangle 3"/>
          <p:cNvSpPr>
            <a:spLocks noGrp="1" noChangeArrowheads="1"/>
          </p:cNvSpPr>
          <p:nvPr>
            <p:ph type="body" idx="1"/>
          </p:nvPr>
        </p:nvSpPr>
        <p:spPr>
          <a:xfrm>
            <a:off x="152400" y="889415"/>
            <a:ext cx="5467544" cy="5181600"/>
          </a:xfrm>
        </p:spPr>
        <p:txBody>
          <a:bodyPr/>
          <a:lstStyle/>
          <a:p>
            <a:r>
              <a:rPr lang="en-GB" sz="2800" dirty="0"/>
              <a:t>File system functions</a:t>
            </a:r>
          </a:p>
          <a:p>
            <a:pPr marL="857250" lvl="1" indent="-457200"/>
            <a:r>
              <a:rPr lang="en-GB" sz="2400" dirty="0"/>
              <a:t>Absolute &amp; relative pathname</a:t>
            </a:r>
          </a:p>
          <a:p>
            <a:r>
              <a:rPr lang="en-GB" sz="2800" dirty="0"/>
              <a:t>Internal and file fragmentation</a:t>
            </a:r>
            <a:endParaRPr lang="en-GB" sz="2400" dirty="0"/>
          </a:p>
          <a:p>
            <a:r>
              <a:rPr lang="en-GB" sz="2800" dirty="0"/>
              <a:t>Partitioning and formatting</a:t>
            </a:r>
          </a:p>
          <a:p>
            <a:r>
              <a:rPr lang="en-GB" sz="2800" dirty="0"/>
              <a:t>Folders and file attributes</a:t>
            </a:r>
          </a:p>
          <a:p>
            <a:r>
              <a:rPr lang="en-GB" sz="2800" dirty="0"/>
              <a:t>File types</a:t>
            </a:r>
          </a:p>
          <a:p>
            <a:pPr lvl="0">
              <a:buClr>
                <a:srgbClr val="000000"/>
              </a:buClr>
            </a:pPr>
            <a:r>
              <a:rPr lang="en-GB" sz="2800" dirty="0">
                <a:solidFill>
                  <a:srgbClr val="000000"/>
                </a:solidFill>
              </a:rPr>
              <a:t>Windows File System</a:t>
            </a:r>
          </a:p>
          <a:p>
            <a:pPr marL="857250" lvl="1" indent="-457200"/>
            <a:r>
              <a:rPr lang="en-GB" sz="2400" dirty="0"/>
              <a:t>File Allocation Table (FAT)</a:t>
            </a:r>
          </a:p>
          <a:p>
            <a:pPr marL="857250" lvl="1" indent="-457200"/>
            <a:r>
              <a:rPr lang="en-GB" sz="2400" dirty="0"/>
              <a:t>New Technology File System (NTFS)</a:t>
            </a:r>
          </a:p>
          <a:p>
            <a:pPr marL="857250" lvl="1" indent="-457200"/>
            <a:r>
              <a:rPr lang="en-GB" sz="2400" dirty="0"/>
              <a:t>Extended FAT (</a:t>
            </a:r>
            <a:r>
              <a:rPr lang="en-GB" sz="2400" dirty="0" err="1"/>
              <a:t>exFAT</a:t>
            </a:r>
            <a:r>
              <a:rPr lang="en-GB" sz="2400" dirty="0"/>
              <a:t>)</a:t>
            </a:r>
          </a:p>
          <a:p>
            <a:pPr marL="457200" indent="-457200"/>
            <a:endParaRPr lang="en-GB" sz="2800" dirty="0"/>
          </a:p>
          <a:p>
            <a:pPr marL="0" indent="0">
              <a:buFont typeface="Wingdings" pitchFamily="2" charset="2"/>
              <a:buNone/>
            </a:pPr>
            <a:endParaRPr lang="en-GB" dirty="0"/>
          </a:p>
        </p:txBody>
      </p:sp>
      <p:sp>
        <p:nvSpPr>
          <p:cNvPr id="8" name="Slide Number Placeholder 7"/>
          <p:cNvSpPr>
            <a:spLocks noGrp="1"/>
          </p:cNvSpPr>
          <p:nvPr>
            <p:ph type="sldNum" sz="quarter" idx="10"/>
          </p:nvPr>
        </p:nvSpPr>
        <p:spPr/>
        <p:txBody>
          <a:bodyPr/>
          <a:lstStyle/>
          <a:p>
            <a:r>
              <a:rPr lang="en-US" dirty="0"/>
              <a:t>    slide</a:t>
            </a:r>
            <a:fld id="{DAD697E0-695F-4D4F-A5DE-CBD70EEE5EB8}" type="slidenum">
              <a:rPr lang="en-US">
                <a:solidFill>
                  <a:srgbClr val="FF0000"/>
                </a:solidFill>
              </a:rPr>
              <a:pPr/>
              <a:t>2</a:t>
            </a:fld>
            <a:endParaRPr lang="en-US" dirty="0"/>
          </a:p>
        </p:txBody>
      </p:sp>
      <p:sp>
        <p:nvSpPr>
          <p:cNvPr id="4" name="TextBox 3">
            <a:extLst>
              <a:ext uri="{FF2B5EF4-FFF2-40B4-BE49-F238E27FC236}">
                <a16:creationId xmlns:a16="http://schemas.microsoft.com/office/drawing/2014/main" id="{D5FB785C-D1FC-453C-ABAA-864B3AABB1D0}"/>
              </a:ext>
            </a:extLst>
          </p:cNvPr>
          <p:cNvSpPr txBox="1"/>
          <p:nvPr/>
        </p:nvSpPr>
        <p:spPr>
          <a:xfrm>
            <a:off x="-2740800" y="7329499"/>
            <a:ext cx="3883800" cy="230832"/>
          </a:xfrm>
          <a:prstGeom prst="rect">
            <a:avLst/>
          </a:prstGeom>
          <a:noFill/>
        </p:spPr>
        <p:txBody>
          <a:bodyPr wrap="square" rtlCol="0">
            <a:spAutoFit/>
          </a:bodyPr>
          <a:lstStyle/>
          <a:p>
            <a:r>
              <a:rPr lang="en-US" sz="900">
                <a:hlinkClick r:id="rId2" tooltip="https://en.wikiversity.org/wiki/IT_Fundamentals/File_Systems"/>
              </a:rPr>
              <a:t>This Photo</a:t>
            </a:r>
            <a:r>
              <a:rPr lang="en-US" sz="900"/>
              <a:t> by Unknown Author is licensed under </a:t>
            </a:r>
            <a:r>
              <a:rPr lang="en-US" sz="900">
                <a:hlinkClick r:id="rId3" tooltip="https://creativecommons.org/licenses/by-sa/3.0/"/>
              </a:rPr>
              <a:t>CC BY-SA</a:t>
            </a:r>
            <a:endParaRPr lang="en-US" sz="900"/>
          </a:p>
        </p:txBody>
      </p:sp>
      <p:sp>
        <p:nvSpPr>
          <p:cNvPr id="7" name="TextBox 6">
            <a:extLst>
              <a:ext uri="{FF2B5EF4-FFF2-40B4-BE49-F238E27FC236}">
                <a16:creationId xmlns:a16="http://schemas.microsoft.com/office/drawing/2014/main" id="{797FE11B-02CE-482C-B81D-D007BE3B07CB}"/>
              </a:ext>
            </a:extLst>
          </p:cNvPr>
          <p:cNvSpPr txBox="1"/>
          <p:nvPr/>
        </p:nvSpPr>
        <p:spPr>
          <a:xfrm>
            <a:off x="-3733800" y="6790034"/>
            <a:ext cx="5178400" cy="230832"/>
          </a:xfrm>
          <a:prstGeom prst="rect">
            <a:avLst/>
          </a:prstGeom>
          <a:noFill/>
        </p:spPr>
        <p:txBody>
          <a:bodyPr wrap="square" rtlCol="0">
            <a:spAutoFit/>
          </a:bodyPr>
          <a:lstStyle/>
          <a:p>
            <a:r>
              <a:rPr lang="en-US" sz="900">
                <a:hlinkClick r:id="rId4" tooltip="http://www.tecmint.com/top-best-lightweight-linux-file-managers/"/>
              </a:rPr>
              <a:t>This Photo</a:t>
            </a:r>
            <a:r>
              <a:rPr lang="en-US" sz="900"/>
              <a:t> by Unknown Author is licensed under </a:t>
            </a:r>
            <a:r>
              <a:rPr lang="en-US" sz="900">
                <a:hlinkClick r:id="rId5" tooltip="https://creativecommons.org/licenses/by-nc/3.0/"/>
              </a:rPr>
              <a:t>CC BY-NC</a:t>
            </a:r>
            <a:endParaRPr lang="en-US" sz="900"/>
          </a:p>
        </p:txBody>
      </p:sp>
      <p:sp>
        <p:nvSpPr>
          <p:cNvPr id="11" name="TextBox 10">
            <a:extLst>
              <a:ext uri="{FF2B5EF4-FFF2-40B4-BE49-F238E27FC236}">
                <a16:creationId xmlns:a16="http://schemas.microsoft.com/office/drawing/2014/main" id="{9FB141B8-FCB1-4901-A739-439B4E28C8A4}"/>
              </a:ext>
            </a:extLst>
          </p:cNvPr>
          <p:cNvSpPr txBox="1"/>
          <p:nvPr/>
        </p:nvSpPr>
        <p:spPr>
          <a:xfrm>
            <a:off x="-3583800" y="6343624"/>
            <a:ext cx="5178400" cy="230832"/>
          </a:xfrm>
          <a:prstGeom prst="rect">
            <a:avLst/>
          </a:prstGeom>
          <a:noFill/>
        </p:spPr>
        <p:txBody>
          <a:bodyPr wrap="square" rtlCol="0">
            <a:spAutoFit/>
          </a:bodyPr>
          <a:lstStyle/>
          <a:p>
            <a:r>
              <a:rPr lang="en-US" sz="900">
                <a:hlinkClick r:id="rId6" tooltip="https://rincondelemprendedor.es/7-consejos-para-llevar-la-gestion-documental-de-tu-empresa/"/>
              </a:rPr>
              <a:t>This Photo</a:t>
            </a:r>
            <a:r>
              <a:rPr lang="en-US" sz="900"/>
              <a:t> by Unknown Author is licensed under </a:t>
            </a:r>
            <a:r>
              <a:rPr lang="en-US" sz="900">
                <a:hlinkClick r:id="rId7" tooltip="https://creativecommons.org/licenses/by/3.0/"/>
              </a:rPr>
              <a:t>CC BY</a:t>
            </a:r>
            <a:endParaRPr lang="en-US" sz="900"/>
          </a:p>
        </p:txBody>
      </p:sp>
      <p:pic>
        <p:nvPicPr>
          <p:cNvPr id="19" name="Picture 18">
            <a:extLst>
              <a:ext uri="{FF2B5EF4-FFF2-40B4-BE49-F238E27FC236}">
                <a16:creationId xmlns:a16="http://schemas.microsoft.com/office/drawing/2014/main" id="{EB2C7A69-E868-4D3C-AA7E-A106D1518C76}"/>
              </a:ext>
            </a:extLst>
          </p:cNvPr>
          <p:cNvPicPr>
            <a:picLocks noChangeAspect="1"/>
          </p:cNvPicPr>
          <p:nvPr/>
        </p:nvPicPr>
        <p:blipFill>
          <a:blip r:embed="rId8" cstate="print">
            <a:extLst>
              <a:ext uri="{28A0092B-C50C-407E-A947-70E740481C1C}">
                <a14:useLocalDpi xmlns:a14="http://schemas.microsoft.com/office/drawing/2010/main" val="0"/>
              </a:ext>
              <a:ext uri="{837473B0-CC2E-450A-ABE3-18F120FF3D39}">
                <a1611:picAttrSrcUrl xmlns:a1611="http://schemas.microsoft.com/office/drawing/2016/11/main" r:id="rId9"/>
              </a:ext>
            </a:extLst>
          </a:blip>
          <a:stretch>
            <a:fillRect/>
          </a:stretch>
        </p:blipFill>
        <p:spPr>
          <a:xfrm>
            <a:off x="6019800" y="1913642"/>
            <a:ext cx="2590800" cy="1858258"/>
          </a:xfrm>
          <a:prstGeom prst="rect">
            <a:avLst/>
          </a:prstGeom>
        </p:spPr>
      </p:pic>
      <p:sp>
        <p:nvSpPr>
          <p:cNvPr id="23" name="TextBox 22">
            <a:extLst>
              <a:ext uri="{FF2B5EF4-FFF2-40B4-BE49-F238E27FC236}">
                <a16:creationId xmlns:a16="http://schemas.microsoft.com/office/drawing/2014/main" id="{E2242B67-A2B6-4AF3-92AE-E4D666B97ED0}"/>
              </a:ext>
            </a:extLst>
          </p:cNvPr>
          <p:cNvSpPr txBox="1"/>
          <p:nvPr/>
        </p:nvSpPr>
        <p:spPr>
          <a:xfrm>
            <a:off x="1143000" y="6858000"/>
            <a:ext cx="6858000" cy="230832"/>
          </a:xfrm>
          <a:prstGeom prst="rect">
            <a:avLst/>
          </a:prstGeom>
          <a:noFill/>
        </p:spPr>
        <p:txBody>
          <a:bodyPr wrap="square" rtlCol="0">
            <a:spAutoFit/>
          </a:bodyPr>
          <a:lstStyle/>
          <a:p>
            <a:r>
              <a:rPr lang="en-US" sz="900">
                <a:hlinkClick r:id="rId10" tooltip="http://it.wikiversity.org/wiki/file:icon-windows_os.svg"/>
              </a:rPr>
              <a:t>This Photo</a:t>
            </a:r>
            <a:r>
              <a:rPr lang="en-US" sz="900"/>
              <a:t> by Unknown Author is licensed under </a:t>
            </a:r>
            <a:r>
              <a:rPr lang="en-US" sz="900">
                <a:hlinkClick r:id="rId3" tooltip="https://creativecommons.org/licenses/by-sa/3.0/"/>
              </a:rPr>
              <a:t>CC BY-SA</a:t>
            </a:r>
            <a:endParaRPr lang="en-US" sz="900"/>
          </a:p>
        </p:txBody>
      </p:sp>
      <p:pic>
        <p:nvPicPr>
          <p:cNvPr id="25" name="Picture 24">
            <a:extLst>
              <a:ext uri="{FF2B5EF4-FFF2-40B4-BE49-F238E27FC236}">
                <a16:creationId xmlns:a16="http://schemas.microsoft.com/office/drawing/2014/main" id="{424E372E-A1AD-4C73-8A1E-8B76D0CF2AE7}"/>
              </a:ext>
            </a:extLst>
          </p:cNvPr>
          <p:cNvPicPr>
            <a:picLocks noChangeAspect="1"/>
          </p:cNvPicPr>
          <p:nvPr/>
        </p:nvPicPr>
        <p:blipFill>
          <a:blip r:embed="rId11">
            <a:extLst>
              <a:ext uri="{28A0092B-C50C-407E-A947-70E740481C1C}">
                <a14:useLocalDpi xmlns:a14="http://schemas.microsoft.com/office/drawing/2010/main" val="0"/>
              </a:ext>
              <a:ext uri="{837473B0-CC2E-450A-ABE3-18F120FF3D39}">
                <a1611:picAttrSrcUrl xmlns:a1611="http://schemas.microsoft.com/office/drawing/2016/11/main" r:id="rId12"/>
              </a:ext>
            </a:extLst>
          </a:blip>
          <a:stretch>
            <a:fillRect/>
          </a:stretch>
        </p:blipFill>
        <p:spPr>
          <a:xfrm>
            <a:off x="5754532" y="4495800"/>
            <a:ext cx="2990656" cy="1435308"/>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838200"/>
            <a:ext cx="8382000" cy="5181600"/>
          </a:xfrm>
        </p:spPr>
        <p:txBody>
          <a:bodyPr/>
          <a:lstStyle/>
          <a:p>
            <a:pPr>
              <a:defRPr/>
            </a:pPr>
            <a:r>
              <a:rPr lang="en-SG" sz="2400" dirty="0"/>
              <a:t>To start disk defragmenter, Right-click on the disk volume  that you want to defragment, and then click Properties.</a:t>
            </a:r>
          </a:p>
          <a:p>
            <a:pPr>
              <a:defRPr/>
            </a:pPr>
            <a:r>
              <a:rPr lang="en-SG" sz="2400" dirty="0"/>
              <a:t>On the Tools tab, click Optimize (Optimize and defragment drive).</a:t>
            </a:r>
          </a:p>
          <a:p>
            <a:pPr marL="0" indent="0">
              <a:buFont typeface="Wingdings" pitchFamily="2" charset="2"/>
              <a:buNone/>
              <a:defRPr/>
            </a:pPr>
            <a:endParaRPr lang="en-US" sz="2400" dirty="0"/>
          </a:p>
        </p:txBody>
      </p:sp>
      <p:sp>
        <p:nvSpPr>
          <p:cNvPr id="32771"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2"/>
              </a:buClr>
              <a:buSzPct val="140000"/>
              <a:buFont typeface="Wingdings" pitchFamily="2" charset="2"/>
              <a:buChar char="§"/>
              <a:defRPr kumimoji="1" sz="3200" b="1">
                <a:solidFill>
                  <a:schemeClr val="tx1"/>
                </a:solidFill>
                <a:latin typeface="Arial Narrow" pitchFamily="34" charset="0"/>
              </a:defRPr>
            </a:lvl1pPr>
            <a:lvl2pPr marL="742950" indent="-285750" eaLnBrk="0" hangingPunct="0">
              <a:spcBef>
                <a:spcPct val="20000"/>
              </a:spcBef>
              <a:buClr>
                <a:srgbClr val="0033CC"/>
              </a:buClr>
              <a:buSzPct val="120000"/>
              <a:buFont typeface="Wingdings" pitchFamily="2" charset="2"/>
              <a:buChar char="§"/>
              <a:defRPr kumimoji="1" sz="2800" b="1">
                <a:solidFill>
                  <a:srgbClr val="0033CC"/>
                </a:solidFill>
                <a:latin typeface="Arial Narrow" pitchFamily="34" charset="0"/>
              </a:defRPr>
            </a:lvl2pPr>
            <a:lvl3pPr marL="1143000" indent="-228600" eaLnBrk="0" hangingPunct="0">
              <a:spcBef>
                <a:spcPct val="20000"/>
              </a:spcBef>
              <a:buClr>
                <a:schemeClr val="hlink"/>
              </a:buClr>
              <a:buFont typeface="Wingdings" pitchFamily="2" charset="2"/>
              <a:buChar char="§"/>
              <a:defRPr kumimoji="1" sz="2400">
                <a:solidFill>
                  <a:schemeClr val="hlink"/>
                </a:solidFill>
                <a:latin typeface="Arial Narrow" pitchFamily="34" charset="0"/>
              </a:defRPr>
            </a:lvl3pPr>
            <a:lvl4pPr marL="1600200" indent="-228600" eaLnBrk="0" hangingPunct="0">
              <a:spcBef>
                <a:spcPct val="20000"/>
              </a:spcBef>
              <a:buClr>
                <a:schemeClr val="tx2"/>
              </a:buClr>
              <a:buFont typeface="Wingdings" pitchFamily="2" charset="2"/>
              <a:buChar char="§"/>
              <a:defRPr kumimoji="1" sz="2000">
                <a:solidFill>
                  <a:schemeClr val="tx1"/>
                </a:solidFill>
                <a:latin typeface="Arial Narrow" pitchFamily="34" charset="0"/>
              </a:defRPr>
            </a:lvl4pPr>
            <a:lvl5pPr marL="2057400" indent="-228600" eaLnBrk="0" hangingPunct="0">
              <a:spcBef>
                <a:spcPct val="20000"/>
              </a:spcBef>
              <a:buClr>
                <a:srgbClr val="009900"/>
              </a:buClr>
              <a:buSzPct val="90000"/>
              <a:buFont typeface="Wingdings" pitchFamily="2" charset="2"/>
              <a:buChar char="§"/>
              <a:defRPr kumimoji="1" sz="2000">
                <a:solidFill>
                  <a:srgbClr val="009900"/>
                </a:solidFill>
                <a:latin typeface="Arial Narrow" pitchFamily="34" charset="0"/>
              </a:defRPr>
            </a:lvl5pPr>
            <a:lvl6pPr marL="25146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6pPr>
            <a:lvl7pPr marL="29718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7pPr>
            <a:lvl8pPr marL="34290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8pPr>
            <a:lvl9pPr marL="38862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9pPr>
          </a:lstStyle>
          <a:p>
            <a:pPr>
              <a:spcBef>
                <a:spcPct val="50000"/>
              </a:spcBef>
              <a:buClrTx/>
              <a:buSzTx/>
              <a:buFontTx/>
              <a:buNone/>
            </a:pPr>
            <a:r>
              <a:rPr kumimoji="0" lang="en-US" altLang="en-US" sz="1200" b="0"/>
              <a:t>Slide </a:t>
            </a:r>
            <a:fld id="{5C82E48D-161A-4F9A-BB85-D0F09C465221}" type="slidenum">
              <a:rPr kumimoji="0" lang="en-US" altLang="en-US" sz="1200" b="0" smtClean="0"/>
              <a:pPr>
                <a:spcBef>
                  <a:spcPct val="50000"/>
                </a:spcBef>
                <a:buClrTx/>
                <a:buSzTx/>
                <a:buFontTx/>
                <a:buNone/>
              </a:pPr>
              <a:t>20</a:t>
            </a:fld>
            <a:endParaRPr kumimoji="0" lang="en-US" altLang="en-US" sz="1200" b="0"/>
          </a:p>
        </p:txBody>
      </p:sp>
      <p:sp>
        <p:nvSpPr>
          <p:cNvPr id="5" name="Rectangle 2"/>
          <p:cNvSpPr>
            <a:spLocks noGrp="1" noChangeArrowheads="1"/>
          </p:cNvSpPr>
          <p:nvPr>
            <p:ph type="title"/>
          </p:nvPr>
        </p:nvSpPr>
        <p:spPr/>
        <p:txBody>
          <a:bodyPr/>
          <a:lstStyle/>
          <a:p>
            <a:pPr>
              <a:defRPr/>
            </a:pPr>
            <a:r>
              <a:rPr lang="en-US" sz="3200" dirty="0"/>
              <a:t>Defragmentation – cont.</a:t>
            </a:r>
          </a:p>
        </p:txBody>
      </p:sp>
      <p:pic>
        <p:nvPicPr>
          <p:cNvPr id="4" name="Picture 3"/>
          <p:cNvPicPr>
            <a:picLocks noChangeAspect="1"/>
          </p:cNvPicPr>
          <p:nvPr/>
        </p:nvPicPr>
        <p:blipFill>
          <a:blip r:embed="rId2"/>
          <a:stretch>
            <a:fillRect/>
          </a:stretch>
        </p:blipFill>
        <p:spPr>
          <a:xfrm>
            <a:off x="2362200" y="2313865"/>
            <a:ext cx="4457699" cy="3689986"/>
          </a:xfrm>
          <a:prstGeom prst="rect">
            <a:avLst/>
          </a:prstGeom>
        </p:spPr>
      </p:pic>
    </p:spTree>
    <p:extLst>
      <p:ext uri="{BB962C8B-B14F-4D97-AF65-F5344CB8AC3E}">
        <p14:creationId xmlns:p14="http://schemas.microsoft.com/office/powerpoint/2010/main" val="18496731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Partitioning</a:t>
            </a:r>
          </a:p>
        </p:txBody>
      </p:sp>
      <p:sp>
        <p:nvSpPr>
          <p:cNvPr id="3" name="Content Placeholder 2"/>
          <p:cNvSpPr>
            <a:spLocks noGrp="1"/>
          </p:cNvSpPr>
          <p:nvPr>
            <p:ph idx="1"/>
          </p:nvPr>
        </p:nvSpPr>
        <p:spPr/>
        <p:txBody>
          <a:bodyPr/>
          <a:lstStyle/>
          <a:p>
            <a:r>
              <a:rPr lang="en-US" sz="2800" i="1" dirty="0">
                <a:solidFill>
                  <a:srgbClr val="800000"/>
                </a:solidFill>
              </a:rPr>
              <a:t>Partitioning</a:t>
            </a:r>
            <a:r>
              <a:rPr lang="en-US" sz="2800" dirty="0"/>
              <a:t> split a </a:t>
            </a:r>
            <a:r>
              <a:rPr lang="en-US" sz="2800" dirty="0">
                <a:solidFill>
                  <a:srgbClr val="000000"/>
                </a:solidFill>
              </a:rPr>
              <a:t>single physical disk </a:t>
            </a:r>
            <a:r>
              <a:rPr lang="en-US" sz="2800" dirty="0"/>
              <a:t>drive into a number of partitions (or </a:t>
            </a:r>
            <a:r>
              <a:rPr lang="en-US" sz="2800" dirty="0">
                <a:solidFill>
                  <a:srgbClr val="000000"/>
                </a:solidFill>
              </a:rPr>
              <a:t>volumes) to which a drive letter can be assigned</a:t>
            </a:r>
            <a:r>
              <a:rPr lang="en-US" sz="2800" dirty="0"/>
              <a:t>. </a:t>
            </a:r>
          </a:p>
          <a:p>
            <a:pPr lvl="1"/>
            <a:r>
              <a:rPr lang="en-US" sz="2400" dirty="0"/>
              <a:t>E.g. a SSD can be partitioned into C: drive and D: drive</a:t>
            </a:r>
            <a:endParaRPr lang="en-US" sz="2800" dirty="0"/>
          </a:p>
          <a:p>
            <a:r>
              <a:rPr lang="en-US" sz="2800" dirty="0"/>
              <a:t>Each partition must be formatted using a particular file system (e.g. FAT32, NTFS).</a:t>
            </a:r>
          </a:p>
          <a:p>
            <a:r>
              <a:rPr lang="en-US" sz="2800" dirty="0"/>
              <a:t>To view the partitions on Windows 10:</a:t>
            </a:r>
          </a:p>
          <a:p>
            <a:pPr lvl="1"/>
            <a:r>
              <a:rPr lang="en-US" sz="2400" dirty="0"/>
              <a:t>From Windows Explorer, right click on This PC and select Manage, click on Disk Management.</a:t>
            </a:r>
          </a:p>
          <a:p>
            <a:r>
              <a:rPr lang="en-US" sz="2800" dirty="0"/>
              <a:t>Video: </a:t>
            </a:r>
            <a:r>
              <a:rPr lang="en-US" sz="2800" dirty="0">
                <a:hlinkClick r:id="rId2"/>
              </a:rPr>
              <a:t>http://www.youtube.com/watch?v=AeUM4kR67XQ</a:t>
            </a:r>
            <a:endParaRPr lang="en-US" sz="2800" dirty="0"/>
          </a:p>
          <a:p>
            <a:endParaRPr lang="en-US" sz="2800" dirty="0"/>
          </a:p>
          <a:p>
            <a:pPr marL="0" indent="0">
              <a:buNone/>
            </a:pPr>
            <a:endParaRPr lang="en-US" sz="2800" dirty="0"/>
          </a:p>
        </p:txBody>
      </p:sp>
      <p:sp>
        <p:nvSpPr>
          <p:cNvPr id="4" name="Slide Number Placeholder 3"/>
          <p:cNvSpPr>
            <a:spLocks noGrp="1"/>
          </p:cNvSpPr>
          <p:nvPr>
            <p:ph type="sldNum" sz="quarter" idx="10"/>
          </p:nvPr>
        </p:nvSpPr>
        <p:spPr/>
        <p:txBody>
          <a:bodyPr/>
          <a:lstStyle/>
          <a:p>
            <a:r>
              <a:rPr lang="en-US"/>
              <a:t>    slide</a:t>
            </a:r>
            <a:fld id="{CD1E3C00-1CCA-42EC-B01C-177DBAD4B2D1}" type="slidenum">
              <a:rPr lang="en-US" smtClean="0">
                <a:solidFill>
                  <a:srgbClr val="FF0000"/>
                </a:solidFill>
              </a:rPr>
              <a:pPr/>
              <a:t>21</a:t>
            </a:fld>
            <a:endParaRPr lang="en-US"/>
          </a:p>
        </p:txBody>
      </p:sp>
    </p:spTree>
    <p:extLst>
      <p:ext uri="{BB962C8B-B14F-4D97-AF65-F5344CB8AC3E}">
        <p14:creationId xmlns:p14="http://schemas.microsoft.com/office/powerpoint/2010/main" val="39887175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Disk with Multiple Partitions</a:t>
            </a:r>
          </a:p>
        </p:txBody>
      </p:sp>
      <p:sp>
        <p:nvSpPr>
          <p:cNvPr id="4" name="Slide Number Placeholder 3"/>
          <p:cNvSpPr>
            <a:spLocks noGrp="1"/>
          </p:cNvSpPr>
          <p:nvPr>
            <p:ph type="sldNum" sz="quarter" idx="10"/>
          </p:nvPr>
        </p:nvSpPr>
        <p:spPr/>
        <p:txBody>
          <a:bodyPr/>
          <a:lstStyle/>
          <a:p>
            <a:r>
              <a:rPr lang="en-US"/>
              <a:t>    slide</a:t>
            </a:r>
            <a:fld id="{CD1E3C00-1CCA-42EC-B01C-177DBAD4B2D1}" type="slidenum">
              <a:rPr lang="en-US" smtClean="0">
                <a:solidFill>
                  <a:srgbClr val="FF0000"/>
                </a:solidFill>
              </a:rPr>
              <a:pPr/>
              <a:t>22</a:t>
            </a:fld>
            <a:endParaRPr lang="en-US"/>
          </a:p>
        </p:txBody>
      </p:sp>
      <p:pic>
        <p:nvPicPr>
          <p:cNvPr id="5" name="Picture 4"/>
          <p:cNvPicPr>
            <a:picLocks noChangeAspect="1"/>
          </p:cNvPicPr>
          <p:nvPr/>
        </p:nvPicPr>
        <p:blipFill>
          <a:blip r:embed="rId2"/>
          <a:stretch>
            <a:fillRect/>
          </a:stretch>
        </p:blipFill>
        <p:spPr>
          <a:xfrm>
            <a:off x="723900" y="892642"/>
            <a:ext cx="7467600" cy="5369205"/>
          </a:xfrm>
          <a:prstGeom prst="rect">
            <a:avLst/>
          </a:prstGeom>
        </p:spPr>
      </p:pic>
    </p:spTree>
    <p:extLst>
      <p:ext uri="{BB962C8B-B14F-4D97-AF65-F5344CB8AC3E}">
        <p14:creationId xmlns:p14="http://schemas.microsoft.com/office/powerpoint/2010/main" val="32418383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Formatting</a:t>
            </a:r>
          </a:p>
        </p:txBody>
      </p:sp>
      <p:sp>
        <p:nvSpPr>
          <p:cNvPr id="3" name="Content Placeholder 2"/>
          <p:cNvSpPr>
            <a:spLocks noGrp="1"/>
          </p:cNvSpPr>
          <p:nvPr>
            <p:ph idx="1"/>
          </p:nvPr>
        </p:nvSpPr>
        <p:spPr/>
        <p:txBody>
          <a:bodyPr/>
          <a:lstStyle/>
          <a:p>
            <a:r>
              <a:rPr lang="en-US" sz="2800" dirty="0"/>
              <a:t>Prepares the chosen partition on the disk drive to be used by an operating system by deleting all of the data and setting up a file system</a:t>
            </a:r>
          </a:p>
          <a:p>
            <a:r>
              <a:rPr lang="en-US" sz="2800" dirty="0"/>
              <a:t>The </a:t>
            </a:r>
            <a:r>
              <a:rPr lang="en-US" sz="2800" i="1" dirty="0">
                <a:solidFill>
                  <a:srgbClr val="C00000"/>
                </a:solidFill>
              </a:rPr>
              <a:t>boot block </a:t>
            </a:r>
            <a:r>
              <a:rPr lang="en-US" sz="2800" dirty="0"/>
              <a:t>is placed in the first sector on the disk, which also contains the root folder.</a:t>
            </a:r>
          </a:p>
          <a:p>
            <a:r>
              <a:rPr lang="en-US" sz="2800" dirty="0"/>
              <a:t>The root folder is where system stores file information, such as name, start cluster, file size, file modification date &amp; time, and file attributes (hidden, read-only, archive etc.)</a:t>
            </a:r>
          </a:p>
        </p:txBody>
      </p:sp>
      <p:sp>
        <p:nvSpPr>
          <p:cNvPr id="4" name="Slide Number Placeholder 3"/>
          <p:cNvSpPr>
            <a:spLocks noGrp="1"/>
          </p:cNvSpPr>
          <p:nvPr>
            <p:ph type="sldNum" sz="quarter" idx="10"/>
          </p:nvPr>
        </p:nvSpPr>
        <p:spPr/>
        <p:txBody>
          <a:bodyPr/>
          <a:lstStyle/>
          <a:p>
            <a:r>
              <a:rPr lang="en-US"/>
              <a:t>    slide</a:t>
            </a:r>
            <a:fld id="{CD1E3C00-1CCA-42EC-B01C-177DBAD4B2D1}" type="slidenum">
              <a:rPr lang="en-US" smtClean="0">
                <a:solidFill>
                  <a:srgbClr val="FF0000"/>
                </a:solidFill>
              </a:rPr>
              <a:pPr/>
              <a:t>23</a:t>
            </a:fld>
            <a:endParaRPr lang="en-US"/>
          </a:p>
        </p:txBody>
      </p:sp>
    </p:spTree>
    <p:extLst>
      <p:ext uri="{BB962C8B-B14F-4D97-AF65-F5344CB8AC3E}">
        <p14:creationId xmlns:p14="http://schemas.microsoft.com/office/powerpoint/2010/main" val="33450306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“format” Command</a:t>
            </a:r>
          </a:p>
        </p:txBody>
      </p:sp>
      <p:sp>
        <p:nvSpPr>
          <p:cNvPr id="4" name="Slide Number Placeholder 3"/>
          <p:cNvSpPr>
            <a:spLocks noGrp="1"/>
          </p:cNvSpPr>
          <p:nvPr>
            <p:ph type="sldNum" sz="quarter" idx="10"/>
          </p:nvPr>
        </p:nvSpPr>
        <p:spPr/>
        <p:txBody>
          <a:bodyPr/>
          <a:lstStyle/>
          <a:p>
            <a:r>
              <a:rPr lang="en-US"/>
              <a:t>    slide</a:t>
            </a:r>
            <a:fld id="{CD1E3C00-1CCA-42EC-B01C-177DBAD4B2D1}" type="slidenum">
              <a:rPr lang="en-US" smtClean="0">
                <a:solidFill>
                  <a:srgbClr val="FF0000"/>
                </a:solidFill>
              </a:rPr>
              <a:pPr/>
              <a:t>24</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487207415"/>
              </p:ext>
            </p:extLst>
          </p:nvPr>
        </p:nvGraphicFramePr>
        <p:xfrm>
          <a:off x="990600" y="1827007"/>
          <a:ext cx="7239000" cy="4158828"/>
        </p:xfrm>
        <a:graphic>
          <a:graphicData uri="http://schemas.openxmlformats.org/drawingml/2006/table">
            <a:tbl>
              <a:tblPr firstRow="1" bandRow="1">
                <a:tableStyleId>{1E171933-4619-4E11-9A3F-F7608DF75F80}</a:tableStyleId>
              </a:tblPr>
              <a:tblGrid>
                <a:gridCol w="1447800">
                  <a:extLst>
                    <a:ext uri="{9D8B030D-6E8A-4147-A177-3AD203B41FA5}">
                      <a16:colId xmlns:a16="http://schemas.microsoft.com/office/drawing/2014/main" val="20000"/>
                    </a:ext>
                  </a:extLst>
                </a:gridCol>
                <a:gridCol w="5791200">
                  <a:extLst>
                    <a:ext uri="{9D8B030D-6E8A-4147-A177-3AD203B41FA5}">
                      <a16:colId xmlns:a16="http://schemas.microsoft.com/office/drawing/2014/main" val="20001"/>
                    </a:ext>
                  </a:extLst>
                </a:gridCol>
              </a:tblGrid>
              <a:tr h="479778">
                <a:tc>
                  <a:txBody>
                    <a:bodyPr/>
                    <a:lstStyle/>
                    <a:p>
                      <a:r>
                        <a:rPr lang="en-US" dirty="0"/>
                        <a:t>Switch</a:t>
                      </a:r>
                    </a:p>
                  </a:txBody>
                  <a:tcPr/>
                </a:tc>
                <a:tc>
                  <a:txBody>
                    <a:bodyPr/>
                    <a:lstStyle/>
                    <a:p>
                      <a:r>
                        <a:rPr lang="en-US" dirty="0"/>
                        <a:t>Function</a:t>
                      </a:r>
                    </a:p>
                  </a:txBody>
                  <a:tcPr/>
                </a:tc>
                <a:extLst>
                  <a:ext uri="{0D108BD9-81ED-4DB2-BD59-A6C34878D82A}">
                    <a16:rowId xmlns:a16="http://schemas.microsoft.com/office/drawing/2014/main" val="10000"/>
                  </a:ext>
                </a:extLst>
              </a:tr>
              <a:tr h="479778">
                <a:tc>
                  <a:txBody>
                    <a:bodyPr/>
                    <a:lstStyle/>
                    <a:p>
                      <a:r>
                        <a:rPr lang="en-US" dirty="0"/>
                        <a:t>/</a:t>
                      </a:r>
                      <a:r>
                        <a:rPr lang="en-US" dirty="0" err="1"/>
                        <a:t>v:</a:t>
                      </a:r>
                      <a:r>
                        <a:rPr lang="en-US" i="1" dirty="0" err="1"/>
                        <a:t>label</a:t>
                      </a:r>
                      <a:endParaRPr lang="en-US" i="1" dirty="0"/>
                    </a:p>
                  </a:txBody>
                  <a:tcPr/>
                </a:tc>
                <a:tc>
                  <a:txBody>
                    <a:bodyPr/>
                    <a:lstStyle/>
                    <a:p>
                      <a:r>
                        <a:rPr lang="en-US" dirty="0"/>
                        <a:t>Specifies the volume label</a:t>
                      </a:r>
                    </a:p>
                  </a:txBody>
                  <a:tcPr/>
                </a:tc>
                <a:extLst>
                  <a:ext uri="{0D108BD9-81ED-4DB2-BD59-A6C34878D82A}">
                    <a16:rowId xmlns:a16="http://schemas.microsoft.com/office/drawing/2014/main" val="10001"/>
                  </a:ext>
                </a:extLst>
              </a:tr>
              <a:tr h="479778">
                <a:tc>
                  <a:txBody>
                    <a:bodyPr/>
                    <a:lstStyle/>
                    <a:p>
                      <a:r>
                        <a:rPr lang="en-US" dirty="0"/>
                        <a:t>/q</a:t>
                      </a:r>
                    </a:p>
                  </a:txBody>
                  <a:tcPr/>
                </a:tc>
                <a:tc>
                  <a:txBody>
                    <a:bodyPr/>
                    <a:lstStyle/>
                    <a:p>
                      <a:r>
                        <a:rPr lang="en-US" dirty="0"/>
                        <a:t>Uses a quick format technique that does not check disk for damaged</a:t>
                      </a:r>
                      <a:r>
                        <a:rPr lang="en-US" baseline="0" dirty="0"/>
                        <a:t> clusters </a:t>
                      </a:r>
                      <a:endParaRPr lang="en-US" dirty="0"/>
                    </a:p>
                  </a:txBody>
                  <a:tcPr/>
                </a:tc>
                <a:extLst>
                  <a:ext uri="{0D108BD9-81ED-4DB2-BD59-A6C34878D82A}">
                    <a16:rowId xmlns:a16="http://schemas.microsoft.com/office/drawing/2014/main" val="10002"/>
                  </a:ext>
                </a:extLst>
              </a:tr>
              <a:tr h="479778">
                <a:tc>
                  <a:txBody>
                    <a:bodyPr/>
                    <a:lstStyle/>
                    <a:p>
                      <a:r>
                        <a:rPr lang="en-US" dirty="0"/>
                        <a:t>/</a:t>
                      </a:r>
                      <a:r>
                        <a:rPr lang="en-US" dirty="0" err="1"/>
                        <a:t>f:</a:t>
                      </a:r>
                      <a:r>
                        <a:rPr lang="en-US" i="1" dirty="0" err="1"/>
                        <a:t>size</a:t>
                      </a:r>
                      <a:endParaRPr lang="en-US" dirty="0"/>
                    </a:p>
                  </a:txBody>
                  <a:tcPr/>
                </a:tc>
                <a:tc>
                  <a:txBody>
                    <a:bodyPr/>
                    <a:lstStyle/>
                    <a:p>
                      <a:r>
                        <a:rPr lang="en-US" dirty="0"/>
                        <a:t>Specifies the size</a:t>
                      </a:r>
                      <a:r>
                        <a:rPr lang="en-US" baseline="0" dirty="0"/>
                        <a:t> to format</a:t>
                      </a:r>
                      <a:endParaRPr lang="en-US" dirty="0"/>
                    </a:p>
                  </a:txBody>
                  <a:tcPr/>
                </a:tc>
                <a:extLst>
                  <a:ext uri="{0D108BD9-81ED-4DB2-BD59-A6C34878D82A}">
                    <a16:rowId xmlns:a16="http://schemas.microsoft.com/office/drawing/2014/main" val="10003"/>
                  </a:ext>
                </a:extLst>
              </a:tr>
              <a:tr h="479778">
                <a:tc>
                  <a:txBody>
                    <a:bodyPr/>
                    <a:lstStyle/>
                    <a:p>
                      <a:r>
                        <a:rPr lang="en-US" dirty="0"/>
                        <a:t>/</a:t>
                      </a:r>
                      <a:r>
                        <a:rPr lang="en-US" dirty="0" err="1"/>
                        <a:t>fs:</a:t>
                      </a:r>
                      <a:r>
                        <a:rPr lang="en-US" i="1" dirty="0" err="1"/>
                        <a:t>filesystem</a:t>
                      </a:r>
                      <a:endParaRPr lang="en-US" dirty="0"/>
                    </a:p>
                  </a:txBody>
                  <a:tcPr/>
                </a:tc>
                <a:tc>
                  <a:txBody>
                    <a:bodyPr/>
                    <a:lstStyle/>
                    <a:p>
                      <a:r>
                        <a:rPr lang="en-US" dirty="0"/>
                        <a:t>Specifies the file system to format </a:t>
                      </a:r>
                    </a:p>
                  </a:txBody>
                  <a:tcPr/>
                </a:tc>
                <a:extLst>
                  <a:ext uri="{0D108BD9-81ED-4DB2-BD59-A6C34878D82A}">
                    <a16:rowId xmlns:a16="http://schemas.microsoft.com/office/drawing/2014/main" val="10004"/>
                  </a:ext>
                </a:extLst>
              </a:tr>
              <a:tr h="479778">
                <a:tc>
                  <a:txBody>
                    <a:bodyPr/>
                    <a:lstStyle/>
                    <a:p>
                      <a:r>
                        <a:rPr lang="en-US" dirty="0"/>
                        <a:t>/</a:t>
                      </a:r>
                      <a:r>
                        <a:rPr lang="en-US" dirty="0" err="1"/>
                        <a:t>t:</a:t>
                      </a:r>
                      <a:r>
                        <a:rPr lang="en-US" i="1" dirty="0" err="1"/>
                        <a:t>tracks</a:t>
                      </a:r>
                      <a:endParaRPr lang="en-US" dirty="0"/>
                    </a:p>
                  </a:txBody>
                  <a:tcPr/>
                </a:tc>
                <a:tc>
                  <a:txBody>
                    <a:bodyPr/>
                    <a:lstStyle/>
                    <a:p>
                      <a:r>
                        <a:rPr lang="en-US" dirty="0"/>
                        <a:t>Designates</a:t>
                      </a:r>
                      <a:r>
                        <a:rPr lang="en-US" baseline="0" dirty="0"/>
                        <a:t> the number of tracks on a side</a:t>
                      </a:r>
                      <a:endParaRPr lang="en-US" dirty="0"/>
                    </a:p>
                  </a:txBody>
                  <a:tcPr/>
                </a:tc>
                <a:extLst>
                  <a:ext uri="{0D108BD9-81ED-4DB2-BD59-A6C34878D82A}">
                    <a16:rowId xmlns:a16="http://schemas.microsoft.com/office/drawing/2014/main" val="10005"/>
                  </a:ext>
                </a:extLst>
              </a:tr>
              <a:tr h="479778">
                <a:tc>
                  <a:txBody>
                    <a:bodyPr/>
                    <a:lstStyle/>
                    <a:p>
                      <a:r>
                        <a:rPr lang="en-US" dirty="0"/>
                        <a:t>/</a:t>
                      </a:r>
                      <a:r>
                        <a:rPr lang="en-US" dirty="0" err="1"/>
                        <a:t>n:</a:t>
                      </a:r>
                      <a:r>
                        <a:rPr lang="en-US" i="1" dirty="0" err="1"/>
                        <a:t>sectors</a:t>
                      </a:r>
                      <a:endParaRPr lang="en-US" dirty="0"/>
                    </a:p>
                  </a:txBody>
                  <a:tcPr/>
                </a:tc>
                <a:tc>
                  <a:txBody>
                    <a:bodyPr/>
                    <a:lstStyle/>
                    <a:p>
                      <a:r>
                        <a:rPr lang="en-US" dirty="0"/>
                        <a:t>Designates how many</a:t>
                      </a:r>
                      <a:r>
                        <a:rPr lang="en-US" baseline="0" dirty="0"/>
                        <a:t> sectors on a track</a:t>
                      </a:r>
                      <a:endParaRPr lang="en-US" dirty="0"/>
                    </a:p>
                  </a:txBody>
                  <a:tcPr/>
                </a:tc>
                <a:extLst>
                  <a:ext uri="{0D108BD9-81ED-4DB2-BD59-A6C34878D82A}">
                    <a16:rowId xmlns:a16="http://schemas.microsoft.com/office/drawing/2014/main" val="10006"/>
                  </a:ext>
                </a:extLst>
              </a:tr>
              <a:tr h="479778">
                <a:tc>
                  <a:txBody>
                    <a:bodyPr/>
                    <a:lstStyle/>
                    <a:p>
                      <a:r>
                        <a:rPr lang="en-US" dirty="0"/>
                        <a:t>/</a:t>
                      </a:r>
                      <a:r>
                        <a:rPr lang="en-US" dirty="0" err="1"/>
                        <a:t>p:</a:t>
                      </a:r>
                      <a:r>
                        <a:rPr lang="en-US" i="1" dirty="0" err="1"/>
                        <a:t>passes</a:t>
                      </a:r>
                      <a:endParaRPr lang="en-US" dirty="0"/>
                    </a:p>
                  </a:txBody>
                  <a:tcPr/>
                </a:tc>
                <a:tc>
                  <a:txBody>
                    <a:bodyPr/>
                    <a:lstStyle/>
                    <a:p>
                      <a:r>
                        <a:rPr lang="en-US" dirty="0"/>
                        <a:t>Writes zeros</a:t>
                      </a:r>
                      <a:r>
                        <a:rPr lang="en-US" baseline="0" dirty="0"/>
                        <a:t> in all sectors for the number of times specified in the passes parameter. This is not valid with /q switch.</a:t>
                      </a:r>
                      <a:endParaRPr lang="en-US" dirty="0"/>
                    </a:p>
                  </a:txBody>
                  <a:tcPr/>
                </a:tc>
                <a:extLst>
                  <a:ext uri="{0D108BD9-81ED-4DB2-BD59-A6C34878D82A}">
                    <a16:rowId xmlns:a16="http://schemas.microsoft.com/office/drawing/2014/main" val="10007"/>
                  </a:ext>
                </a:extLst>
              </a:tr>
            </a:tbl>
          </a:graphicData>
        </a:graphic>
      </p:graphicFrame>
      <p:sp>
        <p:nvSpPr>
          <p:cNvPr id="6" name="Content Placeholder 2"/>
          <p:cNvSpPr>
            <a:spLocks noGrp="1"/>
          </p:cNvSpPr>
          <p:nvPr>
            <p:ph idx="1"/>
          </p:nvPr>
        </p:nvSpPr>
        <p:spPr>
          <a:xfrm>
            <a:off x="457200" y="838200"/>
            <a:ext cx="8534400" cy="838200"/>
          </a:xfrm>
        </p:spPr>
        <p:txBody>
          <a:bodyPr/>
          <a:lstStyle/>
          <a:p>
            <a:r>
              <a:rPr lang="en-US" sz="2400" dirty="0">
                <a:solidFill>
                  <a:srgbClr val="FF0000"/>
                </a:solidFill>
              </a:rPr>
              <a:t>Warning: Do not type the format command to avoid loss of data!</a:t>
            </a:r>
          </a:p>
          <a:p>
            <a:r>
              <a:rPr lang="en-US" sz="2400" dirty="0"/>
              <a:t>E.g. </a:t>
            </a:r>
            <a:r>
              <a:rPr lang="en-US" sz="2400" i="1" dirty="0"/>
              <a:t>format /fs:FAT32</a:t>
            </a:r>
            <a:endParaRPr lang="en-US" sz="2400" dirty="0"/>
          </a:p>
        </p:txBody>
      </p:sp>
    </p:spTree>
    <p:extLst>
      <p:ext uri="{BB962C8B-B14F-4D97-AF65-F5344CB8AC3E}">
        <p14:creationId xmlns:p14="http://schemas.microsoft.com/office/powerpoint/2010/main" val="28871176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Folders &amp; File Attributes</a:t>
            </a:r>
          </a:p>
        </p:txBody>
      </p:sp>
      <p:sp>
        <p:nvSpPr>
          <p:cNvPr id="3" name="Content Placeholder 2"/>
          <p:cNvSpPr>
            <a:spLocks noGrp="1"/>
          </p:cNvSpPr>
          <p:nvPr>
            <p:ph idx="1"/>
          </p:nvPr>
        </p:nvSpPr>
        <p:spPr/>
        <p:txBody>
          <a:bodyPr/>
          <a:lstStyle/>
          <a:p>
            <a:r>
              <a:rPr lang="en-US" sz="2800" dirty="0"/>
              <a:t>File manager tracks each user’s authorization to access files using </a:t>
            </a:r>
            <a:r>
              <a:rPr lang="en-US" sz="2800" i="1" dirty="0">
                <a:solidFill>
                  <a:srgbClr val="800000"/>
                </a:solidFill>
              </a:rPr>
              <a:t>file attributes</a:t>
            </a:r>
            <a:r>
              <a:rPr lang="en-US" sz="2800" dirty="0"/>
              <a:t>, which are codes signifying the ability of every system user to manipulate the file.</a:t>
            </a:r>
          </a:p>
          <a:p>
            <a:r>
              <a:rPr lang="en-US" sz="2800" dirty="0"/>
              <a:t>There are several standard actions that users can be granted, depending on the operating system.</a:t>
            </a:r>
          </a:p>
          <a:p>
            <a:pPr marL="457200" lvl="1" indent="0">
              <a:buNone/>
            </a:pPr>
            <a:endParaRPr lang="en-US" sz="2400" dirty="0"/>
          </a:p>
        </p:txBody>
      </p:sp>
      <p:sp>
        <p:nvSpPr>
          <p:cNvPr id="4" name="Slide Number Placeholder 3"/>
          <p:cNvSpPr>
            <a:spLocks noGrp="1"/>
          </p:cNvSpPr>
          <p:nvPr>
            <p:ph type="sldNum" sz="quarter" idx="10"/>
          </p:nvPr>
        </p:nvSpPr>
        <p:spPr/>
        <p:txBody>
          <a:bodyPr/>
          <a:lstStyle/>
          <a:p>
            <a:r>
              <a:rPr lang="en-US"/>
              <a:t>    slide</a:t>
            </a:r>
            <a:fld id="{CD1E3C00-1CCA-42EC-B01C-177DBAD4B2D1}" type="slidenum">
              <a:rPr lang="en-US" smtClean="0">
                <a:solidFill>
                  <a:srgbClr val="FF0000"/>
                </a:solidFill>
              </a:rPr>
              <a:pPr/>
              <a:t>25</a:t>
            </a:fld>
            <a:endParaRPr lang="en-US"/>
          </a:p>
        </p:txBody>
      </p:sp>
    </p:spTree>
    <p:extLst>
      <p:ext uri="{BB962C8B-B14F-4D97-AF65-F5344CB8AC3E}">
        <p14:creationId xmlns:p14="http://schemas.microsoft.com/office/powerpoint/2010/main" val="4732055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Folders &amp; File Attributes (UNIX/Linux)</a:t>
            </a:r>
          </a:p>
        </p:txBody>
      </p:sp>
      <p:sp>
        <p:nvSpPr>
          <p:cNvPr id="3" name="Content Placeholder 2"/>
          <p:cNvSpPr>
            <a:spLocks noGrp="1"/>
          </p:cNvSpPr>
          <p:nvPr>
            <p:ph idx="1"/>
          </p:nvPr>
        </p:nvSpPr>
        <p:spPr>
          <a:xfrm>
            <a:off x="381000" y="990600"/>
            <a:ext cx="8153400" cy="5257800"/>
          </a:xfrm>
        </p:spPr>
        <p:txBody>
          <a:bodyPr/>
          <a:lstStyle/>
          <a:p>
            <a:r>
              <a:rPr lang="en-US" sz="2800" dirty="0"/>
              <a:t>Attributes assigned by Linux, Mac OS X, and other UNIX systems :</a:t>
            </a:r>
          </a:p>
          <a:p>
            <a:pPr lvl="1"/>
            <a:r>
              <a:rPr lang="en-US" sz="2400" dirty="0"/>
              <a:t>d	     Directory (a file is indicated with a dash)</a:t>
            </a:r>
          </a:p>
          <a:p>
            <a:pPr lvl="1"/>
            <a:r>
              <a:rPr lang="en-US" sz="2400" dirty="0"/>
              <a:t>r      Read access allows a user to view file only</a:t>
            </a:r>
          </a:p>
          <a:p>
            <a:pPr lvl="1"/>
            <a:r>
              <a:rPr lang="en-US" sz="2400" dirty="0"/>
              <a:t>w     Write access allows a user to modify file content</a:t>
            </a:r>
          </a:p>
          <a:p>
            <a:pPr lvl="1"/>
            <a:r>
              <a:rPr lang="en-US" sz="2400" dirty="0"/>
              <a:t>x	      Execute access allows a user to run an executable file.</a:t>
            </a:r>
          </a:p>
          <a:p>
            <a:r>
              <a:rPr lang="en-US" sz="2800" dirty="0"/>
              <a:t>Folder listing in Ubuntu Linux showing attributes on the left:</a:t>
            </a:r>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r>
              <a:rPr lang="en-US" dirty="0"/>
              <a:t>    slide</a:t>
            </a:r>
            <a:fld id="{CD1E3C00-1CCA-42EC-B01C-177DBAD4B2D1}" type="slidenum">
              <a:rPr lang="en-US" smtClean="0">
                <a:solidFill>
                  <a:srgbClr val="FF0000"/>
                </a:solidFill>
              </a:rPr>
              <a:pPr/>
              <a:t>26</a:t>
            </a:fld>
            <a:endParaRPr lang="en-US" dirty="0"/>
          </a:p>
        </p:txBody>
      </p:sp>
      <p:pic>
        <p:nvPicPr>
          <p:cNvPr id="5" name="Picture 4"/>
          <p:cNvPicPr>
            <a:picLocks noChangeAspect="1"/>
          </p:cNvPicPr>
          <p:nvPr/>
        </p:nvPicPr>
        <p:blipFill>
          <a:blip r:embed="rId2"/>
          <a:stretch>
            <a:fillRect/>
          </a:stretch>
        </p:blipFill>
        <p:spPr>
          <a:xfrm>
            <a:off x="1019175" y="4840941"/>
            <a:ext cx="6877050" cy="1333500"/>
          </a:xfrm>
          <a:prstGeom prst="rect">
            <a:avLst/>
          </a:prstGeom>
        </p:spPr>
      </p:pic>
      <p:sp>
        <p:nvSpPr>
          <p:cNvPr id="16" name="Oval 15"/>
          <p:cNvSpPr/>
          <p:nvPr/>
        </p:nvSpPr>
        <p:spPr bwMode="auto">
          <a:xfrm>
            <a:off x="838200" y="5367619"/>
            <a:ext cx="1266825" cy="666750"/>
          </a:xfrm>
          <a:prstGeom prst="ellipse">
            <a:avLst/>
          </a:prstGeom>
          <a:noFill/>
          <a:ln w="28575" cap="flat" cmpd="sng" algn="ctr">
            <a:solidFill>
              <a:srgbClr val="FF0000"/>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Verdana" pitchFamily="34" charset="0"/>
            </a:endParaRPr>
          </a:p>
        </p:txBody>
      </p:sp>
    </p:spTree>
    <p:extLst>
      <p:ext uri="{BB962C8B-B14F-4D97-AF65-F5344CB8AC3E}">
        <p14:creationId xmlns:p14="http://schemas.microsoft.com/office/powerpoint/2010/main" val="2204346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000" dirty="0"/>
              <a:t>Folders &amp; File Attributes (UNIX/Linux) – cont.</a:t>
            </a:r>
          </a:p>
        </p:txBody>
      </p:sp>
      <p:sp>
        <p:nvSpPr>
          <p:cNvPr id="3" name="Content Placeholder 2"/>
          <p:cNvSpPr>
            <a:spLocks noGrp="1"/>
          </p:cNvSpPr>
          <p:nvPr>
            <p:ph idx="1"/>
          </p:nvPr>
        </p:nvSpPr>
        <p:spPr/>
        <p:txBody>
          <a:bodyPr/>
          <a:lstStyle/>
          <a:p>
            <a:r>
              <a:rPr lang="en-US" sz="2800" dirty="0"/>
              <a:t>Here is how to read the code:</a:t>
            </a:r>
          </a:p>
          <a:p>
            <a:endParaRPr lang="en-US" i="1" dirty="0">
              <a:solidFill>
                <a:srgbClr val="009900"/>
              </a:solidFill>
            </a:endParaRPr>
          </a:p>
          <a:p>
            <a:endParaRPr lang="en-US" i="1" dirty="0">
              <a:solidFill>
                <a:srgbClr val="009900"/>
              </a:solidFill>
            </a:endParaRPr>
          </a:p>
          <a:p>
            <a:endParaRPr lang="en-US" i="1" dirty="0">
              <a:solidFill>
                <a:srgbClr val="009900"/>
              </a:solidFill>
            </a:endParaRPr>
          </a:p>
          <a:p>
            <a:pPr lvl="1"/>
            <a:r>
              <a:rPr lang="en-US" sz="2400" i="1" dirty="0">
                <a:solidFill>
                  <a:srgbClr val="009900"/>
                </a:solidFill>
              </a:rPr>
              <a:t>r w x </a:t>
            </a:r>
            <a:r>
              <a:rPr lang="en-US" sz="2400" dirty="0"/>
              <a:t>for file’s </a:t>
            </a:r>
            <a:r>
              <a:rPr lang="en-US" sz="2400" i="1" dirty="0"/>
              <a:t>Owner</a:t>
            </a:r>
            <a:r>
              <a:rPr lang="en-US" sz="2400" dirty="0"/>
              <a:t> indicates that the owner is allowed to read-write-execute the file</a:t>
            </a:r>
          </a:p>
          <a:p>
            <a:pPr lvl="1"/>
            <a:r>
              <a:rPr lang="en-US" sz="2400" dirty="0"/>
              <a:t> </a:t>
            </a:r>
            <a:r>
              <a:rPr lang="en-US" sz="2400" i="1" dirty="0">
                <a:solidFill>
                  <a:srgbClr val="009900"/>
                </a:solidFill>
              </a:rPr>
              <a:t>r - x </a:t>
            </a:r>
            <a:r>
              <a:rPr lang="en-US" sz="2400" dirty="0"/>
              <a:t>for </a:t>
            </a:r>
            <a:r>
              <a:rPr lang="en-US" sz="2400" i="1" dirty="0"/>
              <a:t>Group</a:t>
            </a:r>
            <a:r>
              <a:rPr lang="en-US" sz="2400" dirty="0"/>
              <a:t> indicates that others in the user’s group are only allowed to read and execute the file</a:t>
            </a:r>
          </a:p>
          <a:p>
            <a:pPr lvl="1"/>
            <a:r>
              <a:rPr lang="en-US" sz="2400" i="1" dirty="0">
                <a:solidFill>
                  <a:srgbClr val="009900"/>
                </a:solidFill>
              </a:rPr>
              <a:t>r - x </a:t>
            </a:r>
            <a:r>
              <a:rPr lang="en-US" sz="2400" dirty="0"/>
              <a:t>for </a:t>
            </a:r>
            <a:r>
              <a:rPr lang="en-US" sz="2400" i="1" dirty="0"/>
              <a:t>World</a:t>
            </a:r>
            <a:r>
              <a:rPr lang="en-US" sz="2400" dirty="0"/>
              <a:t> indicates that anyone else is only allowed to read and execute the file</a:t>
            </a:r>
          </a:p>
          <a:p>
            <a:pPr marL="457200" lvl="1" indent="0">
              <a:buNone/>
            </a:pPr>
            <a:endParaRPr lang="en-US" dirty="0"/>
          </a:p>
        </p:txBody>
      </p:sp>
      <p:sp>
        <p:nvSpPr>
          <p:cNvPr id="4" name="Slide Number Placeholder 3"/>
          <p:cNvSpPr>
            <a:spLocks noGrp="1"/>
          </p:cNvSpPr>
          <p:nvPr>
            <p:ph type="sldNum" sz="quarter" idx="10"/>
          </p:nvPr>
        </p:nvSpPr>
        <p:spPr/>
        <p:txBody>
          <a:bodyPr/>
          <a:lstStyle/>
          <a:p>
            <a:r>
              <a:rPr lang="en-US"/>
              <a:t>    slide</a:t>
            </a:r>
            <a:fld id="{CD1E3C00-1CCA-42EC-B01C-177DBAD4B2D1}" type="slidenum">
              <a:rPr lang="en-US" smtClean="0">
                <a:solidFill>
                  <a:srgbClr val="FF0000"/>
                </a:solidFill>
              </a:rPr>
              <a:pPr/>
              <a:t>27</a:t>
            </a:fld>
            <a:endParaRPr lang="en-US"/>
          </a:p>
        </p:txBody>
      </p:sp>
      <p:grpSp>
        <p:nvGrpSpPr>
          <p:cNvPr id="5" name="Group 4"/>
          <p:cNvGrpSpPr/>
          <p:nvPr/>
        </p:nvGrpSpPr>
        <p:grpSpPr>
          <a:xfrm>
            <a:off x="1219200" y="1752600"/>
            <a:ext cx="6019799" cy="1566520"/>
            <a:chOff x="685801" y="4648200"/>
            <a:chExt cx="6019799" cy="1566520"/>
          </a:xfrm>
        </p:grpSpPr>
        <p:sp>
          <p:nvSpPr>
            <p:cNvPr id="6" name="TextBox 5"/>
            <p:cNvSpPr txBox="1"/>
            <p:nvPr/>
          </p:nvSpPr>
          <p:spPr>
            <a:xfrm>
              <a:off x="1371600" y="4648200"/>
              <a:ext cx="5334000" cy="461665"/>
            </a:xfrm>
            <a:prstGeom prst="rect">
              <a:avLst/>
            </a:prstGeom>
            <a:noFill/>
          </p:spPr>
          <p:txBody>
            <a:bodyPr wrap="square" rtlCol="0">
              <a:spAutoFit/>
            </a:bodyPr>
            <a:lstStyle/>
            <a:p>
              <a:r>
                <a:rPr lang="en-US" i="1" dirty="0">
                  <a:solidFill>
                    <a:srgbClr val="009900"/>
                  </a:solidFill>
                </a:rPr>
                <a:t>d     r   w   x   r   –   x   r   –   x </a:t>
              </a:r>
            </a:p>
          </p:txBody>
        </p:sp>
        <p:sp>
          <p:nvSpPr>
            <p:cNvPr id="7" name="Right Brace 6"/>
            <p:cNvSpPr/>
            <p:nvPr/>
          </p:nvSpPr>
          <p:spPr bwMode="auto">
            <a:xfrm rot="5400000">
              <a:off x="2633392" y="4648145"/>
              <a:ext cx="307031" cy="1216967"/>
            </a:xfrm>
            <a:prstGeom prst="rightBrace">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Verdana" pitchFamily="34" charset="0"/>
              </a:endParaRPr>
            </a:p>
          </p:txBody>
        </p:sp>
        <p:sp>
          <p:nvSpPr>
            <p:cNvPr id="8" name="Right Brace 7"/>
            <p:cNvSpPr/>
            <p:nvPr/>
          </p:nvSpPr>
          <p:spPr bwMode="auto">
            <a:xfrm rot="5400000">
              <a:off x="4118175" y="4617858"/>
              <a:ext cx="307031" cy="1216967"/>
            </a:xfrm>
            <a:prstGeom prst="rightBrace">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Verdana" pitchFamily="34" charset="0"/>
              </a:endParaRPr>
            </a:p>
          </p:txBody>
        </p:sp>
        <p:sp>
          <p:nvSpPr>
            <p:cNvPr id="9" name="Right Brace 8"/>
            <p:cNvSpPr/>
            <p:nvPr/>
          </p:nvSpPr>
          <p:spPr bwMode="auto">
            <a:xfrm rot="5400000">
              <a:off x="5602959" y="4629092"/>
              <a:ext cx="307031" cy="1216967"/>
            </a:xfrm>
            <a:prstGeom prst="rightBrace">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Verdana" pitchFamily="34" charset="0"/>
              </a:endParaRPr>
            </a:p>
          </p:txBody>
        </p:sp>
        <p:sp>
          <p:nvSpPr>
            <p:cNvPr id="10" name="TextBox 9"/>
            <p:cNvSpPr txBox="1"/>
            <p:nvPr/>
          </p:nvSpPr>
          <p:spPr>
            <a:xfrm>
              <a:off x="2291607" y="5421812"/>
              <a:ext cx="990600" cy="369332"/>
            </a:xfrm>
            <a:prstGeom prst="rect">
              <a:avLst/>
            </a:prstGeom>
            <a:noFill/>
          </p:spPr>
          <p:txBody>
            <a:bodyPr wrap="square" rtlCol="0">
              <a:spAutoFit/>
            </a:bodyPr>
            <a:lstStyle/>
            <a:p>
              <a:r>
                <a:rPr lang="en-US" sz="1800" dirty="0"/>
                <a:t>Owner</a:t>
              </a:r>
            </a:p>
          </p:txBody>
        </p:sp>
        <p:sp>
          <p:nvSpPr>
            <p:cNvPr id="11" name="TextBox 10"/>
            <p:cNvSpPr txBox="1"/>
            <p:nvPr/>
          </p:nvSpPr>
          <p:spPr>
            <a:xfrm>
              <a:off x="3776390" y="5410144"/>
              <a:ext cx="990600" cy="369332"/>
            </a:xfrm>
            <a:prstGeom prst="rect">
              <a:avLst/>
            </a:prstGeom>
            <a:noFill/>
          </p:spPr>
          <p:txBody>
            <a:bodyPr wrap="square" rtlCol="0">
              <a:spAutoFit/>
            </a:bodyPr>
            <a:lstStyle/>
            <a:p>
              <a:r>
                <a:rPr lang="en-US" sz="1800" dirty="0"/>
                <a:t>Group</a:t>
              </a:r>
            </a:p>
          </p:txBody>
        </p:sp>
        <p:sp>
          <p:nvSpPr>
            <p:cNvPr id="12" name="TextBox 11"/>
            <p:cNvSpPr txBox="1"/>
            <p:nvPr/>
          </p:nvSpPr>
          <p:spPr>
            <a:xfrm>
              <a:off x="5263407" y="5379857"/>
              <a:ext cx="990600" cy="369332"/>
            </a:xfrm>
            <a:prstGeom prst="rect">
              <a:avLst/>
            </a:prstGeom>
            <a:noFill/>
          </p:spPr>
          <p:txBody>
            <a:bodyPr wrap="square" rtlCol="0">
              <a:spAutoFit/>
            </a:bodyPr>
            <a:lstStyle/>
            <a:p>
              <a:r>
                <a:rPr lang="en-US" sz="1800" dirty="0"/>
                <a:t>World</a:t>
              </a:r>
            </a:p>
          </p:txBody>
        </p:sp>
        <p:sp>
          <p:nvSpPr>
            <p:cNvPr id="13" name="Right Brace 12"/>
            <p:cNvSpPr/>
            <p:nvPr/>
          </p:nvSpPr>
          <p:spPr bwMode="auto">
            <a:xfrm rot="5400000">
              <a:off x="1405428" y="5047979"/>
              <a:ext cx="320044" cy="337872"/>
            </a:xfrm>
            <a:prstGeom prst="rightBrace">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Verdana" pitchFamily="34" charset="0"/>
              </a:endParaRPr>
            </a:p>
          </p:txBody>
        </p:sp>
        <p:sp>
          <p:nvSpPr>
            <p:cNvPr id="14" name="TextBox 13"/>
            <p:cNvSpPr txBox="1"/>
            <p:nvPr/>
          </p:nvSpPr>
          <p:spPr>
            <a:xfrm>
              <a:off x="685801" y="5383723"/>
              <a:ext cx="1479176" cy="830997"/>
            </a:xfrm>
            <a:prstGeom prst="rect">
              <a:avLst/>
            </a:prstGeom>
            <a:noFill/>
          </p:spPr>
          <p:txBody>
            <a:bodyPr wrap="square" rtlCol="0">
              <a:spAutoFit/>
            </a:bodyPr>
            <a:lstStyle/>
            <a:p>
              <a:pPr algn="ctr"/>
              <a:r>
                <a:rPr lang="en-US" sz="1600" dirty="0"/>
                <a:t>Indicate folder or “-” for file</a:t>
              </a:r>
            </a:p>
          </p:txBody>
        </p:sp>
      </p:grpSp>
    </p:spTree>
    <p:extLst>
      <p:ext uri="{BB962C8B-B14F-4D97-AF65-F5344CB8AC3E}">
        <p14:creationId xmlns:p14="http://schemas.microsoft.com/office/powerpoint/2010/main" val="613026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Folders &amp; File Attributes (Windows)</a:t>
            </a:r>
          </a:p>
        </p:txBody>
      </p:sp>
      <p:sp>
        <p:nvSpPr>
          <p:cNvPr id="3" name="Content Placeholder 2"/>
          <p:cNvSpPr>
            <a:spLocks noGrp="1"/>
          </p:cNvSpPr>
          <p:nvPr>
            <p:ph idx="1"/>
          </p:nvPr>
        </p:nvSpPr>
        <p:spPr/>
        <p:txBody>
          <a:bodyPr/>
          <a:lstStyle/>
          <a:p>
            <a:r>
              <a:rPr lang="en-US" sz="2800" dirty="0"/>
              <a:t>Windows system work in a similar way:</a:t>
            </a:r>
          </a:p>
          <a:p>
            <a:pPr lvl="1"/>
            <a:r>
              <a:rPr lang="en-US" sz="2400" dirty="0"/>
              <a:t>D	Directory (folder)</a:t>
            </a:r>
          </a:p>
          <a:p>
            <a:pPr lvl="1"/>
            <a:r>
              <a:rPr lang="en-US" sz="2400" dirty="0"/>
              <a:t>R	Read-only file access</a:t>
            </a:r>
          </a:p>
          <a:p>
            <a:pPr lvl="1"/>
            <a:r>
              <a:rPr lang="en-US" sz="2400" dirty="0"/>
              <a:t>S		System file that can be executed</a:t>
            </a:r>
          </a:p>
          <a:p>
            <a:pPr lvl="1"/>
            <a:r>
              <a:rPr lang="en-US" sz="2400" dirty="0"/>
              <a:t>H	Hidden file</a:t>
            </a:r>
          </a:p>
          <a:p>
            <a:pPr lvl="1"/>
            <a:r>
              <a:rPr lang="en-US" sz="2400" dirty="0"/>
              <a:t>A	Archived file</a:t>
            </a:r>
          </a:p>
        </p:txBody>
      </p:sp>
      <p:sp>
        <p:nvSpPr>
          <p:cNvPr id="4" name="Slide Number Placeholder 3"/>
          <p:cNvSpPr>
            <a:spLocks noGrp="1"/>
          </p:cNvSpPr>
          <p:nvPr>
            <p:ph type="sldNum" sz="quarter" idx="10"/>
          </p:nvPr>
        </p:nvSpPr>
        <p:spPr/>
        <p:txBody>
          <a:bodyPr/>
          <a:lstStyle/>
          <a:p>
            <a:r>
              <a:rPr lang="en-US"/>
              <a:t>    slide</a:t>
            </a:r>
            <a:fld id="{CD1E3C00-1CCA-42EC-B01C-177DBAD4B2D1}" type="slidenum">
              <a:rPr lang="en-US" smtClean="0">
                <a:solidFill>
                  <a:srgbClr val="FF0000"/>
                </a:solidFill>
              </a:rPr>
              <a:pPr/>
              <a:t>28</a:t>
            </a:fld>
            <a:endParaRPr lang="en-US"/>
          </a:p>
        </p:txBody>
      </p:sp>
    </p:spTree>
    <p:extLst>
      <p:ext uri="{BB962C8B-B14F-4D97-AF65-F5344CB8AC3E}">
        <p14:creationId xmlns:p14="http://schemas.microsoft.com/office/powerpoint/2010/main" val="38998491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Activity 2</a:t>
            </a:r>
          </a:p>
        </p:txBody>
      </p:sp>
      <p:sp>
        <p:nvSpPr>
          <p:cNvPr id="3" name="Content Placeholder 2"/>
          <p:cNvSpPr>
            <a:spLocks noGrp="1"/>
          </p:cNvSpPr>
          <p:nvPr>
            <p:ph idx="1"/>
          </p:nvPr>
        </p:nvSpPr>
        <p:spPr>
          <a:xfrm>
            <a:off x="381000" y="1066800"/>
            <a:ext cx="3548343" cy="5181600"/>
          </a:xfrm>
        </p:spPr>
        <p:txBody>
          <a:bodyPr/>
          <a:lstStyle/>
          <a:p>
            <a:r>
              <a:rPr lang="en-US" sz="2800" dirty="0"/>
              <a:t>On your Windows machine, start Windows Explorer.</a:t>
            </a:r>
          </a:p>
          <a:p>
            <a:r>
              <a:rPr lang="en-US" sz="2800" dirty="0"/>
              <a:t>Right-click the header bar (next to Name), choose More and select Attributes.</a:t>
            </a:r>
          </a:p>
          <a:p>
            <a:r>
              <a:rPr lang="en-US" sz="2800" dirty="0"/>
              <a:t>You should see some of the attributes assigned to each file.</a:t>
            </a:r>
          </a:p>
          <a:p>
            <a:endParaRPr lang="en-US" sz="2800" dirty="0"/>
          </a:p>
          <a:p>
            <a:endParaRPr lang="en-US" sz="2800" dirty="0"/>
          </a:p>
        </p:txBody>
      </p:sp>
      <p:sp>
        <p:nvSpPr>
          <p:cNvPr id="4" name="Slide Number Placeholder 3"/>
          <p:cNvSpPr>
            <a:spLocks noGrp="1"/>
          </p:cNvSpPr>
          <p:nvPr>
            <p:ph type="sldNum" sz="quarter" idx="10"/>
          </p:nvPr>
        </p:nvSpPr>
        <p:spPr/>
        <p:txBody>
          <a:bodyPr/>
          <a:lstStyle/>
          <a:p>
            <a:r>
              <a:rPr lang="en-US"/>
              <a:t>    slide</a:t>
            </a:r>
            <a:fld id="{CD1E3C00-1CCA-42EC-B01C-177DBAD4B2D1}" type="slidenum">
              <a:rPr lang="en-US" smtClean="0">
                <a:solidFill>
                  <a:srgbClr val="FF0000"/>
                </a:solidFill>
              </a:rPr>
              <a:pPr/>
              <a:t>29</a:t>
            </a:fld>
            <a:endParaRPr lang="en-US"/>
          </a:p>
        </p:txBody>
      </p:sp>
      <p:pic>
        <p:nvPicPr>
          <p:cNvPr id="9" name="Picture 8"/>
          <p:cNvPicPr>
            <a:picLocks noChangeAspect="1"/>
          </p:cNvPicPr>
          <p:nvPr/>
        </p:nvPicPr>
        <p:blipFill>
          <a:blip r:embed="rId2"/>
          <a:stretch>
            <a:fillRect/>
          </a:stretch>
        </p:blipFill>
        <p:spPr>
          <a:xfrm>
            <a:off x="3957052" y="914400"/>
            <a:ext cx="5705475" cy="4467225"/>
          </a:xfrm>
          <a:prstGeom prst="rect">
            <a:avLst/>
          </a:prstGeom>
        </p:spPr>
      </p:pic>
      <p:cxnSp>
        <p:nvCxnSpPr>
          <p:cNvPr id="7" name="Straight Arrow Connector 6"/>
          <p:cNvCxnSpPr/>
          <p:nvPr/>
        </p:nvCxnSpPr>
        <p:spPr bwMode="auto">
          <a:xfrm flipV="1">
            <a:off x="3429000" y="1066800"/>
            <a:ext cx="1371600" cy="1905000"/>
          </a:xfrm>
          <a:prstGeom prst="straightConnector1">
            <a:avLst/>
          </a:prstGeom>
          <a:solidFill>
            <a:schemeClr val="accent1"/>
          </a:solidFill>
          <a:ln w="12700" cap="flat" cmpd="sng" algn="ctr">
            <a:solidFill>
              <a:srgbClr val="FF0000"/>
            </a:solidFill>
            <a:prstDash val="solid"/>
            <a:round/>
            <a:headEnd type="none" w="sm" len="sm"/>
            <a:tailEnd type="triangle"/>
          </a:ln>
          <a:effectLst/>
        </p:spPr>
      </p:cxnSp>
    </p:spTree>
    <p:extLst>
      <p:ext uri="{BB962C8B-B14F-4D97-AF65-F5344CB8AC3E}">
        <p14:creationId xmlns:p14="http://schemas.microsoft.com/office/powerpoint/2010/main" val="23665581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Understanding File System Functions</a:t>
            </a:r>
          </a:p>
        </p:txBody>
      </p:sp>
      <p:sp>
        <p:nvSpPr>
          <p:cNvPr id="3" name="Content Placeholder 2"/>
          <p:cNvSpPr>
            <a:spLocks noGrp="1"/>
          </p:cNvSpPr>
          <p:nvPr>
            <p:ph idx="1"/>
          </p:nvPr>
        </p:nvSpPr>
        <p:spPr>
          <a:xfrm>
            <a:off x="162261" y="1039351"/>
            <a:ext cx="6248400" cy="5181600"/>
          </a:xfrm>
        </p:spPr>
        <p:txBody>
          <a:bodyPr/>
          <a:lstStyle/>
          <a:p>
            <a:r>
              <a:rPr lang="en-US" sz="2400" dirty="0"/>
              <a:t>Operating system allows a user to store and access information on a computer.</a:t>
            </a:r>
          </a:p>
          <a:p>
            <a:r>
              <a:rPr lang="en-US" sz="2400" dirty="0"/>
              <a:t>These information is managed, stored and retrieved through a </a:t>
            </a:r>
            <a:r>
              <a:rPr lang="en-US" sz="2400" i="1" dirty="0"/>
              <a:t>file system</a:t>
            </a:r>
            <a:r>
              <a:rPr lang="en-US" sz="2400" dirty="0"/>
              <a:t>.</a:t>
            </a:r>
          </a:p>
          <a:p>
            <a:r>
              <a:rPr lang="en-US" sz="2400" dirty="0"/>
              <a:t>The </a:t>
            </a:r>
            <a:r>
              <a:rPr lang="en-US" sz="2400" i="1" dirty="0"/>
              <a:t>file system </a:t>
            </a:r>
            <a:r>
              <a:rPr lang="en-US" sz="2400" dirty="0"/>
              <a:t>allocates locations on disk for storage and it keeps a record of where specific information is kept. </a:t>
            </a:r>
          </a:p>
          <a:p>
            <a:r>
              <a:rPr lang="en-US" sz="2400" dirty="0"/>
              <a:t>Hence, the purpose of a </a:t>
            </a:r>
            <a:r>
              <a:rPr lang="en-US" sz="2400" i="1" dirty="0">
                <a:solidFill>
                  <a:srgbClr val="800000"/>
                </a:solidFill>
              </a:rPr>
              <a:t>file system </a:t>
            </a:r>
            <a:r>
              <a:rPr lang="en-US" sz="2400" dirty="0"/>
              <a:t>is to create a structure for filing data.</a:t>
            </a:r>
          </a:p>
          <a:p>
            <a:pPr lvl="1"/>
            <a:r>
              <a:rPr lang="en-US" sz="2400" dirty="0"/>
              <a:t>E.g. of file systems are FAT32 and NTFS for Windows.</a:t>
            </a:r>
          </a:p>
          <a:p>
            <a:endParaRPr lang="en-US" sz="2400" dirty="0"/>
          </a:p>
          <a:p>
            <a:endParaRPr lang="en-US" sz="2400" dirty="0"/>
          </a:p>
        </p:txBody>
      </p:sp>
      <p:sp>
        <p:nvSpPr>
          <p:cNvPr id="4" name="Slide Number Placeholder 3"/>
          <p:cNvSpPr>
            <a:spLocks noGrp="1"/>
          </p:cNvSpPr>
          <p:nvPr>
            <p:ph type="sldNum" sz="quarter" idx="10"/>
          </p:nvPr>
        </p:nvSpPr>
        <p:spPr/>
        <p:txBody>
          <a:bodyPr/>
          <a:lstStyle/>
          <a:p>
            <a:r>
              <a:rPr lang="en-US"/>
              <a:t>    slide</a:t>
            </a:r>
            <a:fld id="{CD1E3C00-1CCA-42EC-B01C-177DBAD4B2D1}" type="slidenum">
              <a:rPr lang="en-US" smtClean="0">
                <a:solidFill>
                  <a:srgbClr val="FF0000"/>
                </a:solidFill>
              </a:rPr>
              <a:pPr/>
              <a:t>3</a:t>
            </a:fld>
            <a:endParaRPr lang="en-US"/>
          </a:p>
        </p:txBody>
      </p:sp>
      <p:pic>
        <p:nvPicPr>
          <p:cNvPr id="5" name="Picture 4">
            <a:extLst>
              <a:ext uri="{FF2B5EF4-FFF2-40B4-BE49-F238E27FC236}">
                <a16:creationId xmlns:a16="http://schemas.microsoft.com/office/drawing/2014/main" id="{B8CC123A-5F8B-414C-9F4C-BCB8595FD162}"/>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776274" y="887507"/>
            <a:ext cx="1881839" cy="2059029"/>
          </a:xfrm>
          <a:prstGeom prst="rect">
            <a:avLst/>
          </a:prstGeom>
        </p:spPr>
      </p:pic>
      <p:pic>
        <p:nvPicPr>
          <p:cNvPr id="6" name="Picture 5">
            <a:extLst>
              <a:ext uri="{FF2B5EF4-FFF2-40B4-BE49-F238E27FC236}">
                <a16:creationId xmlns:a16="http://schemas.microsoft.com/office/drawing/2014/main" id="{AA650BE3-0F1C-40FE-8229-820614194F79}"/>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6448313" y="3023291"/>
            <a:ext cx="2209800" cy="3195867"/>
          </a:xfrm>
          <a:prstGeom prst="rect">
            <a:avLst/>
          </a:prstGeom>
        </p:spPr>
      </p:pic>
    </p:spTree>
    <p:extLst>
      <p:ext uri="{BB962C8B-B14F-4D97-AF65-F5344CB8AC3E}">
        <p14:creationId xmlns:p14="http://schemas.microsoft.com/office/powerpoint/2010/main" val="27932468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 Types</a:t>
            </a:r>
          </a:p>
        </p:txBody>
      </p:sp>
      <p:sp>
        <p:nvSpPr>
          <p:cNvPr id="3" name="Content Placeholder 2"/>
          <p:cNvSpPr>
            <a:spLocks noGrp="1"/>
          </p:cNvSpPr>
          <p:nvPr>
            <p:ph idx="1"/>
          </p:nvPr>
        </p:nvSpPr>
        <p:spPr>
          <a:xfrm>
            <a:off x="381000" y="914400"/>
            <a:ext cx="8153400" cy="5334000"/>
          </a:xfrm>
        </p:spPr>
        <p:txBody>
          <a:bodyPr/>
          <a:lstStyle/>
          <a:p>
            <a:r>
              <a:rPr lang="en-US" sz="2800" dirty="0"/>
              <a:t>For every file, operating system needs to know how to open, execute, and close it gracefully.</a:t>
            </a:r>
          </a:p>
          <a:p>
            <a:r>
              <a:rPr lang="en-US" sz="2800" dirty="0"/>
              <a:t>Windows OS use file extension to indicate the application associate with it, but Mac, Linux, and other OSs do not require an extension but information stored within the file to do the same thing.</a:t>
            </a:r>
          </a:p>
          <a:p>
            <a:r>
              <a:rPr lang="en-US" sz="2800" dirty="0"/>
              <a:t>Common file types and extensions:</a:t>
            </a:r>
          </a:p>
          <a:p>
            <a:pPr marL="457200" lvl="1" indent="0">
              <a:buNone/>
            </a:pPr>
            <a:r>
              <a:rPr lang="en-US" sz="2400" dirty="0"/>
              <a:t> </a:t>
            </a:r>
          </a:p>
        </p:txBody>
      </p:sp>
      <p:sp>
        <p:nvSpPr>
          <p:cNvPr id="4" name="Slide Number Placeholder 3"/>
          <p:cNvSpPr>
            <a:spLocks noGrp="1"/>
          </p:cNvSpPr>
          <p:nvPr>
            <p:ph type="sldNum" sz="quarter" idx="10"/>
          </p:nvPr>
        </p:nvSpPr>
        <p:spPr/>
        <p:txBody>
          <a:bodyPr/>
          <a:lstStyle/>
          <a:p>
            <a:r>
              <a:rPr lang="en-US"/>
              <a:t>    slide</a:t>
            </a:r>
            <a:fld id="{CD1E3C00-1CCA-42EC-B01C-177DBAD4B2D1}" type="slidenum">
              <a:rPr lang="en-US" smtClean="0">
                <a:solidFill>
                  <a:srgbClr val="FF0000"/>
                </a:solidFill>
              </a:rPr>
              <a:pPr/>
              <a:t>30</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809984881"/>
              </p:ext>
            </p:extLst>
          </p:nvPr>
        </p:nvGraphicFramePr>
        <p:xfrm>
          <a:off x="2286000" y="4267200"/>
          <a:ext cx="4191000" cy="1854200"/>
        </p:xfrm>
        <a:graphic>
          <a:graphicData uri="http://schemas.openxmlformats.org/drawingml/2006/table">
            <a:tbl>
              <a:tblPr firstRow="1" bandRow="1">
                <a:tableStyleId>{5C22544A-7EE6-4342-B048-85BDC9FD1C3A}</a:tableStyleId>
              </a:tblPr>
              <a:tblGrid>
                <a:gridCol w="1524001">
                  <a:extLst>
                    <a:ext uri="{9D8B030D-6E8A-4147-A177-3AD203B41FA5}">
                      <a16:colId xmlns:a16="http://schemas.microsoft.com/office/drawing/2014/main" val="20000"/>
                    </a:ext>
                  </a:extLst>
                </a:gridCol>
                <a:gridCol w="2666999">
                  <a:extLst>
                    <a:ext uri="{9D8B030D-6E8A-4147-A177-3AD203B41FA5}">
                      <a16:colId xmlns:a16="http://schemas.microsoft.com/office/drawing/2014/main" val="20001"/>
                    </a:ext>
                  </a:extLst>
                </a:gridCol>
              </a:tblGrid>
              <a:tr h="370840">
                <a:tc>
                  <a:txBody>
                    <a:bodyPr/>
                    <a:lstStyle/>
                    <a:p>
                      <a:r>
                        <a:rPr lang="en-US" dirty="0"/>
                        <a:t>File Extension</a:t>
                      </a:r>
                    </a:p>
                  </a:txBody>
                  <a:tcPr/>
                </a:tc>
                <a:tc>
                  <a:txBody>
                    <a:bodyPr/>
                    <a:lstStyle/>
                    <a:p>
                      <a:r>
                        <a:rPr lang="en-US" dirty="0"/>
                        <a:t>File Type</a:t>
                      </a:r>
                    </a:p>
                  </a:txBody>
                  <a:tcPr/>
                </a:tc>
                <a:extLst>
                  <a:ext uri="{0D108BD9-81ED-4DB2-BD59-A6C34878D82A}">
                    <a16:rowId xmlns:a16="http://schemas.microsoft.com/office/drawing/2014/main" val="10000"/>
                  </a:ext>
                </a:extLst>
              </a:tr>
              <a:tr h="370840">
                <a:tc>
                  <a:txBody>
                    <a:bodyPr/>
                    <a:lstStyle/>
                    <a:p>
                      <a:r>
                        <a:rPr lang="en-US" dirty="0"/>
                        <a:t>DOCX</a:t>
                      </a:r>
                    </a:p>
                  </a:txBody>
                  <a:tcPr/>
                </a:tc>
                <a:tc>
                  <a:txBody>
                    <a:bodyPr/>
                    <a:lstStyle/>
                    <a:p>
                      <a:r>
                        <a:rPr lang="en-US" dirty="0"/>
                        <a:t>Document</a:t>
                      </a:r>
                    </a:p>
                  </a:txBody>
                  <a:tcPr/>
                </a:tc>
                <a:extLst>
                  <a:ext uri="{0D108BD9-81ED-4DB2-BD59-A6C34878D82A}">
                    <a16:rowId xmlns:a16="http://schemas.microsoft.com/office/drawing/2014/main" val="10001"/>
                  </a:ext>
                </a:extLst>
              </a:tr>
              <a:tr h="370840">
                <a:tc>
                  <a:txBody>
                    <a:bodyPr/>
                    <a:lstStyle/>
                    <a:p>
                      <a:r>
                        <a:rPr lang="en-US" dirty="0"/>
                        <a:t>EXE</a:t>
                      </a:r>
                    </a:p>
                  </a:txBody>
                  <a:tcPr/>
                </a:tc>
                <a:tc>
                  <a:txBody>
                    <a:bodyPr/>
                    <a:lstStyle/>
                    <a:p>
                      <a:r>
                        <a:rPr lang="en-US" dirty="0"/>
                        <a:t>Executable file</a:t>
                      </a:r>
                    </a:p>
                  </a:txBody>
                  <a:tcPr/>
                </a:tc>
                <a:extLst>
                  <a:ext uri="{0D108BD9-81ED-4DB2-BD59-A6C34878D82A}">
                    <a16:rowId xmlns:a16="http://schemas.microsoft.com/office/drawing/2014/main" val="10002"/>
                  </a:ext>
                </a:extLst>
              </a:tr>
              <a:tr h="370840">
                <a:tc>
                  <a:txBody>
                    <a:bodyPr/>
                    <a:lstStyle/>
                    <a:p>
                      <a:r>
                        <a:rPr lang="en-US" dirty="0"/>
                        <a:t>JPEG</a:t>
                      </a:r>
                    </a:p>
                  </a:txBody>
                  <a:tcPr/>
                </a:tc>
                <a:tc>
                  <a:txBody>
                    <a:bodyPr/>
                    <a:lstStyle/>
                    <a:p>
                      <a:r>
                        <a:rPr lang="en-US" dirty="0"/>
                        <a:t>Graphics file</a:t>
                      </a:r>
                    </a:p>
                  </a:txBody>
                  <a:tcPr/>
                </a:tc>
                <a:extLst>
                  <a:ext uri="{0D108BD9-81ED-4DB2-BD59-A6C34878D82A}">
                    <a16:rowId xmlns:a16="http://schemas.microsoft.com/office/drawing/2014/main" val="10003"/>
                  </a:ext>
                </a:extLst>
              </a:tr>
              <a:tr h="370840">
                <a:tc>
                  <a:txBody>
                    <a:bodyPr/>
                    <a:lstStyle/>
                    <a:p>
                      <a:r>
                        <a:rPr lang="en-US" dirty="0"/>
                        <a:t>TXT</a:t>
                      </a:r>
                    </a:p>
                  </a:txBody>
                  <a:tcPr/>
                </a:tc>
                <a:tc>
                  <a:txBody>
                    <a:bodyPr/>
                    <a:lstStyle/>
                    <a:p>
                      <a:r>
                        <a:rPr lang="en-US" dirty="0"/>
                        <a:t>Text file</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3328057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Activity 3</a:t>
            </a:r>
          </a:p>
        </p:txBody>
      </p:sp>
      <p:sp>
        <p:nvSpPr>
          <p:cNvPr id="3" name="Content Placeholder 2"/>
          <p:cNvSpPr>
            <a:spLocks noGrp="1"/>
          </p:cNvSpPr>
          <p:nvPr>
            <p:ph idx="1"/>
          </p:nvPr>
        </p:nvSpPr>
        <p:spPr>
          <a:xfrm>
            <a:off x="381000" y="1066800"/>
            <a:ext cx="4038600" cy="5181600"/>
          </a:xfrm>
        </p:spPr>
        <p:txBody>
          <a:bodyPr/>
          <a:lstStyle/>
          <a:p>
            <a:pPr marL="0" indent="0">
              <a:buNone/>
            </a:pPr>
            <a:r>
              <a:rPr lang="en-US" sz="2800" dirty="0"/>
              <a:t>By default on Windows machine, extensions for known files are hidden. To see the extensions of files:</a:t>
            </a:r>
          </a:p>
          <a:p>
            <a:r>
              <a:rPr lang="en-US" sz="2800" dirty="0"/>
              <a:t>From Windows Explorer, select View &gt; Options &gt; Change folder and search options</a:t>
            </a:r>
          </a:p>
          <a:p>
            <a:r>
              <a:rPr lang="en-US" sz="2800" dirty="0">
                <a:sym typeface="Wingdings" panose="05000000000000000000" pitchFamily="2" charset="2"/>
              </a:rPr>
              <a:t>Select View tab, then uncheck Hide extensions for known file types</a:t>
            </a:r>
          </a:p>
        </p:txBody>
      </p:sp>
      <p:sp>
        <p:nvSpPr>
          <p:cNvPr id="4" name="Slide Number Placeholder 3"/>
          <p:cNvSpPr>
            <a:spLocks noGrp="1"/>
          </p:cNvSpPr>
          <p:nvPr>
            <p:ph type="sldNum" sz="quarter" idx="10"/>
          </p:nvPr>
        </p:nvSpPr>
        <p:spPr/>
        <p:txBody>
          <a:bodyPr/>
          <a:lstStyle/>
          <a:p>
            <a:r>
              <a:rPr lang="en-US"/>
              <a:t>    slide</a:t>
            </a:r>
            <a:fld id="{CD1E3C00-1CCA-42EC-B01C-177DBAD4B2D1}" type="slidenum">
              <a:rPr lang="en-US" smtClean="0">
                <a:solidFill>
                  <a:srgbClr val="FF0000"/>
                </a:solidFill>
              </a:rPr>
              <a:pPr/>
              <a:t>31</a:t>
            </a:fld>
            <a:endParaRPr lang="en-US"/>
          </a:p>
        </p:txBody>
      </p:sp>
      <p:pic>
        <p:nvPicPr>
          <p:cNvPr id="5" name="Picture 4"/>
          <p:cNvPicPr>
            <a:picLocks noChangeAspect="1"/>
          </p:cNvPicPr>
          <p:nvPr/>
        </p:nvPicPr>
        <p:blipFill>
          <a:blip r:embed="rId2"/>
          <a:stretch>
            <a:fillRect/>
          </a:stretch>
        </p:blipFill>
        <p:spPr>
          <a:xfrm>
            <a:off x="4625882" y="838200"/>
            <a:ext cx="4159436" cy="5310384"/>
          </a:xfrm>
          <a:prstGeom prst="rect">
            <a:avLst/>
          </a:prstGeom>
        </p:spPr>
      </p:pic>
    </p:spTree>
    <p:extLst>
      <p:ext uri="{BB962C8B-B14F-4D97-AF65-F5344CB8AC3E}">
        <p14:creationId xmlns:p14="http://schemas.microsoft.com/office/powerpoint/2010/main" val="2550823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gn="ctr">
              <a:buNone/>
            </a:pPr>
            <a:endParaRPr lang="en-US" sz="5400" dirty="0"/>
          </a:p>
          <a:p>
            <a:pPr marL="0" indent="0" algn="ctr">
              <a:buNone/>
            </a:pPr>
            <a:endParaRPr lang="en-US" sz="2400" dirty="0"/>
          </a:p>
          <a:p>
            <a:pPr marL="0" indent="0" algn="ctr">
              <a:buNone/>
            </a:pPr>
            <a:r>
              <a:rPr lang="en-US" sz="5400" dirty="0"/>
              <a:t>Windows File System</a:t>
            </a:r>
          </a:p>
          <a:p>
            <a:pPr marL="0" indent="0" algn="ctr">
              <a:buNone/>
            </a:pPr>
            <a:r>
              <a:rPr lang="en-US" sz="4000" dirty="0">
                <a:solidFill>
                  <a:srgbClr val="0033CC"/>
                </a:solidFill>
              </a:rPr>
              <a:t>(FAT, NTFS and </a:t>
            </a:r>
            <a:r>
              <a:rPr lang="en-US" sz="4000" dirty="0" err="1">
                <a:solidFill>
                  <a:srgbClr val="0033CC"/>
                </a:solidFill>
              </a:rPr>
              <a:t>exFAT</a:t>
            </a:r>
            <a:r>
              <a:rPr lang="en-US" sz="4000" dirty="0">
                <a:solidFill>
                  <a:srgbClr val="0033CC"/>
                </a:solidFill>
              </a:rPr>
              <a:t>)</a:t>
            </a:r>
          </a:p>
        </p:txBody>
      </p:sp>
      <p:sp>
        <p:nvSpPr>
          <p:cNvPr id="2" name="Slide Number Placeholder 1"/>
          <p:cNvSpPr>
            <a:spLocks noGrp="1"/>
          </p:cNvSpPr>
          <p:nvPr>
            <p:ph type="sldNum" sz="quarter" idx="10"/>
          </p:nvPr>
        </p:nvSpPr>
        <p:spPr/>
        <p:txBody>
          <a:bodyPr/>
          <a:lstStyle/>
          <a:p>
            <a:pPr marL="0" marR="0" lvl="0" indent="0" algn="r" defTabSz="914400" rtl="0" eaLnBrk="0" fontAlgn="base" latinLnBrk="0" hangingPunct="0">
              <a:lnSpc>
                <a:spcPct val="100000"/>
              </a:lnSpc>
              <a:spcBef>
                <a:spcPct val="50000"/>
              </a:spcBef>
              <a:spcAft>
                <a:spcPct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Arial Narrow" pitchFamily="34" charset="0"/>
                <a:ea typeface="+mn-ea"/>
                <a:cs typeface="+mn-cs"/>
              </a:rPr>
              <a:t>    slide</a:t>
            </a:r>
            <a:fld id="{CD1E3C00-1CCA-42EC-B01C-177DBAD4B2D1}" type="slidenum">
              <a:rPr kumimoji="0" lang="en-US" sz="1200" b="0" i="0" u="none" strike="noStrike" kern="1200" cap="none" spc="0" normalizeH="0" baseline="0" noProof="0" smtClean="0">
                <a:ln>
                  <a:noFill/>
                </a:ln>
                <a:solidFill>
                  <a:srgbClr val="FF0000"/>
                </a:solidFill>
                <a:effectLst/>
                <a:uLnTx/>
                <a:uFillTx/>
                <a:latin typeface="Arial Narrow" pitchFamily="34" charset="0"/>
                <a:ea typeface="+mn-ea"/>
                <a:cs typeface="+mn-cs"/>
              </a:rPr>
              <a:pPr marL="0" marR="0" lvl="0" indent="0" algn="r" defTabSz="914400" rtl="0" eaLnBrk="0" fontAlgn="base" latinLnBrk="0" hangingPunct="0">
                <a:lnSpc>
                  <a:spcPct val="100000"/>
                </a:lnSpc>
                <a:spcBef>
                  <a:spcPct val="50000"/>
                </a:spcBef>
                <a:spcAft>
                  <a:spcPct val="0"/>
                </a:spcAft>
                <a:buClrTx/>
                <a:buSzTx/>
                <a:buFontTx/>
                <a:buNone/>
                <a:tabLst/>
                <a:defRPr/>
              </a:pPr>
              <a:t>32</a:t>
            </a:fld>
            <a:endParaRPr kumimoji="0" lang="en-US" sz="1200" b="0" i="0" u="none" strike="noStrike" kern="1200" cap="none" spc="0" normalizeH="0" baseline="0" noProof="0">
              <a:ln>
                <a:noFill/>
              </a:ln>
              <a:solidFill>
                <a:srgbClr val="000000"/>
              </a:solidFill>
              <a:effectLst/>
              <a:uLnTx/>
              <a:uFillTx/>
              <a:latin typeface="Arial Narrow" pitchFamily="34" charset="0"/>
              <a:ea typeface="+mn-ea"/>
              <a:cs typeface="+mn-cs"/>
            </a:endParaRPr>
          </a:p>
        </p:txBody>
      </p:sp>
    </p:spTree>
    <p:extLst>
      <p:ext uri="{BB962C8B-B14F-4D97-AF65-F5344CB8AC3E}">
        <p14:creationId xmlns:p14="http://schemas.microsoft.com/office/powerpoint/2010/main" val="3201503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What is a Boot Sector?</a:t>
            </a:r>
          </a:p>
        </p:txBody>
      </p:sp>
      <p:sp>
        <p:nvSpPr>
          <p:cNvPr id="3" name="Content Placeholder 2"/>
          <p:cNvSpPr>
            <a:spLocks noGrp="1"/>
          </p:cNvSpPr>
          <p:nvPr>
            <p:ph idx="1"/>
          </p:nvPr>
        </p:nvSpPr>
        <p:spPr/>
        <p:txBody>
          <a:bodyPr/>
          <a:lstStyle/>
          <a:p>
            <a:r>
              <a:rPr lang="en-US" sz="2800" dirty="0"/>
              <a:t>Boot sector on a disk drive includes information about how to start the boot process in order to load an OS.</a:t>
            </a:r>
          </a:p>
          <a:p>
            <a:r>
              <a:rPr lang="en-US" sz="2800" dirty="0"/>
              <a:t>Types of boot sector: </a:t>
            </a:r>
          </a:p>
          <a:p>
            <a:pPr lvl="1"/>
            <a:r>
              <a:rPr lang="en-US" sz="2000" dirty="0"/>
              <a:t>Master boot record (MBR) - the first sector of a partitioned disk drive; holds the information on how the logical partitions, containing file systems, are organized on the disk</a:t>
            </a:r>
          </a:p>
          <a:p>
            <a:pPr lvl="1"/>
            <a:r>
              <a:rPr lang="en-US" sz="2000" dirty="0"/>
              <a:t>Volume boot record (VBR) – the first sector in a partition.</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0200" y="3886200"/>
            <a:ext cx="6089225" cy="2209799"/>
          </a:xfrm>
          <a:prstGeom prst="rect">
            <a:avLst/>
          </a:prstGeom>
        </p:spPr>
      </p:pic>
      <p:sp>
        <p:nvSpPr>
          <p:cNvPr id="5" name="Slide Number Placeholder 4"/>
          <p:cNvSpPr>
            <a:spLocks noGrp="1"/>
          </p:cNvSpPr>
          <p:nvPr>
            <p:ph type="sldNum" sz="quarter" idx="10"/>
          </p:nvPr>
        </p:nvSpPr>
        <p:spPr/>
        <p:txBody>
          <a:bodyPr/>
          <a:lstStyle/>
          <a:p>
            <a:pPr marL="0" marR="0" lvl="0" indent="0" algn="r" defTabSz="914400" rtl="0" eaLnBrk="0" fontAlgn="base" latinLnBrk="0" hangingPunct="0">
              <a:lnSpc>
                <a:spcPct val="100000"/>
              </a:lnSpc>
              <a:spcBef>
                <a:spcPct val="50000"/>
              </a:spcBef>
              <a:spcAft>
                <a:spcPct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Arial Narrow" pitchFamily="34" charset="0"/>
                <a:ea typeface="+mn-ea"/>
                <a:cs typeface="+mn-cs"/>
              </a:rPr>
              <a:t>    slide</a:t>
            </a:r>
            <a:fld id="{CD1E3C00-1CCA-42EC-B01C-177DBAD4B2D1}" type="slidenum">
              <a:rPr kumimoji="0" lang="en-US" sz="1200" b="0" i="0" u="none" strike="noStrike" kern="1200" cap="none" spc="0" normalizeH="0" baseline="0" noProof="0" smtClean="0">
                <a:ln>
                  <a:noFill/>
                </a:ln>
                <a:solidFill>
                  <a:srgbClr val="FF0000"/>
                </a:solidFill>
                <a:effectLst/>
                <a:uLnTx/>
                <a:uFillTx/>
                <a:latin typeface="Arial Narrow" pitchFamily="34" charset="0"/>
                <a:ea typeface="+mn-ea"/>
                <a:cs typeface="+mn-cs"/>
              </a:rPr>
              <a:pPr marL="0" marR="0" lvl="0" indent="0" algn="r" defTabSz="914400" rtl="0" eaLnBrk="0" fontAlgn="base" latinLnBrk="0" hangingPunct="0">
                <a:lnSpc>
                  <a:spcPct val="100000"/>
                </a:lnSpc>
                <a:spcBef>
                  <a:spcPct val="50000"/>
                </a:spcBef>
                <a:spcAft>
                  <a:spcPct val="0"/>
                </a:spcAft>
                <a:buClrTx/>
                <a:buSzTx/>
                <a:buFontTx/>
                <a:buNone/>
                <a:tabLst/>
                <a:defRPr/>
              </a:pPr>
              <a:t>33</a:t>
            </a:fld>
            <a:endParaRPr kumimoji="0" lang="en-US" sz="1200" b="0" i="0" u="none" strike="noStrike" kern="1200" cap="none" spc="0" normalizeH="0" baseline="0" noProof="0">
              <a:ln>
                <a:noFill/>
              </a:ln>
              <a:solidFill>
                <a:srgbClr val="000000"/>
              </a:solidFill>
              <a:effectLst/>
              <a:uLnTx/>
              <a:uFillTx/>
              <a:latin typeface="Arial Narrow" pitchFamily="34" charset="0"/>
              <a:ea typeface="+mn-ea"/>
              <a:cs typeface="+mn-cs"/>
            </a:endParaRPr>
          </a:p>
        </p:txBody>
      </p:sp>
    </p:spTree>
    <p:extLst>
      <p:ext uri="{BB962C8B-B14F-4D97-AF65-F5344CB8AC3E}">
        <p14:creationId xmlns:p14="http://schemas.microsoft.com/office/powerpoint/2010/main" val="30808612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File Allocation Table (FAT) File System</a:t>
            </a:r>
          </a:p>
        </p:txBody>
      </p:sp>
      <p:sp>
        <p:nvSpPr>
          <p:cNvPr id="3" name="Content Placeholder 2"/>
          <p:cNvSpPr>
            <a:spLocks noGrp="1"/>
          </p:cNvSpPr>
          <p:nvPr>
            <p:ph idx="1"/>
          </p:nvPr>
        </p:nvSpPr>
        <p:spPr/>
        <p:txBody>
          <a:bodyPr/>
          <a:lstStyle/>
          <a:p>
            <a:r>
              <a:rPr lang="en-US" sz="2800" dirty="0"/>
              <a:t>FAT file system is used in earlier Microsoft operating systems.</a:t>
            </a:r>
          </a:p>
          <a:p>
            <a:r>
              <a:rPr lang="en-US" sz="2800" dirty="0"/>
              <a:t>There are different versions of the FAT file system. FAT entries can be 12, 16, or 32 bits long corresponding to </a:t>
            </a:r>
            <a:r>
              <a:rPr lang="en-US" sz="2800" i="1" dirty="0"/>
              <a:t>FAT 12, FAT 16</a:t>
            </a:r>
            <a:r>
              <a:rPr lang="en-US" sz="2800" dirty="0"/>
              <a:t>, or </a:t>
            </a:r>
            <a:r>
              <a:rPr lang="en-US" sz="2800" i="1" dirty="0"/>
              <a:t>FAT 32</a:t>
            </a:r>
            <a:r>
              <a:rPr lang="en-US" sz="2800" dirty="0"/>
              <a:t> file system respectively.</a:t>
            </a:r>
          </a:p>
          <a:p>
            <a:r>
              <a:rPr lang="en-US" sz="2800" dirty="0"/>
              <a:t>The FAT file system consists of three main components:</a:t>
            </a:r>
          </a:p>
          <a:p>
            <a:pPr lvl="1"/>
            <a:r>
              <a:rPr lang="en-US" sz="2400" dirty="0"/>
              <a:t>Volume Boot Record (VBR)</a:t>
            </a:r>
          </a:p>
          <a:p>
            <a:pPr lvl="1"/>
            <a:r>
              <a:rPr lang="en-US" sz="2400" dirty="0"/>
              <a:t>Directory Entries</a:t>
            </a:r>
          </a:p>
          <a:p>
            <a:pPr lvl="1"/>
            <a:r>
              <a:rPr lang="en-US" sz="2400" dirty="0"/>
              <a:t>File Allocation Table</a:t>
            </a:r>
          </a:p>
        </p:txBody>
      </p:sp>
      <p:sp>
        <p:nvSpPr>
          <p:cNvPr id="5" name="Slide Number Placeholder 4"/>
          <p:cNvSpPr>
            <a:spLocks noGrp="1"/>
          </p:cNvSpPr>
          <p:nvPr>
            <p:ph type="sldNum" sz="quarter" idx="10"/>
          </p:nvPr>
        </p:nvSpPr>
        <p:spPr/>
        <p:txBody>
          <a:bodyPr/>
          <a:lstStyle/>
          <a:p>
            <a:pPr marL="0" marR="0" lvl="0" indent="0" algn="r" defTabSz="914400" rtl="0" eaLnBrk="0" fontAlgn="base" latinLnBrk="0" hangingPunct="0">
              <a:lnSpc>
                <a:spcPct val="100000"/>
              </a:lnSpc>
              <a:spcBef>
                <a:spcPct val="50000"/>
              </a:spcBef>
              <a:spcAft>
                <a:spcPct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Arial Narrow" pitchFamily="34" charset="0"/>
                <a:ea typeface="+mn-ea"/>
                <a:cs typeface="+mn-cs"/>
              </a:rPr>
              <a:t>    slide</a:t>
            </a:r>
            <a:fld id="{CD1E3C00-1CCA-42EC-B01C-177DBAD4B2D1}" type="slidenum">
              <a:rPr kumimoji="0" lang="en-US" sz="1200" b="0" i="0" u="none" strike="noStrike" kern="1200" cap="none" spc="0" normalizeH="0" baseline="0" noProof="0" smtClean="0">
                <a:ln>
                  <a:noFill/>
                </a:ln>
                <a:solidFill>
                  <a:srgbClr val="FF0000"/>
                </a:solidFill>
                <a:effectLst/>
                <a:uLnTx/>
                <a:uFillTx/>
                <a:latin typeface="Arial Narrow" pitchFamily="34" charset="0"/>
                <a:ea typeface="+mn-ea"/>
                <a:cs typeface="+mn-cs"/>
              </a:rPr>
              <a:pPr marL="0" marR="0" lvl="0" indent="0" algn="r" defTabSz="914400" rtl="0" eaLnBrk="0" fontAlgn="base" latinLnBrk="0" hangingPunct="0">
                <a:lnSpc>
                  <a:spcPct val="100000"/>
                </a:lnSpc>
                <a:spcBef>
                  <a:spcPct val="50000"/>
                </a:spcBef>
                <a:spcAft>
                  <a:spcPct val="0"/>
                </a:spcAft>
                <a:buClrTx/>
                <a:buSzTx/>
                <a:buFontTx/>
                <a:buNone/>
                <a:tabLst/>
                <a:defRPr/>
              </a:pPr>
              <a:t>34</a:t>
            </a:fld>
            <a:endParaRPr kumimoji="0" lang="en-US" sz="1200" b="0" i="0" u="none" strike="noStrike" kern="1200" cap="none" spc="0" normalizeH="0" baseline="0" noProof="0">
              <a:ln>
                <a:noFill/>
              </a:ln>
              <a:solidFill>
                <a:srgbClr val="000000"/>
              </a:solidFill>
              <a:effectLst/>
              <a:uLnTx/>
              <a:uFillTx/>
              <a:latin typeface="Arial Narrow" pitchFamily="34" charset="0"/>
              <a:ea typeface="+mn-ea"/>
              <a:cs typeface="+mn-cs"/>
            </a:endParaRPr>
          </a:p>
        </p:txBody>
      </p:sp>
    </p:spTree>
    <p:extLst>
      <p:ext uri="{BB962C8B-B14F-4D97-AF65-F5344CB8AC3E}">
        <p14:creationId xmlns:p14="http://schemas.microsoft.com/office/powerpoint/2010/main" val="39385669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Volume Boot Record (VBR)</a:t>
            </a:r>
          </a:p>
        </p:txBody>
      </p:sp>
      <p:sp>
        <p:nvSpPr>
          <p:cNvPr id="3" name="Content Placeholder 2"/>
          <p:cNvSpPr>
            <a:spLocks noGrp="1"/>
          </p:cNvSpPr>
          <p:nvPr>
            <p:ph idx="1"/>
          </p:nvPr>
        </p:nvSpPr>
        <p:spPr>
          <a:xfrm>
            <a:off x="152400" y="1066800"/>
            <a:ext cx="8382000" cy="5181600"/>
          </a:xfrm>
        </p:spPr>
        <p:txBody>
          <a:bodyPr/>
          <a:lstStyle/>
          <a:p>
            <a:r>
              <a:rPr lang="en-US" sz="2800" dirty="0"/>
              <a:t>VBR (also known as boot sector or volume boot) is the </a:t>
            </a:r>
            <a:r>
              <a:rPr lang="en-US" sz="2800" u="sng" dirty="0"/>
              <a:t>first sector</a:t>
            </a:r>
            <a:r>
              <a:rPr lang="en-US" sz="2800" dirty="0"/>
              <a:t> of a partition. It</a:t>
            </a:r>
          </a:p>
          <a:p>
            <a:pPr lvl="1"/>
            <a:r>
              <a:rPr lang="en-US" sz="2400" dirty="0"/>
              <a:t>contains code to initiate the boot process or loading the OS</a:t>
            </a:r>
          </a:p>
          <a:p>
            <a:pPr lvl="1"/>
            <a:r>
              <a:rPr lang="en-US" sz="2400" dirty="0"/>
              <a:t>defines the </a:t>
            </a:r>
            <a:r>
              <a:rPr lang="en-US" sz="2400" i="1" dirty="0"/>
              <a:t>file system type</a:t>
            </a:r>
            <a:r>
              <a:rPr lang="en-US" sz="2400" dirty="0"/>
              <a:t>, </a:t>
            </a:r>
          </a:p>
          <a:p>
            <a:pPr lvl="1"/>
            <a:r>
              <a:rPr lang="en-US" sz="2400" dirty="0"/>
              <a:t>holds the parameter information such as </a:t>
            </a:r>
          </a:p>
          <a:p>
            <a:pPr lvl="2"/>
            <a:r>
              <a:rPr lang="en-US" i="1" dirty="0"/>
              <a:t>bytes per sector</a:t>
            </a:r>
            <a:r>
              <a:rPr lang="en-US" dirty="0"/>
              <a:t>, </a:t>
            </a:r>
          </a:p>
          <a:p>
            <a:pPr lvl="2"/>
            <a:r>
              <a:rPr lang="en-US" i="1" dirty="0"/>
              <a:t>sector per cluster,</a:t>
            </a:r>
          </a:p>
          <a:p>
            <a:pPr lvl="2"/>
            <a:r>
              <a:rPr lang="en-US" i="1" dirty="0"/>
              <a:t>etc.</a:t>
            </a:r>
          </a:p>
        </p:txBody>
      </p:sp>
      <p:pic>
        <p:nvPicPr>
          <p:cNvPr id="6" name="Picture 5"/>
          <p:cNvPicPr>
            <a:picLocks noChangeAspect="1"/>
          </p:cNvPicPr>
          <p:nvPr/>
        </p:nvPicPr>
        <p:blipFill>
          <a:blip r:embed="rId2"/>
          <a:stretch>
            <a:fillRect/>
          </a:stretch>
        </p:blipFill>
        <p:spPr>
          <a:xfrm>
            <a:off x="3845825" y="3314700"/>
            <a:ext cx="5298175" cy="2933700"/>
          </a:xfrm>
          <a:prstGeom prst="rect">
            <a:avLst/>
          </a:prstGeom>
        </p:spPr>
      </p:pic>
      <p:sp>
        <p:nvSpPr>
          <p:cNvPr id="5" name="Slide Number Placeholder 4"/>
          <p:cNvSpPr>
            <a:spLocks noGrp="1"/>
          </p:cNvSpPr>
          <p:nvPr>
            <p:ph type="sldNum" sz="quarter" idx="10"/>
          </p:nvPr>
        </p:nvSpPr>
        <p:spPr/>
        <p:txBody>
          <a:bodyPr/>
          <a:lstStyle/>
          <a:p>
            <a:pPr marL="0" marR="0" lvl="0" indent="0" algn="r" defTabSz="914400" rtl="0" eaLnBrk="0" fontAlgn="base" latinLnBrk="0" hangingPunct="0">
              <a:lnSpc>
                <a:spcPct val="100000"/>
              </a:lnSpc>
              <a:spcBef>
                <a:spcPct val="50000"/>
              </a:spcBef>
              <a:spcAft>
                <a:spcPct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Arial Narrow" pitchFamily="34" charset="0"/>
                <a:ea typeface="+mn-ea"/>
                <a:cs typeface="+mn-cs"/>
              </a:rPr>
              <a:t>    slide</a:t>
            </a:r>
            <a:fld id="{CD1E3C00-1CCA-42EC-B01C-177DBAD4B2D1}" type="slidenum">
              <a:rPr kumimoji="0" lang="en-US" sz="1200" b="0" i="0" u="none" strike="noStrike" kern="1200" cap="none" spc="0" normalizeH="0" baseline="0" noProof="0" smtClean="0">
                <a:ln>
                  <a:noFill/>
                </a:ln>
                <a:solidFill>
                  <a:srgbClr val="FF0000"/>
                </a:solidFill>
                <a:effectLst/>
                <a:uLnTx/>
                <a:uFillTx/>
                <a:latin typeface="Arial Narrow" pitchFamily="34" charset="0"/>
                <a:ea typeface="+mn-ea"/>
                <a:cs typeface="+mn-cs"/>
              </a:rPr>
              <a:pPr marL="0" marR="0" lvl="0" indent="0" algn="r" defTabSz="914400" rtl="0" eaLnBrk="0" fontAlgn="base" latinLnBrk="0" hangingPunct="0">
                <a:lnSpc>
                  <a:spcPct val="100000"/>
                </a:lnSpc>
                <a:spcBef>
                  <a:spcPct val="50000"/>
                </a:spcBef>
                <a:spcAft>
                  <a:spcPct val="0"/>
                </a:spcAft>
                <a:buClrTx/>
                <a:buSzTx/>
                <a:buFontTx/>
                <a:buNone/>
                <a:tabLst/>
                <a:defRPr/>
              </a:pPr>
              <a:t>35</a:t>
            </a:fld>
            <a:endParaRPr kumimoji="0" lang="en-US" sz="1200" b="0" i="0" u="none" strike="noStrike" kern="1200" cap="none" spc="0" normalizeH="0" baseline="0" noProof="0">
              <a:ln>
                <a:noFill/>
              </a:ln>
              <a:solidFill>
                <a:srgbClr val="000000"/>
              </a:solidFill>
              <a:effectLst/>
              <a:uLnTx/>
              <a:uFillTx/>
              <a:latin typeface="Arial Narrow" pitchFamily="34" charset="0"/>
              <a:ea typeface="+mn-ea"/>
              <a:cs typeface="+mn-cs"/>
            </a:endParaRPr>
          </a:p>
        </p:txBody>
      </p:sp>
    </p:spTree>
    <p:extLst>
      <p:ext uri="{BB962C8B-B14F-4D97-AF65-F5344CB8AC3E}">
        <p14:creationId xmlns:p14="http://schemas.microsoft.com/office/powerpoint/2010/main" val="218471156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Directory Entry</a:t>
            </a:r>
          </a:p>
        </p:txBody>
      </p:sp>
      <p:sp>
        <p:nvSpPr>
          <p:cNvPr id="3" name="Content Placeholder 2"/>
          <p:cNvSpPr>
            <a:spLocks noGrp="1"/>
          </p:cNvSpPr>
          <p:nvPr>
            <p:ph idx="1"/>
          </p:nvPr>
        </p:nvSpPr>
        <p:spPr>
          <a:xfrm>
            <a:off x="381000" y="1066800"/>
            <a:ext cx="8534400" cy="5181600"/>
          </a:xfrm>
        </p:spPr>
        <p:txBody>
          <a:bodyPr/>
          <a:lstStyle/>
          <a:p>
            <a:r>
              <a:rPr lang="en-US" sz="2800" dirty="0"/>
              <a:t>Every file and folder is referenced in a separate </a:t>
            </a:r>
            <a:r>
              <a:rPr lang="en-US" sz="2800" dirty="0">
                <a:solidFill>
                  <a:srgbClr val="7030A0"/>
                </a:solidFill>
              </a:rPr>
              <a:t>32-byte</a:t>
            </a:r>
            <a:r>
              <a:rPr lang="en-US" sz="2800" dirty="0"/>
              <a:t> entry called a </a:t>
            </a:r>
            <a:r>
              <a:rPr lang="en-US" sz="2800" i="1" dirty="0"/>
              <a:t>Directory Entry</a:t>
            </a:r>
            <a:r>
              <a:rPr lang="en-US" sz="2800" dirty="0"/>
              <a:t>.</a:t>
            </a:r>
          </a:p>
          <a:p>
            <a:r>
              <a:rPr lang="en-US" sz="2800" dirty="0"/>
              <a:t>Each directory entry contains information such as:</a:t>
            </a:r>
          </a:p>
          <a:p>
            <a:pPr lvl="1"/>
            <a:r>
              <a:rPr lang="en-US" sz="2400" dirty="0"/>
              <a:t>Name of file/folder</a:t>
            </a:r>
          </a:p>
          <a:p>
            <a:pPr lvl="1"/>
            <a:r>
              <a:rPr lang="en-US" sz="2400" dirty="0"/>
              <a:t>Time and Date metadata</a:t>
            </a:r>
          </a:p>
          <a:p>
            <a:pPr lvl="1"/>
            <a:r>
              <a:rPr lang="en-US" sz="2400" dirty="0"/>
              <a:t>Location (starting cluster)</a:t>
            </a:r>
          </a:p>
          <a:p>
            <a:pPr lvl="1"/>
            <a:r>
              <a:rPr lang="en-US" sz="2400" dirty="0"/>
              <a:t>Size of file</a:t>
            </a:r>
          </a:p>
          <a:p>
            <a:r>
              <a:rPr lang="en-US" sz="2800" dirty="0"/>
              <a:t>Metadata summarizes basic information about the file. E.g. </a:t>
            </a:r>
          </a:p>
          <a:p>
            <a:pPr lvl="1"/>
            <a:r>
              <a:rPr lang="en-US" sz="2400" dirty="0"/>
              <a:t>MAC (Modify/Access/Create) time stamp </a:t>
            </a:r>
          </a:p>
          <a:p>
            <a:pPr lvl="1"/>
            <a:r>
              <a:rPr lang="en-US" sz="2400" dirty="0"/>
              <a:t>Author </a:t>
            </a:r>
          </a:p>
          <a:p>
            <a:pPr marL="457200" lvl="1" indent="0">
              <a:buNone/>
            </a:pPr>
            <a:endParaRPr lang="en-US" sz="2400" dirty="0"/>
          </a:p>
        </p:txBody>
      </p:sp>
      <p:sp>
        <p:nvSpPr>
          <p:cNvPr id="5" name="Slide Number Placeholder 4"/>
          <p:cNvSpPr>
            <a:spLocks noGrp="1"/>
          </p:cNvSpPr>
          <p:nvPr>
            <p:ph type="sldNum" sz="quarter" idx="10"/>
          </p:nvPr>
        </p:nvSpPr>
        <p:spPr/>
        <p:txBody>
          <a:bodyPr/>
          <a:lstStyle/>
          <a:p>
            <a:pPr marL="0" marR="0" lvl="0" indent="0" algn="r" defTabSz="914400" rtl="0" eaLnBrk="0" fontAlgn="base" latinLnBrk="0" hangingPunct="0">
              <a:lnSpc>
                <a:spcPct val="100000"/>
              </a:lnSpc>
              <a:spcBef>
                <a:spcPct val="50000"/>
              </a:spcBef>
              <a:spcAft>
                <a:spcPct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Arial Narrow" pitchFamily="34" charset="0"/>
                <a:ea typeface="+mn-ea"/>
                <a:cs typeface="+mn-cs"/>
              </a:rPr>
              <a:t>    slide</a:t>
            </a:r>
            <a:fld id="{CD1E3C00-1CCA-42EC-B01C-177DBAD4B2D1}" type="slidenum">
              <a:rPr kumimoji="0" lang="en-US" sz="1200" b="0" i="0" u="none" strike="noStrike" kern="1200" cap="none" spc="0" normalizeH="0" baseline="0" noProof="0" smtClean="0">
                <a:ln>
                  <a:noFill/>
                </a:ln>
                <a:solidFill>
                  <a:srgbClr val="FF0000"/>
                </a:solidFill>
                <a:effectLst/>
                <a:uLnTx/>
                <a:uFillTx/>
                <a:latin typeface="Arial Narrow" pitchFamily="34" charset="0"/>
                <a:ea typeface="+mn-ea"/>
                <a:cs typeface="+mn-cs"/>
              </a:rPr>
              <a:pPr marL="0" marR="0" lvl="0" indent="0" algn="r" defTabSz="914400" rtl="0" eaLnBrk="0" fontAlgn="base" latinLnBrk="0" hangingPunct="0">
                <a:lnSpc>
                  <a:spcPct val="100000"/>
                </a:lnSpc>
                <a:spcBef>
                  <a:spcPct val="50000"/>
                </a:spcBef>
                <a:spcAft>
                  <a:spcPct val="0"/>
                </a:spcAft>
                <a:buClrTx/>
                <a:buSzTx/>
                <a:buFontTx/>
                <a:buNone/>
                <a:tabLst/>
                <a:defRPr/>
              </a:pPr>
              <a:t>36</a:t>
            </a:fld>
            <a:endParaRPr kumimoji="0" lang="en-US" sz="1200" b="0" i="0" u="none" strike="noStrike" kern="1200" cap="none" spc="0" normalizeH="0" baseline="0" noProof="0">
              <a:ln>
                <a:noFill/>
              </a:ln>
              <a:solidFill>
                <a:srgbClr val="000000"/>
              </a:solidFill>
              <a:effectLst/>
              <a:uLnTx/>
              <a:uFillTx/>
              <a:latin typeface="Arial Narrow" pitchFamily="34" charset="0"/>
              <a:ea typeface="+mn-ea"/>
              <a:cs typeface="+mn-cs"/>
            </a:endParaRPr>
          </a:p>
        </p:txBody>
      </p:sp>
    </p:spTree>
    <p:extLst>
      <p:ext uri="{BB962C8B-B14F-4D97-AF65-F5344CB8AC3E}">
        <p14:creationId xmlns:p14="http://schemas.microsoft.com/office/powerpoint/2010/main" val="170418322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Directory Entry – cont.</a:t>
            </a:r>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633339" y="1066800"/>
            <a:ext cx="5648722" cy="5181600"/>
          </a:xfrm>
        </p:spPr>
      </p:pic>
      <p:sp>
        <p:nvSpPr>
          <p:cNvPr id="3" name="Slide Number Placeholder 2"/>
          <p:cNvSpPr>
            <a:spLocks noGrp="1"/>
          </p:cNvSpPr>
          <p:nvPr>
            <p:ph type="sldNum" sz="quarter" idx="10"/>
          </p:nvPr>
        </p:nvSpPr>
        <p:spPr/>
        <p:txBody>
          <a:bodyPr/>
          <a:lstStyle/>
          <a:p>
            <a:pPr marL="0" marR="0" lvl="0" indent="0" algn="r" defTabSz="914400" rtl="0" eaLnBrk="0" fontAlgn="base" latinLnBrk="0" hangingPunct="0">
              <a:lnSpc>
                <a:spcPct val="100000"/>
              </a:lnSpc>
              <a:spcBef>
                <a:spcPct val="50000"/>
              </a:spcBef>
              <a:spcAft>
                <a:spcPct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Arial Narrow" pitchFamily="34" charset="0"/>
                <a:ea typeface="+mn-ea"/>
                <a:cs typeface="+mn-cs"/>
              </a:rPr>
              <a:t>    slide</a:t>
            </a:r>
            <a:fld id="{CD1E3C00-1CCA-42EC-B01C-177DBAD4B2D1}" type="slidenum">
              <a:rPr kumimoji="0" lang="en-US" sz="1200" b="0" i="0" u="none" strike="noStrike" kern="1200" cap="none" spc="0" normalizeH="0" baseline="0" noProof="0" smtClean="0">
                <a:ln>
                  <a:noFill/>
                </a:ln>
                <a:solidFill>
                  <a:srgbClr val="FF0000"/>
                </a:solidFill>
                <a:effectLst/>
                <a:uLnTx/>
                <a:uFillTx/>
                <a:latin typeface="Arial Narrow" pitchFamily="34" charset="0"/>
                <a:ea typeface="+mn-ea"/>
                <a:cs typeface="+mn-cs"/>
              </a:rPr>
              <a:pPr marL="0" marR="0" lvl="0" indent="0" algn="r" defTabSz="914400" rtl="0" eaLnBrk="0" fontAlgn="base" latinLnBrk="0" hangingPunct="0">
                <a:lnSpc>
                  <a:spcPct val="100000"/>
                </a:lnSpc>
                <a:spcBef>
                  <a:spcPct val="50000"/>
                </a:spcBef>
                <a:spcAft>
                  <a:spcPct val="0"/>
                </a:spcAft>
                <a:buClrTx/>
                <a:buSzTx/>
                <a:buFontTx/>
                <a:buNone/>
                <a:tabLst/>
                <a:defRPr/>
              </a:pPr>
              <a:t>37</a:t>
            </a:fld>
            <a:endParaRPr kumimoji="0" lang="en-US" sz="1200" b="0" i="0" u="none" strike="noStrike" kern="1200" cap="none" spc="0" normalizeH="0" baseline="0" noProof="0">
              <a:ln>
                <a:noFill/>
              </a:ln>
              <a:solidFill>
                <a:srgbClr val="000000"/>
              </a:solidFill>
              <a:effectLst/>
              <a:uLnTx/>
              <a:uFillTx/>
              <a:latin typeface="Arial Narrow" pitchFamily="34" charset="0"/>
              <a:ea typeface="+mn-ea"/>
              <a:cs typeface="+mn-cs"/>
            </a:endParaRPr>
          </a:p>
        </p:txBody>
      </p:sp>
    </p:spTree>
    <p:extLst>
      <p:ext uri="{BB962C8B-B14F-4D97-AF65-F5344CB8AC3E}">
        <p14:creationId xmlns:p14="http://schemas.microsoft.com/office/powerpoint/2010/main" val="353923116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File Allocation Table (FAT)</a:t>
            </a:r>
          </a:p>
        </p:txBody>
      </p:sp>
      <p:sp>
        <p:nvSpPr>
          <p:cNvPr id="3" name="Content Placeholder 2"/>
          <p:cNvSpPr>
            <a:spLocks noGrp="1"/>
          </p:cNvSpPr>
          <p:nvPr>
            <p:ph idx="1"/>
          </p:nvPr>
        </p:nvSpPr>
        <p:spPr/>
        <p:txBody>
          <a:bodyPr/>
          <a:lstStyle/>
          <a:p>
            <a:r>
              <a:rPr lang="en-US" sz="2800" dirty="0"/>
              <a:t>The FAT can be thought of as a map of all the clusters on the disk drive. The FAT contains </a:t>
            </a:r>
            <a:r>
              <a:rPr lang="en-US" sz="2800" u="sng" dirty="0"/>
              <a:t>an entry for each</a:t>
            </a:r>
            <a:r>
              <a:rPr lang="en-US" sz="2800" dirty="0"/>
              <a:t> </a:t>
            </a:r>
            <a:r>
              <a:rPr lang="en-US" sz="2800" u="sng" dirty="0"/>
              <a:t>cluster</a:t>
            </a:r>
            <a:r>
              <a:rPr lang="en-US" sz="2800" dirty="0"/>
              <a:t>.</a:t>
            </a:r>
          </a:p>
          <a:p>
            <a:r>
              <a:rPr lang="en-US" sz="2800" dirty="0"/>
              <a:t>The FAT tracks which clusters are allocated and unallocated, tracking those allocated clusters </a:t>
            </a:r>
            <a:r>
              <a:rPr lang="en-US" sz="2800"/>
              <a:t>for each file.</a:t>
            </a:r>
            <a:endParaRPr lang="en-US" sz="2800" dirty="0"/>
          </a:p>
          <a:p>
            <a:pPr lvl="1"/>
            <a:r>
              <a:rPr lang="en-US" sz="2400" dirty="0"/>
              <a:t>Many times a document may surpass one cluster and need to be stored in multiple noncontiguous clusters. </a:t>
            </a:r>
          </a:p>
          <a:p>
            <a:pPr lvl="1"/>
            <a:r>
              <a:rPr lang="en-US" sz="2400" dirty="0"/>
              <a:t>As covered in previous topic, files are fragmented on the disk.</a:t>
            </a:r>
          </a:p>
          <a:p>
            <a:pPr lvl="1"/>
            <a:r>
              <a:rPr lang="en-US" sz="2400" dirty="0"/>
              <a:t>It is FAT that links these clusters.</a:t>
            </a:r>
          </a:p>
          <a:p>
            <a:pPr lvl="1"/>
            <a:endParaRPr lang="en-US" sz="2400" dirty="0"/>
          </a:p>
        </p:txBody>
      </p:sp>
      <p:sp>
        <p:nvSpPr>
          <p:cNvPr id="5" name="Slide Number Placeholder 4"/>
          <p:cNvSpPr>
            <a:spLocks noGrp="1"/>
          </p:cNvSpPr>
          <p:nvPr>
            <p:ph type="sldNum" sz="quarter" idx="10"/>
          </p:nvPr>
        </p:nvSpPr>
        <p:spPr/>
        <p:txBody>
          <a:bodyPr/>
          <a:lstStyle/>
          <a:p>
            <a:pPr marL="0" marR="0" lvl="0" indent="0" algn="r" defTabSz="914400" rtl="0" eaLnBrk="0" fontAlgn="base" latinLnBrk="0" hangingPunct="0">
              <a:lnSpc>
                <a:spcPct val="100000"/>
              </a:lnSpc>
              <a:spcBef>
                <a:spcPct val="50000"/>
              </a:spcBef>
              <a:spcAft>
                <a:spcPct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Arial Narrow" pitchFamily="34" charset="0"/>
                <a:ea typeface="+mn-ea"/>
                <a:cs typeface="+mn-cs"/>
              </a:rPr>
              <a:t>    slide</a:t>
            </a:r>
            <a:fld id="{CD1E3C00-1CCA-42EC-B01C-177DBAD4B2D1}" type="slidenum">
              <a:rPr kumimoji="0" lang="en-US" sz="1200" b="0" i="0" u="none" strike="noStrike" kern="1200" cap="none" spc="0" normalizeH="0" baseline="0" noProof="0" smtClean="0">
                <a:ln>
                  <a:noFill/>
                </a:ln>
                <a:solidFill>
                  <a:srgbClr val="FF0000"/>
                </a:solidFill>
                <a:effectLst/>
                <a:uLnTx/>
                <a:uFillTx/>
                <a:latin typeface="Arial Narrow" pitchFamily="34" charset="0"/>
                <a:ea typeface="+mn-ea"/>
                <a:cs typeface="+mn-cs"/>
              </a:rPr>
              <a:pPr marL="0" marR="0" lvl="0" indent="0" algn="r" defTabSz="914400" rtl="0" eaLnBrk="0" fontAlgn="base" latinLnBrk="0" hangingPunct="0">
                <a:lnSpc>
                  <a:spcPct val="100000"/>
                </a:lnSpc>
                <a:spcBef>
                  <a:spcPct val="50000"/>
                </a:spcBef>
                <a:spcAft>
                  <a:spcPct val="0"/>
                </a:spcAft>
                <a:buClrTx/>
                <a:buSzTx/>
                <a:buFontTx/>
                <a:buNone/>
                <a:tabLst/>
                <a:defRPr/>
              </a:pPr>
              <a:t>38</a:t>
            </a:fld>
            <a:endParaRPr kumimoji="0" lang="en-US" sz="1200" b="0" i="0" u="none" strike="noStrike" kern="1200" cap="none" spc="0" normalizeH="0" baseline="0" noProof="0">
              <a:ln>
                <a:noFill/>
              </a:ln>
              <a:solidFill>
                <a:srgbClr val="000000"/>
              </a:solidFill>
              <a:effectLst/>
              <a:uLnTx/>
              <a:uFillTx/>
              <a:latin typeface="Arial Narrow" pitchFamily="34" charset="0"/>
              <a:ea typeface="+mn-ea"/>
              <a:cs typeface="+mn-cs"/>
            </a:endParaRPr>
          </a:p>
        </p:txBody>
      </p:sp>
    </p:spTree>
    <p:extLst>
      <p:ext uri="{BB962C8B-B14F-4D97-AF65-F5344CB8AC3E}">
        <p14:creationId xmlns:p14="http://schemas.microsoft.com/office/powerpoint/2010/main" val="104002677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File Allocation Table (FAT) – cont.</a:t>
            </a:r>
          </a:p>
        </p:txBody>
      </p:sp>
      <p:sp>
        <p:nvSpPr>
          <p:cNvPr id="3" name="Content Placeholder 2"/>
          <p:cNvSpPr>
            <a:spLocks noGrp="1"/>
          </p:cNvSpPr>
          <p:nvPr>
            <p:ph idx="1"/>
          </p:nvPr>
        </p:nvSpPr>
        <p:spPr/>
        <p:txBody>
          <a:bodyPr/>
          <a:lstStyle/>
          <a:p>
            <a:r>
              <a:rPr lang="en-US" sz="2800" dirty="0"/>
              <a:t>In FAT file system, the FAT is by default identified as </a:t>
            </a:r>
            <a:r>
              <a:rPr lang="en-US" sz="2800" i="1" dirty="0"/>
              <a:t>FAT1</a:t>
            </a:r>
            <a:r>
              <a:rPr lang="en-US" sz="2800" dirty="0"/>
              <a:t>. The FAT maintains a spare copy of itself as </a:t>
            </a:r>
            <a:r>
              <a:rPr lang="en-US" sz="2800" i="1" dirty="0"/>
              <a:t>FAT2</a:t>
            </a:r>
            <a:r>
              <a:rPr lang="en-US" sz="2800" dirty="0"/>
              <a:t>.</a:t>
            </a:r>
          </a:p>
          <a:p>
            <a:r>
              <a:rPr lang="en-US" sz="2800" dirty="0"/>
              <a:t>Structure of a FAT Partition:</a:t>
            </a:r>
          </a:p>
          <a:p>
            <a:endParaRPr lang="en-US" sz="2800" dirty="0"/>
          </a:p>
          <a:p>
            <a:endParaRPr lang="en-US" sz="2800" dirty="0"/>
          </a:p>
          <a:p>
            <a:pPr marL="0" indent="0">
              <a:buNone/>
            </a:pPr>
            <a:endParaRPr lang="en-US" sz="2800"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7400" y="2895600"/>
            <a:ext cx="4495800" cy="3211286"/>
          </a:xfrm>
          <a:prstGeom prst="rect">
            <a:avLst/>
          </a:prstGeom>
        </p:spPr>
      </p:pic>
      <p:sp>
        <p:nvSpPr>
          <p:cNvPr id="8" name="Oval 7"/>
          <p:cNvSpPr/>
          <p:nvPr/>
        </p:nvSpPr>
        <p:spPr bwMode="auto">
          <a:xfrm>
            <a:off x="2057400" y="3200400"/>
            <a:ext cx="609600" cy="304800"/>
          </a:xfrm>
          <a:prstGeom prst="ellipse">
            <a:avLst/>
          </a:prstGeom>
          <a:noFill/>
          <a:ln w="25400" cap="flat" cmpd="sng" algn="ctr">
            <a:solidFill>
              <a:srgbClr val="FF0000"/>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Verdana" pitchFamily="34" charset="0"/>
              <a:ea typeface="+mn-ea"/>
              <a:cs typeface="+mn-cs"/>
            </a:endParaRPr>
          </a:p>
        </p:txBody>
      </p:sp>
      <p:sp>
        <p:nvSpPr>
          <p:cNvPr id="9" name="TextBox 8"/>
          <p:cNvSpPr txBox="1"/>
          <p:nvPr/>
        </p:nvSpPr>
        <p:spPr>
          <a:xfrm>
            <a:off x="1524000" y="3200400"/>
            <a:ext cx="533400" cy="261610"/>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100" b="1" i="0" u="none" strike="noStrike" kern="1200" cap="none" spc="0" normalizeH="0" baseline="0" noProof="0" dirty="0">
                <a:ln>
                  <a:noFill/>
                </a:ln>
                <a:solidFill>
                  <a:srgbClr val="FF0000"/>
                </a:solidFill>
                <a:effectLst/>
                <a:uLnTx/>
                <a:uFillTx/>
                <a:latin typeface="Verdana" pitchFamily="34" charset="0"/>
                <a:ea typeface="+mn-ea"/>
                <a:cs typeface="+mn-cs"/>
              </a:rPr>
              <a:t>VBR</a:t>
            </a:r>
          </a:p>
        </p:txBody>
      </p:sp>
      <p:sp>
        <p:nvSpPr>
          <p:cNvPr id="5" name="Slide Number Placeholder 4"/>
          <p:cNvSpPr>
            <a:spLocks noGrp="1"/>
          </p:cNvSpPr>
          <p:nvPr>
            <p:ph type="sldNum" sz="quarter" idx="10"/>
          </p:nvPr>
        </p:nvSpPr>
        <p:spPr/>
        <p:txBody>
          <a:bodyPr/>
          <a:lstStyle/>
          <a:p>
            <a:pPr marL="0" marR="0" lvl="0" indent="0" algn="r" defTabSz="914400" rtl="0" eaLnBrk="0" fontAlgn="base" latinLnBrk="0" hangingPunct="0">
              <a:lnSpc>
                <a:spcPct val="100000"/>
              </a:lnSpc>
              <a:spcBef>
                <a:spcPct val="50000"/>
              </a:spcBef>
              <a:spcAft>
                <a:spcPct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Arial Narrow" pitchFamily="34" charset="0"/>
                <a:ea typeface="+mn-ea"/>
                <a:cs typeface="+mn-cs"/>
              </a:rPr>
              <a:t>    slide</a:t>
            </a:r>
            <a:fld id="{CD1E3C00-1CCA-42EC-B01C-177DBAD4B2D1}" type="slidenum">
              <a:rPr kumimoji="0" lang="en-US" sz="1200" b="0" i="0" u="none" strike="noStrike" kern="1200" cap="none" spc="0" normalizeH="0" baseline="0" noProof="0" smtClean="0">
                <a:ln>
                  <a:noFill/>
                </a:ln>
                <a:solidFill>
                  <a:srgbClr val="FF0000"/>
                </a:solidFill>
                <a:effectLst/>
                <a:uLnTx/>
                <a:uFillTx/>
                <a:latin typeface="Arial Narrow" pitchFamily="34" charset="0"/>
                <a:ea typeface="+mn-ea"/>
                <a:cs typeface="+mn-cs"/>
              </a:rPr>
              <a:pPr marL="0" marR="0" lvl="0" indent="0" algn="r" defTabSz="914400" rtl="0" eaLnBrk="0" fontAlgn="base" latinLnBrk="0" hangingPunct="0">
                <a:lnSpc>
                  <a:spcPct val="100000"/>
                </a:lnSpc>
                <a:spcBef>
                  <a:spcPct val="50000"/>
                </a:spcBef>
                <a:spcAft>
                  <a:spcPct val="0"/>
                </a:spcAft>
                <a:buClrTx/>
                <a:buSzTx/>
                <a:buFontTx/>
                <a:buNone/>
                <a:tabLst/>
                <a:defRPr/>
              </a:pPr>
              <a:t>39</a:t>
            </a:fld>
            <a:endParaRPr kumimoji="0" lang="en-US" sz="1200" b="0" i="0" u="none" strike="noStrike" kern="1200" cap="none" spc="0" normalizeH="0" baseline="0" noProof="0">
              <a:ln>
                <a:noFill/>
              </a:ln>
              <a:solidFill>
                <a:srgbClr val="000000"/>
              </a:solidFill>
              <a:effectLst/>
              <a:uLnTx/>
              <a:uFillTx/>
              <a:latin typeface="Arial Narrow" pitchFamily="34" charset="0"/>
              <a:ea typeface="+mn-ea"/>
              <a:cs typeface="+mn-cs"/>
            </a:endParaRPr>
          </a:p>
        </p:txBody>
      </p:sp>
    </p:spTree>
    <p:extLst>
      <p:ext uri="{BB962C8B-B14F-4D97-AF65-F5344CB8AC3E}">
        <p14:creationId xmlns:p14="http://schemas.microsoft.com/office/powerpoint/2010/main" val="12825763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File System Metaphor</a:t>
            </a:r>
          </a:p>
        </p:txBody>
      </p:sp>
      <p:sp>
        <p:nvSpPr>
          <p:cNvPr id="4" name="Slide Number Placeholder 3"/>
          <p:cNvSpPr>
            <a:spLocks noGrp="1"/>
          </p:cNvSpPr>
          <p:nvPr>
            <p:ph type="sldNum" sz="quarter" idx="10"/>
          </p:nvPr>
        </p:nvSpPr>
        <p:spPr/>
        <p:txBody>
          <a:bodyPr/>
          <a:lstStyle/>
          <a:p>
            <a:r>
              <a:rPr lang="en-US"/>
              <a:t>    slide</a:t>
            </a:r>
            <a:fld id="{CD1E3C00-1CCA-42EC-B01C-177DBAD4B2D1}" type="slidenum">
              <a:rPr lang="en-US" smtClean="0">
                <a:solidFill>
                  <a:srgbClr val="FF0000"/>
                </a:solidFill>
              </a:rPr>
              <a:pPr/>
              <a:t>4</a:t>
            </a:fld>
            <a:endParaRPr lang="en-US"/>
          </a:p>
        </p:txBody>
      </p:sp>
      <p:grpSp>
        <p:nvGrpSpPr>
          <p:cNvPr id="115" name="Group 114"/>
          <p:cNvGrpSpPr/>
          <p:nvPr/>
        </p:nvGrpSpPr>
        <p:grpSpPr>
          <a:xfrm>
            <a:off x="498476" y="1066800"/>
            <a:ext cx="8099424" cy="5055888"/>
            <a:chOff x="511176" y="811512"/>
            <a:chExt cx="8099424" cy="5055888"/>
          </a:xfrm>
        </p:grpSpPr>
        <p:pic>
          <p:nvPicPr>
            <p:cNvPr id="110" name="Picture 10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176" y="811512"/>
              <a:ext cx="2308224" cy="2308224"/>
            </a:xfrm>
            <a:prstGeom prst="rect">
              <a:avLst/>
            </a:prstGeom>
          </p:spPr>
        </p:pic>
        <p:grpSp>
          <p:nvGrpSpPr>
            <p:cNvPr id="99" name="Group 98"/>
            <p:cNvGrpSpPr/>
            <p:nvPr/>
          </p:nvGrpSpPr>
          <p:grpSpPr>
            <a:xfrm>
              <a:off x="1066800" y="2286000"/>
              <a:ext cx="7543800" cy="3581400"/>
              <a:chOff x="1066800" y="2286000"/>
              <a:chExt cx="7543800" cy="3581400"/>
            </a:xfrm>
          </p:grpSpPr>
          <p:cxnSp>
            <p:nvCxnSpPr>
              <p:cNvPr id="45" name="Straight Connector 44"/>
              <p:cNvCxnSpPr/>
              <p:nvPr/>
            </p:nvCxnSpPr>
            <p:spPr bwMode="auto">
              <a:xfrm>
                <a:off x="2501900" y="5080000"/>
                <a:ext cx="1524000" cy="0"/>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46" name="Straight Connector 45"/>
              <p:cNvCxnSpPr/>
              <p:nvPr/>
            </p:nvCxnSpPr>
            <p:spPr bwMode="auto">
              <a:xfrm>
                <a:off x="2501900" y="3162300"/>
                <a:ext cx="1524000" cy="0"/>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47" name="Straight Connector 46"/>
              <p:cNvCxnSpPr/>
              <p:nvPr/>
            </p:nvCxnSpPr>
            <p:spPr bwMode="auto">
              <a:xfrm>
                <a:off x="4025900" y="2717800"/>
                <a:ext cx="1524000" cy="0"/>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48" name="Straight Connector 47"/>
              <p:cNvCxnSpPr/>
              <p:nvPr/>
            </p:nvCxnSpPr>
            <p:spPr bwMode="auto">
              <a:xfrm>
                <a:off x="5549900" y="2438400"/>
                <a:ext cx="1524000" cy="0"/>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49" name="Straight Connector 48"/>
              <p:cNvCxnSpPr/>
              <p:nvPr/>
            </p:nvCxnSpPr>
            <p:spPr bwMode="auto">
              <a:xfrm>
                <a:off x="7086600" y="5562600"/>
                <a:ext cx="1524000" cy="0"/>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50" name="Straight Connector 49"/>
              <p:cNvCxnSpPr/>
              <p:nvPr/>
            </p:nvCxnSpPr>
            <p:spPr bwMode="auto">
              <a:xfrm>
                <a:off x="7086600" y="5867400"/>
                <a:ext cx="1524000" cy="0"/>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51" name="Straight Connector 50"/>
              <p:cNvCxnSpPr/>
              <p:nvPr/>
            </p:nvCxnSpPr>
            <p:spPr bwMode="auto">
              <a:xfrm>
                <a:off x="7086600" y="5105400"/>
                <a:ext cx="1524000" cy="0"/>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52" name="Straight Connector 51"/>
              <p:cNvCxnSpPr/>
              <p:nvPr/>
            </p:nvCxnSpPr>
            <p:spPr bwMode="auto">
              <a:xfrm>
                <a:off x="7086600" y="5410200"/>
                <a:ext cx="1524000" cy="0"/>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53" name="Straight Connector 52"/>
              <p:cNvCxnSpPr/>
              <p:nvPr/>
            </p:nvCxnSpPr>
            <p:spPr bwMode="auto">
              <a:xfrm>
                <a:off x="7086600" y="4648200"/>
                <a:ext cx="1524000" cy="0"/>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54" name="Straight Connector 53"/>
              <p:cNvCxnSpPr/>
              <p:nvPr/>
            </p:nvCxnSpPr>
            <p:spPr bwMode="auto">
              <a:xfrm>
                <a:off x="7086600" y="4953000"/>
                <a:ext cx="1524000" cy="0"/>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55" name="Straight Connector 54"/>
              <p:cNvCxnSpPr/>
              <p:nvPr/>
            </p:nvCxnSpPr>
            <p:spPr bwMode="auto">
              <a:xfrm>
                <a:off x="7086600" y="4191000"/>
                <a:ext cx="1524000" cy="0"/>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56" name="Straight Connector 55"/>
              <p:cNvCxnSpPr/>
              <p:nvPr/>
            </p:nvCxnSpPr>
            <p:spPr bwMode="auto">
              <a:xfrm>
                <a:off x="7086600" y="4495800"/>
                <a:ext cx="1524000" cy="0"/>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58" name="Straight Connector 57"/>
              <p:cNvCxnSpPr/>
              <p:nvPr/>
            </p:nvCxnSpPr>
            <p:spPr bwMode="auto">
              <a:xfrm>
                <a:off x="7086600" y="4191000"/>
                <a:ext cx="0" cy="304800"/>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59" name="Straight Connector 58"/>
              <p:cNvCxnSpPr/>
              <p:nvPr/>
            </p:nvCxnSpPr>
            <p:spPr bwMode="auto">
              <a:xfrm>
                <a:off x="7112000" y="4648200"/>
                <a:ext cx="0" cy="304800"/>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60" name="Straight Connector 59"/>
              <p:cNvCxnSpPr/>
              <p:nvPr/>
            </p:nvCxnSpPr>
            <p:spPr bwMode="auto">
              <a:xfrm>
                <a:off x="7112000" y="5105400"/>
                <a:ext cx="0" cy="304800"/>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61" name="Straight Connector 60"/>
              <p:cNvCxnSpPr/>
              <p:nvPr/>
            </p:nvCxnSpPr>
            <p:spPr bwMode="auto">
              <a:xfrm>
                <a:off x="7112000" y="5562600"/>
                <a:ext cx="0" cy="304800"/>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62" name="Straight Connector 61"/>
              <p:cNvCxnSpPr/>
              <p:nvPr/>
            </p:nvCxnSpPr>
            <p:spPr bwMode="auto">
              <a:xfrm>
                <a:off x="7086600" y="3657600"/>
                <a:ext cx="1524000" cy="0"/>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63" name="Straight Connector 62"/>
              <p:cNvCxnSpPr/>
              <p:nvPr/>
            </p:nvCxnSpPr>
            <p:spPr bwMode="auto">
              <a:xfrm>
                <a:off x="7086600" y="3962400"/>
                <a:ext cx="1524000" cy="0"/>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64" name="Straight Connector 63"/>
              <p:cNvCxnSpPr/>
              <p:nvPr/>
            </p:nvCxnSpPr>
            <p:spPr bwMode="auto">
              <a:xfrm>
                <a:off x="7086600" y="3200400"/>
                <a:ext cx="1524000" cy="0"/>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65" name="Straight Connector 64"/>
              <p:cNvCxnSpPr/>
              <p:nvPr/>
            </p:nvCxnSpPr>
            <p:spPr bwMode="auto">
              <a:xfrm>
                <a:off x="7086600" y="3505200"/>
                <a:ext cx="1524000" cy="0"/>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66" name="Straight Connector 65"/>
              <p:cNvCxnSpPr/>
              <p:nvPr/>
            </p:nvCxnSpPr>
            <p:spPr bwMode="auto">
              <a:xfrm>
                <a:off x="7086600" y="2743200"/>
                <a:ext cx="1524000" cy="0"/>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67" name="Straight Connector 66"/>
              <p:cNvCxnSpPr/>
              <p:nvPr/>
            </p:nvCxnSpPr>
            <p:spPr bwMode="auto">
              <a:xfrm>
                <a:off x="7086600" y="3048000"/>
                <a:ext cx="1524000" cy="0"/>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68" name="Straight Connector 67"/>
              <p:cNvCxnSpPr/>
              <p:nvPr/>
            </p:nvCxnSpPr>
            <p:spPr bwMode="auto">
              <a:xfrm>
                <a:off x="7086600" y="2286000"/>
                <a:ext cx="1524000" cy="0"/>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69" name="Straight Connector 68"/>
              <p:cNvCxnSpPr/>
              <p:nvPr/>
            </p:nvCxnSpPr>
            <p:spPr bwMode="auto">
              <a:xfrm>
                <a:off x="7086600" y="2590800"/>
                <a:ext cx="1524000" cy="0"/>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70" name="Straight Connector 69"/>
              <p:cNvCxnSpPr/>
              <p:nvPr/>
            </p:nvCxnSpPr>
            <p:spPr bwMode="auto">
              <a:xfrm>
                <a:off x="7086600" y="2286000"/>
                <a:ext cx="0" cy="304800"/>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71" name="Straight Connector 70"/>
              <p:cNvCxnSpPr/>
              <p:nvPr/>
            </p:nvCxnSpPr>
            <p:spPr bwMode="auto">
              <a:xfrm>
                <a:off x="7112000" y="2743200"/>
                <a:ext cx="0" cy="304800"/>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72" name="Straight Connector 71"/>
              <p:cNvCxnSpPr/>
              <p:nvPr/>
            </p:nvCxnSpPr>
            <p:spPr bwMode="auto">
              <a:xfrm>
                <a:off x="7112000" y="3200400"/>
                <a:ext cx="0" cy="304800"/>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73" name="Straight Connector 72"/>
              <p:cNvCxnSpPr/>
              <p:nvPr/>
            </p:nvCxnSpPr>
            <p:spPr bwMode="auto">
              <a:xfrm>
                <a:off x="7112000" y="3657600"/>
                <a:ext cx="0" cy="304800"/>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74" name="Straight Connector 73"/>
              <p:cNvCxnSpPr/>
              <p:nvPr/>
            </p:nvCxnSpPr>
            <p:spPr bwMode="auto">
              <a:xfrm>
                <a:off x="5562600" y="2895600"/>
                <a:ext cx="1524000" cy="0"/>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76" name="Straight Connector 75"/>
              <p:cNvCxnSpPr/>
              <p:nvPr/>
            </p:nvCxnSpPr>
            <p:spPr bwMode="auto">
              <a:xfrm>
                <a:off x="5549900" y="2438400"/>
                <a:ext cx="0" cy="457200"/>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77" name="Straight Connector 76"/>
              <p:cNvCxnSpPr/>
              <p:nvPr/>
            </p:nvCxnSpPr>
            <p:spPr bwMode="auto">
              <a:xfrm>
                <a:off x="5588000" y="3352800"/>
                <a:ext cx="1524000" cy="0"/>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78" name="Straight Connector 77"/>
              <p:cNvCxnSpPr/>
              <p:nvPr/>
            </p:nvCxnSpPr>
            <p:spPr bwMode="auto">
              <a:xfrm>
                <a:off x="5600700" y="3810000"/>
                <a:ext cx="1524000" cy="0"/>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79" name="Straight Connector 78"/>
              <p:cNvCxnSpPr/>
              <p:nvPr/>
            </p:nvCxnSpPr>
            <p:spPr bwMode="auto">
              <a:xfrm>
                <a:off x="5588000" y="3352800"/>
                <a:ext cx="0" cy="457200"/>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80" name="Straight Connector 79"/>
              <p:cNvCxnSpPr/>
              <p:nvPr/>
            </p:nvCxnSpPr>
            <p:spPr bwMode="auto">
              <a:xfrm>
                <a:off x="5588000" y="5257800"/>
                <a:ext cx="1524000" cy="0"/>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81" name="Straight Connector 80"/>
              <p:cNvCxnSpPr/>
              <p:nvPr/>
            </p:nvCxnSpPr>
            <p:spPr bwMode="auto">
              <a:xfrm>
                <a:off x="5600700" y="5715000"/>
                <a:ext cx="1524000" cy="0"/>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82" name="Straight Connector 81"/>
              <p:cNvCxnSpPr/>
              <p:nvPr/>
            </p:nvCxnSpPr>
            <p:spPr bwMode="auto">
              <a:xfrm>
                <a:off x="5588000" y="5257800"/>
                <a:ext cx="0" cy="457200"/>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83" name="Straight Connector 82"/>
              <p:cNvCxnSpPr/>
              <p:nvPr/>
            </p:nvCxnSpPr>
            <p:spPr bwMode="auto">
              <a:xfrm>
                <a:off x="5562600" y="4343400"/>
                <a:ext cx="1524000" cy="0"/>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84" name="Straight Connector 83"/>
              <p:cNvCxnSpPr/>
              <p:nvPr/>
            </p:nvCxnSpPr>
            <p:spPr bwMode="auto">
              <a:xfrm>
                <a:off x="5575300" y="4800600"/>
                <a:ext cx="1524000" cy="0"/>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85" name="Straight Connector 84"/>
              <p:cNvCxnSpPr/>
              <p:nvPr/>
            </p:nvCxnSpPr>
            <p:spPr bwMode="auto">
              <a:xfrm>
                <a:off x="5562600" y="4343400"/>
                <a:ext cx="0" cy="457200"/>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86" name="Straight Connector 85"/>
              <p:cNvCxnSpPr/>
              <p:nvPr/>
            </p:nvCxnSpPr>
            <p:spPr bwMode="auto">
              <a:xfrm>
                <a:off x="4025900" y="3581400"/>
                <a:ext cx="1524000" cy="0"/>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87" name="Straight Connector 86"/>
              <p:cNvCxnSpPr/>
              <p:nvPr/>
            </p:nvCxnSpPr>
            <p:spPr bwMode="auto">
              <a:xfrm>
                <a:off x="4025900" y="4572000"/>
                <a:ext cx="1524000" cy="0"/>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88" name="Straight Connector 87"/>
              <p:cNvCxnSpPr/>
              <p:nvPr/>
            </p:nvCxnSpPr>
            <p:spPr bwMode="auto">
              <a:xfrm>
                <a:off x="4038600" y="5486400"/>
                <a:ext cx="1524000" cy="0"/>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92" name="Straight Connector 91"/>
              <p:cNvCxnSpPr/>
              <p:nvPr/>
            </p:nvCxnSpPr>
            <p:spPr bwMode="auto">
              <a:xfrm>
                <a:off x="4025900" y="2743200"/>
                <a:ext cx="0" cy="838200"/>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93" name="Straight Connector 92"/>
              <p:cNvCxnSpPr/>
              <p:nvPr/>
            </p:nvCxnSpPr>
            <p:spPr bwMode="auto">
              <a:xfrm>
                <a:off x="4025900" y="4572000"/>
                <a:ext cx="0" cy="914400"/>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96" name="Straight Connector 95"/>
              <p:cNvCxnSpPr/>
              <p:nvPr/>
            </p:nvCxnSpPr>
            <p:spPr bwMode="auto">
              <a:xfrm>
                <a:off x="2501900" y="3162300"/>
                <a:ext cx="0" cy="1943100"/>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98" name="Straight Connector 97"/>
              <p:cNvCxnSpPr/>
              <p:nvPr/>
            </p:nvCxnSpPr>
            <p:spPr bwMode="auto">
              <a:xfrm flipH="1">
                <a:off x="1066800" y="4133850"/>
                <a:ext cx="1435100" cy="0"/>
              </a:xfrm>
              <a:prstGeom prst="line">
                <a:avLst/>
              </a:prstGeom>
              <a:solidFill>
                <a:schemeClr val="accent1"/>
              </a:solidFill>
              <a:ln w="12700" cap="flat" cmpd="sng" algn="ctr">
                <a:solidFill>
                  <a:schemeClr val="tx1"/>
                </a:solidFill>
                <a:prstDash val="solid"/>
                <a:round/>
                <a:headEnd type="none" w="sm" len="sm"/>
                <a:tailEnd type="none" w="sm" len="sm"/>
              </a:ln>
              <a:effectLst/>
            </p:spPr>
          </p:cxnSp>
        </p:grpSp>
        <p:sp>
          <p:nvSpPr>
            <p:cNvPr id="100" name="TextBox 99"/>
            <p:cNvSpPr txBox="1"/>
            <p:nvPr/>
          </p:nvSpPr>
          <p:spPr>
            <a:xfrm>
              <a:off x="1054101" y="3672185"/>
              <a:ext cx="1295400" cy="461665"/>
            </a:xfrm>
            <a:prstGeom prst="rect">
              <a:avLst/>
            </a:prstGeom>
            <a:noFill/>
          </p:spPr>
          <p:txBody>
            <a:bodyPr wrap="square" rtlCol="0">
              <a:spAutoFit/>
            </a:bodyPr>
            <a:lstStyle/>
            <a:p>
              <a:r>
                <a:rPr lang="en-US" dirty="0">
                  <a:latin typeface="Arial Narrow" panose="020B0606020202030204" pitchFamily="34" charset="0"/>
                </a:rPr>
                <a:t>Computer</a:t>
              </a:r>
            </a:p>
          </p:txBody>
        </p:sp>
        <p:sp>
          <p:nvSpPr>
            <p:cNvPr id="101" name="TextBox 100"/>
            <p:cNvSpPr txBox="1"/>
            <p:nvPr/>
          </p:nvSpPr>
          <p:spPr>
            <a:xfrm>
              <a:off x="2552701" y="2743200"/>
              <a:ext cx="1409700" cy="461665"/>
            </a:xfrm>
            <a:prstGeom prst="rect">
              <a:avLst/>
            </a:prstGeom>
            <a:noFill/>
          </p:spPr>
          <p:txBody>
            <a:bodyPr wrap="square" rtlCol="0">
              <a:spAutoFit/>
            </a:bodyPr>
            <a:lstStyle/>
            <a:p>
              <a:r>
                <a:rPr lang="en-US" dirty="0">
                  <a:latin typeface="Arial Narrow" panose="020B0606020202030204" pitchFamily="34" charset="0"/>
                </a:rPr>
                <a:t>Disk drives</a:t>
              </a:r>
            </a:p>
          </p:txBody>
        </p:sp>
        <p:sp>
          <p:nvSpPr>
            <p:cNvPr id="102" name="TextBox 101"/>
            <p:cNvSpPr txBox="1"/>
            <p:nvPr/>
          </p:nvSpPr>
          <p:spPr>
            <a:xfrm>
              <a:off x="4186795" y="2335511"/>
              <a:ext cx="1060449" cy="461665"/>
            </a:xfrm>
            <a:prstGeom prst="rect">
              <a:avLst/>
            </a:prstGeom>
            <a:noFill/>
          </p:spPr>
          <p:txBody>
            <a:bodyPr wrap="square" rtlCol="0">
              <a:spAutoFit/>
            </a:bodyPr>
            <a:lstStyle/>
            <a:p>
              <a:r>
                <a:rPr lang="en-US" dirty="0">
                  <a:latin typeface="Arial Narrow" panose="020B0606020202030204" pitchFamily="34" charset="0"/>
                </a:rPr>
                <a:t>Folders</a:t>
              </a:r>
            </a:p>
          </p:txBody>
        </p:sp>
        <p:sp>
          <p:nvSpPr>
            <p:cNvPr id="103" name="TextBox 102"/>
            <p:cNvSpPr txBox="1"/>
            <p:nvPr/>
          </p:nvSpPr>
          <p:spPr>
            <a:xfrm>
              <a:off x="5537199" y="2012602"/>
              <a:ext cx="1409700" cy="461665"/>
            </a:xfrm>
            <a:prstGeom prst="rect">
              <a:avLst/>
            </a:prstGeom>
            <a:noFill/>
          </p:spPr>
          <p:txBody>
            <a:bodyPr wrap="square" rtlCol="0">
              <a:spAutoFit/>
            </a:bodyPr>
            <a:lstStyle/>
            <a:p>
              <a:r>
                <a:rPr lang="en-US" dirty="0">
                  <a:latin typeface="Arial Narrow" panose="020B0606020202030204" pitchFamily="34" charset="0"/>
                </a:rPr>
                <a:t>Subfolders</a:t>
              </a:r>
            </a:p>
          </p:txBody>
        </p:sp>
        <p:sp>
          <p:nvSpPr>
            <p:cNvPr id="104" name="TextBox 103"/>
            <p:cNvSpPr txBox="1"/>
            <p:nvPr/>
          </p:nvSpPr>
          <p:spPr>
            <a:xfrm>
              <a:off x="7429499" y="1840036"/>
              <a:ext cx="723900" cy="461665"/>
            </a:xfrm>
            <a:prstGeom prst="rect">
              <a:avLst/>
            </a:prstGeom>
            <a:noFill/>
          </p:spPr>
          <p:txBody>
            <a:bodyPr wrap="square" rtlCol="0">
              <a:spAutoFit/>
            </a:bodyPr>
            <a:lstStyle/>
            <a:p>
              <a:r>
                <a:rPr lang="en-US" dirty="0">
                  <a:latin typeface="Arial Narrow" panose="020B0606020202030204" pitchFamily="34" charset="0"/>
                </a:rPr>
                <a:t>Files</a:t>
              </a:r>
            </a:p>
          </p:txBody>
        </p:sp>
        <p:cxnSp>
          <p:nvCxnSpPr>
            <p:cNvPr id="107" name="Straight Arrow Connector 106"/>
            <p:cNvCxnSpPr/>
            <p:nvPr/>
          </p:nvCxnSpPr>
          <p:spPr bwMode="auto">
            <a:xfrm flipH="1" flipV="1">
              <a:off x="1203561" y="2590800"/>
              <a:ext cx="300920" cy="1219201"/>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109" name="Straight Arrow Connector 108"/>
            <p:cNvCxnSpPr/>
            <p:nvPr/>
          </p:nvCxnSpPr>
          <p:spPr bwMode="auto">
            <a:xfrm flipH="1" flipV="1">
              <a:off x="2209800" y="2474267"/>
              <a:ext cx="1047751" cy="421333"/>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pic>
          <p:nvPicPr>
            <p:cNvPr id="112" name="Picture 1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37249" y="1029666"/>
              <a:ext cx="1115467" cy="1115467"/>
            </a:xfrm>
            <a:prstGeom prst="rect">
              <a:avLst/>
            </a:prstGeom>
          </p:spPr>
        </p:pic>
        <p:pic>
          <p:nvPicPr>
            <p:cNvPr id="113" name="Picture 1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429499" y="901699"/>
              <a:ext cx="871474" cy="895350"/>
            </a:xfrm>
            <a:prstGeom prst="rect">
              <a:avLst/>
            </a:prstGeom>
          </p:spPr>
        </p:pic>
        <p:pic>
          <p:nvPicPr>
            <p:cNvPr id="114" name="Picture 1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10519" y="1099848"/>
              <a:ext cx="913930" cy="1071504"/>
            </a:xfrm>
            <a:prstGeom prst="rect">
              <a:avLst/>
            </a:prstGeom>
          </p:spPr>
        </p:pic>
      </p:grpSp>
    </p:spTree>
    <p:extLst>
      <p:ext uri="{BB962C8B-B14F-4D97-AF65-F5344CB8AC3E}">
        <p14:creationId xmlns:p14="http://schemas.microsoft.com/office/powerpoint/2010/main" val="214000939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idx="4294967295"/>
          </p:nvPr>
        </p:nvSpPr>
        <p:spPr>
          <a:xfrm>
            <a:off x="0" y="-1"/>
            <a:ext cx="9144000" cy="835025"/>
          </a:xfrm>
          <a:solidFill>
            <a:srgbClr val="FFC000"/>
          </a:solidFill>
          <a:ln w="9525"/>
        </p:spPr>
        <p:txBody>
          <a:bodyPr/>
          <a:lstStyle/>
          <a:p>
            <a:pPr>
              <a:defRPr/>
            </a:pPr>
            <a:r>
              <a:rPr lang="en-US" sz="2800" dirty="0"/>
              <a:t>Class Activity 4</a:t>
            </a:r>
          </a:p>
        </p:txBody>
      </p:sp>
      <p:sp>
        <p:nvSpPr>
          <p:cNvPr id="16387" name="Text Box 3"/>
          <p:cNvSpPr txBox="1">
            <a:spLocks noChangeArrowheads="1"/>
          </p:cNvSpPr>
          <p:nvPr/>
        </p:nvSpPr>
        <p:spPr bwMode="auto">
          <a:xfrm>
            <a:off x="5638800" y="1849398"/>
            <a:ext cx="3352800" cy="1754326"/>
          </a:xfrm>
          <a:prstGeom prst="rect">
            <a:avLst/>
          </a:prstGeom>
          <a:noFill/>
          <a:ln>
            <a:noFill/>
          </a:ln>
          <a:extLst/>
        </p:spPr>
        <p:txBody>
          <a:bodyPr wrap="square">
            <a:spAutoFit/>
          </a:bodyPr>
          <a:lstStyle>
            <a:lvl1pPr>
              <a:defRPr sz="2400">
                <a:solidFill>
                  <a:schemeClr val="tx1"/>
                </a:solidFill>
                <a:latin typeface="Verdana" panose="020B0604030504040204" pitchFamily="34" charset="0"/>
              </a:defRPr>
            </a:lvl1pPr>
            <a:lvl2pPr marL="742950" indent="-285750">
              <a:defRPr sz="2400">
                <a:solidFill>
                  <a:schemeClr val="tx1"/>
                </a:solidFill>
                <a:latin typeface="Verdana" panose="020B0604030504040204" pitchFamily="34" charset="0"/>
              </a:defRPr>
            </a:lvl2pPr>
            <a:lvl3pPr marL="1143000" indent="-228600">
              <a:defRPr sz="2400">
                <a:solidFill>
                  <a:schemeClr val="tx1"/>
                </a:solidFill>
                <a:latin typeface="Verdana" panose="020B0604030504040204" pitchFamily="34" charset="0"/>
              </a:defRPr>
            </a:lvl3pPr>
            <a:lvl4pPr marL="1600200" indent="-228600">
              <a:defRPr sz="2400">
                <a:solidFill>
                  <a:schemeClr val="tx1"/>
                </a:solidFill>
                <a:latin typeface="Verdana" panose="020B0604030504040204" pitchFamily="34" charset="0"/>
              </a:defRPr>
            </a:lvl4pPr>
            <a:lvl5pPr marL="2057400" indent="-22860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sz="2400" b="0" i="0" u="sng" strike="noStrike" kern="1200" cap="none" spc="0" normalizeH="0" baseline="0" noProof="0" dirty="0">
                <a:ln>
                  <a:noFill/>
                </a:ln>
                <a:solidFill>
                  <a:srgbClr val="000000"/>
                </a:solidFill>
                <a:effectLst/>
                <a:uLnTx/>
                <a:uFillTx/>
                <a:latin typeface="Arial Narrow"/>
                <a:ea typeface="+mn-ea"/>
                <a:cs typeface="+mn-cs"/>
              </a:rPr>
              <a:t>Thinking Question</a:t>
            </a:r>
          </a:p>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sz="2400" b="1" i="0" u="none" strike="noStrike" kern="1200" cap="none" spc="0" normalizeH="0" baseline="0" noProof="0" dirty="0">
                <a:ln>
                  <a:noFill/>
                </a:ln>
                <a:solidFill>
                  <a:srgbClr val="0033CC"/>
                </a:solidFill>
                <a:effectLst/>
                <a:uLnTx/>
                <a:uFillTx/>
                <a:latin typeface="Arial Narrow"/>
                <a:ea typeface="+mn-ea"/>
                <a:cs typeface="+mn-cs"/>
              </a:rPr>
              <a:t>“Why are there TWO copies of File Allocation Tables (FAT)?”</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979714"/>
            <a:ext cx="4495800" cy="3211286"/>
          </a:xfrm>
          <a:prstGeom prst="rect">
            <a:avLst/>
          </a:prstGeom>
        </p:spPr>
      </p:pic>
      <p:sp>
        <p:nvSpPr>
          <p:cNvPr id="3" name="Slide Number Placeholder 2"/>
          <p:cNvSpPr>
            <a:spLocks noGrp="1"/>
          </p:cNvSpPr>
          <p:nvPr>
            <p:ph type="sldNum" sz="quarter" idx="10"/>
          </p:nvPr>
        </p:nvSpPr>
        <p:spPr/>
        <p:txBody>
          <a:bodyPr/>
          <a:lstStyle/>
          <a:p>
            <a:pPr marL="0" marR="0" lvl="0" indent="0" algn="r" defTabSz="914400" rtl="0" eaLnBrk="0" fontAlgn="base" latinLnBrk="0" hangingPunct="0">
              <a:lnSpc>
                <a:spcPct val="100000"/>
              </a:lnSpc>
              <a:spcBef>
                <a:spcPct val="5000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rial Narrow" pitchFamily="34" charset="0"/>
                <a:ea typeface="+mn-ea"/>
                <a:cs typeface="+mn-cs"/>
              </a:rPr>
              <a:t>slide</a:t>
            </a:r>
            <a:fld id="{A064A8E4-5CFD-40C7-A9F8-40CC00C3BCDF}" type="slidenum">
              <a:rPr kumimoji="0" lang="en-US" sz="1200" b="0" i="0" u="none" strike="noStrike" kern="1200" cap="none" spc="0" normalizeH="0" baseline="0" noProof="0" smtClean="0">
                <a:ln>
                  <a:noFill/>
                </a:ln>
                <a:solidFill>
                  <a:srgbClr val="FF0000"/>
                </a:solidFill>
                <a:effectLst/>
                <a:uLnTx/>
                <a:uFillTx/>
                <a:latin typeface="Arial Narrow" pitchFamily="34" charset="0"/>
                <a:ea typeface="+mn-ea"/>
                <a:cs typeface="+mn-cs"/>
              </a:rPr>
              <a:pPr marL="0" marR="0" lvl="0" indent="0" algn="r" defTabSz="914400" rtl="0" eaLnBrk="0" fontAlgn="base" latinLnBrk="0" hangingPunct="0">
                <a:lnSpc>
                  <a:spcPct val="100000"/>
                </a:lnSpc>
                <a:spcBef>
                  <a:spcPct val="50000"/>
                </a:spcBef>
                <a:spcAft>
                  <a:spcPct val="0"/>
                </a:spcAft>
                <a:buClrTx/>
                <a:buSzTx/>
                <a:buFontTx/>
                <a:buNone/>
                <a:tabLst/>
                <a:defRPr/>
              </a:pPr>
              <a:t>40</a:t>
            </a:fld>
            <a:endParaRPr kumimoji="0" lang="en-US" sz="1200" b="0" i="0" u="none" strike="noStrike" kern="1200" cap="none" spc="0" normalizeH="0" baseline="0" noProof="0" dirty="0">
              <a:ln>
                <a:noFill/>
              </a:ln>
              <a:solidFill>
                <a:srgbClr val="000000"/>
              </a:solidFill>
              <a:effectLst/>
              <a:uLnTx/>
              <a:uFillTx/>
              <a:latin typeface="Arial Narrow" pitchFamily="34" charset="0"/>
              <a:ea typeface="+mn-ea"/>
              <a:cs typeface="+mn-cs"/>
            </a:endParaRPr>
          </a:p>
        </p:txBody>
      </p:sp>
    </p:spTree>
    <p:extLst>
      <p:ext uri="{BB962C8B-B14F-4D97-AF65-F5344CB8AC3E}">
        <p14:creationId xmlns:p14="http://schemas.microsoft.com/office/powerpoint/2010/main" val="35512497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 Allocation Table of FAT16</a:t>
            </a:r>
            <a:endParaRPr lang="en-SG" dirty="0"/>
          </a:p>
        </p:txBody>
      </p:sp>
      <p:sp>
        <p:nvSpPr>
          <p:cNvPr id="3" name="Content Placeholder 2"/>
          <p:cNvSpPr>
            <a:spLocks noGrp="1"/>
          </p:cNvSpPr>
          <p:nvPr>
            <p:ph idx="1"/>
          </p:nvPr>
        </p:nvSpPr>
        <p:spPr/>
        <p:txBody>
          <a:bodyPr/>
          <a:lstStyle/>
          <a:p>
            <a:r>
              <a:rPr lang="en-SG" dirty="0"/>
              <a:t>Structure of a partitioned disk drive</a:t>
            </a:r>
          </a:p>
        </p:txBody>
      </p:sp>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1995487"/>
            <a:ext cx="8181975" cy="2867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6" name="Straight Arrow Connector 5"/>
          <p:cNvCxnSpPr/>
          <p:nvPr/>
        </p:nvCxnSpPr>
        <p:spPr bwMode="auto">
          <a:xfrm>
            <a:off x="1905000" y="1995487"/>
            <a:ext cx="0" cy="366713"/>
          </a:xfrm>
          <a:prstGeom prst="straightConnector1">
            <a:avLst/>
          </a:prstGeom>
          <a:solidFill>
            <a:schemeClr val="accent1"/>
          </a:solidFill>
          <a:ln w="25400" cap="flat" cmpd="sng" algn="ctr">
            <a:solidFill>
              <a:srgbClr val="000000"/>
            </a:solidFill>
            <a:prstDash val="solid"/>
            <a:round/>
            <a:headEnd type="none" w="sm" len="sm"/>
            <a:tailEnd type="triangle"/>
          </a:ln>
          <a:effectLst/>
        </p:spPr>
      </p:cxnSp>
      <p:sp>
        <p:nvSpPr>
          <p:cNvPr id="7" name="TextBox 6"/>
          <p:cNvSpPr txBox="1"/>
          <p:nvPr/>
        </p:nvSpPr>
        <p:spPr>
          <a:xfrm>
            <a:off x="1066800" y="1679345"/>
            <a:ext cx="2971800" cy="338554"/>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Verdana" pitchFamily="34" charset="0"/>
                <a:ea typeface="+mn-ea"/>
                <a:cs typeface="+mn-cs"/>
              </a:rPr>
              <a:t>Beginning of 1</a:t>
            </a:r>
            <a:r>
              <a:rPr kumimoji="0" lang="en-US" sz="1600" b="0" i="0" u="none" strike="noStrike" kern="1200" cap="none" spc="0" normalizeH="0" baseline="30000" noProof="0" dirty="0">
                <a:ln>
                  <a:noFill/>
                </a:ln>
                <a:solidFill>
                  <a:srgbClr val="000000"/>
                </a:solidFill>
                <a:effectLst/>
                <a:uLnTx/>
                <a:uFillTx/>
                <a:latin typeface="Verdana" pitchFamily="34" charset="0"/>
                <a:ea typeface="+mn-ea"/>
                <a:cs typeface="+mn-cs"/>
              </a:rPr>
              <a:t>st</a:t>
            </a:r>
            <a:r>
              <a:rPr kumimoji="0" lang="en-US" sz="1600" b="0" i="0" u="none" strike="noStrike" kern="1200" cap="none" spc="0" normalizeH="0" baseline="0" noProof="0" dirty="0">
                <a:ln>
                  <a:noFill/>
                </a:ln>
                <a:solidFill>
                  <a:srgbClr val="000000"/>
                </a:solidFill>
                <a:effectLst/>
                <a:uLnTx/>
                <a:uFillTx/>
                <a:latin typeface="Verdana" pitchFamily="34" charset="0"/>
                <a:ea typeface="+mn-ea"/>
                <a:cs typeface="+mn-cs"/>
              </a:rPr>
              <a:t> partition</a:t>
            </a:r>
          </a:p>
        </p:txBody>
      </p:sp>
      <p:sp>
        <p:nvSpPr>
          <p:cNvPr id="9" name="TextBox 8"/>
          <p:cNvSpPr txBox="1"/>
          <p:nvPr/>
        </p:nvSpPr>
        <p:spPr>
          <a:xfrm>
            <a:off x="7467600" y="2514600"/>
            <a:ext cx="838200" cy="307777"/>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Verdana" pitchFamily="34" charset="0"/>
                <a:ea typeface="+mn-ea"/>
                <a:cs typeface="+mn-cs"/>
              </a:rPr>
              <a:t>(VBR)</a:t>
            </a:r>
          </a:p>
        </p:txBody>
      </p:sp>
      <p:sp>
        <p:nvSpPr>
          <p:cNvPr id="10" name="TextBox 9"/>
          <p:cNvSpPr txBox="1"/>
          <p:nvPr/>
        </p:nvSpPr>
        <p:spPr>
          <a:xfrm>
            <a:off x="8301318" y="2130623"/>
            <a:ext cx="838200" cy="307777"/>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Verdana" pitchFamily="34" charset="0"/>
                <a:ea typeface="+mn-ea"/>
                <a:cs typeface="+mn-cs"/>
              </a:rPr>
              <a:t>(MBR)</a:t>
            </a:r>
          </a:p>
        </p:txBody>
      </p:sp>
      <p:sp>
        <p:nvSpPr>
          <p:cNvPr id="5" name="Slide Number Placeholder 4"/>
          <p:cNvSpPr>
            <a:spLocks noGrp="1"/>
          </p:cNvSpPr>
          <p:nvPr>
            <p:ph type="sldNum" sz="quarter" idx="10"/>
          </p:nvPr>
        </p:nvSpPr>
        <p:spPr/>
        <p:txBody>
          <a:bodyPr/>
          <a:lstStyle/>
          <a:p>
            <a:pPr marL="0" marR="0" lvl="0" indent="0" algn="r" defTabSz="914400" rtl="0" eaLnBrk="0" fontAlgn="base" latinLnBrk="0" hangingPunct="0">
              <a:lnSpc>
                <a:spcPct val="100000"/>
              </a:lnSpc>
              <a:spcBef>
                <a:spcPct val="50000"/>
              </a:spcBef>
              <a:spcAft>
                <a:spcPct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Arial Narrow" pitchFamily="34" charset="0"/>
                <a:ea typeface="+mn-ea"/>
                <a:cs typeface="+mn-cs"/>
              </a:rPr>
              <a:t>    slide</a:t>
            </a:r>
            <a:fld id="{CD1E3C00-1CCA-42EC-B01C-177DBAD4B2D1}" type="slidenum">
              <a:rPr kumimoji="0" lang="en-US" sz="1200" b="0" i="0" u="none" strike="noStrike" kern="1200" cap="none" spc="0" normalizeH="0" baseline="0" noProof="0" smtClean="0">
                <a:ln>
                  <a:noFill/>
                </a:ln>
                <a:solidFill>
                  <a:srgbClr val="FF0000"/>
                </a:solidFill>
                <a:effectLst/>
                <a:uLnTx/>
                <a:uFillTx/>
                <a:latin typeface="Arial Narrow" pitchFamily="34" charset="0"/>
                <a:ea typeface="+mn-ea"/>
                <a:cs typeface="+mn-cs"/>
              </a:rPr>
              <a:pPr marL="0" marR="0" lvl="0" indent="0" algn="r" defTabSz="914400" rtl="0" eaLnBrk="0" fontAlgn="base" latinLnBrk="0" hangingPunct="0">
                <a:lnSpc>
                  <a:spcPct val="100000"/>
                </a:lnSpc>
                <a:spcBef>
                  <a:spcPct val="50000"/>
                </a:spcBef>
                <a:spcAft>
                  <a:spcPct val="0"/>
                </a:spcAft>
                <a:buClrTx/>
                <a:buSzTx/>
                <a:buFontTx/>
                <a:buNone/>
                <a:tabLst/>
                <a:defRPr/>
              </a:pPr>
              <a:t>41</a:t>
            </a:fld>
            <a:endParaRPr kumimoji="0" lang="en-US" sz="1200" b="0" i="0" u="none" strike="noStrike" kern="1200" cap="none" spc="0" normalizeH="0" baseline="0" noProof="0">
              <a:ln>
                <a:noFill/>
              </a:ln>
              <a:solidFill>
                <a:srgbClr val="000000"/>
              </a:solidFill>
              <a:effectLst/>
              <a:uLnTx/>
              <a:uFillTx/>
              <a:latin typeface="Arial Narrow" pitchFamily="34" charset="0"/>
              <a:ea typeface="+mn-ea"/>
              <a:cs typeface="+mn-cs"/>
            </a:endParaRPr>
          </a:p>
        </p:txBody>
      </p:sp>
    </p:spTree>
    <p:extLst>
      <p:ext uri="{BB962C8B-B14F-4D97-AF65-F5344CB8AC3E}">
        <p14:creationId xmlns:p14="http://schemas.microsoft.com/office/powerpoint/2010/main" val="299223981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File Allocation Table (FAT) – cont.</a:t>
            </a:r>
          </a:p>
        </p:txBody>
      </p:sp>
      <p:sp>
        <p:nvSpPr>
          <p:cNvPr id="3" name="Content Placeholder 2"/>
          <p:cNvSpPr>
            <a:spLocks noGrp="1"/>
          </p:cNvSpPr>
          <p:nvPr>
            <p:ph idx="1"/>
          </p:nvPr>
        </p:nvSpPr>
        <p:spPr/>
        <p:txBody>
          <a:bodyPr/>
          <a:lstStyle/>
          <a:p>
            <a:r>
              <a:rPr lang="en-US" sz="2800" dirty="0"/>
              <a:t>Key values within FAT:</a:t>
            </a:r>
          </a:p>
        </p:txBody>
      </p:sp>
      <p:graphicFrame>
        <p:nvGraphicFramePr>
          <p:cNvPr id="5" name="Table 4"/>
          <p:cNvGraphicFramePr>
            <a:graphicFrameLocks noGrp="1"/>
          </p:cNvGraphicFramePr>
          <p:nvPr>
            <p:extLst/>
          </p:nvPr>
        </p:nvGraphicFramePr>
        <p:xfrm>
          <a:off x="762000" y="1828800"/>
          <a:ext cx="7162800" cy="3215640"/>
        </p:xfrm>
        <a:graphic>
          <a:graphicData uri="http://schemas.openxmlformats.org/drawingml/2006/table">
            <a:tbl>
              <a:tblPr firstRow="1" bandRow="1">
                <a:tableStyleId>{5C22544A-7EE6-4342-B048-85BDC9FD1C3A}</a:tableStyleId>
              </a:tblPr>
              <a:tblGrid>
                <a:gridCol w="1981200">
                  <a:extLst>
                    <a:ext uri="{9D8B030D-6E8A-4147-A177-3AD203B41FA5}">
                      <a16:colId xmlns:a16="http://schemas.microsoft.com/office/drawing/2014/main" val="20000"/>
                    </a:ext>
                  </a:extLst>
                </a:gridCol>
                <a:gridCol w="5181600">
                  <a:extLst>
                    <a:ext uri="{9D8B030D-6E8A-4147-A177-3AD203B41FA5}">
                      <a16:colId xmlns:a16="http://schemas.microsoft.com/office/drawing/2014/main" val="20001"/>
                    </a:ext>
                  </a:extLst>
                </a:gridCol>
              </a:tblGrid>
              <a:tr h="370840">
                <a:tc>
                  <a:txBody>
                    <a:bodyPr/>
                    <a:lstStyle/>
                    <a:p>
                      <a:r>
                        <a:rPr lang="en-US" dirty="0"/>
                        <a:t>Description</a:t>
                      </a:r>
                    </a:p>
                  </a:txBody>
                  <a:tcPr/>
                </a:tc>
                <a:tc>
                  <a:txBody>
                    <a:bodyPr/>
                    <a:lstStyle/>
                    <a:p>
                      <a:r>
                        <a:rPr lang="en-US" dirty="0"/>
                        <a:t>Value</a:t>
                      </a:r>
                    </a:p>
                  </a:txBody>
                  <a:tcPr/>
                </a:tc>
                <a:extLst>
                  <a:ext uri="{0D108BD9-81ED-4DB2-BD59-A6C34878D82A}">
                    <a16:rowId xmlns:a16="http://schemas.microsoft.com/office/drawing/2014/main" val="10000"/>
                  </a:ext>
                </a:extLst>
              </a:tr>
              <a:tr h="370840">
                <a:tc>
                  <a:txBody>
                    <a:bodyPr/>
                    <a:lstStyle/>
                    <a:p>
                      <a:r>
                        <a:rPr lang="en-US" dirty="0"/>
                        <a:t>Unallocated</a:t>
                      </a:r>
                    </a:p>
                  </a:txBody>
                  <a:tcPr/>
                </a:tc>
                <a:tc>
                  <a:txBody>
                    <a:bodyPr/>
                    <a:lstStyle/>
                    <a:p>
                      <a:r>
                        <a:rPr lang="en-US" dirty="0"/>
                        <a:t>Represented by 0</a:t>
                      </a:r>
                    </a:p>
                  </a:txBody>
                  <a:tcPr/>
                </a:tc>
                <a:extLst>
                  <a:ext uri="{0D108BD9-81ED-4DB2-BD59-A6C34878D82A}">
                    <a16:rowId xmlns:a16="http://schemas.microsoft.com/office/drawing/2014/main" val="10001"/>
                  </a:ext>
                </a:extLst>
              </a:tr>
              <a:tr h="370840">
                <a:tc>
                  <a:txBody>
                    <a:bodyPr/>
                    <a:lstStyle/>
                    <a:p>
                      <a:r>
                        <a:rPr lang="en-US" dirty="0"/>
                        <a:t>Allocated</a:t>
                      </a:r>
                    </a:p>
                  </a:txBody>
                  <a:tcPr/>
                </a:tc>
                <a:tc>
                  <a:txBody>
                    <a:bodyPr/>
                    <a:lstStyle/>
                    <a:p>
                      <a:r>
                        <a:rPr lang="en-US" dirty="0"/>
                        <a:t>Value will be represented by the next cluster used by the file</a:t>
                      </a:r>
                    </a:p>
                  </a:txBody>
                  <a:tcPr/>
                </a:tc>
                <a:extLst>
                  <a:ext uri="{0D108BD9-81ED-4DB2-BD59-A6C34878D82A}">
                    <a16:rowId xmlns:a16="http://schemas.microsoft.com/office/drawing/2014/main" val="10002"/>
                  </a:ext>
                </a:extLst>
              </a:tr>
              <a:tr h="370840">
                <a:tc>
                  <a:txBody>
                    <a:bodyPr/>
                    <a:lstStyle/>
                    <a:p>
                      <a:r>
                        <a:rPr lang="en-US" dirty="0"/>
                        <a:t>Last Allocated</a:t>
                      </a:r>
                    </a:p>
                  </a:txBody>
                  <a:tcPr/>
                </a:tc>
                <a:tc>
                  <a:txBody>
                    <a:bodyPr/>
                    <a:lstStyle/>
                    <a:p>
                      <a:r>
                        <a:rPr lang="en-US" dirty="0"/>
                        <a:t>The last cluster used by the file (End</a:t>
                      </a:r>
                      <a:r>
                        <a:rPr lang="en-US" baseline="0" dirty="0"/>
                        <a:t> Of File).</a:t>
                      </a:r>
                    </a:p>
                    <a:p>
                      <a:r>
                        <a:rPr lang="en-US" baseline="0" dirty="0"/>
                        <a:t>FAT 12 – value &gt;= FF8 (12-bit)</a:t>
                      </a:r>
                    </a:p>
                    <a:p>
                      <a:r>
                        <a:rPr lang="en-US" baseline="0" dirty="0"/>
                        <a:t>FAT 16 – value &gt;= FFF8 (16-bit)</a:t>
                      </a:r>
                    </a:p>
                    <a:p>
                      <a:r>
                        <a:rPr lang="en-US" baseline="0" dirty="0"/>
                        <a:t>FAT 32 – value &gt;= FFFFFFF8 (32-bit)</a:t>
                      </a:r>
                      <a:endParaRPr lang="en-US" dirty="0"/>
                    </a:p>
                  </a:txBody>
                  <a:tcPr/>
                </a:tc>
                <a:extLst>
                  <a:ext uri="{0D108BD9-81ED-4DB2-BD59-A6C34878D82A}">
                    <a16:rowId xmlns:a16="http://schemas.microsoft.com/office/drawing/2014/main" val="10003"/>
                  </a:ext>
                </a:extLst>
              </a:tr>
              <a:tr h="370840">
                <a:tc>
                  <a:txBody>
                    <a:bodyPr/>
                    <a:lstStyle/>
                    <a:p>
                      <a:r>
                        <a:rPr lang="en-US" dirty="0"/>
                        <a:t>Bad Cluster</a:t>
                      </a:r>
                    </a:p>
                  </a:txBody>
                  <a:tcPr/>
                </a:tc>
                <a:tc>
                  <a:txBody>
                    <a:bodyPr/>
                    <a:lstStyle/>
                    <a:p>
                      <a:r>
                        <a:rPr lang="en-US" baseline="0" dirty="0"/>
                        <a:t>FAT 12 – FF7</a:t>
                      </a:r>
                    </a:p>
                    <a:p>
                      <a:r>
                        <a:rPr lang="en-US" baseline="0" dirty="0"/>
                        <a:t>FAT 16 – FFF7</a:t>
                      </a:r>
                    </a:p>
                    <a:p>
                      <a:r>
                        <a:rPr lang="en-US" baseline="0" dirty="0"/>
                        <a:t>FAT 32 – FFFFFFF7</a:t>
                      </a:r>
                      <a:endParaRPr lang="en-US" dirty="0"/>
                    </a:p>
                  </a:txBody>
                  <a:tcPr/>
                </a:tc>
                <a:extLst>
                  <a:ext uri="{0D108BD9-81ED-4DB2-BD59-A6C34878D82A}">
                    <a16:rowId xmlns:a16="http://schemas.microsoft.com/office/drawing/2014/main" val="10004"/>
                  </a:ext>
                </a:extLst>
              </a:tr>
            </a:tbl>
          </a:graphicData>
        </a:graphic>
      </p:graphicFrame>
      <p:sp>
        <p:nvSpPr>
          <p:cNvPr id="6" name="Slide Number Placeholder 5"/>
          <p:cNvSpPr>
            <a:spLocks noGrp="1"/>
          </p:cNvSpPr>
          <p:nvPr>
            <p:ph type="sldNum" sz="quarter" idx="10"/>
          </p:nvPr>
        </p:nvSpPr>
        <p:spPr/>
        <p:txBody>
          <a:bodyPr/>
          <a:lstStyle/>
          <a:p>
            <a:pPr marL="0" marR="0" lvl="0" indent="0" algn="r" defTabSz="914400" rtl="0" eaLnBrk="0" fontAlgn="base" latinLnBrk="0" hangingPunct="0">
              <a:lnSpc>
                <a:spcPct val="100000"/>
              </a:lnSpc>
              <a:spcBef>
                <a:spcPct val="50000"/>
              </a:spcBef>
              <a:spcAft>
                <a:spcPct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Arial Narrow" pitchFamily="34" charset="0"/>
                <a:ea typeface="+mn-ea"/>
                <a:cs typeface="+mn-cs"/>
              </a:rPr>
              <a:t>    slide</a:t>
            </a:r>
            <a:fld id="{CD1E3C00-1CCA-42EC-B01C-177DBAD4B2D1}" type="slidenum">
              <a:rPr kumimoji="0" lang="en-US" sz="1200" b="0" i="0" u="none" strike="noStrike" kern="1200" cap="none" spc="0" normalizeH="0" baseline="0" noProof="0" smtClean="0">
                <a:ln>
                  <a:noFill/>
                </a:ln>
                <a:solidFill>
                  <a:srgbClr val="FF0000"/>
                </a:solidFill>
                <a:effectLst/>
                <a:uLnTx/>
                <a:uFillTx/>
                <a:latin typeface="Arial Narrow" pitchFamily="34" charset="0"/>
                <a:ea typeface="+mn-ea"/>
                <a:cs typeface="+mn-cs"/>
              </a:rPr>
              <a:pPr marL="0" marR="0" lvl="0" indent="0" algn="r" defTabSz="914400" rtl="0" eaLnBrk="0" fontAlgn="base" latinLnBrk="0" hangingPunct="0">
                <a:lnSpc>
                  <a:spcPct val="100000"/>
                </a:lnSpc>
                <a:spcBef>
                  <a:spcPct val="50000"/>
                </a:spcBef>
                <a:spcAft>
                  <a:spcPct val="0"/>
                </a:spcAft>
                <a:buClrTx/>
                <a:buSzTx/>
                <a:buFontTx/>
                <a:buNone/>
                <a:tabLst/>
                <a:defRPr/>
              </a:pPr>
              <a:t>42</a:t>
            </a:fld>
            <a:endParaRPr kumimoji="0" lang="en-US" sz="1200" b="0" i="0" u="none" strike="noStrike" kern="1200" cap="none" spc="0" normalizeH="0" baseline="0" noProof="0">
              <a:ln>
                <a:noFill/>
              </a:ln>
              <a:solidFill>
                <a:srgbClr val="000000"/>
              </a:solidFill>
              <a:effectLst/>
              <a:uLnTx/>
              <a:uFillTx/>
              <a:latin typeface="Arial Narrow" pitchFamily="34" charset="0"/>
              <a:ea typeface="+mn-ea"/>
              <a:cs typeface="+mn-cs"/>
            </a:endParaRPr>
          </a:p>
        </p:txBody>
      </p:sp>
    </p:spTree>
    <p:extLst>
      <p:ext uri="{BB962C8B-B14F-4D97-AF65-F5344CB8AC3E}">
        <p14:creationId xmlns:p14="http://schemas.microsoft.com/office/powerpoint/2010/main" val="75723720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How does the FAT work?</a:t>
            </a:r>
          </a:p>
        </p:txBody>
      </p:sp>
      <p:sp>
        <p:nvSpPr>
          <p:cNvPr id="3" name="Content Placeholder 2"/>
          <p:cNvSpPr>
            <a:spLocks noGrp="1"/>
          </p:cNvSpPr>
          <p:nvPr>
            <p:ph idx="1"/>
          </p:nvPr>
        </p:nvSpPr>
        <p:spPr/>
        <p:txBody>
          <a:bodyPr/>
          <a:lstStyle/>
          <a:p>
            <a:pPr>
              <a:buSzPct val="100000"/>
            </a:pPr>
            <a:r>
              <a:rPr lang="en-US" sz="2800" dirty="0"/>
              <a:t>A file is called for by file name and path.</a:t>
            </a:r>
          </a:p>
          <a:p>
            <a:pPr>
              <a:buSzPct val="100000"/>
            </a:pPr>
            <a:r>
              <a:rPr lang="en-US" sz="2800" dirty="0"/>
              <a:t>The storage path leads to the location of the parent directory. </a:t>
            </a:r>
          </a:p>
          <a:p>
            <a:pPr lvl="1">
              <a:buSzPct val="100000"/>
            </a:pPr>
            <a:r>
              <a:rPr lang="en-US" sz="2400" dirty="0"/>
              <a:t>It is here that the directory entry for that file is located. </a:t>
            </a:r>
          </a:p>
          <a:p>
            <a:pPr lvl="1">
              <a:buSzPct val="100000"/>
            </a:pPr>
            <a:r>
              <a:rPr lang="en-US" sz="2400" dirty="0"/>
              <a:t>The operating system (OS) looks in this parent directory and reads the directory entry.</a:t>
            </a:r>
          </a:p>
          <a:p>
            <a:pPr>
              <a:buSzPct val="100000"/>
            </a:pPr>
            <a:r>
              <a:rPr lang="en-US" sz="2800" dirty="0"/>
              <a:t>The directory entry provides the starting cluster (starting physical location on the disk) and size of the file.</a:t>
            </a:r>
          </a:p>
          <a:p>
            <a:pPr>
              <a:buSzPct val="100000"/>
            </a:pPr>
            <a:r>
              <a:rPr lang="en-US" sz="2800" dirty="0"/>
              <a:t>The OS then goes to the starting cluster and begins to read the data.</a:t>
            </a:r>
          </a:p>
          <a:p>
            <a:pPr marL="0" indent="0">
              <a:buSzPct val="100000"/>
              <a:buNone/>
            </a:pPr>
            <a:endParaRPr lang="en-US" sz="2800" dirty="0"/>
          </a:p>
        </p:txBody>
      </p:sp>
      <p:sp>
        <p:nvSpPr>
          <p:cNvPr id="5" name="Slide Number Placeholder 4"/>
          <p:cNvSpPr>
            <a:spLocks noGrp="1"/>
          </p:cNvSpPr>
          <p:nvPr>
            <p:ph type="sldNum" sz="quarter" idx="10"/>
          </p:nvPr>
        </p:nvSpPr>
        <p:spPr/>
        <p:txBody>
          <a:bodyPr/>
          <a:lstStyle/>
          <a:p>
            <a:pPr marL="0" marR="0" lvl="0" indent="0" algn="r" defTabSz="914400" rtl="0" eaLnBrk="0" fontAlgn="base" latinLnBrk="0" hangingPunct="0">
              <a:lnSpc>
                <a:spcPct val="100000"/>
              </a:lnSpc>
              <a:spcBef>
                <a:spcPct val="50000"/>
              </a:spcBef>
              <a:spcAft>
                <a:spcPct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Arial Narrow" pitchFamily="34" charset="0"/>
                <a:ea typeface="+mn-ea"/>
                <a:cs typeface="+mn-cs"/>
              </a:rPr>
              <a:t>    slide</a:t>
            </a:r>
            <a:fld id="{CD1E3C00-1CCA-42EC-B01C-177DBAD4B2D1}" type="slidenum">
              <a:rPr kumimoji="0" lang="en-US" sz="1200" b="0" i="0" u="none" strike="noStrike" kern="1200" cap="none" spc="0" normalizeH="0" baseline="0" noProof="0" smtClean="0">
                <a:ln>
                  <a:noFill/>
                </a:ln>
                <a:solidFill>
                  <a:srgbClr val="FF0000"/>
                </a:solidFill>
                <a:effectLst/>
                <a:uLnTx/>
                <a:uFillTx/>
                <a:latin typeface="Arial Narrow" pitchFamily="34" charset="0"/>
                <a:ea typeface="+mn-ea"/>
                <a:cs typeface="+mn-cs"/>
              </a:rPr>
              <a:pPr marL="0" marR="0" lvl="0" indent="0" algn="r" defTabSz="914400" rtl="0" eaLnBrk="0" fontAlgn="base" latinLnBrk="0" hangingPunct="0">
                <a:lnSpc>
                  <a:spcPct val="100000"/>
                </a:lnSpc>
                <a:spcBef>
                  <a:spcPct val="50000"/>
                </a:spcBef>
                <a:spcAft>
                  <a:spcPct val="0"/>
                </a:spcAft>
                <a:buClrTx/>
                <a:buSzTx/>
                <a:buFontTx/>
                <a:buNone/>
                <a:tabLst/>
                <a:defRPr/>
              </a:pPr>
              <a:t>43</a:t>
            </a:fld>
            <a:endParaRPr kumimoji="0" lang="en-US" sz="1200" b="0" i="0" u="none" strike="noStrike" kern="1200" cap="none" spc="0" normalizeH="0" baseline="0" noProof="0">
              <a:ln>
                <a:noFill/>
              </a:ln>
              <a:solidFill>
                <a:srgbClr val="000000"/>
              </a:solidFill>
              <a:effectLst/>
              <a:uLnTx/>
              <a:uFillTx/>
              <a:latin typeface="Arial Narrow" pitchFamily="34" charset="0"/>
              <a:ea typeface="+mn-ea"/>
              <a:cs typeface="+mn-cs"/>
            </a:endParaRPr>
          </a:p>
        </p:txBody>
      </p:sp>
    </p:spTree>
    <p:extLst>
      <p:ext uri="{BB962C8B-B14F-4D97-AF65-F5344CB8AC3E}">
        <p14:creationId xmlns:p14="http://schemas.microsoft.com/office/powerpoint/2010/main" val="313712421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How does the FAT work? – cont.</a:t>
            </a:r>
          </a:p>
        </p:txBody>
      </p:sp>
      <p:sp>
        <p:nvSpPr>
          <p:cNvPr id="3" name="Content Placeholder 2"/>
          <p:cNvSpPr>
            <a:spLocks noGrp="1"/>
          </p:cNvSpPr>
          <p:nvPr>
            <p:ph idx="1"/>
          </p:nvPr>
        </p:nvSpPr>
        <p:spPr/>
        <p:txBody>
          <a:bodyPr/>
          <a:lstStyle/>
          <a:p>
            <a:r>
              <a:rPr lang="en-US" sz="2800" dirty="0"/>
              <a:t>It only reads the data within the cluster up to the size of the file.</a:t>
            </a:r>
          </a:p>
          <a:p>
            <a:r>
              <a:rPr lang="en-US" sz="2800"/>
              <a:t>If </a:t>
            </a:r>
            <a:r>
              <a:rPr lang="en-US" sz="2800" dirty="0"/>
              <a:t>the file size surpasses one cluster, then the FAT is necessary in order to link these clusters together.</a:t>
            </a:r>
          </a:p>
        </p:txBody>
      </p:sp>
      <p:sp>
        <p:nvSpPr>
          <p:cNvPr id="5" name="Slide Number Placeholder 4"/>
          <p:cNvSpPr>
            <a:spLocks noGrp="1"/>
          </p:cNvSpPr>
          <p:nvPr>
            <p:ph type="sldNum" sz="quarter" idx="10"/>
          </p:nvPr>
        </p:nvSpPr>
        <p:spPr/>
        <p:txBody>
          <a:bodyPr/>
          <a:lstStyle/>
          <a:p>
            <a:pPr marL="0" marR="0" lvl="0" indent="0" algn="r" defTabSz="914400" rtl="0" eaLnBrk="0" fontAlgn="base" latinLnBrk="0" hangingPunct="0">
              <a:lnSpc>
                <a:spcPct val="100000"/>
              </a:lnSpc>
              <a:spcBef>
                <a:spcPct val="50000"/>
              </a:spcBef>
              <a:spcAft>
                <a:spcPct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Arial Narrow" pitchFamily="34" charset="0"/>
                <a:ea typeface="+mn-ea"/>
                <a:cs typeface="+mn-cs"/>
              </a:rPr>
              <a:t>    slide</a:t>
            </a:r>
            <a:fld id="{CD1E3C00-1CCA-42EC-B01C-177DBAD4B2D1}" type="slidenum">
              <a:rPr kumimoji="0" lang="en-US" sz="1200" b="0" i="0" u="none" strike="noStrike" kern="1200" cap="none" spc="0" normalizeH="0" baseline="0" noProof="0" smtClean="0">
                <a:ln>
                  <a:noFill/>
                </a:ln>
                <a:solidFill>
                  <a:srgbClr val="FF0000"/>
                </a:solidFill>
                <a:effectLst/>
                <a:uLnTx/>
                <a:uFillTx/>
                <a:latin typeface="Arial Narrow" pitchFamily="34" charset="0"/>
                <a:ea typeface="+mn-ea"/>
                <a:cs typeface="+mn-cs"/>
              </a:rPr>
              <a:pPr marL="0" marR="0" lvl="0" indent="0" algn="r" defTabSz="914400" rtl="0" eaLnBrk="0" fontAlgn="base" latinLnBrk="0" hangingPunct="0">
                <a:lnSpc>
                  <a:spcPct val="100000"/>
                </a:lnSpc>
                <a:spcBef>
                  <a:spcPct val="50000"/>
                </a:spcBef>
                <a:spcAft>
                  <a:spcPct val="0"/>
                </a:spcAft>
                <a:buClrTx/>
                <a:buSzTx/>
                <a:buFontTx/>
                <a:buNone/>
                <a:tabLst/>
                <a:defRPr/>
              </a:pPr>
              <a:t>44</a:t>
            </a:fld>
            <a:endParaRPr kumimoji="0" lang="en-US" sz="1200" b="0" i="0" u="none" strike="noStrike" kern="1200" cap="none" spc="0" normalizeH="0" baseline="0" noProof="0">
              <a:ln>
                <a:noFill/>
              </a:ln>
              <a:solidFill>
                <a:srgbClr val="000000"/>
              </a:solidFill>
              <a:effectLst/>
              <a:uLnTx/>
              <a:uFillTx/>
              <a:latin typeface="Arial Narrow" pitchFamily="34" charset="0"/>
              <a:ea typeface="+mn-ea"/>
              <a:cs typeface="+mn-cs"/>
            </a:endParaRPr>
          </a:p>
        </p:txBody>
      </p:sp>
    </p:spTree>
    <p:extLst>
      <p:ext uri="{BB962C8B-B14F-4D97-AF65-F5344CB8AC3E}">
        <p14:creationId xmlns:p14="http://schemas.microsoft.com/office/powerpoint/2010/main" val="32335571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How does the FAT work? – cont.</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90600" y="1600200"/>
            <a:ext cx="6838950" cy="3460509"/>
          </a:xfrm>
        </p:spPr>
      </p:pic>
      <p:sp>
        <p:nvSpPr>
          <p:cNvPr id="3" name="Slide Number Placeholder 2"/>
          <p:cNvSpPr>
            <a:spLocks noGrp="1"/>
          </p:cNvSpPr>
          <p:nvPr>
            <p:ph type="sldNum" sz="quarter" idx="10"/>
          </p:nvPr>
        </p:nvSpPr>
        <p:spPr/>
        <p:txBody>
          <a:bodyPr/>
          <a:lstStyle/>
          <a:p>
            <a:pPr marL="0" marR="0" lvl="0" indent="0" algn="r" defTabSz="914400" rtl="0" eaLnBrk="0" fontAlgn="base" latinLnBrk="0" hangingPunct="0">
              <a:lnSpc>
                <a:spcPct val="100000"/>
              </a:lnSpc>
              <a:spcBef>
                <a:spcPct val="50000"/>
              </a:spcBef>
              <a:spcAft>
                <a:spcPct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Arial Narrow" pitchFamily="34" charset="0"/>
                <a:ea typeface="+mn-ea"/>
                <a:cs typeface="+mn-cs"/>
              </a:rPr>
              <a:t>    slide</a:t>
            </a:r>
            <a:fld id="{CD1E3C00-1CCA-42EC-B01C-177DBAD4B2D1}" type="slidenum">
              <a:rPr kumimoji="0" lang="en-US" sz="1200" b="0" i="0" u="none" strike="noStrike" kern="1200" cap="none" spc="0" normalizeH="0" baseline="0" noProof="0" smtClean="0">
                <a:ln>
                  <a:noFill/>
                </a:ln>
                <a:solidFill>
                  <a:srgbClr val="FF0000"/>
                </a:solidFill>
                <a:effectLst/>
                <a:uLnTx/>
                <a:uFillTx/>
                <a:latin typeface="Arial Narrow" pitchFamily="34" charset="0"/>
                <a:ea typeface="+mn-ea"/>
                <a:cs typeface="+mn-cs"/>
              </a:rPr>
              <a:pPr marL="0" marR="0" lvl="0" indent="0" algn="r" defTabSz="914400" rtl="0" eaLnBrk="0" fontAlgn="base" latinLnBrk="0" hangingPunct="0">
                <a:lnSpc>
                  <a:spcPct val="100000"/>
                </a:lnSpc>
                <a:spcBef>
                  <a:spcPct val="50000"/>
                </a:spcBef>
                <a:spcAft>
                  <a:spcPct val="0"/>
                </a:spcAft>
                <a:buClrTx/>
                <a:buSzTx/>
                <a:buFontTx/>
                <a:buNone/>
                <a:tabLst/>
                <a:defRPr/>
              </a:pPr>
              <a:t>45</a:t>
            </a:fld>
            <a:endParaRPr kumimoji="0" lang="en-US" sz="1200" b="0" i="0" u="none" strike="noStrike" kern="1200" cap="none" spc="0" normalizeH="0" baseline="0" noProof="0">
              <a:ln>
                <a:noFill/>
              </a:ln>
              <a:solidFill>
                <a:srgbClr val="000000"/>
              </a:solidFill>
              <a:effectLst/>
              <a:uLnTx/>
              <a:uFillTx/>
              <a:latin typeface="Arial Narrow" pitchFamily="34" charset="0"/>
              <a:ea typeface="+mn-ea"/>
              <a:cs typeface="+mn-cs"/>
            </a:endParaRPr>
          </a:p>
        </p:txBody>
      </p:sp>
    </p:spTree>
    <p:extLst>
      <p:ext uri="{BB962C8B-B14F-4D97-AF65-F5344CB8AC3E}">
        <p14:creationId xmlns:p14="http://schemas.microsoft.com/office/powerpoint/2010/main" val="5190041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idx="4294967295"/>
          </p:nvPr>
        </p:nvSpPr>
        <p:spPr>
          <a:xfrm>
            <a:off x="0" y="-1"/>
            <a:ext cx="9144000" cy="835025"/>
          </a:xfrm>
          <a:solidFill>
            <a:srgbClr val="FFC000"/>
          </a:solidFill>
          <a:ln w="9525"/>
        </p:spPr>
        <p:txBody>
          <a:bodyPr/>
          <a:lstStyle/>
          <a:p>
            <a:pPr>
              <a:defRPr/>
            </a:pPr>
            <a:r>
              <a:rPr lang="en-US" sz="2800" dirty="0"/>
              <a:t>Class Activity 5</a:t>
            </a:r>
          </a:p>
        </p:txBody>
      </p:sp>
      <p:sp>
        <p:nvSpPr>
          <p:cNvPr id="16387" name="Text Box 3"/>
          <p:cNvSpPr txBox="1">
            <a:spLocks noChangeArrowheads="1"/>
          </p:cNvSpPr>
          <p:nvPr/>
        </p:nvSpPr>
        <p:spPr bwMode="auto">
          <a:xfrm>
            <a:off x="457200" y="927080"/>
            <a:ext cx="8382000" cy="2585323"/>
          </a:xfrm>
          <a:prstGeom prst="rect">
            <a:avLst/>
          </a:prstGeom>
          <a:noFill/>
          <a:ln>
            <a:noFill/>
          </a:ln>
          <a:extLst/>
        </p:spPr>
        <p:txBody>
          <a:bodyPr wrap="square">
            <a:spAutoFit/>
          </a:bodyPr>
          <a:lstStyle>
            <a:lvl1pPr>
              <a:defRPr sz="2400">
                <a:solidFill>
                  <a:schemeClr val="tx1"/>
                </a:solidFill>
                <a:latin typeface="Verdana" panose="020B0604030504040204" pitchFamily="34" charset="0"/>
              </a:defRPr>
            </a:lvl1pPr>
            <a:lvl2pPr marL="742950" indent="-285750">
              <a:defRPr sz="2400">
                <a:solidFill>
                  <a:schemeClr val="tx1"/>
                </a:solidFill>
                <a:latin typeface="Verdana" panose="020B0604030504040204" pitchFamily="34" charset="0"/>
              </a:defRPr>
            </a:lvl2pPr>
            <a:lvl3pPr marL="1143000" indent="-228600">
              <a:defRPr sz="2400">
                <a:solidFill>
                  <a:schemeClr val="tx1"/>
                </a:solidFill>
                <a:latin typeface="Verdana" panose="020B0604030504040204" pitchFamily="34" charset="0"/>
              </a:defRPr>
            </a:lvl3pPr>
            <a:lvl4pPr marL="1600200" indent="-228600">
              <a:defRPr sz="2400">
                <a:solidFill>
                  <a:schemeClr val="tx1"/>
                </a:solidFill>
                <a:latin typeface="Verdana" panose="020B0604030504040204" pitchFamily="34" charset="0"/>
              </a:defRPr>
            </a:lvl4pPr>
            <a:lvl5pPr marL="2057400" indent="-22860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Arial Narrow"/>
                <a:ea typeface="+mn-ea"/>
                <a:cs typeface="+mn-cs"/>
              </a:rPr>
              <a:t>A computer is configured with cluster size of 4 sectors. A sector is 512 bytes. If a file of 5,000 bytes is written onto the disk,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Arial Narrow"/>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dirty="0" err="1">
                <a:ln>
                  <a:noFill/>
                </a:ln>
                <a:solidFill>
                  <a:srgbClr val="000000"/>
                </a:solidFill>
                <a:effectLst/>
                <a:uLnTx/>
                <a:uFillTx/>
                <a:latin typeface="Arial Narrow"/>
                <a:ea typeface="+mn-ea"/>
                <a:cs typeface="+mn-cs"/>
              </a:rPr>
              <a:t>i</a:t>
            </a:r>
            <a:r>
              <a:rPr kumimoji="0" lang="en-US" sz="2400" b="0" i="0" u="none" strike="noStrike" kern="1200" cap="none" spc="0" normalizeH="0" baseline="0" noProof="0" dirty="0">
                <a:ln>
                  <a:noFill/>
                </a:ln>
                <a:solidFill>
                  <a:srgbClr val="000000"/>
                </a:solidFill>
                <a:effectLst/>
                <a:uLnTx/>
                <a:uFillTx/>
                <a:latin typeface="Arial Narrow"/>
                <a:ea typeface="+mn-ea"/>
                <a:cs typeface="+mn-cs"/>
              </a:rPr>
              <a:t>) Calculate the slack space created in bytes,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Arial Narrow"/>
                <a:ea typeface="+mn-ea"/>
                <a:cs typeface="+mn-cs"/>
              </a:rPr>
              <a:t>ii) With an aid of a well-labeled diagram, show how the file is stored in these clusters and the location of slack space.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Narrow"/>
                <a:ea typeface="+mn-ea"/>
                <a:cs typeface="+mn-cs"/>
              </a:rPr>
              <a:t>Note: Assume the file is stored in contiguous clusters.</a:t>
            </a:r>
            <a:endParaRPr kumimoji="0" lang="en-US" sz="2400" b="0" i="0" u="none" strike="noStrike" kern="1200" cap="none" spc="0" normalizeH="0" baseline="0" noProof="0" dirty="0">
              <a:ln>
                <a:noFill/>
              </a:ln>
              <a:solidFill>
                <a:srgbClr val="000000"/>
              </a:solidFill>
              <a:effectLst/>
              <a:uLnTx/>
              <a:uFillTx/>
              <a:latin typeface="Arial Narrow"/>
              <a:ea typeface="+mn-ea"/>
              <a:cs typeface="+mn-cs"/>
            </a:endParaRPr>
          </a:p>
        </p:txBody>
      </p:sp>
      <p:sp>
        <p:nvSpPr>
          <p:cNvPr id="4" name="TextBox 3"/>
          <p:cNvSpPr txBox="1"/>
          <p:nvPr/>
        </p:nvSpPr>
        <p:spPr>
          <a:xfrm>
            <a:off x="609600" y="4066124"/>
            <a:ext cx="7924800" cy="2308324"/>
          </a:xfrm>
          <a:prstGeom prst="rect">
            <a:avLst/>
          </a:prstGeom>
          <a:noFill/>
          <a:ln>
            <a:solidFill>
              <a:schemeClr val="tx1"/>
            </a:solidFill>
          </a:ln>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a:ln>
                  <a:noFill/>
                </a:ln>
                <a:solidFill>
                  <a:srgbClr val="000000"/>
                </a:solidFill>
                <a:effectLst/>
                <a:uLnTx/>
                <a:uFillTx/>
                <a:latin typeface="Verdana" pitchFamily="34" charset="0"/>
                <a:ea typeface="+mn-ea"/>
                <a:cs typeface="+mn-cs"/>
              </a:rPr>
              <a:t>512 * 4 = 2048 bytes</a:t>
            </a:r>
          </a:p>
          <a:p>
            <a:pPr marL="0" marR="0" lvl="0" indent="0" algn="l" defTabSz="914400" rtl="0" eaLnBrk="0" fontAlgn="base" latinLnBrk="0" hangingPunct="0">
              <a:lnSpc>
                <a:spcPct val="100000"/>
              </a:lnSpc>
              <a:spcBef>
                <a:spcPct val="0"/>
              </a:spcBef>
              <a:spcAft>
                <a:spcPct val="0"/>
              </a:spcAft>
              <a:buClrTx/>
              <a:buSzTx/>
              <a:buFontTx/>
              <a:buNone/>
              <a:tabLst/>
              <a:defRPr/>
            </a:pPr>
            <a:r>
              <a:rPr lang="en-US">
                <a:solidFill>
                  <a:srgbClr val="000000"/>
                </a:solidFill>
              </a:rPr>
              <a:t>A file = 5000 bytes, </a:t>
            </a:r>
          </a:p>
          <a:p>
            <a:pPr marL="0" marR="0" lvl="0" indent="0" algn="l" defTabSz="914400" rtl="0" eaLnBrk="0" fontAlgn="base" latinLnBrk="0" hangingPunct="0">
              <a:lnSpc>
                <a:spcPct val="100000"/>
              </a:lnSpc>
              <a:spcBef>
                <a:spcPct val="0"/>
              </a:spcBef>
              <a:spcAft>
                <a:spcPct val="0"/>
              </a:spcAft>
              <a:buClrTx/>
              <a:buSzTx/>
              <a:buFontTx/>
              <a:buNone/>
              <a:tabLst/>
              <a:defRPr/>
            </a:pPr>
            <a:r>
              <a:rPr lang="en-US">
                <a:solidFill>
                  <a:srgbClr val="000000"/>
                </a:solidFill>
              </a:rPr>
              <a:t>therefore 2048 bytes will need 3 clusters</a:t>
            </a:r>
            <a:endParaRPr kumimoji="0" lang="en-US" sz="2400" b="0" i="0" u="none" strike="noStrike" kern="1200" cap="none" spc="0" normalizeH="0" baseline="0" noProof="0" dirty="0">
              <a:ln>
                <a:noFill/>
              </a:ln>
              <a:solidFill>
                <a:srgbClr val="000000"/>
              </a:solidFill>
              <a:effectLst/>
              <a:uLnTx/>
              <a:uFillTx/>
              <a:latin typeface="Verdana" pitchFamily="34"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a:ln>
                  <a:noFill/>
                </a:ln>
                <a:solidFill>
                  <a:srgbClr val="000000"/>
                </a:solidFill>
                <a:effectLst/>
                <a:uLnTx/>
                <a:uFillTx/>
                <a:latin typeface="Verdana" pitchFamily="34" charset="0"/>
                <a:ea typeface="+mn-ea"/>
                <a:cs typeface="+mn-cs"/>
              </a:rPr>
              <a:t>(2048 * 3) – 5000 = 6144 – 5000 = 1144 bytes</a:t>
            </a:r>
          </a:p>
          <a:p>
            <a:pPr marL="0" marR="0" lvl="0" indent="0" algn="l" defTabSz="914400" rtl="0" eaLnBrk="0" fontAlgn="base" latinLnBrk="0" hangingPunct="0">
              <a:lnSpc>
                <a:spcPct val="100000"/>
              </a:lnSpc>
              <a:spcBef>
                <a:spcPct val="0"/>
              </a:spcBef>
              <a:spcAft>
                <a:spcPct val="0"/>
              </a:spcAft>
              <a:buClrTx/>
              <a:buSzTx/>
              <a:buFontTx/>
              <a:buNone/>
              <a:tabLst/>
              <a:defRPr/>
            </a:pPr>
            <a:r>
              <a:rPr lang="en-US">
                <a:solidFill>
                  <a:srgbClr val="000000"/>
                </a:solidFill>
              </a:rPr>
              <a:t>Slack space = 1144 bytes</a:t>
            </a:r>
            <a:endParaRPr kumimoji="0" lang="en-US" sz="2400" b="0" i="0" u="none" strike="noStrike" kern="1200" cap="none" spc="0" normalizeH="0" baseline="0" noProof="0" dirty="0">
              <a:ln>
                <a:noFill/>
              </a:ln>
              <a:solidFill>
                <a:srgbClr val="000000"/>
              </a:solidFill>
              <a:effectLst/>
              <a:uLnTx/>
              <a:uFillTx/>
              <a:latin typeface="Verdana" pitchFamily="34"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Verdana" pitchFamily="34" charset="0"/>
              <a:ea typeface="+mn-ea"/>
              <a:cs typeface="+mn-cs"/>
            </a:endParaRPr>
          </a:p>
        </p:txBody>
      </p:sp>
      <p:sp>
        <p:nvSpPr>
          <p:cNvPr id="2" name="Slide Number Placeholder 1"/>
          <p:cNvSpPr>
            <a:spLocks noGrp="1"/>
          </p:cNvSpPr>
          <p:nvPr>
            <p:ph type="sldNum" sz="quarter" idx="10"/>
          </p:nvPr>
        </p:nvSpPr>
        <p:spPr/>
        <p:txBody>
          <a:bodyPr/>
          <a:lstStyle/>
          <a:p>
            <a:pPr marL="0" marR="0" lvl="0" indent="0" algn="r" defTabSz="914400" rtl="0" eaLnBrk="0" fontAlgn="base" latinLnBrk="0" hangingPunct="0">
              <a:lnSpc>
                <a:spcPct val="100000"/>
              </a:lnSpc>
              <a:spcBef>
                <a:spcPct val="5000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rial Narrow" pitchFamily="34" charset="0"/>
                <a:ea typeface="+mn-ea"/>
                <a:cs typeface="+mn-cs"/>
              </a:rPr>
              <a:t>slide</a:t>
            </a:r>
            <a:fld id="{A064A8E4-5CFD-40C7-A9F8-40CC00C3BCDF}" type="slidenum">
              <a:rPr kumimoji="0" lang="en-US" sz="1200" b="0" i="0" u="none" strike="noStrike" kern="1200" cap="none" spc="0" normalizeH="0" baseline="0" noProof="0" smtClean="0">
                <a:ln>
                  <a:noFill/>
                </a:ln>
                <a:solidFill>
                  <a:srgbClr val="FF0000"/>
                </a:solidFill>
                <a:effectLst/>
                <a:uLnTx/>
                <a:uFillTx/>
                <a:latin typeface="Arial Narrow" pitchFamily="34" charset="0"/>
                <a:ea typeface="+mn-ea"/>
                <a:cs typeface="+mn-cs"/>
              </a:rPr>
              <a:pPr marL="0" marR="0" lvl="0" indent="0" algn="r" defTabSz="914400" rtl="0" eaLnBrk="0" fontAlgn="base" latinLnBrk="0" hangingPunct="0">
                <a:lnSpc>
                  <a:spcPct val="100000"/>
                </a:lnSpc>
                <a:spcBef>
                  <a:spcPct val="50000"/>
                </a:spcBef>
                <a:spcAft>
                  <a:spcPct val="0"/>
                </a:spcAft>
                <a:buClrTx/>
                <a:buSzTx/>
                <a:buFontTx/>
                <a:buNone/>
                <a:tabLst/>
                <a:defRPr/>
              </a:pPr>
              <a:t>46</a:t>
            </a:fld>
            <a:endParaRPr kumimoji="0" lang="en-US" sz="1200" b="0" i="0" u="none" strike="noStrike" kern="1200" cap="none" spc="0" normalizeH="0" baseline="0" noProof="0" dirty="0">
              <a:ln>
                <a:noFill/>
              </a:ln>
              <a:solidFill>
                <a:srgbClr val="000000"/>
              </a:solidFill>
              <a:effectLst/>
              <a:uLnTx/>
              <a:uFillTx/>
              <a:latin typeface="Arial Narrow" pitchFamily="34" charset="0"/>
              <a:ea typeface="+mn-ea"/>
              <a:cs typeface="+mn-cs"/>
            </a:endParaRPr>
          </a:p>
        </p:txBody>
      </p:sp>
    </p:spTree>
    <p:extLst>
      <p:ext uri="{BB962C8B-B14F-4D97-AF65-F5344CB8AC3E}">
        <p14:creationId xmlns:p14="http://schemas.microsoft.com/office/powerpoint/2010/main" val="316359091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Example: Directory Entries and File Allocation Table</a:t>
            </a:r>
          </a:p>
        </p:txBody>
      </p:sp>
      <p:sp>
        <p:nvSpPr>
          <p:cNvPr id="3" name="Content Placeholder 2"/>
          <p:cNvSpPr>
            <a:spLocks noGrp="1"/>
          </p:cNvSpPr>
          <p:nvPr>
            <p:ph idx="1"/>
          </p:nvPr>
        </p:nvSpPr>
        <p:spPr/>
        <p:txBody>
          <a:bodyPr/>
          <a:lstStyle/>
          <a:p>
            <a:r>
              <a:rPr lang="en-US" sz="2800" dirty="0"/>
              <a:t>Assume cluster size is 32 KB (64 sectors)</a:t>
            </a:r>
          </a:p>
          <a:p>
            <a:pPr lvl="1"/>
            <a:r>
              <a:rPr lang="en-US" sz="2400" dirty="0"/>
              <a:t>Recall that sector size is 512 bytes.</a:t>
            </a:r>
          </a:p>
          <a:p>
            <a:r>
              <a:rPr lang="en-US" sz="2800" dirty="0"/>
              <a:t>Let’s look at </a:t>
            </a:r>
            <a:r>
              <a:rPr lang="en-US" sz="2800" dirty="0">
                <a:solidFill>
                  <a:srgbClr val="009900"/>
                </a:solidFill>
              </a:rPr>
              <a:t>Directory entry </a:t>
            </a:r>
            <a:r>
              <a:rPr lang="en-US" sz="2800" dirty="0"/>
              <a:t>for hello2.txt:</a:t>
            </a:r>
          </a:p>
          <a:p>
            <a:endParaRPr lang="en-US" sz="2800" dirty="0"/>
          </a:p>
          <a:p>
            <a:endParaRPr lang="en-US" sz="2800" dirty="0"/>
          </a:p>
          <a:p>
            <a:pPr marL="0" indent="0">
              <a:buNone/>
            </a:pPr>
            <a:endParaRPr lang="en-US" sz="2800" dirty="0"/>
          </a:p>
          <a:p>
            <a:r>
              <a:rPr lang="en-US" sz="2800" dirty="0"/>
              <a:t>Since file size = 74 KB, it takes 3 clusters to store hello2.txt.</a:t>
            </a:r>
          </a:p>
        </p:txBody>
      </p:sp>
      <p:graphicFrame>
        <p:nvGraphicFramePr>
          <p:cNvPr id="5" name="Table 4"/>
          <p:cNvGraphicFramePr>
            <a:graphicFrameLocks noGrp="1"/>
          </p:cNvGraphicFramePr>
          <p:nvPr>
            <p:extLst/>
          </p:nvPr>
        </p:nvGraphicFramePr>
        <p:xfrm>
          <a:off x="1219200" y="2590800"/>
          <a:ext cx="4572000" cy="1483360"/>
        </p:xfrm>
        <a:graphic>
          <a:graphicData uri="http://schemas.openxmlformats.org/drawingml/2006/table">
            <a:tbl>
              <a:tblPr firstRow="1" bandRow="1">
                <a:tableStyleId>{5940675A-B579-460E-94D1-54222C63F5DA}</a:tableStyleId>
              </a:tblPr>
              <a:tblGrid>
                <a:gridCol w="1524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tblGrid>
              <a:tr h="370840">
                <a:tc>
                  <a:txBody>
                    <a:bodyPr/>
                    <a:lstStyle/>
                    <a:p>
                      <a:pPr algn="ctr"/>
                      <a:r>
                        <a:rPr lang="en-US" b="1" dirty="0"/>
                        <a:t>File Name</a:t>
                      </a:r>
                    </a:p>
                  </a:txBody>
                  <a:tcPr>
                    <a:solidFill>
                      <a:schemeClr val="bg1">
                        <a:lumMod val="85000"/>
                      </a:schemeClr>
                    </a:solidFill>
                  </a:tcPr>
                </a:tc>
                <a:tc>
                  <a:txBody>
                    <a:bodyPr/>
                    <a:lstStyle/>
                    <a:p>
                      <a:pPr algn="ctr"/>
                      <a:r>
                        <a:rPr lang="en-US" b="1" dirty="0"/>
                        <a:t>File Size</a:t>
                      </a:r>
                    </a:p>
                  </a:txBody>
                  <a:tcPr>
                    <a:solidFill>
                      <a:schemeClr val="bg1">
                        <a:lumMod val="85000"/>
                      </a:schemeClr>
                    </a:solidFill>
                  </a:tcPr>
                </a:tc>
                <a:tc>
                  <a:txBody>
                    <a:bodyPr/>
                    <a:lstStyle/>
                    <a:p>
                      <a:pPr algn="ctr"/>
                      <a:r>
                        <a:rPr lang="en-US" b="1" dirty="0"/>
                        <a:t>1</a:t>
                      </a:r>
                      <a:r>
                        <a:rPr lang="en-US" b="1" baseline="30000" dirty="0"/>
                        <a:t>st</a:t>
                      </a:r>
                      <a:r>
                        <a:rPr lang="en-US" b="1" dirty="0"/>
                        <a:t> cluster</a:t>
                      </a:r>
                    </a:p>
                  </a:txBody>
                  <a:tcPr>
                    <a:solidFill>
                      <a:schemeClr val="bg1">
                        <a:lumMod val="85000"/>
                      </a:schemeClr>
                    </a:solidFill>
                  </a:tcPr>
                </a:tc>
                <a:extLst>
                  <a:ext uri="{0D108BD9-81ED-4DB2-BD59-A6C34878D82A}">
                    <a16:rowId xmlns:a16="http://schemas.microsoft.com/office/drawing/2014/main" val="10000"/>
                  </a:ext>
                </a:extLst>
              </a:tr>
              <a:tr h="370840">
                <a:tc>
                  <a:txBody>
                    <a:bodyPr/>
                    <a:lstStyle/>
                    <a:p>
                      <a:pPr algn="ctr"/>
                      <a:r>
                        <a:rPr lang="en-US" b="1" dirty="0">
                          <a:solidFill>
                            <a:srgbClr val="FF0000"/>
                          </a:solidFill>
                        </a:rPr>
                        <a:t>hello2.txt</a:t>
                      </a:r>
                    </a:p>
                  </a:txBody>
                  <a:tcPr/>
                </a:tc>
                <a:tc>
                  <a:txBody>
                    <a:bodyPr/>
                    <a:lstStyle/>
                    <a:p>
                      <a:pPr algn="ctr"/>
                      <a:r>
                        <a:rPr lang="en-US" dirty="0"/>
                        <a:t>74KB</a:t>
                      </a:r>
                    </a:p>
                  </a:txBody>
                  <a:tcPr/>
                </a:tc>
                <a:tc>
                  <a:txBody>
                    <a:bodyPr/>
                    <a:lstStyle/>
                    <a:p>
                      <a:pPr algn="ctr"/>
                      <a:r>
                        <a:rPr lang="en-US" dirty="0"/>
                        <a:t>2</a:t>
                      </a:r>
                    </a:p>
                  </a:txBody>
                  <a:tcPr/>
                </a:tc>
                <a:extLst>
                  <a:ext uri="{0D108BD9-81ED-4DB2-BD59-A6C34878D82A}">
                    <a16:rowId xmlns:a16="http://schemas.microsoft.com/office/drawing/2014/main" val="10001"/>
                  </a:ext>
                </a:extLst>
              </a:tr>
              <a:tr h="370840">
                <a:tc>
                  <a:txBody>
                    <a:bodyPr/>
                    <a:lstStyle/>
                    <a:p>
                      <a:pPr algn="ctr"/>
                      <a:r>
                        <a:rPr lang="en-US" dirty="0"/>
                        <a:t>file</a:t>
                      </a:r>
                      <a:r>
                        <a:rPr lang="en-US" baseline="0" dirty="0"/>
                        <a:t> A.docx</a:t>
                      </a:r>
                      <a:endParaRPr lang="en-US" dirty="0"/>
                    </a:p>
                  </a:txBody>
                  <a:tcPr/>
                </a:tc>
                <a:tc>
                  <a:txBody>
                    <a:bodyPr/>
                    <a:lstStyle/>
                    <a:p>
                      <a:pPr algn="ctr"/>
                      <a:r>
                        <a:rPr lang="en-US" dirty="0"/>
                        <a:t>10KB</a:t>
                      </a:r>
                    </a:p>
                  </a:txBody>
                  <a:tcPr/>
                </a:tc>
                <a:tc>
                  <a:txBody>
                    <a:bodyPr/>
                    <a:lstStyle/>
                    <a:p>
                      <a:pPr algn="ctr"/>
                      <a:r>
                        <a:rPr lang="en-US" dirty="0"/>
                        <a:t>11</a:t>
                      </a:r>
                    </a:p>
                  </a:txBody>
                  <a:tcPr/>
                </a:tc>
                <a:extLst>
                  <a:ext uri="{0D108BD9-81ED-4DB2-BD59-A6C34878D82A}">
                    <a16:rowId xmlns:a16="http://schemas.microsoft.com/office/drawing/2014/main" val="10002"/>
                  </a:ext>
                </a:extLst>
              </a:tr>
              <a:tr h="370840">
                <a:tc>
                  <a:txBody>
                    <a:bodyPr/>
                    <a:lstStyle/>
                    <a:p>
                      <a:pPr algn="ctr"/>
                      <a:r>
                        <a:rPr lang="en-US" dirty="0"/>
                        <a:t>….</a:t>
                      </a:r>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0003"/>
                  </a:ext>
                </a:extLst>
              </a:tr>
            </a:tbl>
          </a:graphicData>
        </a:graphic>
      </p:graphicFrame>
      <p:sp>
        <p:nvSpPr>
          <p:cNvPr id="6" name="Slide Number Placeholder 5"/>
          <p:cNvSpPr>
            <a:spLocks noGrp="1"/>
          </p:cNvSpPr>
          <p:nvPr>
            <p:ph type="sldNum" sz="quarter" idx="10"/>
          </p:nvPr>
        </p:nvSpPr>
        <p:spPr/>
        <p:txBody>
          <a:bodyPr/>
          <a:lstStyle/>
          <a:p>
            <a:pPr marL="0" marR="0" lvl="0" indent="0" algn="r" defTabSz="914400" rtl="0" eaLnBrk="0" fontAlgn="base" latinLnBrk="0" hangingPunct="0">
              <a:lnSpc>
                <a:spcPct val="100000"/>
              </a:lnSpc>
              <a:spcBef>
                <a:spcPct val="50000"/>
              </a:spcBef>
              <a:spcAft>
                <a:spcPct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Arial Narrow" pitchFamily="34" charset="0"/>
                <a:ea typeface="+mn-ea"/>
                <a:cs typeface="+mn-cs"/>
              </a:rPr>
              <a:t>    slide</a:t>
            </a:r>
            <a:fld id="{CD1E3C00-1CCA-42EC-B01C-177DBAD4B2D1}" type="slidenum">
              <a:rPr kumimoji="0" lang="en-US" sz="1200" b="0" i="0" u="none" strike="noStrike" kern="1200" cap="none" spc="0" normalizeH="0" baseline="0" noProof="0" smtClean="0">
                <a:ln>
                  <a:noFill/>
                </a:ln>
                <a:solidFill>
                  <a:srgbClr val="FF0000"/>
                </a:solidFill>
                <a:effectLst/>
                <a:uLnTx/>
                <a:uFillTx/>
                <a:latin typeface="Arial Narrow" pitchFamily="34" charset="0"/>
                <a:ea typeface="+mn-ea"/>
                <a:cs typeface="+mn-cs"/>
              </a:rPr>
              <a:pPr marL="0" marR="0" lvl="0" indent="0" algn="r" defTabSz="914400" rtl="0" eaLnBrk="0" fontAlgn="base" latinLnBrk="0" hangingPunct="0">
                <a:lnSpc>
                  <a:spcPct val="100000"/>
                </a:lnSpc>
                <a:spcBef>
                  <a:spcPct val="50000"/>
                </a:spcBef>
                <a:spcAft>
                  <a:spcPct val="0"/>
                </a:spcAft>
                <a:buClrTx/>
                <a:buSzTx/>
                <a:buFontTx/>
                <a:buNone/>
                <a:tabLst/>
                <a:defRPr/>
              </a:pPr>
              <a:t>47</a:t>
            </a:fld>
            <a:endParaRPr kumimoji="0" lang="en-US" sz="1200" b="0" i="0" u="none" strike="noStrike" kern="1200" cap="none" spc="0" normalizeH="0" baseline="0" noProof="0">
              <a:ln>
                <a:noFill/>
              </a:ln>
              <a:solidFill>
                <a:srgbClr val="000000"/>
              </a:solidFill>
              <a:effectLst/>
              <a:uLnTx/>
              <a:uFillTx/>
              <a:latin typeface="Arial Narrow" pitchFamily="34" charset="0"/>
              <a:ea typeface="+mn-ea"/>
              <a:cs typeface="+mn-cs"/>
            </a:endParaRPr>
          </a:p>
        </p:txBody>
      </p:sp>
    </p:spTree>
    <p:extLst>
      <p:ext uri="{BB962C8B-B14F-4D97-AF65-F5344CB8AC3E}">
        <p14:creationId xmlns:p14="http://schemas.microsoft.com/office/powerpoint/2010/main" val="113946517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latin typeface="+mn-lt"/>
              </a:rPr>
              <a:t>Example: Directory Entries and File Allocation Table – cont.</a:t>
            </a:r>
          </a:p>
        </p:txBody>
      </p:sp>
      <p:sp>
        <p:nvSpPr>
          <p:cNvPr id="3" name="Content Placeholder 2"/>
          <p:cNvSpPr>
            <a:spLocks noGrp="1"/>
          </p:cNvSpPr>
          <p:nvPr>
            <p:ph idx="1"/>
          </p:nvPr>
        </p:nvSpPr>
        <p:spPr/>
        <p:txBody>
          <a:bodyPr/>
          <a:lstStyle/>
          <a:p>
            <a:r>
              <a:rPr lang="en-US" sz="2800" dirty="0"/>
              <a:t>A FAT 16 file system uses 16 bits to represent each cluster, as follows:</a:t>
            </a:r>
          </a:p>
          <a:p>
            <a:endParaRPr lang="en-US" sz="2800" dirty="0"/>
          </a:p>
          <a:p>
            <a:endParaRPr lang="en-US" sz="2800" dirty="0"/>
          </a:p>
          <a:p>
            <a:endParaRPr lang="en-US" sz="2800" dirty="0"/>
          </a:p>
          <a:p>
            <a:r>
              <a:rPr lang="en-US" sz="2800" dirty="0"/>
              <a:t>For simplicity, we will convert each hexadecimal to decimal for illustration:</a:t>
            </a:r>
          </a:p>
          <a:p>
            <a:endParaRPr lang="en-US" sz="2800" dirty="0"/>
          </a:p>
        </p:txBody>
      </p:sp>
      <p:graphicFrame>
        <p:nvGraphicFramePr>
          <p:cNvPr id="7" name="Table 6"/>
          <p:cNvGraphicFramePr>
            <a:graphicFrameLocks noGrp="1"/>
          </p:cNvGraphicFramePr>
          <p:nvPr>
            <p:extLst/>
          </p:nvPr>
        </p:nvGraphicFramePr>
        <p:xfrm>
          <a:off x="762000" y="4495800"/>
          <a:ext cx="7315200" cy="1112520"/>
        </p:xfrm>
        <a:graphic>
          <a:graphicData uri="http://schemas.openxmlformats.org/drawingml/2006/table">
            <a:tbl>
              <a:tblPr firstRow="1" bandRow="1">
                <a:tableStyleId>{5940675A-B579-460E-94D1-54222C63F5DA}</a:tableStyleId>
              </a:tblPr>
              <a:tblGrid>
                <a:gridCol w="812800">
                  <a:extLst>
                    <a:ext uri="{9D8B030D-6E8A-4147-A177-3AD203B41FA5}">
                      <a16:colId xmlns:a16="http://schemas.microsoft.com/office/drawing/2014/main" val="20000"/>
                    </a:ext>
                  </a:extLst>
                </a:gridCol>
                <a:gridCol w="812800">
                  <a:extLst>
                    <a:ext uri="{9D8B030D-6E8A-4147-A177-3AD203B41FA5}">
                      <a16:colId xmlns:a16="http://schemas.microsoft.com/office/drawing/2014/main" val="20001"/>
                    </a:ext>
                  </a:extLst>
                </a:gridCol>
                <a:gridCol w="812800">
                  <a:extLst>
                    <a:ext uri="{9D8B030D-6E8A-4147-A177-3AD203B41FA5}">
                      <a16:colId xmlns:a16="http://schemas.microsoft.com/office/drawing/2014/main" val="20002"/>
                    </a:ext>
                  </a:extLst>
                </a:gridCol>
                <a:gridCol w="812800">
                  <a:extLst>
                    <a:ext uri="{9D8B030D-6E8A-4147-A177-3AD203B41FA5}">
                      <a16:colId xmlns:a16="http://schemas.microsoft.com/office/drawing/2014/main" val="20003"/>
                    </a:ext>
                  </a:extLst>
                </a:gridCol>
                <a:gridCol w="812800">
                  <a:extLst>
                    <a:ext uri="{9D8B030D-6E8A-4147-A177-3AD203B41FA5}">
                      <a16:colId xmlns:a16="http://schemas.microsoft.com/office/drawing/2014/main" val="20004"/>
                    </a:ext>
                  </a:extLst>
                </a:gridCol>
                <a:gridCol w="812800">
                  <a:extLst>
                    <a:ext uri="{9D8B030D-6E8A-4147-A177-3AD203B41FA5}">
                      <a16:colId xmlns:a16="http://schemas.microsoft.com/office/drawing/2014/main" val="20005"/>
                    </a:ext>
                  </a:extLst>
                </a:gridCol>
                <a:gridCol w="812800">
                  <a:extLst>
                    <a:ext uri="{9D8B030D-6E8A-4147-A177-3AD203B41FA5}">
                      <a16:colId xmlns:a16="http://schemas.microsoft.com/office/drawing/2014/main" val="20006"/>
                    </a:ext>
                  </a:extLst>
                </a:gridCol>
                <a:gridCol w="812800">
                  <a:extLst>
                    <a:ext uri="{9D8B030D-6E8A-4147-A177-3AD203B41FA5}">
                      <a16:colId xmlns:a16="http://schemas.microsoft.com/office/drawing/2014/main" val="20007"/>
                    </a:ext>
                  </a:extLst>
                </a:gridCol>
                <a:gridCol w="812800">
                  <a:extLst>
                    <a:ext uri="{9D8B030D-6E8A-4147-A177-3AD203B41FA5}">
                      <a16:colId xmlns:a16="http://schemas.microsoft.com/office/drawing/2014/main" val="20008"/>
                    </a:ext>
                  </a:extLst>
                </a:gridCol>
              </a:tblGrid>
              <a:tr h="370840">
                <a:tc>
                  <a:txBody>
                    <a:bodyPr/>
                    <a:lstStyle/>
                    <a:p>
                      <a:pPr algn="ctr"/>
                      <a:r>
                        <a:rPr lang="en-US" b="0" dirty="0"/>
                        <a:t>65528</a:t>
                      </a:r>
                    </a:p>
                  </a:txBody>
                  <a:tcPr>
                    <a:noFill/>
                  </a:tcPr>
                </a:tc>
                <a:tc>
                  <a:txBody>
                    <a:bodyPr/>
                    <a:lstStyle/>
                    <a:p>
                      <a:pPr algn="ctr"/>
                      <a:r>
                        <a:rPr lang="en-US" b="0" dirty="0"/>
                        <a:t>65535</a:t>
                      </a:r>
                    </a:p>
                  </a:txBody>
                  <a:tcPr>
                    <a:noFill/>
                  </a:tcPr>
                </a:tc>
                <a:tc>
                  <a:txBody>
                    <a:bodyPr/>
                    <a:lstStyle/>
                    <a:p>
                      <a:pPr algn="ctr"/>
                      <a:r>
                        <a:rPr lang="en-US" b="0" dirty="0"/>
                        <a:t>42</a:t>
                      </a:r>
                    </a:p>
                  </a:txBody>
                  <a:tcPr>
                    <a:noFill/>
                  </a:tcPr>
                </a:tc>
                <a:tc>
                  <a:txBody>
                    <a:bodyPr/>
                    <a:lstStyle/>
                    <a:p>
                      <a:pPr algn="ctr"/>
                      <a:r>
                        <a:rPr lang="en-US" b="0" dirty="0"/>
                        <a:t>65535</a:t>
                      </a:r>
                    </a:p>
                  </a:txBody>
                  <a:tcPr>
                    <a:noFill/>
                  </a:tcPr>
                </a:tc>
                <a:tc>
                  <a:txBody>
                    <a:bodyPr/>
                    <a:lstStyle/>
                    <a:p>
                      <a:pPr algn="ctr"/>
                      <a:r>
                        <a:rPr lang="en-US" b="0" dirty="0"/>
                        <a:t>65535</a:t>
                      </a:r>
                    </a:p>
                  </a:txBody>
                  <a:tcPr>
                    <a:noFill/>
                  </a:tcPr>
                </a:tc>
                <a:tc>
                  <a:txBody>
                    <a:bodyPr/>
                    <a:lstStyle/>
                    <a:p>
                      <a:pPr algn="ctr"/>
                      <a:r>
                        <a:rPr lang="en-US" b="0"/>
                        <a:t>65535</a:t>
                      </a:r>
                      <a:endParaRPr lang="en-US" b="0" dirty="0"/>
                    </a:p>
                  </a:txBody>
                  <a:tcPr>
                    <a:noFill/>
                  </a:tcPr>
                </a:tc>
                <a:tc>
                  <a:txBody>
                    <a:bodyPr/>
                    <a:lstStyle/>
                    <a:p>
                      <a:pPr algn="ctr"/>
                      <a:r>
                        <a:rPr lang="en-US" b="0" dirty="0"/>
                        <a:t>65535</a:t>
                      </a:r>
                    </a:p>
                  </a:txBody>
                  <a:tcPr>
                    <a:noFill/>
                  </a:tcPr>
                </a:tc>
                <a:tc>
                  <a:txBody>
                    <a:bodyPr/>
                    <a:lstStyle/>
                    <a:p>
                      <a:pPr algn="ctr"/>
                      <a:r>
                        <a:rPr lang="en-US" b="0" dirty="0"/>
                        <a:t>65535</a:t>
                      </a:r>
                    </a:p>
                  </a:txBody>
                  <a:tcPr>
                    <a:noFill/>
                  </a:tcPr>
                </a:tc>
                <a:tc>
                  <a:txBody>
                    <a:bodyPr/>
                    <a:lstStyle/>
                    <a:p>
                      <a:pPr algn="ctr"/>
                      <a:r>
                        <a:rPr lang="en-US" b="0" dirty="0"/>
                        <a:t>…</a:t>
                      </a:r>
                    </a:p>
                  </a:txBody>
                  <a:tcPr>
                    <a:noFill/>
                  </a:tcPr>
                </a:tc>
                <a:extLst>
                  <a:ext uri="{0D108BD9-81ED-4DB2-BD59-A6C34878D82A}">
                    <a16:rowId xmlns:a16="http://schemas.microsoft.com/office/drawing/2014/main" val="10000"/>
                  </a:ext>
                </a:extLst>
              </a:tr>
              <a:tr h="370840">
                <a:tc>
                  <a:txBody>
                    <a:bodyPr/>
                    <a:lstStyle/>
                    <a:p>
                      <a:pPr algn="ctr"/>
                      <a:r>
                        <a:rPr lang="en-US" b="0" dirty="0">
                          <a:solidFill>
                            <a:schemeClr val="tx1"/>
                          </a:solidFill>
                        </a:rPr>
                        <a:t>19</a:t>
                      </a:r>
                    </a:p>
                  </a:txBody>
                  <a:tcPr/>
                </a:tc>
                <a:tc>
                  <a:txBody>
                    <a:bodyPr/>
                    <a:lstStyle/>
                    <a:p>
                      <a:pPr algn="ctr"/>
                      <a:r>
                        <a:rPr lang="en-US" dirty="0"/>
                        <a:t>20</a:t>
                      </a:r>
                    </a:p>
                  </a:txBody>
                  <a:tcPr/>
                </a:tc>
                <a:tc>
                  <a:txBody>
                    <a:bodyPr/>
                    <a:lstStyle/>
                    <a:p>
                      <a:pPr algn="ctr"/>
                      <a:r>
                        <a:rPr lang="en-US" dirty="0"/>
                        <a:t>21</a:t>
                      </a:r>
                    </a:p>
                  </a:txBody>
                  <a:tcPr/>
                </a:tc>
                <a:tc>
                  <a:txBody>
                    <a:bodyPr/>
                    <a:lstStyle/>
                    <a:p>
                      <a:pPr algn="ctr"/>
                      <a:r>
                        <a:rPr lang="en-US" dirty="0"/>
                        <a:t>22</a:t>
                      </a:r>
                    </a:p>
                  </a:txBody>
                  <a:tcPr/>
                </a:tc>
                <a:tc>
                  <a:txBody>
                    <a:bodyPr/>
                    <a:lstStyle/>
                    <a:p>
                      <a:pPr algn="ctr"/>
                      <a:r>
                        <a:rPr lang="en-US" dirty="0"/>
                        <a:t>23</a:t>
                      </a:r>
                    </a:p>
                  </a:txBody>
                  <a:tcPr/>
                </a:tc>
                <a:tc>
                  <a:txBody>
                    <a:bodyPr/>
                    <a:lstStyle/>
                    <a:p>
                      <a:pPr algn="ctr"/>
                      <a:r>
                        <a:rPr lang="en-US" dirty="0"/>
                        <a:t>24</a:t>
                      </a:r>
                    </a:p>
                  </a:txBody>
                  <a:tcPr/>
                </a:tc>
                <a:tc>
                  <a:txBody>
                    <a:bodyPr/>
                    <a:lstStyle/>
                    <a:p>
                      <a:pPr algn="ctr"/>
                      <a:r>
                        <a:rPr lang="en-US" dirty="0"/>
                        <a:t>25</a:t>
                      </a:r>
                    </a:p>
                  </a:txBody>
                  <a:tcPr/>
                </a:tc>
                <a:tc>
                  <a:txBody>
                    <a:bodyPr/>
                    <a:lstStyle/>
                    <a:p>
                      <a:pPr algn="ctr"/>
                      <a:r>
                        <a:rPr lang="en-US" dirty="0"/>
                        <a:t>26</a:t>
                      </a:r>
                    </a:p>
                  </a:txBody>
                  <a:tcPr/>
                </a:tc>
                <a:tc>
                  <a:txBody>
                    <a:bodyPr/>
                    <a:lstStyle/>
                    <a:p>
                      <a:pPr algn="ctr"/>
                      <a:r>
                        <a:rPr lang="en-US" b="0" dirty="0">
                          <a:solidFill>
                            <a:schemeClr val="tx1"/>
                          </a:solidFill>
                        </a:rPr>
                        <a:t>…</a:t>
                      </a:r>
                    </a:p>
                  </a:txBody>
                  <a:tcPr/>
                </a:tc>
                <a:extLst>
                  <a:ext uri="{0D108BD9-81ED-4DB2-BD59-A6C34878D82A}">
                    <a16:rowId xmlns:a16="http://schemas.microsoft.com/office/drawing/2014/main" val="10001"/>
                  </a:ext>
                </a:extLst>
              </a:tr>
              <a:tr h="370840">
                <a:tc>
                  <a:txBody>
                    <a:bodyPr/>
                    <a:lstStyle/>
                    <a:p>
                      <a:pPr algn="ctr"/>
                      <a:r>
                        <a:rPr lang="en-US" b="0" dirty="0">
                          <a:solidFill>
                            <a:schemeClr val="tx1"/>
                          </a:solidFill>
                        </a:rPr>
                        <a:t>0</a:t>
                      </a:r>
                    </a:p>
                  </a:txBody>
                  <a:tcPr/>
                </a:tc>
                <a:tc>
                  <a:txBody>
                    <a:bodyPr/>
                    <a:lstStyle/>
                    <a:p>
                      <a:pPr algn="ctr"/>
                      <a:r>
                        <a:rPr lang="en-US" b="0" dirty="0">
                          <a:solidFill>
                            <a:schemeClr val="tx1"/>
                          </a:solidFill>
                        </a:rPr>
                        <a:t>0</a:t>
                      </a:r>
                    </a:p>
                  </a:txBody>
                  <a:tcPr/>
                </a:tc>
                <a:tc>
                  <a:txBody>
                    <a:bodyPr/>
                    <a:lstStyle/>
                    <a:p>
                      <a:pPr algn="ctr"/>
                      <a:r>
                        <a:rPr lang="en-US" b="0" dirty="0">
                          <a:solidFill>
                            <a:schemeClr val="tx1"/>
                          </a:solidFill>
                        </a:rPr>
                        <a:t>0</a:t>
                      </a:r>
                    </a:p>
                  </a:txBody>
                  <a:tcPr/>
                </a:tc>
                <a:tc>
                  <a:txBody>
                    <a:bodyPr/>
                    <a:lstStyle/>
                    <a:p>
                      <a:pPr algn="ctr"/>
                      <a:r>
                        <a:rPr lang="en-US" b="0" dirty="0">
                          <a:solidFill>
                            <a:schemeClr val="tx1"/>
                          </a:solidFill>
                        </a:rPr>
                        <a:t>0</a:t>
                      </a:r>
                    </a:p>
                  </a:txBody>
                  <a:tcPr/>
                </a:tc>
                <a:tc>
                  <a:txBody>
                    <a:bodyPr/>
                    <a:lstStyle/>
                    <a:p>
                      <a:pPr algn="ctr"/>
                      <a:r>
                        <a:rPr lang="en-US" b="0" dirty="0">
                          <a:solidFill>
                            <a:schemeClr val="tx1"/>
                          </a:solidFill>
                        </a:rPr>
                        <a:t>0</a:t>
                      </a:r>
                    </a:p>
                  </a:txBody>
                  <a:tcPr/>
                </a:tc>
                <a:tc>
                  <a:txBody>
                    <a:bodyPr/>
                    <a:lstStyle/>
                    <a:p>
                      <a:pPr algn="ctr"/>
                      <a:r>
                        <a:rPr lang="en-US" b="0" dirty="0">
                          <a:solidFill>
                            <a:schemeClr val="tx1"/>
                          </a:solidFill>
                        </a:rPr>
                        <a:t>65535</a:t>
                      </a:r>
                    </a:p>
                  </a:txBody>
                  <a:tcPr/>
                </a:tc>
                <a:tc>
                  <a:txBody>
                    <a:bodyPr/>
                    <a:lstStyle/>
                    <a:p>
                      <a:pPr algn="ctr"/>
                      <a:r>
                        <a:rPr lang="en-US" b="0" dirty="0">
                          <a:solidFill>
                            <a:schemeClr val="tx1"/>
                          </a:solidFill>
                        </a:rPr>
                        <a:t>43</a:t>
                      </a:r>
                    </a:p>
                  </a:txBody>
                  <a:tcPr/>
                </a:tc>
                <a:tc>
                  <a:txBody>
                    <a:bodyPr/>
                    <a:lstStyle/>
                    <a:p>
                      <a:pPr algn="ctr"/>
                      <a:r>
                        <a:rPr lang="en-US" b="0" dirty="0">
                          <a:solidFill>
                            <a:schemeClr val="tx1"/>
                          </a:solidFill>
                        </a:rPr>
                        <a:t>65528</a:t>
                      </a:r>
                    </a:p>
                  </a:txBody>
                  <a:tcPr/>
                </a:tc>
                <a:tc>
                  <a:txBody>
                    <a:bodyPr/>
                    <a:lstStyle/>
                    <a:p>
                      <a:pPr algn="ctr"/>
                      <a:r>
                        <a:rPr lang="en-US" b="0" dirty="0">
                          <a:solidFill>
                            <a:schemeClr val="tx1"/>
                          </a:solidFill>
                        </a:rPr>
                        <a:t>…</a:t>
                      </a:r>
                    </a:p>
                  </a:txBody>
                  <a:tcPr/>
                </a:tc>
                <a:extLst>
                  <a:ext uri="{0D108BD9-81ED-4DB2-BD59-A6C34878D82A}">
                    <a16:rowId xmlns:a16="http://schemas.microsoft.com/office/drawing/2014/main" val="10002"/>
                  </a:ext>
                </a:extLst>
              </a:tr>
            </a:tbl>
          </a:graphicData>
        </a:graphic>
      </p:graphicFrame>
      <p:graphicFrame>
        <p:nvGraphicFramePr>
          <p:cNvPr id="8" name="Table 7"/>
          <p:cNvGraphicFramePr>
            <a:graphicFrameLocks noGrp="1"/>
          </p:cNvGraphicFramePr>
          <p:nvPr>
            <p:extLst/>
          </p:nvPr>
        </p:nvGraphicFramePr>
        <p:xfrm>
          <a:off x="762000" y="1981200"/>
          <a:ext cx="7315200" cy="1112520"/>
        </p:xfrm>
        <a:graphic>
          <a:graphicData uri="http://schemas.openxmlformats.org/drawingml/2006/table">
            <a:tbl>
              <a:tblPr firstRow="1" bandRow="1">
                <a:tableStyleId>{5940675A-B579-460E-94D1-54222C63F5DA}</a:tableStyleId>
              </a:tblPr>
              <a:tblGrid>
                <a:gridCol w="812800">
                  <a:extLst>
                    <a:ext uri="{9D8B030D-6E8A-4147-A177-3AD203B41FA5}">
                      <a16:colId xmlns:a16="http://schemas.microsoft.com/office/drawing/2014/main" val="20000"/>
                    </a:ext>
                  </a:extLst>
                </a:gridCol>
                <a:gridCol w="812800">
                  <a:extLst>
                    <a:ext uri="{9D8B030D-6E8A-4147-A177-3AD203B41FA5}">
                      <a16:colId xmlns:a16="http://schemas.microsoft.com/office/drawing/2014/main" val="20001"/>
                    </a:ext>
                  </a:extLst>
                </a:gridCol>
                <a:gridCol w="812800">
                  <a:extLst>
                    <a:ext uri="{9D8B030D-6E8A-4147-A177-3AD203B41FA5}">
                      <a16:colId xmlns:a16="http://schemas.microsoft.com/office/drawing/2014/main" val="20002"/>
                    </a:ext>
                  </a:extLst>
                </a:gridCol>
                <a:gridCol w="812800">
                  <a:extLst>
                    <a:ext uri="{9D8B030D-6E8A-4147-A177-3AD203B41FA5}">
                      <a16:colId xmlns:a16="http://schemas.microsoft.com/office/drawing/2014/main" val="20003"/>
                    </a:ext>
                  </a:extLst>
                </a:gridCol>
                <a:gridCol w="812800">
                  <a:extLst>
                    <a:ext uri="{9D8B030D-6E8A-4147-A177-3AD203B41FA5}">
                      <a16:colId xmlns:a16="http://schemas.microsoft.com/office/drawing/2014/main" val="20004"/>
                    </a:ext>
                  </a:extLst>
                </a:gridCol>
                <a:gridCol w="812800">
                  <a:extLst>
                    <a:ext uri="{9D8B030D-6E8A-4147-A177-3AD203B41FA5}">
                      <a16:colId xmlns:a16="http://schemas.microsoft.com/office/drawing/2014/main" val="20005"/>
                    </a:ext>
                  </a:extLst>
                </a:gridCol>
                <a:gridCol w="812800">
                  <a:extLst>
                    <a:ext uri="{9D8B030D-6E8A-4147-A177-3AD203B41FA5}">
                      <a16:colId xmlns:a16="http://schemas.microsoft.com/office/drawing/2014/main" val="20006"/>
                    </a:ext>
                  </a:extLst>
                </a:gridCol>
                <a:gridCol w="812800">
                  <a:extLst>
                    <a:ext uri="{9D8B030D-6E8A-4147-A177-3AD203B41FA5}">
                      <a16:colId xmlns:a16="http://schemas.microsoft.com/office/drawing/2014/main" val="20007"/>
                    </a:ext>
                  </a:extLst>
                </a:gridCol>
                <a:gridCol w="812800">
                  <a:extLst>
                    <a:ext uri="{9D8B030D-6E8A-4147-A177-3AD203B41FA5}">
                      <a16:colId xmlns:a16="http://schemas.microsoft.com/office/drawing/2014/main" val="20008"/>
                    </a:ext>
                  </a:extLst>
                </a:gridCol>
              </a:tblGrid>
              <a:tr h="370840">
                <a:tc>
                  <a:txBody>
                    <a:bodyPr/>
                    <a:lstStyle/>
                    <a:p>
                      <a:pPr algn="ctr"/>
                      <a:r>
                        <a:rPr lang="en-US" b="0" dirty="0"/>
                        <a:t>FFF8</a:t>
                      </a:r>
                    </a:p>
                  </a:txBody>
                  <a:tcPr>
                    <a:noFill/>
                  </a:tcPr>
                </a:tc>
                <a:tc>
                  <a:txBody>
                    <a:bodyPr/>
                    <a:lstStyle/>
                    <a:p>
                      <a:pPr algn="ctr"/>
                      <a:r>
                        <a:rPr lang="en-US" b="0" dirty="0"/>
                        <a:t>FFFF</a:t>
                      </a:r>
                    </a:p>
                  </a:txBody>
                  <a:tcPr>
                    <a:noFill/>
                  </a:tcPr>
                </a:tc>
                <a:tc>
                  <a:txBody>
                    <a:bodyPr/>
                    <a:lstStyle/>
                    <a:p>
                      <a:pPr algn="ctr"/>
                      <a:r>
                        <a:rPr lang="en-US" b="0" dirty="0"/>
                        <a:t>002A</a:t>
                      </a:r>
                    </a:p>
                  </a:txBody>
                  <a:tcPr>
                    <a:noFill/>
                  </a:tcPr>
                </a:tc>
                <a:tc>
                  <a:txBody>
                    <a:bodyPr/>
                    <a:lstStyle/>
                    <a:p>
                      <a:pPr algn="ctr"/>
                      <a:r>
                        <a:rPr lang="en-US" b="0" dirty="0"/>
                        <a:t>FFFF</a:t>
                      </a:r>
                    </a:p>
                  </a:txBody>
                  <a:tcPr>
                    <a:noFill/>
                  </a:tcPr>
                </a:tc>
                <a:tc>
                  <a:txBody>
                    <a:bodyPr/>
                    <a:lstStyle/>
                    <a:p>
                      <a:pPr algn="ctr"/>
                      <a:r>
                        <a:rPr lang="en-US" b="0" dirty="0"/>
                        <a:t>FFFF</a:t>
                      </a:r>
                    </a:p>
                  </a:txBody>
                  <a:tcPr>
                    <a:noFill/>
                  </a:tcPr>
                </a:tc>
                <a:tc>
                  <a:txBody>
                    <a:bodyPr/>
                    <a:lstStyle/>
                    <a:p>
                      <a:pPr algn="ctr"/>
                      <a:r>
                        <a:rPr lang="en-US" b="0" dirty="0"/>
                        <a:t>FFFF</a:t>
                      </a:r>
                    </a:p>
                  </a:txBody>
                  <a:tcPr>
                    <a:noFill/>
                  </a:tcPr>
                </a:tc>
                <a:tc>
                  <a:txBody>
                    <a:bodyPr/>
                    <a:lstStyle/>
                    <a:p>
                      <a:pPr algn="ctr"/>
                      <a:r>
                        <a:rPr lang="en-US" b="0" dirty="0"/>
                        <a:t>FFFF</a:t>
                      </a:r>
                    </a:p>
                  </a:txBody>
                  <a:tcPr>
                    <a:noFill/>
                  </a:tcPr>
                </a:tc>
                <a:tc>
                  <a:txBody>
                    <a:bodyPr/>
                    <a:lstStyle/>
                    <a:p>
                      <a:pPr algn="ctr"/>
                      <a:r>
                        <a:rPr lang="en-US" b="0" dirty="0"/>
                        <a:t>FFFF</a:t>
                      </a:r>
                    </a:p>
                  </a:txBody>
                  <a:tcPr>
                    <a:noFill/>
                  </a:tcPr>
                </a:tc>
                <a:tc>
                  <a:txBody>
                    <a:bodyPr/>
                    <a:lstStyle/>
                    <a:p>
                      <a:pPr algn="ctr"/>
                      <a:r>
                        <a:rPr lang="en-US" b="0" dirty="0"/>
                        <a:t>…</a:t>
                      </a:r>
                    </a:p>
                  </a:txBody>
                  <a:tcPr>
                    <a:noFill/>
                  </a:tcPr>
                </a:tc>
                <a:extLst>
                  <a:ext uri="{0D108BD9-81ED-4DB2-BD59-A6C34878D82A}">
                    <a16:rowId xmlns:a16="http://schemas.microsoft.com/office/drawing/2014/main" val="10000"/>
                  </a:ext>
                </a:extLst>
              </a:tr>
              <a:tr h="370840">
                <a:tc>
                  <a:txBody>
                    <a:bodyPr/>
                    <a:lstStyle/>
                    <a:p>
                      <a:pPr algn="ctr"/>
                      <a:r>
                        <a:rPr lang="en-US" b="0" dirty="0">
                          <a:solidFill>
                            <a:schemeClr val="tx1"/>
                          </a:solidFill>
                        </a:rPr>
                        <a:t>0013</a:t>
                      </a:r>
                    </a:p>
                  </a:txBody>
                  <a:tcPr/>
                </a:tc>
                <a:tc>
                  <a:txBody>
                    <a:bodyPr/>
                    <a:lstStyle/>
                    <a:p>
                      <a:pPr algn="ctr"/>
                      <a:r>
                        <a:rPr lang="en-US" b="0" dirty="0">
                          <a:solidFill>
                            <a:schemeClr val="tx1"/>
                          </a:solidFill>
                        </a:rPr>
                        <a:t>0014</a:t>
                      </a:r>
                    </a:p>
                  </a:txBody>
                  <a:tcPr/>
                </a:tc>
                <a:tc>
                  <a:txBody>
                    <a:bodyPr/>
                    <a:lstStyle/>
                    <a:p>
                      <a:pPr algn="ctr"/>
                      <a:r>
                        <a:rPr lang="en-US" b="0" dirty="0">
                          <a:solidFill>
                            <a:schemeClr val="tx1"/>
                          </a:solidFill>
                        </a:rPr>
                        <a:t>0015</a:t>
                      </a:r>
                    </a:p>
                  </a:txBody>
                  <a:tcPr/>
                </a:tc>
                <a:tc>
                  <a:txBody>
                    <a:bodyPr/>
                    <a:lstStyle/>
                    <a:p>
                      <a:pPr algn="ctr"/>
                      <a:r>
                        <a:rPr lang="en-US" b="0" dirty="0">
                          <a:solidFill>
                            <a:schemeClr val="tx1"/>
                          </a:solidFill>
                        </a:rPr>
                        <a:t>0016</a:t>
                      </a:r>
                    </a:p>
                  </a:txBody>
                  <a:tcPr/>
                </a:tc>
                <a:tc>
                  <a:txBody>
                    <a:bodyPr/>
                    <a:lstStyle/>
                    <a:p>
                      <a:pPr algn="ctr"/>
                      <a:r>
                        <a:rPr lang="en-US" b="0" dirty="0">
                          <a:solidFill>
                            <a:schemeClr val="tx1"/>
                          </a:solidFill>
                        </a:rPr>
                        <a:t>0017</a:t>
                      </a:r>
                    </a:p>
                  </a:txBody>
                  <a:tcPr/>
                </a:tc>
                <a:tc>
                  <a:txBody>
                    <a:bodyPr/>
                    <a:lstStyle/>
                    <a:p>
                      <a:pPr algn="ctr"/>
                      <a:r>
                        <a:rPr lang="en-US" b="0" dirty="0">
                          <a:solidFill>
                            <a:schemeClr val="tx1"/>
                          </a:solidFill>
                        </a:rPr>
                        <a:t>0018</a:t>
                      </a:r>
                    </a:p>
                  </a:txBody>
                  <a:tcPr/>
                </a:tc>
                <a:tc>
                  <a:txBody>
                    <a:bodyPr/>
                    <a:lstStyle/>
                    <a:p>
                      <a:pPr algn="ctr"/>
                      <a:r>
                        <a:rPr lang="en-US" b="0" dirty="0">
                          <a:solidFill>
                            <a:schemeClr val="tx1"/>
                          </a:solidFill>
                        </a:rPr>
                        <a:t>0019</a:t>
                      </a:r>
                    </a:p>
                  </a:txBody>
                  <a:tcPr/>
                </a:tc>
                <a:tc>
                  <a:txBody>
                    <a:bodyPr/>
                    <a:lstStyle/>
                    <a:p>
                      <a:pPr algn="ctr"/>
                      <a:r>
                        <a:rPr lang="en-US" b="0" dirty="0">
                          <a:solidFill>
                            <a:schemeClr val="tx1"/>
                          </a:solidFill>
                        </a:rPr>
                        <a:t>001A</a:t>
                      </a:r>
                    </a:p>
                  </a:txBody>
                  <a:tcPr/>
                </a:tc>
                <a:tc>
                  <a:txBody>
                    <a:bodyPr/>
                    <a:lstStyle/>
                    <a:p>
                      <a:pPr algn="ctr"/>
                      <a:r>
                        <a:rPr lang="en-US" b="0" dirty="0">
                          <a:solidFill>
                            <a:schemeClr val="tx1"/>
                          </a:solidFill>
                        </a:rPr>
                        <a:t>…</a:t>
                      </a:r>
                    </a:p>
                  </a:txBody>
                  <a:tcPr/>
                </a:tc>
                <a:extLst>
                  <a:ext uri="{0D108BD9-81ED-4DB2-BD59-A6C34878D82A}">
                    <a16:rowId xmlns:a16="http://schemas.microsoft.com/office/drawing/2014/main" val="10001"/>
                  </a:ext>
                </a:extLst>
              </a:tr>
              <a:tr h="370840">
                <a:tc>
                  <a:txBody>
                    <a:bodyPr/>
                    <a:lstStyle/>
                    <a:p>
                      <a:pPr algn="ctr"/>
                      <a:r>
                        <a:rPr lang="en-US" b="0" dirty="0">
                          <a:solidFill>
                            <a:schemeClr val="tx1"/>
                          </a:solidFill>
                        </a:rPr>
                        <a:t>0000</a:t>
                      </a:r>
                    </a:p>
                  </a:txBody>
                  <a:tcPr/>
                </a:tc>
                <a:tc>
                  <a:txBody>
                    <a:bodyPr/>
                    <a:lstStyle/>
                    <a:p>
                      <a:pPr algn="ctr"/>
                      <a:r>
                        <a:rPr lang="en-US" b="0" dirty="0">
                          <a:solidFill>
                            <a:schemeClr val="tx1"/>
                          </a:solidFill>
                        </a:rPr>
                        <a:t>0000</a:t>
                      </a:r>
                    </a:p>
                  </a:txBody>
                  <a:tcPr/>
                </a:tc>
                <a:tc>
                  <a:txBody>
                    <a:bodyPr/>
                    <a:lstStyle/>
                    <a:p>
                      <a:pPr algn="ctr"/>
                      <a:r>
                        <a:rPr lang="en-US" b="0" dirty="0">
                          <a:solidFill>
                            <a:schemeClr val="tx1"/>
                          </a:solidFill>
                        </a:rPr>
                        <a:t>0000</a:t>
                      </a:r>
                    </a:p>
                  </a:txBody>
                  <a:tcPr/>
                </a:tc>
                <a:tc>
                  <a:txBody>
                    <a:bodyPr/>
                    <a:lstStyle/>
                    <a:p>
                      <a:pPr algn="ctr"/>
                      <a:r>
                        <a:rPr lang="en-US" b="0" dirty="0">
                          <a:solidFill>
                            <a:schemeClr val="tx1"/>
                          </a:solidFill>
                        </a:rPr>
                        <a:t>0000</a:t>
                      </a:r>
                    </a:p>
                  </a:txBody>
                  <a:tcPr/>
                </a:tc>
                <a:tc>
                  <a:txBody>
                    <a:bodyPr/>
                    <a:lstStyle/>
                    <a:p>
                      <a:pPr algn="ctr"/>
                      <a:r>
                        <a:rPr lang="en-US" b="0" dirty="0">
                          <a:solidFill>
                            <a:schemeClr val="tx1"/>
                          </a:solidFill>
                        </a:rPr>
                        <a:t>0000</a:t>
                      </a:r>
                    </a:p>
                  </a:txBody>
                  <a:tcPr/>
                </a:tc>
                <a:tc>
                  <a:txBody>
                    <a:bodyPr/>
                    <a:lstStyle/>
                    <a:p>
                      <a:pPr algn="ctr"/>
                      <a:r>
                        <a:rPr lang="en-US" b="0" dirty="0">
                          <a:solidFill>
                            <a:schemeClr val="tx1"/>
                          </a:solidFill>
                        </a:rPr>
                        <a:t>FFFF</a:t>
                      </a:r>
                    </a:p>
                  </a:txBody>
                  <a:tcPr/>
                </a:tc>
                <a:tc>
                  <a:txBody>
                    <a:bodyPr/>
                    <a:lstStyle/>
                    <a:p>
                      <a:pPr algn="ctr"/>
                      <a:r>
                        <a:rPr lang="en-US" b="0" dirty="0">
                          <a:solidFill>
                            <a:schemeClr val="tx1"/>
                          </a:solidFill>
                        </a:rPr>
                        <a:t>002B</a:t>
                      </a:r>
                    </a:p>
                  </a:txBody>
                  <a:tcPr/>
                </a:tc>
                <a:tc>
                  <a:txBody>
                    <a:bodyPr/>
                    <a:lstStyle/>
                    <a:p>
                      <a:pPr algn="ctr"/>
                      <a:r>
                        <a:rPr lang="en-US" b="0" dirty="0">
                          <a:solidFill>
                            <a:schemeClr val="tx1"/>
                          </a:solidFill>
                        </a:rPr>
                        <a:t>FFF8</a:t>
                      </a:r>
                    </a:p>
                  </a:txBody>
                  <a:tcPr/>
                </a:tc>
                <a:tc>
                  <a:txBody>
                    <a:bodyPr/>
                    <a:lstStyle/>
                    <a:p>
                      <a:pPr algn="ctr"/>
                      <a:r>
                        <a:rPr lang="en-US" b="0" dirty="0">
                          <a:solidFill>
                            <a:schemeClr val="tx1"/>
                          </a:solidFill>
                        </a:rPr>
                        <a:t>…</a:t>
                      </a:r>
                    </a:p>
                  </a:txBody>
                  <a:tcPr/>
                </a:tc>
                <a:extLst>
                  <a:ext uri="{0D108BD9-81ED-4DB2-BD59-A6C34878D82A}">
                    <a16:rowId xmlns:a16="http://schemas.microsoft.com/office/drawing/2014/main" val="10002"/>
                  </a:ext>
                </a:extLst>
              </a:tr>
            </a:tbl>
          </a:graphicData>
        </a:graphic>
      </p:graphicFrame>
      <p:sp>
        <p:nvSpPr>
          <p:cNvPr id="5" name="Slide Number Placeholder 4"/>
          <p:cNvSpPr>
            <a:spLocks noGrp="1"/>
          </p:cNvSpPr>
          <p:nvPr>
            <p:ph type="sldNum" sz="quarter" idx="10"/>
          </p:nvPr>
        </p:nvSpPr>
        <p:spPr/>
        <p:txBody>
          <a:bodyPr/>
          <a:lstStyle/>
          <a:p>
            <a:pPr marL="0" marR="0" lvl="0" indent="0" algn="r" defTabSz="914400" rtl="0" eaLnBrk="0" fontAlgn="base" latinLnBrk="0" hangingPunct="0">
              <a:lnSpc>
                <a:spcPct val="100000"/>
              </a:lnSpc>
              <a:spcBef>
                <a:spcPct val="50000"/>
              </a:spcBef>
              <a:spcAft>
                <a:spcPct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Arial Narrow" pitchFamily="34" charset="0"/>
                <a:ea typeface="+mn-ea"/>
                <a:cs typeface="+mn-cs"/>
              </a:rPr>
              <a:t>    slide</a:t>
            </a:r>
            <a:fld id="{CD1E3C00-1CCA-42EC-B01C-177DBAD4B2D1}" type="slidenum">
              <a:rPr kumimoji="0" lang="en-US" sz="1200" b="0" i="0" u="none" strike="noStrike" kern="1200" cap="none" spc="0" normalizeH="0" baseline="0" noProof="0" smtClean="0">
                <a:ln>
                  <a:noFill/>
                </a:ln>
                <a:solidFill>
                  <a:srgbClr val="FF0000"/>
                </a:solidFill>
                <a:effectLst/>
                <a:uLnTx/>
                <a:uFillTx/>
                <a:latin typeface="Arial Narrow" pitchFamily="34" charset="0"/>
                <a:ea typeface="+mn-ea"/>
                <a:cs typeface="+mn-cs"/>
              </a:rPr>
              <a:pPr marL="0" marR="0" lvl="0" indent="0" algn="r" defTabSz="914400" rtl="0" eaLnBrk="0" fontAlgn="base" latinLnBrk="0" hangingPunct="0">
                <a:lnSpc>
                  <a:spcPct val="100000"/>
                </a:lnSpc>
                <a:spcBef>
                  <a:spcPct val="50000"/>
                </a:spcBef>
                <a:spcAft>
                  <a:spcPct val="0"/>
                </a:spcAft>
                <a:buClrTx/>
                <a:buSzTx/>
                <a:buFontTx/>
                <a:buNone/>
                <a:tabLst/>
                <a:defRPr/>
              </a:pPr>
              <a:t>48</a:t>
            </a:fld>
            <a:endParaRPr kumimoji="0" lang="en-US" sz="1200" b="0" i="0" u="none" strike="noStrike" kern="1200" cap="none" spc="0" normalizeH="0" baseline="0" noProof="0">
              <a:ln>
                <a:noFill/>
              </a:ln>
              <a:solidFill>
                <a:srgbClr val="000000"/>
              </a:solidFill>
              <a:effectLst/>
              <a:uLnTx/>
              <a:uFillTx/>
              <a:latin typeface="Arial Narrow" pitchFamily="34" charset="0"/>
              <a:ea typeface="+mn-ea"/>
              <a:cs typeface="+mn-cs"/>
            </a:endParaRPr>
          </a:p>
        </p:txBody>
      </p:sp>
    </p:spTree>
    <p:extLst>
      <p:ext uri="{BB962C8B-B14F-4D97-AF65-F5344CB8AC3E}">
        <p14:creationId xmlns:p14="http://schemas.microsoft.com/office/powerpoint/2010/main" val="170472781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latin typeface="+mn-lt"/>
              </a:rPr>
              <a:t>Example: Directory Entries and File Allocation Table – cont.</a:t>
            </a:r>
          </a:p>
        </p:txBody>
      </p:sp>
      <p:sp>
        <p:nvSpPr>
          <p:cNvPr id="3" name="Content Placeholder 2"/>
          <p:cNvSpPr>
            <a:spLocks noGrp="1"/>
          </p:cNvSpPr>
          <p:nvPr>
            <p:ph idx="1"/>
          </p:nvPr>
        </p:nvSpPr>
        <p:spPr>
          <a:xfrm>
            <a:off x="381000" y="2881529"/>
            <a:ext cx="8153400" cy="3366871"/>
          </a:xfrm>
        </p:spPr>
        <p:txBody>
          <a:bodyPr/>
          <a:lstStyle/>
          <a:p>
            <a:r>
              <a:rPr lang="en-US" sz="2400" dirty="0"/>
              <a:t>Cluster 0 and 1 are reserved.</a:t>
            </a:r>
          </a:p>
          <a:p>
            <a:r>
              <a:rPr lang="en-US" sz="2400" dirty="0"/>
              <a:t>From Directory entry, the 1</a:t>
            </a:r>
            <a:r>
              <a:rPr lang="en-US" sz="2400" baseline="30000" dirty="0"/>
              <a:t>st</a:t>
            </a:r>
            <a:r>
              <a:rPr lang="en-US" sz="2400" dirty="0"/>
              <a:t> cluster for hello2.txt is cluster 2.</a:t>
            </a:r>
          </a:p>
          <a:p>
            <a:r>
              <a:rPr lang="en-US" sz="2400" dirty="0"/>
              <a:t>Tracing from cluster 2 shows that the next cluster is 42. And from cluster 42, the next cluster is 43.</a:t>
            </a:r>
          </a:p>
          <a:p>
            <a:r>
              <a:rPr lang="en-US" sz="2400" dirty="0"/>
              <a:t>Any value greater than </a:t>
            </a:r>
            <a:r>
              <a:rPr lang="en-US" sz="2400"/>
              <a:t>or equal to FFF8 </a:t>
            </a:r>
            <a:r>
              <a:rPr lang="en-US" sz="2400" dirty="0"/>
              <a:t>(decimal 65528) is interpreted as End Of File (EOF).</a:t>
            </a:r>
          </a:p>
          <a:p>
            <a:r>
              <a:rPr lang="en-US" sz="2400" dirty="0"/>
              <a:t>At cluster 43, it indicates that EOF has been reached.</a:t>
            </a:r>
          </a:p>
          <a:p>
            <a:r>
              <a:rPr lang="en-US" sz="2400" dirty="0"/>
              <a:t>Hence cluster numbers for hello2.txt is 2 </a:t>
            </a:r>
            <a:r>
              <a:rPr lang="en-US" sz="2400" dirty="0">
                <a:sym typeface="Wingdings" panose="05000000000000000000" pitchFamily="2" charset="2"/>
              </a:rPr>
              <a:t> 42  43.</a:t>
            </a:r>
            <a:endParaRPr lang="en-US" sz="2400" dirty="0"/>
          </a:p>
        </p:txBody>
      </p:sp>
      <p:graphicFrame>
        <p:nvGraphicFramePr>
          <p:cNvPr id="5" name="Table 4"/>
          <p:cNvGraphicFramePr>
            <a:graphicFrameLocks noGrp="1"/>
          </p:cNvGraphicFramePr>
          <p:nvPr>
            <p:extLst/>
          </p:nvPr>
        </p:nvGraphicFramePr>
        <p:xfrm>
          <a:off x="685800" y="1186941"/>
          <a:ext cx="7315200" cy="1483360"/>
        </p:xfrm>
        <a:graphic>
          <a:graphicData uri="http://schemas.openxmlformats.org/drawingml/2006/table">
            <a:tbl>
              <a:tblPr firstRow="1" bandRow="1">
                <a:tableStyleId>{5940675A-B579-460E-94D1-54222C63F5DA}</a:tableStyleId>
              </a:tblPr>
              <a:tblGrid>
                <a:gridCol w="812800">
                  <a:extLst>
                    <a:ext uri="{9D8B030D-6E8A-4147-A177-3AD203B41FA5}">
                      <a16:colId xmlns:a16="http://schemas.microsoft.com/office/drawing/2014/main" val="20000"/>
                    </a:ext>
                  </a:extLst>
                </a:gridCol>
                <a:gridCol w="812800">
                  <a:extLst>
                    <a:ext uri="{9D8B030D-6E8A-4147-A177-3AD203B41FA5}">
                      <a16:colId xmlns:a16="http://schemas.microsoft.com/office/drawing/2014/main" val="20001"/>
                    </a:ext>
                  </a:extLst>
                </a:gridCol>
                <a:gridCol w="812800">
                  <a:extLst>
                    <a:ext uri="{9D8B030D-6E8A-4147-A177-3AD203B41FA5}">
                      <a16:colId xmlns:a16="http://schemas.microsoft.com/office/drawing/2014/main" val="20002"/>
                    </a:ext>
                  </a:extLst>
                </a:gridCol>
                <a:gridCol w="812800">
                  <a:extLst>
                    <a:ext uri="{9D8B030D-6E8A-4147-A177-3AD203B41FA5}">
                      <a16:colId xmlns:a16="http://schemas.microsoft.com/office/drawing/2014/main" val="20003"/>
                    </a:ext>
                  </a:extLst>
                </a:gridCol>
                <a:gridCol w="812800">
                  <a:extLst>
                    <a:ext uri="{9D8B030D-6E8A-4147-A177-3AD203B41FA5}">
                      <a16:colId xmlns:a16="http://schemas.microsoft.com/office/drawing/2014/main" val="20004"/>
                    </a:ext>
                  </a:extLst>
                </a:gridCol>
                <a:gridCol w="812800">
                  <a:extLst>
                    <a:ext uri="{9D8B030D-6E8A-4147-A177-3AD203B41FA5}">
                      <a16:colId xmlns:a16="http://schemas.microsoft.com/office/drawing/2014/main" val="20005"/>
                    </a:ext>
                  </a:extLst>
                </a:gridCol>
                <a:gridCol w="812800">
                  <a:extLst>
                    <a:ext uri="{9D8B030D-6E8A-4147-A177-3AD203B41FA5}">
                      <a16:colId xmlns:a16="http://schemas.microsoft.com/office/drawing/2014/main" val="20006"/>
                    </a:ext>
                  </a:extLst>
                </a:gridCol>
                <a:gridCol w="812800">
                  <a:extLst>
                    <a:ext uri="{9D8B030D-6E8A-4147-A177-3AD203B41FA5}">
                      <a16:colId xmlns:a16="http://schemas.microsoft.com/office/drawing/2014/main" val="20007"/>
                    </a:ext>
                  </a:extLst>
                </a:gridCol>
                <a:gridCol w="812800">
                  <a:extLst>
                    <a:ext uri="{9D8B030D-6E8A-4147-A177-3AD203B41FA5}">
                      <a16:colId xmlns:a16="http://schemas.microsoft.com/office/drawing/2014/main" val="20008"/>
                    </a:ext>
                  </a:extLst>
                </a:gridCol>
              </a:tblGrid>
              <a:tr h="370840">
                <a:tc>
                  <a:txBody>
                    <a:bodyPr/>
                    <a:lstStyle/>
                    <a:p>
                      <a:pPr algn="ctr"/>
                      <a:r>
                        <a:rPr lang="en-US" b="0" dirty="0"/>
                        <a:t>65528</a:t>
                      </a:r>
                    </a:p>
                  </a:txBody>
                  <a:tcPr>
                    <a:noFill/>
                  </a:tcPr>
                </a:tc>
                <a:tc>
                  <a:txBody>
                    <a:bodyPr/>
                    <a:lstStyle/>
                    <a:p>
                      <a:pPr algn="ctr"/>
                      <a:r>
                        <a:rPr lang="en-US" b="0" dirty="0"/>
                        <a:t>65535</a:t>
                      </a:r>
                    </a:p>
                  </a:txBody>
                  <a:tcPr>
                    <a:noFill/>
                  </a:tcPr>
                </a:tc>
                <a:tc>
                  <a:txBody>
                    <a:bodyPr/>
                    <a:lstStyle/>
                    <a:p>
                      <a:pPr algn="ctr"/>
                      <a:r>
                        <a:rPr lang="en-US" b="0" dirty="0"/>
                        <a:t>42</a:t>
                      </a:r>
                    </a:p>
                  </a:txBody>
                  <a:tcPr>
                    <a:noFill/>
                  </a:tcPr>
                </a:tc>
                <a:tc>
                  <a:txBody>
                    <a:bodyPr/>
                    <a:lstStyle/>
                    <a:p>
                      <a:pPr algn="ctr"/>
                      <a:r>
                        <a:rPr lang="en-US" b="0" dirty="0"/>
                        <a:t>65535</a:t>
                      </a:r>
                    </a:p>
                  </a:txBody>
                  <a:tcPr>
                    <a:noFill/>
                  </a:tcPr>
                </a:tc>
                <a:tc>
                  <a:txBody>
                    <a:bodyPr/>
                    <a:lstStyle/>
                    <a:p>
                      <a:pPr algn="ctr"/>
                      <a:r>
                        <a:rPr lang="en-US" b="0" dirty="0"/>
                        <a:t>65535</a:t>
                      </a:r>
                    </a:p>
                  </a:txBody>
                  <a:tcPr>
                    <a:noFill/>
                  </a:tcPr>
                </a:tc>
                <a:tc>
                  <a:txBody>
                    <a:bodyPr/>
                    <a:lstStyle/>
                    <a:p>
                      <a:pPr algn="ctr"/>
                      <a:r>
                        <a:rPr lang="en-US" b="0"/>
                        <a:t>65535</a:t>
                      </a:r>
                      <a:endParaRPr lang="en-US" b="0" dirty="0"/>
                    </a:p>
                  </a:txBody>
                  <a:tcPr>
                    <a:noFill/>
                  </a:tcPr>
                </a:tc>
                <a:tc>
                  <a:txBody>
                    <a:bodyPr/>
                    <a:lstStyle/>
                    <a:p>
                      <a:pPr algn="ctr"/>
                      <a:r>
                        <a:rPr lang="en-US" b="0"/>
                        <a:t>65535</a:t>
                      </a:r>
                      <a:endParaRPr lang="en-US" b="0" dirty="0"/>
                    </a:p>
                  </a:txBody>
                  <a:tcPr>
                    <a:noFill/>
                  </a:tcPr>
                </a:tc>
                <a:tc>
                  <a:txBody>
                    <a:bodyPr/>
                    <a:lstStyle/>
                    <a:p>
                      <a:pPr algn="ctr"/>
                      <a:r>
                        <a:rPr lang="en-US" b="0" dirty="0"/>
                        <a:t>65535</a:t>
                      </a:r>
                    </a:p>
                  </a:txBody>
                  <a:tcPr>
                    <a:noFill/>
                  </a:tcPr>
                </a:tc>
                <a:tc>
                  <a:txBody>
                    <a:bodyPr/>
                    <a:lstStyle/>
                    <a:p>
                      <a:pPr algn="ctr"/>
                      <a:r>
                        <a:rPr lang="en-US" b="0" dirty="0"/>
                        <a:t>…</a:t>
                      </a:r>
                    </a:p>
                  </a:txBody>
                  <a:tcPr>
                    <a:noFill/>
                  </a:tcPr>
                </a:tc>
                <a:extLst>
                  <a:ext uri="{0D108BD9-81ED-4DB2-BD59-A6C34878D82A}">
                    <a16:rowId xmlns:a16="http://schemas.microsoft.com/office/drawing/2014/main" val="10000"/>
                  </a:ext>
                </a:extLst>
              </a:tr>
              <a:tr h="370840">
                <a:tc>
                  <a:txBody>
                    <a:bodyPr/>
                    <a:lstStyle/>
                    <a:p>
                      <a:pPr algn="ctr"/>
                      <a:r>
                        <a:rPr lang="en-US" b="0" dirty="0">
                          <a:solidFill>
                            <a:schemeClr val="tx1"/>
                          </a:solidFill>
                        </a:rPr>
                        <a:t>13</a:t>
                      </a:r>
                    </a:p>
                  </a:txBody>
                  <a:tcPr/>
                </a:tc>
                <a:tc>
                  <a:txBody>
                    <a:bodyPr/>
                    <a:lstStyle/>
                    <a:p>
                      <a:pPr algn="ctr"/>
                      <a:r>
                        <a:rPr lang="en-US" b="0" dirty="0">
                          <a:solidFill>
                            <a:schemeClr val="tx1"/>
                          </a:solidFill>
                        </a:rPr>
                        <a:t>14</a:t>
                      </a:r>
                    </a:p>
                  </a:txBody>
                  <a:tcPr/>
                </a:tc>
                <a:tc>
                  <a:txBody>
                    <a:bodyPr/>
                    <a:lstStyle/>
                    <a:p>
                      <a:pPr algn="ctr"/>
                      <a:r>
                        <a:rPr lang="en-US" b="0" dirty="0">
                          <a:solidFill>
                            <a:schemeClr val="tx1"/>
                          </a:solidFill>
                        </a:rPr>
                        <a:t>15</a:t>
                      </a:r>
                    </a:p>
                  </a:txBody>
                  <a:tcPr/>
                </a:tc>
                <a:tc>
                  <a:txBody>
                    <a:bodyPr/>
                    <a:lstStyle/>
                    <a:p>
                      <a:pPr algn="ctr"/>
                      <a:r>
                        <a:rPr lang="en-US" b="0" dirty="0">
                          <a:solidFill>
                            <a:schemeClr val="tx1"/>
                          </a:solidFill>
                        </a:rPr>
                        <a:t>16</a:t>
                      </a:r>
                    </a:p>
                  </a:txBody>
                  <a:tcPr/>
                </a:tc>
                <a:tc>
                  <a:txBody>
                    <a:bodyPr/>
                    <a:lstStyle/>
                    <a:p>
                      <a:pPr algn="ctr"/>
                      <a:r>
                        <a:rPr lang="en-US" b="0" dirty="0">
                          <a:solidFill>
                            <a:schemeClr val="tx1"/>
                          </a:solidFill>
                        </a:rPr>
                        <a:t>17</a:t>
                      </a:r>
                    </a:p>
                  </a:txBody>
                  <a:tcPr/>
                </a:tc>
                <a:tc>
                  <a:txBody>
                    <a:bodyPr/>
                    <a:lstStyle/>
                    <a:p>
                      <a:pPr algn="ctr"/>
                      <a:r>
                        <a:rPr lang="en-US" b="0" dirty="0">
                          <a:solidFill>
                            <a:schemeClr val="tx1"/>
                          </a:solidFill>
                        </a:rPr>
                        <a:t>18</a:t>
                      </a:r>
                    </a:p>
                  </a:txBody>
                  <a:tcPr/>
                </a:tc>
                <a:tc>
                  <a:txBody>
                    <a:bodyPr/>
                    <a:lstStyle/>
                    <a:p>
                      <a:pPr algn="ctr"/>
                      <a:r>
                        <a:rPr lang="en-US" b="0" dirty="0">
                          <a:solidFill>
                            <a:schemeClr val="tx1"/>
                          </a:solidFill>
                        </a:rPr>
                        <a:t>19</a:t>
                      </a:r>
                    </a:p>
                  </a:txBody>
                  <a:tcPr/>
                </a:tc>
                <a:tc>
                  <a:txBody>
                    <a:bodyPr/>
                    <a:lstStyle/>
                    <a:p>
                      <a:pPr algn="ctr"/>
                      <a:r>
                        <a:rPr lang="en-US" b="0" dirty="0">
                          <a:solidFill>
                            <a:schemeClr val="tx1"/>
                          </a:solidFill>
                        </a:rPr>
                        <a:t>20</a:t>
                      </a:r>
                    </a:p>
                  </a:txBody>
                  <a:tcPr/>
                </a:tc>
                <a:tc>
                  <a:txBody>
                    <a:bodyPr/>
                    <a:lstStyle/>
                    <a:p>
                      <a:pPr algn="ctr"/>
                      <a:r>
                        <a:rPr lang="en-US" b="0" dirty="0">
                          <a:solidFill>
                            <a:schemeClr val="tx1"/>
                          </a:solidFill>
                        </a:rPr>
                        <a:t>…</a:t>
                      </a:r>
                    </a:p>
                  </a:txBody>
                  <a:tcPr/>
                </a:tc>
                <a:extLst>
                  <a:ext uri="{0D108BD9-81ED-4DB2-BD59-A6C34878D82A}">
                    <a16:rowId xmlns:a16="http://schemas.microsoft.com/office/drawing/2014/main" val="10001"/>
                  </a:ext>
                </a:extLst>
              </a:tr>
              <a:tr h="370840">
                <a:tc>
                  <a:txBody>
                    <a:bodyPr/>
                    <a:lstStyle/>
                    <a:p>
                      <a:pPr algn="ctr"/>
                      <a:r>
                        <a:rPr lang="en-US" b="0" dirty="0">
                          <a:solidFill>
                            <a:schemeClr val="tx1"/>
                          </a:solidFill>
                        </a:rPr>
                        <a:t>0</a:t>
                      </a:r>
                    </a:p>
                  </a:txBody>
                  <a:tcPr/>
                </a:tc>
                <a:tc>
                  <a:txBody>
                    <a:bodyPr/>
                    <a:lstStyle/>
                    <a:p>
                      <a:pPr algn="ctr"/>
                      <a:r>
                        <a:rPr lang="en-US" b="0" dirty="0">
                          <a:solidFill>
                            <a:schemeClr val="tx1"/>
                          </a:solidFill>
                        </a:rPr>
                        <a:t>0</a:t>
                      </a:r>
                    </a:p>
                  </a:txBody>
                  <a:tcPr/>
                </a:tc>
                <a:tc>
                  <a:txBody>
                    <a:bodyPr/>
                    <a:lstStyle/>
                    <a:p>
                      <a:pPr algn="ctr"/>
                      <a:r>
                        <a:rPr lang="en-US" b="0" dirty="0">
                          <a:solidFill>
                            <a:schemeClr val="tx1"/>
                          </a:solidFill>
                        </a:rPr>
                        <a:t>0</a:t>
                      </a:r>
                    </a:p>
                  </a:txBody>
                  <a:tcPr/>
                </a:tc>
                <a:tc>
                  <a:txBody>
                    <a:bodyPr/>
                    <a:lstStyle/>
                    <a:p>
                      <a:pPr algn="ctr"/>
                      <a:r>
                        <a:rPr lang="en-US" b="0" dirty="0">
                          <a:solidFill>
                            <a:schemeClr val="tx1"/>
                          </a:solidFill>
                        </a:rPr>
                        <a:t>0</a:t>
                      </a:r>
                    </a:p>
                  </a:txBody>
                  <a:tcPr/>
                </a:tc>
                <a:tc>
                  <a:txBody>
                    <a:bodyPr/>
                    <a:lstStyle/>
                    <a:p>
                      <a:pPr algn="ctr"/>
                      <a:r>
                        <a:rPr lang="en-US" b="0" dirty="0">
                          <a:solidFill>
                            <a:schemeClr val="tx1"/>
                          </a:solidFill>
                        </a:rPr>
                        <a:t>0</a:t>
                      </a:r>
                    </a:p>
                  </a:txBody>
                  <a:tcPr/>
                </a:tc>
                <a:tc>
                  <a:txBody>
                    <a:bodyPr/>
                    <a:lstStyle/>
                    <a:p>
                      <a:pPr algn="ctr"/>
                      <a:r>
                        <a:rPr lang="en-US" b="0" dirty="0">
                          <a:solidFill>
                            <a:schemeClr val="tx1"/>
                          </a:solidFill>
                        </a:rPr>
                        <a:t>65535</a:t>
                      </a:r>
                    </a:p>
                  </a:txBody>
                  <a:tcPr/>
                </a:tc>
                <a:tc>
                  <a:txBody>
                    <a:bodyPr/>
                    <a:lstStyle/>
                    <a:p>
                      <a:pPr algn="ctr"/>
                      <a:r>
                        <a:rPr lang="en-US" b="0" dirty="0">
                          <a:solidFill>
                            <a:schemeClr val="tx1"/>
                          </a:solidFill>
                        </a:rPr>
                        <a:t>43</a:t>
                      </a:r>
                    </a:p>
                  </a:txBody>
                  <a:tcPr/>
                </a:tc>
                <a:tc>
                  <a:txBody>
                    <a:bodyPr/>
                    <a:lstStyle/>
                    <a:p>
                      <a:pPr algn="ctr"/>
                      <a:r>
                        <a:rPr lang="en-US" b="0" dirty="0">
                          <a:solidFill>
                            <a:schemeClr val="tx1"/>
                          </a:solidFill>
                        </a:rPr>
                        <a:t>65535</a:t>
                      </a:r>
                    </a:p>
                  </a:txBody>
                  <a:tcPr/>
                </a:tc>
                <a:tc>
                  <a:txBody>
                    <a:bodyPr/>
                    <a:lstStyle/>
                    <a:p>
                      <a:pPr algn="ctr"/>
                      <a:r>
                        <a:rPr lang="en-US" b="0" dirty="0">
                          <a:solidFill>
                            <a:schemeClr val="tx1"/>
                          </a:solidFill>
                        </a:rPr>
                        <a:t>…</a:t>
                      </a:r>
                    </a:p>
                  </a:txBody>
                  <a:tcPr/>
                </a:tc>
                <a:extLst>
                  <a:ext uri="{0D108BD9-81ED-4DB2-BD59-A6C34878D82A}">
                    <a16:rowId xmlns:a16="http://schemas.microsoft.com/office/drawing/2014/main" val="10002"/>
                  </a:ext>
                </a:extLst>
              </a:tr>
              <a:tr h="370840">
                <a:tc>
                  <a:txBody>
                    <a:bodyPr/>
                    <a:lstStyle/>
                    <a:p>
                      <a:pPr algn="ctr"/>
                      <a:r>
                        <a:rPr lang="en-US" b="0" dirty="0">
                          <a:solidFill>
                            <a:schemeClr val="tx1"/>
                          </a:solidFill>
                        </a:rPr>
                        <a:t>0</a:t>
                      </a:r>
                    </a:p>
                  </a:txBody>
                  <a:tcPr/>
                </a:tc>
                <a:tc>
                  <a:txBody>
                    <a:bodyPr/>
                    <a:lstStyle/>
                    <a:p>
                      <a:pPr algn="ctr"/>
                      <a:r>
                        <a:rPr lang="en-US" b="0" dirty="0">
                          <a:solidFill>
                            <a:schemeClr val="tx1"/>
                          </a:solidFill>
                        </a:rPr>
                        <a:t>0</a:t>
                      </a:r>
                    </a:p>
                  </a:txBody>
                  <a:tcPr/>
                </a:tc>
                <a:tc>
                  <a:txBody>
                    <a:bodyPr/>
                    <a:lstStyle/>
                    <a:p>
                      <a:pPr algn="ctr"/>
                      <a:r>
                        <a:rPr lang="en-US" b="0" dirty="0">
                          <a:solidFill>
                            <a:schemeClr val="tx1"/>
                          </a:solidFill>
                        </a:rPr>
                        <a:t>0</a:t>
                      </a:r>
                    </a:p>
                  </a:txBody>
                  <a:tcPr/>
                </a:tc>
                <a:tc>
                  <a:txBody>
                    <a:bodyPr/>
                    <a:lstStyle/>
                    <a:p>
                      <a:pPr algn="ctr"/>
                      <a:r>
                        <a:rPr lang="en-US" b="0" dirty="0">
                          <a:solidFill>
                            <a:schemeClr val="tx1"/>
                          </a:solidFill>
                        </a:rPr>
                        <a:t>0</a:t>
                      </a:r>
                    </a:p>
                  </a:txBody>
                  <a:tcPr/>
                </a:tc>
                <a:tc>
                  <a:txBody>
                    <a:bodyPr/>
                    <a:lstStyle/>
                    <a:p>
                      <a:pPr algn="ctr"/>
                      <a:r>
                        <a:rPr lang="en-US" b="0" dirty="0">
                          <a:solidFill>
                            <a:schemeClr val="tx1"/>
                          </a:solidFill>
                        </a:rPr>
                        <a:t>0</a:t>
                      </a:r>
                    </a:p>
                  </a:txBody>
                  <a:tcPr/>
                </a:tc>
                <a:tc>
                  <a:txBody>
                    <a:bodyPr/>
                    <a:lstStyle/>
                    <a:p>
                      <a:pPr algn="ctr"/>
                      <a:r>
                        <a:rPr lang="en-US" b="0" dirty="0">
                          <a:solidFill>
                            <a:schemeClr val="tx1"/>
                          </a:solidFill>
                        </a:rPr>
                        <a:t>0</a:t>
                      </a:r>
                    </a:p>
                  </a:txBody>
                  <a:tcPr/>
                </a:tc>
                <a:tc>
                  <a:txBody>
                    <a:bodyPr/>
                    <a:lstStyle/>
                    <a:p>
                      <a:pPr algn="ctr"/>
                      <a:r>
                        <a:rPr lang="en-US" b="0" dirty="0">
                          <a:solidFill>
                            <a:schemeClr val="tx1"/>
                          </a:solidFill>
                        </a:rPr>
                        <a:t>0</a:t>
                      </a:r>
                    </a:p>
                  </a:txBody>
                  <a:tcPr/>
                </a:tc>
                <a:tc>
                  <a:txBody>
                    <a:bodyPr/>
                    <a:lstStyle/>
                    <a:p>
                      <a:pPr algn="ctr"/>
                      <a:r>
                        <a:rPr lang="en-US" b="0" dirty="0">
                          <a:solidFill>
                            <a:schemeClr val="tx1"/>
                          </a:solidFill>
                        </a:rPr>
                        <a:t>0</a:t>
                      </a:r>
                    </a:p>
                  </a:txBody>
                  <a:tcPr/>
                </a:tc>
                <a:tc>
                  <a:txBody>
                    <a:bodyPr/>
                    <a:lstStyle/>
                    <a:p>
                      <a:pPr algn="ctr"/>
                      <a:r>
                        <a:rPr lang="en-US" b="0" dirty="0">
                          <a:solidFill>
                            <a:schemeClr val="tx1"/>
                          </a:solidFill>
                        </a:rPr>
                        <a:t>…</a:t>
                      </a:r>
                    </a:p>
                  </a:txBody>
                  <a:tcPr/>
                </a:tc>
                <a:extLst>
                  <a:ext uri="{0D108BD9-81ED-4DB2-BD59-A6C34878D82A}">
                    <a16:rowId xmlns:a16="http://schemas.microsoft.com/office/drawing/2014/main" val="10003"/>
                  </a:ext>
                </a:extLst>
              </a:tr>
            </a:tbl>
          </a:graphicData>
        </a:graphic>
      </p:graphicFrame>
      <p:sp>
        <p:nvSpPr>
          <p:cNvPr id="6" name="TextBox 5"/>
          <p:cNvSpPr txBox="1"/>
          <p:nvPr/>
        </p:nvSpPr>
        <p:spPr>
          <a:xfrm>
            <a:off x="685800" y="1143000"/>
            <a:ext cx="152400" cy="246221"/>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0033CC"/>
                </a:solidFill>
                <a:effectLst/>
                <a:uLnTx/>
                <a:uFillTx/>
                <a:latin typeface="Verdana" pitchFamily="34" charset="0"/>
                <a:ea typeface="+mn-ea"/>
                <a:cs typeface="+mn-cs"/>
              </a:rPr>
              <a:t>0</a:t>
            </a:r>
          </a:p>
        </p:txBody>
      </p:sp>
      <p:sp>
        <p:nvSpPr>
          <p:cNvPr id="13" name="TextBox 12"/>
          <p:cNvSpPr txBox="1"/>
          <p:nvPr/>
        </p:nvSpPr>
        <p:spPr>
          <a:xfrm>
            <a:off x="1447800" y="1143000"/>
            <a:ext cx="152400" cy="246221"/>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0033CC"/>
                </a:solidFill>
                <a:effectLst/>
                <a:uLnTx/>
                <a:uFillTx/>
                <a:latin typeface="Verdana" pitchFamily="34" charset="0"/>
                <a:ea typeface="+mn-ea"/>
                <a:cs typeface="+mn-cs"/>
              </a:rPr>
              <a:t>1</a:t>
            </a:r>
          </a:p>
        </p:txBody>
      </p:sp>
      <p:sp>
        <p:nvSpPr>
          <p:cNvPr id="14" name="TextBox 13"/>
          <p:cNvSpPr txBox="1"/>
          <p:nvPr/>
        </p:nvSpPr>
        <p:spPr>
          <a:xfrm>
            <a:off x="2286000" y="1143000"/>
            <a:ext cx="152400" cy="246221"/>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0033CC"/>
                </a:solidFill>
                <a:effectLst/>
                <a:uLnTx/>
                <a:uFillTx/>
                <a:latin typeface="Verdana" pitchFamily="34" charset="0"/>
                <a:ea typeface="+mn-ea"/>
                <a:cs typeface="+mn-cs"/>
              </a:rPr>
              <a:t>2</a:t>
            </a:r>
          </a:p>
        </p:txBody>
      </p:sp>
      <p:sp>
        <p:nvSpPr>
          <p:cNvPr id="15" name="TextBox 14"/>
          <p:cNvSpPr txBox="1"/>
          <p:nvPr/>
        </p:nvSpPr>
        <p:spPr>
          <a:xfrm>
            <a:off x="3124200" y="1143000"/>
            <a:ext cx="152400" cy="246221"/>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0033CC"/>
                </a:solidFill>
                <a:effectLst/>
                <a:uLnTx/>
                <a:uFillTx/>
                <a:latin typeface="Verdana" pitchFamily="34" charset="0"/>
                <a:ea typeface="+mn-ea"/>
                <a:cs typeface="+mn-cs"/>
              </a:rPr>
              <a:t>3</a:t>
            </a:r>
          </a:p>
        </p:txBody>
      </p:sp>
      <p:sp>
        <p:nvSpPr>
          <p:cNvPr id="18" name="TextBox 17"/>
          <p:cNvSpPr txBox="1"/>
          <p:nvPr/>
        </p:nvSpPr>
        <p:spPr>
          <a:xfrm>
            <a:off x="3886200" y="1174068"/>
            <a:ext cx="152400" cy="246221"/>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0033CC"/>
                </a:solidFill>
                <a:effectLst/>
                <a:uLnTx/>
                <a:uFillTx/>
                <a:latin typeface="Verdana" pitchFamily="34" charset="0"/>
                <a:ea typeface="+mn-ea"/>
                <a:cs typeface="+mn-cs"/>
              </a:rPr>
              <a:t>4</a:t>
            </a:r>
          </a:p>
        </p:txBody>
      </p:sp>
      <p:sp>
        <p:nvSpPr>
          <p:cNvPr id="19" name="TextBox 18"/>
          <p:cNvSpPr txBox="1"/>
          <p:nvPr/>
        </p:nvSpPr>
        <p:spPr>
          <a:xfrm>
            <a:off x="4722159" y="1174068"/>
            <a:ext cx="152400" cy="246221"/>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0033CC"/>
                </a:solidFill>
                <a:effectLst/>
                <a:uLnTx/>
                <a:uFillTx/>
                <a:latin typeface="Verdana" pitchFamily="34" charset="0"/>
                <a:ea typeface="+mn-ea"/>
                <a:cs typeface="+mn-cs"/>
              </a:rPr>
              <a:t>5</a:t>
            </a:r>
          </a:p>
        </p:txBody>
      </p:sp>
      <p:sp>
        <p:nvSpPr>
          <p:cNvPr id="20" name="TextBox 19"/>
          <p:cNvSpPr txBox="1"/>
          <p:nvPr/>
        </p:nvSpPr>
        <p:spPr>
          <a:xfrm>
            <a:off x="5558118" y="1174068"/>
            <a:ext cx="152400" cy="246221"/>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0033CC"/>
                </a:solidFill>
                <a:effectLst/>
                <a:uLnTx/>
                <a:uFillTx/>
                <a:latin typeface="Verdana" pitchFamily="34" charset="0"/>
                <a:ea typeface="+mn-ea"/>
                <a:cs typeface="+mn-cs"/>
              </a:rPr>
              <a:t>6</a:t>
            </a:r>
          </a:p>
        </p:txBody>
      </p:sp>
      <p:sp>
        <p:nvSpPr>
          <p:cNvPr id="21" name="TextBox 20"/>
          <p:cNvSpPr txBox="1"/>
          <p:nvPr/>
        </p:nvSpPr>
        <p:spPr>
          <a:xfrm>
            <a:off x="6358218" y="1174068"/>
            <a:ext cx="152400" cy="246221"/>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0033CC"/>
                </a:solidFill>
                <a:effectLst/>
                <a:uLnTx/>
                <a:uFillTx/>
                <a:latin typeface="Verdana" pitchFamily="34" charset="0"/>
                <a:ea typeface="+mn-ea"/>
                <a:cs typeface="+mn-cs"/>
              </a:rPr>
              <a:t>7</a:t>
            </a:r>
          </a:p>
        </p:txBody>
      </p:sp>
      <p:sp>
        <p:nvSpPr>
          <p:cNvPr id="22" name="TextBox 21"/>
          <p:cNvSpPr txBox="1"/>
          <p:nvPr/>
        </p:nvSpPr>
        <p:spPr>
          <a:xfrm>
            <a:off x="645458" y="1546564"/>
            <a:ext cx="365310" cy="246221"/>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0033CC"/>
                </a:solidFill>
                <a:effectLst/>
                <a:uLnTx/>
                <a:uFillTx/>
                <a:latin typeface="Verdana" pitchFamily="34" charset="0"/>
                <a:ea typeface="+mn-ea"/>
                <a:cs typeface="+mn-cs"/>
              </a:rPr>
              <a:t>18</a:t>
            </a:r>
          </a:p>
        </p:txBody>
      </p:sp>
      <p:sp>
        <p:nvSpPr>
          <p:cNvPr id="23" name="TextBox 22"/>
          <p:cNvSpPr txBox="1"/>
          <p:nvPr/>
        </p:nvSpPr>
        <p:spPr>
          <a:xfrm>
            <a:off x="1447800" y="1532192"/>
            <a:ext cx="367550" cy="246221"/>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0033CC"/>
                </a:solidFill>
                <a:effectLst/>
                <a:uLnTx/>
                <a:uFillTx/>
                <a:latin typeface="Verdana" pitchFamily="34" charset="0"/>
                <a:ea typeface="+mn-ea"/>
                <a:cs typeface="+mn-cs"/>
              </a:rPr>
              <a:t>19</a:t>
            </a:r>
          </a:p>
        </p:txBody>
      </p:sp>
      <p:sp>
        <p:nvSpPr>
          <p:cNvPr id="24" name="TextBox 23"/>
          <p:cNvSpPr txBox="1"/>
          <p:nvPr/>
        </p:nvSpPr>
        <p:spPr>
          <a:xfrm>
            <a:off x="2286000" y="1539769"/>
            <a:ext cx="365309" cy="246221"/>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0033CC"/>
                </a:solidFill>
                <a:effectLst/>
                <a:uLnTx/>
                <a:uFillTx/>
                <a:latin typeface="Verdana" pitchFamily="34" charset="0"/>
                <a:ea typeface="+mn-ea"/>
                <a:cs typeface="+mn-cs"/>
              </a:rPr>
              <a:t>20</a:t>
            </a:r>
          </a:p>
        </p:txBody>
      </p:sp>
      <p:sp>
        <p:nvSpPr>
          <p:cNvPr id="25" name="TextBox 24"/>
          <p:cNvSpPr txBox="1"/>
          <p:nvPr/>
        </p:nvSpPr>
        <p:spPr>
          <a:xfrm>
            <a:off x="3087220" y="1539769"/>
            <a:ext cx="363069" cy="246221"/>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0033CC"/>
                </a:solidFill>
                <a:effectLst/>
                <a:uLnTx/>
                <a:uFillTx/>
                <a:latin typeface="Verdana" pitchFamily="34" charset="0"/>
                <a:ea typeface="+mn-ea"/>
                <a:cs typeface="+mn-cs"/>
              </a:rPr>
              <a:t>21</a:t>
            </a:r>
          </a:p>
        </p:txBody>
      </p:sp>
      <p:sp>
        <p:nvSpPr>
          <p:cNvPr id="26" name="TextBox 25"/>
          <p:cNvSpPr txBox="1"/>
          <p:nvPr/>
        </p:nvSpPr>
        <p:spPr>
          <a:xfrm>
            <a:off x="3886199" y="1522766"/>
            <a:ext cx="411255" cy="246221"/>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0033CC"/>
                </a:solidFill>
                <a:effectLst/>
                <a:uLnTx/>
                <a:uFillTx/>
                <a:latin typeface="Verdana" pitchFamily="34" charset="0"/>
                <a:ea typeface="+mn-ea"/>
                <a:cs typeface="+mn-cs"/>
              </a:rPr>
              <a:t>22</a:t>
            </a:r>
          </a:p>
        </p:txBody>
      </p:sp>
      <p:sp>
        <p:nvSpPr>
          <p:cNvPr id="27" name="TextBox 26"/>
          <p:cNvSpPr txBox="1"/>
          <p:nvPr/>
        </p:nvSpPr>
        <p:spPr>
          <a:xfrm>
            <a:off x="4722159" y="1522766"/>
            <a:ext cx="379878" cy="246221"/>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0033CC"/>
                </a:solidFill>
                <a:effectLst/>
                <a:uLnTx/>
                <a:uFillTx/>
                <a:latin typeface="Verdana" pitchFamily="34" charset="0"/>
                <a:ea typeface="+mn-ea"/>
                <a:cs typeface="+mn-cs"/>
              </a:rPr>
              <a:t>23</a:t>
            </a:r>
          </a:p>
        </p:txBody>
      </p:sp>
      <p:sp>
        <p:nvSpPr>
          <p:cNvPr id="28" name="TextBox 27"/>
          <p:cNvSpPr txBox="1"/>
          <p:nvPr/>
        </p:nvSpPr>
        <p:spPr>
          <a:xfrm>
            <a:off x="5526741" y="1546566"/>
            <a:ext cx="385482" cy="246221"/>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0033CC"/>
                </a:solidFill>
                <a:effectLst/>
                <a:uLnTx/>
                <a:uFillTx/>
                <a:latin typeface="Verdana" pitchFamily="34" charset="0"/>
                <a:ea typeface="+mn-ea"/>
                <a:cs typeface="+mn-cs"/>
              </a:rPr>
              <a:t>24</a:t>
            </a:r>
          </a:p>
        </p:txBody>
      </p:sp>
      <p:sp>
        <p:nvSpPr>
          <p:cNvPr id="29" name="TextBox 28"/>
          <p:cNvSpPr txBox="1"/>
          <p:nvPr/>
        </p:nvSpPr>
        <p:spPr>
          <a:xfrm>
            <a:off x="6336927" y="1546565"/>
            <a:ext cx="347382" cy="246221"/>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0033CC"/>
                </a:solidFill>
                <a:effectLst/>
                <a:uLnTx/>
                <a:uFillTx/>
                <a:latin typeface="Verdana" pitchFamily="34" charset="0"/>
                <a:ea typeface="+mn-ea"/>
                <a:cs typeface="+mn-cs"/>
              </a:rPr>
              <a:t>25</a:t>
            </a:r>
          </a:p>
        </p:txBody>
      </p:sp>
      <p:sp>
        <p:nvSpPr>
          <p:cNvPr id="46" name="TextBox 45"/>
          <p:cNvSpPr txBox="1"/>
          <p:nvPr/>
        </p:nvSpPr>
        <p:spPr>
          <a:xfrm>
            <a:off x="634250" y="1895263"/>
            <a:ext cx="365310" cy="246221"/>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0033CC"/>
                </a:solidFill>
                <a:effectLst/>
                <a:uLnTx/>
                <a:uFillTx/>
                <a:latin typeface="Verdana" pitchFamily="34" charset="0"/>
                <a:ea typeface="+mn-ea"/>
                <a:cs typeface="+mn-cs"/>
              </a:rPr>
              <a:t>36</a:t>
            </a:r>
          </a:p>
        </p:txBody>
      </p:sp>
      <p:sp>
        <p:nvSpPr>
          <p:cNvPr id="47" name="TextBox 46"/>
          <p:cNvSpPr txBox="1"/>
          <p:nvPr/>
        </p:nvSpPr>
        <p:spPr>
          <a:xfrm>
            <a:off x="1436592" y="1880891"/>
            <a:ext cx="367550" cy="246221"/>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0033CC"/>
                </a:solidFill>
                <a:effectLst/>
                <a:uLnTx/>
                <a:uFillTx/>
                <a:latin typeface="Verdana" pitchFamily="34" charset="0"/>
                <a:ea typeface="+mn-ea"/>
                <a:cs typeface="+mn-cs"/>
              </a:rPr>
              <a:t>37</a:t>
            </a:r>
          </a:p>
        </p:txBody>
      </p:sp>
      <p:sp>
        <p:nvSpPr>
          <p:cNvPr id="48" name="TextBox 47"/>
          <p:cNvSpPr txBox="1"/>
          <p:nvPr/>
        </p:nvSpPr>
        <p:spPr>
          <a:xfrm>
            <a:off x="2274792" y="1888468"/>
            <a:ext cx="365309" cy="246221"/>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0033CC"/>
                </a:solidFill>
                <a:effectLst/>
                <a:uLnTx/>
                <a:uFillTx/>
                <a:latin typeface="Verdana" pitchFamily="34" charset="0"/>
                <a:ea typeface="+mn-ea"/>
                <a:cs typeface="+mn-cs"/>
              </a:rPr>
              <a:t>38</a:t>
            </a:r>
          </a:p>
        </p:txBody>
      </p:sp>
      <p:sp>
        <p:nvSpPr>
          <p:cNvPr id="49" name="TextBox 48"/>
          <p:cNvSpPr txBox="1"/>
          <p:nvPr/>
        </p:nvSpPr>
        <p:spPr>
          <a:xfrm>
            <a:off x="3076012" y="1888468"/>
            <a:ext cx="363069" cy="246221"/>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0033CC"/>
                </a:solidFill>
                <a:effectLst/>
                <a:uLnTx/>
                <a:uFillTx/>
                <a:latin typeface="Verdana" pitchFamily="34" charset="0"/>
                <a:ea typeface="+mn-ea"/>
                <a:cs typeface="+mn-cs"/>
              </a:rPr>
              <a:t>39</a:t>
            </a:r>
          </a:p>
        </p:txBody>
      </p:sp>
      <p:sp>
        <p:nvSpPr>
          <p:cNvPr id="50" name="TextBox 49"/>
          <p:cNvSpPr txBox="1"/>
          <p:nvPr/>
        </p:nvSpPr>
        <p:spPr>
          <a:xfrm>
            <a:off x="3874991" y="1871465"/>
            <a:ext cx="411255" cy="246221"/>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0033CC"/>
                </a:solidFill>
                <a:effectLst/>
                <a:uLnTx/>
                <a:uFillTx/>
                <a:latin typeface="Verdana" pitchFamily="34" charset="0"/>
                <a:ea typeface="+mn-ea"/>
                <a:cs typeface="+mn-cs"/>
              </a:rPr>
              <a:t>40</a:t>
            </a:r>
          </a:p>
        </p:txBody>
      </p:sp>
      <p:sp>
        <p:nvSpPr>
          <p:cNvPr id="51" name="TextBox 50"/>
          <p:cNvSpPr txBox="1"/>
          <p:nvPr/>
        </p:nvSpPr>
        <p:spPr>
          <a:xfrm>
            <a:off x="4710951" y="1871465"/>
            <a:ext cx="379878" cy="246221"/>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0033CC"/>
                </a:solidFill>
                <a:effectLst/>
                <a:uLnTx/>
                <a:uFillTx/>
                <a:latin typeface="Verdana" pitchFamily="34" charset="0"/>
                <a:ea typeface="+mn-ea"/>
                <a:cs typeface="+mn-cs"/>
              </a:rPr>
              <a:t>41</a:t>
            </a:r>
          </a:p>
        </p:txBody>
      </p:sp>
      <p:sp>
        <p:nvSpPr>
          <p:cNvPr id="52" name="TextBox 51"/>
          <p:cNvSpPr txBox="1"/>
          <p:nvPr/>
        </p:nvSpPr>
        <p:spPr>
          <a:xfrm>
            <a:off x="5515533" y="1895265"/>
            <a:ext cx="385482" cy="246221"/>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0033CC"/>
                </a:solidFill>
                <a:effectLst/>
                <a:uLnTx/>
                <a:uFillTx/>
                <a:latin typeface="Verdana" pitchFamily="34" charset="0"/>
                <a:ea typeface="+mn-ea"/>
                <a:cs typeface="+mn-cs"/>
              </a:rPr>
              <a:t>42</a:t>
            </a:r>
          </a:p>
        </p:txBody>
      </p:sp>
      <p:sp>
        <p:nvSpPr>
          <p:cNvPr id="53" name="TextBox 52"/>
          <p:cNvSpPr txBox="1"/>
          <p:nvPr/>
        </p:nvSpPr>
        <p:spPr>
          <a:xfrm>
            <a:off x="6325719" y="1895264"/>
            <a:ext cx="347382" cy="246221"/>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0033CC"/>
                </a:solidFill>
                <a:effectLst/>
                <a:uLnTx/>
                <a:uFillTx/>
                <a:latin typeface="Verdana" pitchFamily="34" charset="0"/>
                <a:ea typeface="+mn-ea"/>
                <a:cs typeface="+mn-cs"/>
              </a:rPr>
              <a:t>43</a:t>
            </a:r>
          </a:p>
        </p:txBody>
      </p:sp>
      <p:sp>
        <p:nvSpPr>
          <p:cNvPr id="54" name="TextBox 53"/>
          <p:cNvSpPr txBox="1"/>
          <p:nvPr/>
        </p:nvSpPr>
        <p:spPr>
          <a:xfrm>
            <a:off x="625285" y="2277343"/>
            <a:ext cx="365310" cy="246221"/>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0033CC"/>
                </a:solidFill>
                <a:effectLst/>
                <a:uLnTx/>
                <a:uFillTx/>
                <a:latin typeface="Verdana" pitchFamily="34" charset="0"/>
                <a:ea typeface="+mn-ea"/>
                <a:cs typeface="+mn-cs"/>
              </a:rPr>
              <a:t>58</a:t>
            </a:r>
          </a:p>
        </p:txBody>
      </p:sp>
      <p:sp>
        <p:nvSpPr>
          <p:cNvPr id="55" name="TextBox 54"/>
          <p:cNvSpPr txBox="1"/>
          <p:nvPr/>
        </p:nvSpPr>
        <p:spPr>
          <a:xfrm>
            <a:off x="1427627" y="2262971"/>
            <a:ext cx="367550" cy="246221"/>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0033CC"/>
                </a:solidFill>
                <a:effectLst/>
                <a:uLnTx/>
                <a:uFillTx/>
                <a:latin typeface="Verdana" pitchFamily="34" charset="0"/>
                <a:ea typeface="+mn-ea"/>
                <a:cs typeface="+mn-cs"/>
              </a:rPr>
              <a:t>59</a:t>
            </a:r>
          </a:p>
        </p:txBody>
      </p:sp>
      <p:sp>
        <p:nvSpPr>
          <p:cNvPr id="56" name="TextBox 55"/>
          <p:cNvSpPr txBox="1"/>
          <p:nvPr/>
        </p:nvSpPr>
        <p:spPr>
          <a:xfrm>
            <a:off x="2265827" y="2270548"/>
            <a:ext cx="365309" cy="246221"/>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0033CC"/>
                </a:solidFill>
                <a:effectLst/>
                <a:uLnTx/>
                <a:uFillTx/>
                <a:latin typeface="Verdana" pitchFamily="34" charset="0"/>
                <a:ea typeface="+mn-ea"/>
                <a:cs typeface="+mn-cs"/>
              </a:rPr>
              <a:t>60</a:t>
            </a:r>
          </a:p>
        </p:txBody>
      </p:sp>
      <p:sp>
        <p:nvSpPr>
          <p:cNvPr id="57" name="TextBox 56"/>
          <p:cNvSpPr txBox="1"/>
          <p:nvPr/>
        </p:nvSpPr>
        <p:spPr>
          <a:xfrm>
            <a:off x="3067047" y="2270548"/>
            <a:ext cx="363069" cy="246221"/>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0033CC"/>
                </a:solidFill>
                <a:effectLst/>
                <a:uLnTx/>
                <a:uFillTx/>
                <a:latin typeface="Verdana" pitchFamily="34" charset="0"/>
                <a:ea typeface="+mn-ea"/>
                <a:cs typeface="+mn-cs"/>
              </a:rPr>
              <a:t>61</a:t>
            </a:r>
          </a:p>
        </p:txBody>
      </p:sp>
      <p:sp>
        <p:nvSpPr>
          <p:cNvPr id="58" name="TextBox 57"/>
          <p:cNvSpPr txBox="1"/>
          <p:nvPr/>
        </p:nvSpPr>
        <p:spPr>
          <a:xfrm>
            <a:off x="3866026" y="2253545"/>
            <a:ext cx="411255" cy="246221"/>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0033CC"/>
                </a:solidFill>
                <a:effectLst/>
                <a:uLnTx/>
                <a:uFillTx/>
                <a:latin typeface="Verdana" pitchFamily="34" charset="0"/>
                <a:ea typeface="+mn-ea"/>
                <a:cs typeface="+mn-cs"/>
              </a:rPr>
              <a:t>62</a:t>
            </a:r>
          </a:p>
        </p:txBody>
      </p:sp>
      <p:sp>
        <p:nvSpPr>
          <p:cNvPr id="59" name="TextBox 58"/>
          <p:cNvSpPr txBox="1"/>
          <p:nvPr/>
        </p:nvSpPr>
        <p:spPr>
          <a:xfrm>
            <a:off x="4701986" y="2253545"/>
            <a:ext cx="379878" cy="246221"/>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0033CC"/>
                </a:solidFill>
                <a:effectLst/>
                <a:uLnTx/>
                <a:uFillTx/>
                <a:latin typeface="Verdana" pitchFamily="34" charset="0"/>
                <a:ea typeface="+mn-ea"/>
                <a:cs typeface="+mn-cs"/>
              </a:rPr>
              <a:t>63</a:t>
            </a:r>
          </a:p>
        </p:txBody>
      </p:sp>
      <p:sp>
        <p:nvSpPr>
          <p:cNvPr id="60" name="TextBox 59"/>
          <p:cNvSpPr txBox="1"/>
          <p:nvPr/>
        </p:nvSpPr>
        <p:spPr>
          <a:xfrm>
            <a:off x="5506568" y="2277345"/>
            <a:ext cx="385482" cy="246221"/>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0033CC"/>
                </a:solidFill>
                <a:effectLst/>
                <a:uLnTx/>
                <a:uFillTx/>
                <a:latin typeface="Verdana" pitchFamily="34" charset="0"/>
                <a:ea typeface="+mn-ea"/>
                <a:cs typeface="+mn-cs"/>
              </a:rPr>
              <a:t>64</a:t>
            </a:r>
          </a:p>
        </p:txBody>
      </p:sp>
      <p:sp>
        <p:nvSpPr>
          <p:cNvPr id="61" name="TextBox 60"/>
          <p:cNvSpPr txBox="1"/>
          <p:nvPr/>
        </p:nvSpPr>
        <p:spPr>
          <a:xfrm>
            <a:off x="6316754" y="2277344"/>
            <a:ext cx="347382" cy="246221"/>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0033CC"/>
                </a:solidFill>
                <a:effectLst/>
                <a:uLnTx/>
                <a:uFillTx/>
                <a:latin typeface="Verdana" pitchFamily="34" charset="0"/>
                <a:ea typeface="+mn-ea"/>
                <a:cs typeface="+mn-cs"/>
              </a:rPr>
              <a:t>65</a:t>
            </a:r>
          </a:p>
        </p:txBody>
      </p:sp>
      <p:sp>
        <p:nvSpPr>
          <p:cNvPr id="62" name="Oval 61"/>
          <p:cNvSpPr/>
          <p:nvPr/>
        </p:nvSpPr>
        <p:spPr bwMode="auto">
          <a:xfrm>
            <a:off x="625285" y="1143000"/>
            <a:ext cx="1660715" cy="403564"/>
          </a:xfrm>
          <a:prstGeom prst="ellipse">
            <a:avLst/>
          </a:prstGeom>
          <a:noFill/>
          <a:ln w="12700" cap="flat" cmpd="sng" algn="ctr">
            <a:solidFill>
              <a:srgbClr val="FF0000"/>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Verdana" pitchFamily="34" charset="0"/>
              <a:ea typeface="+mn-ea"/>
              <a:cs typeface="+mn-cs"/>
            </a:endParaRPr>
          </a:p>
        </p:txBody>
      </p:sp>
      <p:sp>
        <p:nvSpPr>
          <p:cNvPr id="63" name="Oval 62"/>
          <p:cNvSpPr/>
          <p:nvPr/>
        </p:nvSpPr>
        <p:spPr bwMode="auto">
          <a:xfrm>
            <a:off x="5429245" y="1901757"/>
            <a:ext cx="1005173" cy="403564"/>
          </a:xfrm>
          <a:prstGeom prst="ellipse">
            <a:avLst/>
          </a:prstGeom>
          <a:noFill/>
          <a:ln w="12700" cap="flat" cmpd="sng" algn="ctr">
            <a:solidFill>
              <a:srgbClr val="FF0000"/>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Verdana" pitchFamily="34" charset="0"/>
              <a:ea typeface="+mn-ea"/>
              <a:cs typeface="+mn-cs"/>
            </a:endParaRPr>
          </a:p>
        </p:txBody>
      </p:sp>
      <p:sp>
        <p:nvSpPr>
          <p:cNvPr id="64" name="Oval 63"/>
          <p:cNvSpPr/>
          <p:nvPr/>
        </p:nvSpPr>
        <p:spPr bwMode="auto">
          <a:xfrm>
            <a:off x="6242793" y="1905007"/>
            <a:ext cx="1005173" cy="403564"/>
          </a:xfrm>
          <a:prstGeom prst="ellipse">
            <a:avLst/>
          </a:prstGeom>
          <a:noFill/>
          <a:ln w="12700" cap="flat" cmpd="sng" algn="ctr">
            <a:solidFill>
              <a:srgbClr val="FF0000"/>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Verdana" pitchFamily="34" charset="0"/>
              <a:ea typeface="+mn-ea"/>
              <a:cs typeface="+mn-cs"/>
            </a:endParaRPr>
          </a:p>
        </p:txBody>
      </p:sp>
      <p:sp>
        <p:nvSpPr>
          <p:cNvPr id="65" name="Oval 64"/>
          <p:cNvSpPr/>
          <p:nvPr/>
        </p:nvSpPr>
        <p:spPr bwMode="auto">
          <a:xfrm>
            <a:off x="2168331" y="1148723"/>
            <a:ext cx="1005173" cy="403564"/>
          </a:xfrm>
          <a:prstGeom prst="ellipse">
            <a:avLst/>
          </a:prstGeom>
          <a:noFill/>
          <a:ln w="12700" cap="flat" cmpd="sng" algn="ctr">
            <a:solidFill>
              <a:srgbClr val="FF0000"/>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Verdana" pitchFamily="34" charset="0"/>
              <a:ea typeface="+mn-ea"/>
              <a:cs typeface="+mn-cs"/>
            </a:endParaRPr>
          </a:p>
        </p:txBody>
      </p:sp>
      <p:sp>
        <p:nvSpPr>
          <p:cNvPr id="7" name="Slide Number Placeholder 6"/>
          <p:cNvSpPr>
            <a:spLocks noGrp="1"/>
          </p:cNvSpPr>
          <p:nvPr>
            <p:ph type="sldNum" sz="quarter" idx="10"/>
          </p:nvPr>
        </p:nvSpPr>
        <p:spPr/>
        <p:txBody>
          <a:bodyPr/>
          <a:lstStyle/>
          <a:p>
            <a:pPr marL="0" marR="0" lvl="0" indent="0" algn="r" defTabSz="914400" rtl="0" eaLnBrk="0" fontAlgn="base" latinLnBrk="0" hangingPunct="0">
              <a:lnSpc>
                <a:spcPct val="100000"/>
              </a:lnSpc>
              <a:spcBef>
                <a:spcPct val="50000"/>
              </a:spcBef>
              <a:spcAft>
                <a:spcPct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Arial Narrow" pitchFamily="34" charset="0"/>
                <a:ea typeface="+mn-ea"/>
                <a:cs typeface="+mn-cs"/>
              </a:rPr>
              <a:t>    slide</a:t>
            </a:r>
            <a:fld id="{CD1E3C00-1CCA-42EC-B01C-177DBAD4B2D1}" type="slidenum">
              <a:rPr kumimoji="0" lang="en-US" sz="1200" b="0" i="0" u="none" strike="noStrike" kern="1200" cap="none" spc="0" normalizeH="0" baseline="0" noProof="0" smtClean="0">
                <a:ln>
                  <a:noFill/>
                </a:ln>
                <a:solidFill>
                  <a:srgbClr val="FF0000"/>
                </a:solidFill>
                <a:effectLst/>
                <a:uLnTx/>
                <a:uFillTx/>
                <a:latin typeface="Arial Narrow" pitchFamily="34" charset="0"/>
                <a:ea typeface="+mn-ea"/>
                <a:cs typeface="+mn-cs"/>
              </a:rPr>
              <a:pPr marL="0" marR="0" lvl="0" indent="0" algn="r" defTabSz="914400" rtl="0" eaLnBrk="0" fontAlgn="base" latinLnBrk="0" hangingPunct="0">
                <a:lnSpc>
                  <a:spcPct val="100000"/>
                </a:lnSpc>
                <a:spcBef>
                  <a:spcPct val="50000"/>
                </a:spcBef>
                <a:spcAft>
                  <a:spcPct val="0"/>
                </a:spcAft>
                <a:buClrTx/>
                <a:buSzTx/>
                <a:buFontTx/>
                <a:buNone/>
                <a:tabLst/>
                <a:defRPr/>
              </a:pPr>
              <a:t>49</a:t>
            </a:fld>
            <a:endParaRPr kumimoji="0" lang="en-US" sz="1200" b="0" i="0" u="none" strike="noStrike" kern="1200" cap="none" spc="0" normalizeH="0" baseline="0" noProof="0">
              <a:ln>
                <a:noFill/>
              </a:ln>
              <a:solidFill>
                <a:srgbClr val="000000"/>
              </a:solidFill>
              <a:effectLst/>
              <a:uLnTx/>
              <a:uFillTx/>
              <a:latin typeface="Arial Narrow" pitchFamily="34" charset="0"/>
              <a:ea typeface="+mn-ea"/>
              <a:cs typeface="+mn-cs"/>
            </a:endParaRPr>
          </a:p>
        </p:txBody>
      </p:sp>
    </p:spTree>
    <p:extLst>
      <p:ext uri="{BB962C8B-B14F-4D97-AF65-F5344CB8AC3E}">
        <p14:creationId xmlns:p14="http://schemas.microsoft.com/office/powerpoint/2010/main" val="2435377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 presetClass="entr" presetSubtype="0" fill="hold" grpId="0" nodeType="withEffect">
                                  <p:stCondLst>
                                    <p:cond delay="0"/>
                                  </p:stCondLst>
                                  <p:childTnLst>
                                    <p:set>
                                      <p:cBhvr>
                                        <p:cTn id="9" dur="1" fill="hold">
                                          <p:stCondLst>
                                            <p:cond delay="0"/>
                                          </p:stCondLst>
                                        </p:cTn>
                                        <p:tgtEl>
                                          <p:spTgt spid="62"/>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500"/>
                                        <p:tgtEl>
                                          <p:spTgt spid="3">
                                            <p:txEl>
                                              <p:pRg st="1" end="1"/>
                                            </p:txEl>
                                          </p:spTgt>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65"/>
                                        </p:tgtEl>
                                        <p:attrNameLst>
                                          <p:attrName>style.visibility</p:attrName>
                                        </p:attrNameLst>
                                      </p:cBhvr>
                                      <p:to>
                                        <p:strVal val="visible"/>
                                      </p:to>
                                    </p:set>
                                    <p:animEffect transition="in" filter="fade">
                                      <p:cBhvr>
                                        <p:cTn id="17" dur="500"/>
                                        <p:tgtEl>
                                          <p:spTgt spid="6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63"/>
                                        </p:tgtEl>
                                        <p:attrNameLst>
                                          <p:attrName>style.visibility</p:attrName>
                                        </p:attrNameLst>
                                      </p:cBhvr>
                                      <p:to>
                                        <p:strVal val="visible"/>
                                      </p:to>
                                    </p:set>
                                    <p:animEffect transition="in" filter="fade">
                                      <p:cBhvr>
                                        <p:cTn id="25" dur="500"/>
                                        <p:tgtEl>
                                          <p:spTgt spid="6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Effect transition="in" filter="fade">
                                      <p:cBhvr>
                                        <p:cTn id="30" dur="500"/>
                                        <p:tgtEl>
                                          <p:spTgt spid="3">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500"/>
                                        <p:tgtEl>
                                          <p:spTgt spid="3">
                                            <p:txEl>
                                              <p:pRg st="4" end="4"/>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64"/>
                                        </p:tgtEl>
                                        <p:attrNameLst>
                                          <p:attrName>style.visibility</p:attrName>
                                        </p:attrNameLst>
                                      </p:cBhvr>
                                      <p:to>
                                        <p:strVal val="visible"/>
                                      </p:to>
                                    </p:set>
                                    <p:animEffect transition="in" filter="fade">
                                      <p:cBhvr>
                                        <p:cTn id="38" dur="500"/>
                                        <p:tgtEl>
                                          <p:spTgt spid="64"/>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Effect transition="in" filter="fade">
                                      <p:cBhvr>
                                        <p:cTn id="43"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animBg="1"/>
      <p:bldP spid="63" grpId="0" animBg="1"/>
      <p:bldP spid="64" grpId="0" animBg="1"/>
      <p:bldP spid="6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Designing a Folder Structure</a:t>
            </a:r>
          </a:p>
        </p:txBody>
      </p:sp>
      <p:sp>
        <p:nvSpPr>
          <p:cNvPr id="3" name="Content Placeholder 2"/>
          <p:cNvSpPr>
            <a:spLocks noGrp="1"/>
          </p:cNvSpPr>
          <p:nvPr>
            <p:ph idx="1"/>
          </p:nvPr>
        </p:nvSpPr>
        <p:spPr>
          <a:xfrm>
            <a:off x="419100" y="1143000"/>
            <a:ext cx="8305800" cy="4953000"/>
          </a:xfrm>
        </p:spPr>
        <p:txBody>
          <a:bodyPr/>
          <a:lstStyle/>
          <a:p>
            <a:r>
              <a:rPr lang="en-US" sz="2800" dirty="0"/>
              <a:t>Folders can be organized in a hierarchy that is similar to a tree structure.</a:t>
            </a:r>
          </a:p>
          <a:p>
            <a:r>
              <a:rPr lang="en-US" sz="2800" dirty="0"/>
              <a:t>For easy access control, similar information should be grouped.</a:t>
            </a:r>
          </a:p>
          <a:p>
            <a:r>
              <a:rPr lang="en-US" sz="2800" dirty="0"/>
              <a:t>Operating system files should be kept separate and protected so important files are not accidentally deleted by the users.</a:t>
            </a:r>
          </a:p>
          <a:p>
            <a:r>
              <a:rPr lang="en-US" sz="2800" dirty="0"/>
              <a:t>Each major </a:t>
            </a:r>
            <a:r>
              <a:rPr lang="en-US" sz="2800"/>
              <a:t>folder has </a:t>
            </a:r>
            <a:r>
              <a:rPr lang="en-US" sz="2800" dirty="0"/>
              <a:t>subfolders to keep grouped files or application software separate.</a:t>
            </a:r>
          </a:p>
        </p:txBody>
      </p:sp>
      <p:sp>
        <p:nvSpPr>
          <p:cNvPr id="4" name="Slide Number Placeholder 3"/>
          <p:cNvSpPr>
            <a:spLocks noGrp="1"/>
          </p:cNvSpPr>
          <p:nvPr>
            <p:ph type="sldNum" sz="quarter" idx="10"/>
          </p:nvPr>
        </p:nvSpPr>
        <p:spPr/>
        <p:txBody>
          <a:bodyPr/>
          <a:lstStyle/>
          <a:p>
            <a:r>
              <a:rPr lang="en-US"/>
              <a:t>    slide</a:t>
            </a:r>
            <a:fld id="{CD1E3C00-1CCA-42EC-B01C-177DBAD4B2D1}" type="slidenum">
              <a:rPr lang="en-US" smtClean="0">
                <a:solidFill>
                  <a:srgbClr val="FF0000"/>
                </a:solidFill>
              </a:rPr>
              <a:pPr/>
              <a:t>5</a:t>
            </a:fld>
            <a:endParaRPr lang="en-US"/>
          </a:p>
        </p:txBody>
      </p:sp>
    </p:spTree>
    <p:extLst>
      <p:ext uri="{BB962C8B-B14F-4D97-AF65-F5344CB8AC3E}">
        <p14:creationId xmlns:p14="http://schemas.microsoft.com/office/powerpoint/2010/main" val="310753867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latin typeface="+mn-lt"/>
              </a:rPr>
              <a:t>Example: Directory Entries and File Allocation Table – cont.</a:t>
            </a:r>
          </a:p>
        </p:txBody>
      </p:sp>
      <p:sp>
        <p:nvSpPr>
          <p:cNvPr id="3" name="Content Placeholder 2"/>
          <p:cNvSpPr>
            <a:spLocks noGrp="1"/>
          </p:cNvSpPr>
          <p:nvPr>
            <p:ph idx="1"/>
          </p:nvPr>
        </p:nvSpPr>
        <p:spPr>
          <a:xfrm>
            <a:off x="381000" y="2652929"/>
            <a:ext cx="8153400" cy="3366871"/>
          </a:xfrm>
        </p:spPr>
        <p:txBody>
          <a:bodyPr/>
          <a:lstStyle/>
          <a:p>
            <a:r>
              <a:rPr lang="en-US" sz="2400" dirty="0"/>
              <a:t>Look inside cluster contents to determine file’s data.</a:t>
            </a:r>
          </a:p>
          <a:p>
            <a:r>
              <a:rPr lang="en-US" sz="2400" dirty="0"/>
              <a:t>For simplicity, assuming each cluster is 1 byte. And Hello1.txt clusters numbers are 21</a:t>
            </a:r>
            <a:r>
              <a:rPr lang="en-US" sz="2400" dirty="0">
                <a:sym typeface="Wingdings" panose="05000000000000000000" pitchFamily="2" charset="2"/>
              </a:rPr>
              <a:t>2238</a:t>
            </a:r>
            <a:r>
              <a:rPr lang="en-US" sz="2400" dirty="0"/>
              <a:t> </a:t>
            </a:r>
          </a:p>
          <a:p>
            <a:r>
              <a:rPr lang="en-US" sz="2400" dirty="0"/>
              <a:t>Contents of Hello1.txt are:-</a:t>
            </a:r>
          </a:p>
          <a:p>
            <a:pPr lvl="1"/>
            <a:r>
              <a:rPr lang="en-US" sz="2000" dirty="0"/>
              <a:t>Cluster 21 – 0x41 	‘A’</a:t>
            </a:r>
          </a:p>
          <a:p>
            <a:pPr lvl="1"/>
            <a:r>
              <a:rPr lang="en-US" sz="2000" dirty="0"/>
              <a:t>Cluster 22 – 0x42	‘B’</a:t>
            </a:r>
          </a:p>
          <a:p>
            <a:pPr lvl="1"/>
            <a:r>
              <a:rPr lang="en-US" sz="2000" dirty="0"/>
              <a:t>Cluster 38 – 0x43	‘C’</a:t>
            </a:r>
          </a:p>
          <a:p>
            <a:r>
              <a:rPr lang="en-US" sz="2400" dirty="0"/>
              <a:t>Refer to 7-bit </a:t>
            </a:r>
            <a:r>
              <a:rPr lang="en-US" sz="2400" dirty="0" err="1"/>
              <a:t>Ascii</a:t>
            </a:r>
            <a:r>
              <a:rPr lang="en-US" sz="2400" dirty="0"/>
              <a:t> character set in Week 4 learning material in Mel, Hello1.txt contents are </a:t>
            </a:r>
            <a:r>
              <a:rPr lang="en-US" sz="2400" dirty="0">
                <a:solidFill>
                  <a:srgbClr val="0033CC"/>
                </a:solidFill>
              </a:rPr>
              <a:t>ABC</a:t>
            </a:r>
            <a:r>
              <a:rPr lang="en-US" sz="2400" dirty="0"/>
              <a:t>.</a:t>
            </a:r>
          </a:p>
        </p:txBody>
      </p:sp>
      <p:graphicFrame>
        <p:nvGraphicFramePr>
          <p:cNvPr id="5" name="Table 4"/>
          <p:cNvGraphicFramePr>
            <a:graphicFrameLocks noGrp="1"/>
          </p:cNvGraphicFramePr>
          <p:nvPr>
            <p:extLst/>
          </p:nvPr>
        </p:nvGraphicFramePr>
        <p:xfrm>
          <a:off x="710143" y="1204824"/>
          <a:ext cx="7315200" cy="1112520"/>
        </p:xfrm>
        <a:graphic>
          <a:graphicData uri="http://schemas.openxmlformats.org/drawingml/2006/table">
            <a:tbl>
              <a:tblPr firstRow="1" bandRow="1">
                <a:tableStyleId>{5940675A-B579-460E-94D1-54222C63F5DA}</a:tableStyleId>
              </a:tblPr>
              <a:tblGrid>
                <a:gridCol w="812800">
                  <a:extLst>
                    <a:ext uri="{9D8B030D-6E8A-4147-A177-3AD203B41FA5}">
                      <a16:colId xmlns:a16="http://schemas.microsoft.com/office/drawing/2014/main" val="20000"/>
                    </a:ext>
                  </a:extLst>
                </a:gridCol>
                <a:gridCol w="812800">
                  <a:extLst>
                    <a:ext uri="{9D8B030D-6E8A-4147-A177-3AD203B41FA5}">
                      <a16:colId xmlns:a16="http://schemas.microsoft.com/office/drawing/2014/main" val="20001"/>
                    </a:ext>
                  </a:extLst>
                </a:gridCol>
                <a:gridCol w="812800">
                  <a:extLst>
                    <a:ext uri="{9D8B030D-6E8A-4147-A177-3AD203B41FA5}">
                      <a16:colId xmlns:a16="http://schemas.microsoft.com/office/drawing/2014/main" val="20002"/>
                    </a:ext>
                  </a:extLst>
                </a:gridCol>
                <a:gridCol w="812800">
                  <a:extLst>
                    <a:ext uri="{9D8B030D-6E8A-4147-A177-3AD203B41FA5}">
                      <a16:colId xmlns:a16="http://schemas.microsoft.com/office/drawing/2014/main" val="20003"/>
                    </a:ext>
                  </a:extLst>
                </a:gridCol>
                <a:gridCol w="812800">
                  <a:extLst>
                    <a:ext uri="{9D8B030D-6E8A-4147-A177-3AD203B41FA5}">
                      <a16:colId xmlns:a16="http://schemas.microsoft.com/office/drawing/2014/main" val="20004"/>
                    </a:ext>
                  </a:extLst>
                </a:gridCol>
                <a:gridCol w="812800">
                  <a:extLst>
                    <a:ext uri="{9D8B030D-6E8A-4147-A177-3AD203B41FA5}">
                      <a16:colId xmlns:a16="http://schemas.microsoft.com/office/drawing/2014/main" val="20005"/>
                    </a:ext>
                  </a:extLst>
                </a:gridCol>
                <a:gridCol w="812800">
                  <a:extLst>
                    <a:ext uri="{9D8B030D-6E8A-4147-A177-3AD203B41FA5}">
                      <a16:colId xmlns:a16="http://schemas.microsoft.com/office/drawing/2014/main" val="20006"/>
                    </a:ext>
                  </a:extLst>
                </a:gridCol>
                <a:gridCol w="812800">
                  <a:extLst>
                    <a:ext uri="{9D8B030D-6E8A-4147-A177-3AD203B41FA5}">
                      <a16:colId xmlns:a16="http://schemas.microsoft.com/office/drawing/2014/main" val="20007"/>
                    </a:ext>
                  </a:extLst>
                </a:gridCol>
                <a:gridCol w="812800">
                  <a:extLst>
                    <a:ext uri="{9D8B030D-6E8A-4147-A177-3AD203B41FA5}">
                      <a16:colId xmlns:a16="http://schemas.microsoft.com/office/drawing/2014/main" val="20008"/>
                    </a:ext>
                  </a:extLst>
                </a:gridCol>
              </a:tblGrid>
              <a:tr h="370840">
                <a:tc>
                  <a:txBody>
                    <a:bodyPr/>
                    <a:lstStyle/>
                    <a:p>
                      <a:pPr algn="ctr"/>
                      <a:r>
                        <a:rPr lang="en-US" b="0" dirty="0">
                          <a:solidFill>
                            <a:schemeClr val="tx1"/>
                          </a:solidFill>
                        </a:rPr>
                        <a:t>0x13</a:t>
                      </a:r>
                    </a:p>
                  </a:txBody>
                  <a:tcPr/>
                </a:tc>
                <a:tc>
                  <a:txBody>
                    <a:bodyPr/>
                    <a:lstStyle/>
                    <a:p>
                      <a:pPr algn="ctr"/>
                      <a:r>
                        <a:rPr lang="en-US" b="0" dirty="0">
                          <a:solidFill>
                            <a:schemeClr val="tx1"/>
                          </a:solidFill>
                        </a:rPr>
                        <a:t>0x14</a:t>
                      </a:r>
                    </a:p>
                  </a:txBody>
                  <a:tcPr/>
                </a:tc>
                <a:tc>
                  <a:txBody>
                    <a:bodyPr/>
                    <a:lstStyle/>
                    <a:p>
                      <a:pPr algn="ctr"/>
                      <a:r>
                        <a:rPr lang="en-US" b="0" dirty="0">
                          <a:solidFill>
                            <a:schemeClr val="tx1"/>
                          </a:solidFill>
                        </a:rPr>
                        <a:t>0x15</a:t>
                      </a:r>
                    </a:p>
                  </a:txBody>
                  <a:tcPr/>
                </a:tc>
                <a:tc>
                  <a:txBody>
                    <a:bodyPr/>
                    <a:lstStyle/>
                    <a:p>
                      <a:pPr algn="ctr"/>
                      <a:r>
                        <a:rPr lang="en-US" b="0" dirty="0">
                          <a:solidFill>
                            <a:schemeClr val="tx1"/>
                          </a:solidFill>
                        </a:rPr>
                        <a:t>0x41</a:t>
                      </a:r>
                    </a:p>
                  </a:txBody>
                  <a:tcPr/>
                </a:tc>
                <a:tc>
                  <a:txBody>
                    <a:bodyPr/>
                    <a:lstStyle/>
                    <a:p>
                      <a:pPr algn="ctr"/>
                      <a:r>
                        <a:rPr lang="en-US" b="0" dirty="0">
                          <a:solidFill>
                            <a:schemeClr val="tx1"/>
                          </a:solidFill>
                        </a:rPr>
                        <a:t>0x42</a:t>
                      </a:r>
                    </a:p>
                  </a:txBody>
                  <a:tcPr/>
                </a:tc>
                <a:tc>
                  <a:txBody>
                    <a:bodyPr/>
                    <a:lstStyle/>
                    <a:p>
                      <a:pPr algn="ctr"/>
                      <a:r>
                        <a:rPr lang="en-US" b="0" dirty="0">
                          <a:solidFill>
                            <a:schemeClr val="tx1"/>
                          </a:solidFill>
                        </a:rPr>
                        <a:t>0x18</a:t>
                      </a:r>
                    </a:p>
                  </a:txBody>
                  <a:tcPr/>
                </a:tc>
                <a:tc>
                  <a:txBody>
                    <a:bodyPr/>
                    <a:lstStyle/>
                    <a:p>
                      <a:pPr algn="ctr"/>
                      <a:r>
                        <a:rPr lang="en-US" b="0" dirty="0">
                          <a:solidFill>
                            <a:schemeClr val="tx1"/>
                          </a:solidFill>
                        </a:rPr>
                        <a:t>0x00</a:t>
                      </a:r>
                    </a:p>
                  </a:txBody>
                  <a:tcPr/>
                </a:tc>
                <a:tc>
                  <a:txBody>
                    <a:bodyPr/>
                    <a:lstStyle/>
                    <a:p>
                      <a:pPr algn="ctr"/>
                      <a:r>
                        <a:rPr lang="en-US" b="0" dirty="0">
                          <a:solidFill>
                            <a:schemeClr val="tx1"/>
                          </a:solidFill>
                        </a:rPr>
                        <a:t>0x1A</a:t>
                      </a:r>
                    </a:p>
                  </a:txBody>
                  <a:tcPr/>
                </a:tc>
                <a:tc>
                  <a:txBody>
                    <a:bodyPr/>
                    <a:lstStyle/>
                    <a:p>
                      <a:pPr algn="ctr"/>
                      <a:r>
                        <a:rPr lang="en-US" b="0" dirty="0">
                          <a:solidFill>
                            <a:schemeClr val="tx1"/>
                          </a:solidFill>
                        </a:rPr>
                        <a:t>…</a:t>
                      </a:r>
                    </a:p>
                  </a:txBody>
                  <a:tcPr/>
                </a:tc>
                <a:extLst>
                  <a:ext uri="{0D108BD9-81ED-4DB2-BD59-A6C34878D82A}">
                    <a16:rowId xmlns:a16="http://schemas.microsoft.com/office/drawing/2014/main" val="10000"/>
                  </a:ext>
                </a:extLst>
              </a:tr>
              <a:tr h="370840">
                <a:tc>
                  <a:txBody>
                    <a:bodyPr/>
                    <a:lstStyle/>
                    <a:p>
                      <a:pPr algn="ctr"/>
                      <a:r>
                        <a:rPr lang="en-US" b="0" dirty="0">
                          <a:solidFill>
                            <a:schemeClr val="tx1"/>
                          </a:solidFill>
                        </a:rPr>
                        <a:t>0x00</a:t>
                      </a:r>
                    </a:p>
                  </a:txBody>
                  <a:tcPr/>
                </a:tc>
                <a:tc>
                  <a:txBody>
                    <a:bodyPr/>
                    <a:lstStyle/>
                    <a:p>
                      <a:pPr algn="ctr"/>
                      <a:r>
                        <a:rPr lang="en-US" b="0" dirty="0">
                          <a:solidFill>
                            <a:schemeClr val="tx1"/>
                          </a:solidFill>
                        </a:rPr>
                        <a:t>0x44</a:t>
                      </a:r>
                    </a:p>
                  </a:txBody>
                  <a:tcPr/>
                </a:tc>
                <a:tc>
                  <a:txBody>
                    <a:bodyPr/>
                    <a:lstStyle/>
                    <a:p>
                      <a:pPr algn="ctr"/>
                      <a:r>
                        <a:rPr lang="en-US" b="0" dirty="0">
                          <a:solidFill>
                            <a:schemeClr val="tx1"/>
                          </a:solidFill>
                        </a:rPr>
                        <a:t>0x43</a:t>
                      </a:r>
                    </a:p>
                  </a:txBody>
                  <a:tcPr/>
                </a:tc>
                <a:tc>
                  <a:txBody>
                    <a:bodyPr/>
                    <a:lstStyle/>
                    <a:p>
                      <a:pPr algn="ctr"/>
                      <a:r>
                        <a:rPr lang="en-US" b="0" dirty="0">
                          <a:solidFill>
                            <a:schemeClr val="tx1"/>
                          </a:solidFill>
                        </a:rPr>
                        <a:t>0x00</a:t>
                      </a:r>
                    </a:p>
                  </a:txBody>
                  <a:tcPr/>
                </a:tc>
                <a:tc>
                  <a:txBody>
                    <a:bodyPr/>
                    <a:lstStyle/>
                    <a:p>
                      <a:pPr algn="ctr"/>
                      <a:r>
                        <a:rPr lang="en-US" b="0" dirty="0">
                          <a:solidFill>
                            <a:schemeClr val="tx1"/>
                          </a:solidFill>
                        </a:rPr>
                        <a:t>0x40</a:t>
                      </a:r>
                    </a:p>
                  </a:txBody>
                  <a:tcPr/>
                </a:tc>
                <a:tc>
                  <a:txBody>
                    <a:bodyPr/>
                    <a:lstStyle/>
                    <a:p>
                      <a:pPr algn="ctr"/>
                      <a:r>
                        <a:rPr lang="en-US" b="0" dirty="0">
                          <a:solidFill>
                            <a:schemeClr val="tx1"/>
                          </a:solidFill>
                        </a:rPr>
                        <a:t>0x00</a:t>
                      </a:r>
                    </a:p>
                  </a:txBody>
                  <a:tcPr/>
                </a:tc>
                <a:tc>
                  <a:txBody>
                    <a:bodyPr/>
                    <a:lstStyle/>
                    <a:p>
                      <a:pPr algn="ctr"/>
                      <a:r>
                        <a:rPr lang="en-US" b="0" dirty="0">
                          <a:solidFill>
                            <a:schemeClr val="tx1"/>
                          </a:solidFill>
                        </a:rPr>
                        <a:t>0x10</a:t>
                      </a:r>
                    </a:p>
                  </a:txBody>
                  <a:tcPr/>
                </a:tc>
                <a:tc>
                  <a:txBody>
                    <a:bodyPr/>
                    <a:lstStyle/>
                    <a:p>
                      <a:pPr algn="ctr"/>
                      <a:r>
                        <a:rPr lang="en-US" b="0" dirty="0">
                          <a:solidFill>
                            <a:schemeClr val="tx1"/>
                          </a:solidFill>
                        </a:rPr>
                        <a:t>0x00</a:t>
                      </a:r>
                    </a:p>
                  </a:txBody>
                  <a:tcPr/>
                </a:tc>
                <a:tc>
                  <a:txBody>
                    <a:bodyPr/>
                    <a:lstStyle/>
                    <a:p>
                      <a:pPr algn="ctr"/>
                      <a:r>
                        <a:rPr lang="en-US" b="0" dirty="0">
                          <a:solidFill>
                            <a:schemeClr val="tx1"/>
                          </a:solidFill>
                        </a:rPr>
                        <a:t>…</a:t>
                      </a:r>
                    </a:p>
                  </a:txBody>
                  <a:tcPr/>
                </a:tc>
                <a:extLst>
                  <a:ext uri="{0D108BD9-81ED-4DB2-BD59-A6C34878D82A}">
                    <a16:rowId xmlns:a16="http://schemas.microsoft.com/office/drawing/2014/main" val="10001"/>
                  </a:ext>
                </a:extLst>
              </a:tr>
              <a:tr h="370840">
                <a:tc>
                  <a:txBody>
                    <a:bodyPr/>
                    <a:lstStyle/>
                    <a:p>
                      <a:pPr algn="ctr"/>
                      <a:r>
                        <a:rPr lang="en-US" b="0" dirty="0">
                          <a:solidFill>
                            <a:schemeClr val="tx1"/>
                          </a:solidFill>
                        </a:rPr>
                        <a:t>0x00</a:t>
                      </a:r>
                    </a:p>
                  </a:txBody>
                  <a:tcPr/>
                </a:tc>
                <a:tc>
                  <a:txBody>
                    <a:bodyPr/>
                    <a:lstStyle/>
                    <a:p>
                      <a:pPr algn="ctr"/>
                      <a:r>
                        <a:rPr lang="en-US" b="0" dirty="0">
                          <a:solidFill>
                            <a:schemeClr val="tx1"/>
                          </a:solidFill>
                        </a:rPr>
                        <a:t>0x31</a:t>
                      </a:r>
                    </a:p>
                  </a:txBody>
                  <a:tcPr/>
                </a:tc>
                <a:tc>
                  <a:txBody>
                    <a:bodyPr/>
                    <a:lstStyle/>
                    <a:p>
                      <a:pPr algn="ctr"/>
                      <a:r>
                        <a:rPr lang="en-US" b="0" dirty="0">
                          <a:solidFill>
                            <a:schemeClr val="tx1"/>
                          </a:solidFill>
                        </a:rPr>
                        <a:t>0x00</a:t>
                      </a:r>
                    </a:p>
                  </a:txBody>
                  <a:tcPr/>
                </a:tc>
                <a:tc>
                  <a:txBody>
                    <a:bodyPr/>
                    <a:lstStyle/>
                    <a:p>
                      <a:pPr algn="ctr"/>
                      <a:r>
                        <a:rPr lang="en-US" b="0" dirty="0">
                          <a:solidFill>
                            <a:schemeClr val="tx1"/>
                          </a:solidFill>
                        </a:rPr>
                        <a:t>0x00</a:t>
                      </a:r>
                    </a:p>
                  </a:txBody>
                  <a:tcPr/>
                </a:tc>
                <a:tc>
                  <a:txBody>
                    <a:bodyPr/>
                    <a:lstStyle/>
                    <a:p>
                      <a:pPr algn="ctr"/>
                      <a:r>
                        <a:rPr lang="en-US" b="0" dirty="0">
                          <a:solidFill>
                            <a:schemeClr val="tx1"/>
                          </a:solidFill>
                        </a:rPr>
                        <a:t>0x30</a:t>
                      </a:r>
                    </a:p>
                  </a:txBody>
                  <a:tcPr/>
                </a:tc>
                <a:tc>
                  <a:txBody>
                    <a:bodyPr/>
                    <a:lstStyle/>
                    <a:p>
                      <a:pPr algn="ctr"/>
                      <a:r>
                        <a:rPr lang="en-US" b="0" dirty="0">
                          <a:solidFill>
                            <a:schemeClr val="tx1"/>
                          </a:solidFill>
                        </a:rPr>
                        <a:t>0x00</a:t>
                      </a:r>
                    </a:p>
                  </a:txBody>
                  <a:tcPr/>
                </a:tc>
                <a:tc>
                  <a:txBody>
                    <a:bodyPr/>
                    <a:lstStyle/>
                    <a:p>
                      <a:pPr algn="ctr"/>
                      <a:r>
                        <a:rPr lang="en-US" b="0" dirty="0">
                          <a:solidFill>
                            <a:schemeClr val="tx1"/>
                          </a:solidFill>
                        </a:rPr>
                        <a:t>0000</a:t>
                      </a:r>
                    </a:p>
                  </a:txBody>
                  <a:tcPr/>
                </a:tc>
                <a:tc>
                  <a:txBody>
                    <a:bodyPr/>
                    <a:lstStyle/>
                    <a:p>
                      <a:pPr algn="ctr"/>
                      <a:r>
                        <a:rPr lang="en-US" b="0" dirty="0">
                          <a:solidFill>
                            <a:schemeClr val="tx1"/>
                          </a:solidFill>
                        </a:rPr>
                        <a:t>0x00</a:t>
                      </a:r>
                    </a:p>
                  </a:txBody>
                  <a:tcPr/>
                </a:tc>
                <a:tc>
                  <a:txBody>
                    <a:bodyPr/>
                    <a:lstStyle/>
                    <a:p>
                      <a:pPr algn="ctr"/>
                      <a:r>
                        <a:rPr lang="en-US" b="0" dirty="0">
                          <a:solidFill>
                            <a:schemeClr val="tx1"/>
                          </a:solidFill>
                        </a:rPr>
                        <a:t>…</a:t>
                      </a:r>
                    </a:p>
                  </a:txBody>
                  <a:tcPr/>
                </a:tc>
                <a:extLst>
                  <a:ext uri="{0D108BD9-81ED-4DB2-BD59-A6C34878D82A}">
                    <a16:rowId xmlns:a16="http://schemas.microsoft.com/office/drawing/2014/main" val="10002"/>
                  </a:ext>
                </a:extLst>
              </a:tr>
            </a:tbl>
          </a:graphicData>
        </a:graphic>
      </p:graphicFrame>
      <p:sp>
        <p:nvSpPr>
          <p:cNvPr id="22" name="TextBox 21"/>
          <p:cNvSpPr txBox="1"/>
          <p:nvPr/>
        </p:nvSpPr>
        <p:spPr>
          <a:xfrm>
            <a:off x="645458" y="1166798"/>
            <a:ext cx="365310" cy="246221"/>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0033CC"/>
                </a:solidFill>
                <a:effectLst/>
                <a:uLnTx/>
                <a:uFillTx/>
                <a:latin typeface="Verdana" pitchFamily="34" charset="0"/>
                <a:ea typeface="+mn-ea"/>
                <a:cs typeface="+mn-cs"/>
              </a:rPr>
              <a:t>18</a:t>
            </a:r>
          </a:p>
        </p:txBody>
      </p:sp>
      <p:sp>
        <p:nvSpPr>
          <p:cNvPr id="23" name="TextBox 22"/>
          <p:cNvSpPr txBox="1"/>
          <p:nvPr/>
        </p:nvSpPr>
        <p:spPr>
          <a:xfrm>
            <a:off x="1447800" y="1152426"/>
            <a:ext cx="367550" cy="246221"/>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0033CC"/>
                </a:solidFill>
                <a:effectLst/>
                <a:uLnTx/>
                <a:uFillTx/>
                <a:latin typeface="Verdana" pitchFamily="34" charset="0"/>
                <a:ea typeface="+mn-ea"/>
                <a:cs typeface="+mn-cs"/>
              </a:rPr>
              <a:t>19</a:t>
            </a:r>
          </a:p>
        </p:txBody>
      </p:sp>
      <p:sp>
        <p:nvSpPr>
          <p:cNvPr id="24" name="TextBox 23"/>
          <p:cNvSpPr txBox="1"/>
          <p:nvPr/>
        </p:nvSpPr>
        <p:spPr>
          <a:xfrm>
            <a:off x="2286000" y="1160003"/>
            <a:ext cx="365309" cy="246221"/>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0033CC"/>
                </a:solidFill>
                <a:effectLst/>
                <a:uLnTx/>
                <a:uFillTx/>
                <a:latin typeface="Verdana" pitchFamily="34" charset="0"/>
                <a:ea typeface="+mn-ea"/>
                <a:cs typeface="+mn-cs"/>
              </a:rPr>
              <a:t>20</a:t>
            </a:r>
          </a:p>
        </p:txBody>
      </p:sp>
      <p:sp>
        <p:nvSpPr>
          <p:cNvPr id="25" name="TextBox 24"/>
          <p:cNvSpPr txBox="1"/>
          <p:nvPr/>
        </p:nvSpPr>
        <p:spPr>
          <a:xfrm>
            <a:off x="3087220" y="1160003"/>
            <a:ext cx="363069" cy="246221"/>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0033CC"/>
                </a:solidFill>
                <a:effectLst/>
                <a:uLnTx/>
                <a:uFillTx/>
                <a:latin typeface="Verdana" pitchFamily="34" charset="0"/>
                <a:ea typeface="+mn-ea"/>
                <a:cs typeface="+mn-cs"/>
              </a:rPr>
              <a:t>21</a:t>
            </a:r>
          </a:p>
        </p:txBody>
      </p:sp>
      <p:sp>
        <p:nvSpPr>
          <p:cNvPr id="26" name="TextBox 25"/>
          <p:cNvSpPr txBox="1"/>
          <p:nvPr/>
        </p:nvSpPr>
        <p:spPr>
          <a:xfrm>
            <a:off x="3886199" y="1143000"/>
            <a:ext cx="411255" cy="246221"/>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0033CC"/>
                </a:solidFill>
                <a:effectLst/>
                <a:uLnTx/>
                <a:uFillTx/>
                <a:latin typeface="Verdana" pitchFamily="34" charset="0"/>
                <a:ea typeface="+mn-ea"/>
                <a:cs typeface="+mn-cs"/>
              </a:rPr>
              <a:t>22</a:t>
            </a:r>
          </a:p>
        </p:txBody>
      </p:sp>
      <p:sp>
        <p:nvSpPr>
          <p:cNvPr id="27" name="TextBox 26"/>
          <p:cNvSpPr txBox="1"/>
          <p:nvPr/>
        </p:nvSpPr>
        <p:spPr>
          <a:xfrm>
            <a:off x="4722159" y="1143000"/>
            <a:ext cx="379878" cy="246221"/>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0033CC"/>
                </a:solidFill>
                <a:effectLst/>
                <a:uLnTx/>
                <a:uFillTx/>
                <a:latin typeface="Verdana" pitchFamily="34" charset="0"/>
                <a:ea typeface="+mn-ea"/>
                <a:cs typeface="+mn-cs"/>
              </a:rPr>
              <a:t>23</a:t>
            </a:r>
          </a:p>
        </p:txBody>
      </p:sp>
      <p:sp>
        <p:nvSpPr>
          <p:cNvPr id="28" name="TextBox 27"/>
          <p:cNvSpPr txBox="1"/>
          <p:nvPr/>
        </p:nvSpPr>
        <p:spPr>
          <a:xfrm>
            <a:off x="5526741" y="1166800"/>
            <a:ext cx="385482" cy="246221"/>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0033CC"/>
                </a:solidFill>
                <a:effectLst/>
                <a:uLnTx/>
                <a:uFillTx/>
                <a:latin typeface="Verdana" pitchFamily="34" charset="0"/>
                <a:ea typeface="+mn-ea"/>
                <a:cs typeface="+mn-cs"/>
              </a:rPr>
              <a:t>24</a:t>
            </a:r>
          </a:p>
        </p:txBody>
      </p:sp>
      <p:sp>
        <p:nvSpPr>
          <p:cNvPr id="29" name="TextBox 28"/>
          <p:cNvSpPr txBox="1"/>
          <p:nvPr/>
        </p:nvSpPr>
        <p:spPr>
          <a:xfrm>
            <a:off x="6336927" y="1166799"/>
            <a:ext cx="347382" cy="246221"/>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0033CC"/>
                </a:solidFill>
                <a:effectLst/>
                <a:uLnTx/>
                <a:uFillTx/>
                <a:latin typeface="Verdana" pitchFamily="34" charset="0"/>
                <a:ea typeface="+mn-ea"/>
                <a:cs typeface="+mn-cs"/>
              </a:rPr>
              <a:t>25</a:t>
            </a:r>
          </a:p>
        </p:txBody>
      </p:sp>
      <p:sp>
        <p:nvSpPr>
          <p:cNvPr id="46" name="TextBox 45"/>
          <p:cNvSpPr txBox="1"/>
          <p:nvPr/>
        </p:nvSpPr>
        <p:spPr>
          <a:xfrm>
            <a:off x="634250" y="1515497"/>
            <a:ext cx="365310" cy="246221"/>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0033CC"/>
                </a:solidFill>
                <a:effectLst/>
                <a:uLnTx/>
                <a:uFillTx/>
                <a:latin typeface="Verdana" pitchFamily="34" charset="0"/>
                <a:ea typeface="+mn-ea"/>
                <a:cs typeface="+mn-cs"/>
              </a:rPr>
              <a:t>36</a:t>
            </a:r>
          </a:p>
        </p:txBody>
      </p:sp>
      <p:sp>
        <p:nvSpPr>
          <p:cNvPr id="47" name="TextBox 46"/>
          <p:cNvSpPr txBox="1"/>
          <p:nvPr/>
        </p:nvSpPr>
        <p:spPr>
          <a:xfrm>
            <a:off x="1436592" y="1501125"/>
            <a:ext cx="367550" cy="246221"/>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0033CC"/>
                </a:solidFill>
                <a:effectLst/>
                <a:uLnTx/>
                <a:uFillTx/>
                <a:latin typeface="Verdana" pitchFamily="34" charset="0"/>
                <a:ea typeface="+mn-ea"/>
                <a:cs typeface="+mn-cs"/>
              </a:rPr>
              <a:t>37</a:t>
            </a:r>
          </a:p>
        </p:txBody>
      </p:sp>
      <p:sp>
        <p:nvSpPr>
          <p:cNvPr id="48" name="TextBox 47"/>
          <p:cNvSpPr txBox="1"/>
          <p:nvPr/>
        </p:nvSpPr>
        <p:spPr>
          <a:xfrm>
            <a:off x="2274792" y="1508702"/>
            <a:ext cx="365309" cy="246221"/>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0033CC"/>
                </a:solidFill>
                <a:effectLst/>
                <a:uLnTx/>
                <a:uFillTx/>
                <a:latin typeface="Verdana" pitchFamily="34" charset="0"/>
                <a:ea typeface="+mn-ea"/>
                <a:cs typeface="+mn-cs"/>
              </a:rPr>
              <a:t>38</a:t>
            </a:r>
          </a:p>
        </p:txBody>
      </p:sp>
      <p:sp>
        <p:nvSpPr>
          <p:cNvPr id="49" name="TextBox 48"/>
          <p:cNvSpPr txBox="1"/>
          <p:nvPr/>
        </p:nvSpPr>
        <p:spPr>
          <a:xfrm>
            <a:off x="3076012" y="1508702"/>
            <a:ext cx="363069" cy="246221"/>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0033CC"/>
                </a:solidFill>
                <a:effectLst/>
                <a:uLnTx/>
                <a:uFillTx/>
                <a:latin typeface="Verdana" pitchFamily="34" charset="0"/>
                <a:ea typeface="+mn-ea"/>
                <a:cs typeface="+mn-cs"/>
              </a:rPr>
              <a:t>39</a:t>
            </a:r>
          </a:p>
        </p:txBody>
      </p:sp>
      <p:sp>
        <p:nvSpPr>
          <p:cNvPr id="50" name="TextBox 49"/>
          <p:cNvSpPr txBox="1"/>
          <p:nvPr/>
        </p:nvSpPr>
        <p:spPr>
          <a:xfrm>
            <a:off x="3874991" y="1491699"/>
            <a:ext cx="411255" cy="246221"/>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0033CC"/>
                </a:solidFill>
                <a:effectLst/>
                <a:uLnTx/>
                <a:uFillTx/>
                <a:latin typeface="Verdana" pitchFamily="34" charset="0"/>
                <a:ea typeface="+mn-ea"/>
                <a:cs typeface="+mn-cs"/>
              </a:rPr>
              <a:t>40</a:t>
            </a:r>
          </a:p>
        </p:txBody>
      </p:sp>
      <p:sp>
        <p:nvSpPr>
          <p:cNvPr id="51" name="TextBox 50"/>
          <p:cNvSpPr txBox="1"/>
          <p:nvPr/>
        </p:nvSpPr>
        <p:spPr>
          <a:xfrm>
            <a:off x="4710951" y="1491699"/>
            <a:ext cx="379878" cy="246221"/>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0033CC"/>
                </a:solidFill>
                <a:effectLst/>
                <a:uLnTx/>
                <a:uFillTx/>
                <a:latin typeface="Verdana" pitchFamily="34" charset="0"/>
                <a:ea typeface="+mn-ea"/>
                <a:cs typeface="+mn-cs"/>
              </a:rPr>
              <a:t>41</a:t>
            </a:r>
          </a:p>
        </p:txBody>
      </p:sp>
      <p:sp>
        <p:nvSpPr>
          <p:cNvPr id="52" name="TextBox 51"/>
          <p:cNvSpPr txBox="1"/>
          <p:nvPr/>
        </p:nvSpPr>
        <p:spPr>
          <a:xfrm>
            <a:off x="5515533" y="1515499"/>
            <a:ext cx="385482" cy="246221"/>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0033CC"/>
                </a:solidFill>
                <a:effectLst/>
                <a:uLnTx/>
                <a:uFillTx/>
                <a:latin typeface="Verdana" pitchFamily="34" charset="0"/>
                <a:ea typeface="+mn-ea"/>
                <a:cs typeface="+mn-cs"/>
              </a:rPr>
              <a:t>42</a:t>
            </a:r>
          </a:p>
        </p:txBody>
      </p:sp>
      <p:sp>
        <p:nvSpPr>
          <p:cNvPr id="53" name="TextBox 52"/>
          <p:cNvSpPr txBox="1"/>
          <p:nvPr/>
        </p:nvSpPr>
        <p:spPr>
          <a:xfrm>
            <a:off x="6325719" y="1515498"/>
            <a:ext cx="347382" cy="246221"/>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0033CC"/>
                </a:solidFill>
                <a:effectLst/>
                <a:uLnTx/>
                <a:uFillTx/>
                <a:latin typeface="Verdana" pitchFamily="34" charset="0"/>
                <a:ea typeface="+mn-ea"/>
                <a:cs typeface="+mn-cs"/>
              </a:rPr>
              <a:t>43</a:t>
            </a:r>
          </a:p>
        </p:txBody>
      </p:sp>
      <p:sp>
        <p:nvSpPr>
          <p:cNvPr id="54" name="TextBox 53"/>
          <p:cNvSpPr txBox="1"/>
          <p:nvPr/>
        </p:nvSpPr>
        <p:spPr>
          <a:xfrm>
            <a:off x="625285" y="1897577"/>
            <a:ext cx="365310" cy="246221"/>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0033CC"/>
                </a:solidFill>
                <a:effectLst/>
                <a:uLnTx/>
                <a:uFillTx/>
                <a:latin typeface="Verdana" pitchFamily="34" charset="0"/>
                <a:ea typeface="+mn-ea"/>
                <a:cs typeface="+mn-cs"/>
              </a:rPr>
              <a:t>58</a:t>
            </a:r>
          </a:p>
        </p:txBody>
      </p:sp>
      <p:sp>
        <p:nvSpPr>
          <p:cNvPr id="55" name="TextBox 54"/>
          <p:cNvSpPr txBox="1"/>
          <p:nvPr/>
        </p:nvSpPr>
        <p:spPr>
          <a:xfrm>
            <a:off x="1427627" y="1883205"/>
            <a:ext cx="367550" cy="246221"/>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0033CC"/>
                </a:solidFill>
                <a:effectLst/>
                <a:uLnTx/>
                <a:uFillTx/>
                <a:latin typeface="Verdana" pitchFamily="34" charset="0"/>
                <a:ea typeface="+mn-ea"/>
                <a:cs typeface="+mn-cs"/>
              </a:rPr>
              <a:t>59</a:t>
            </a:r>
          </a:p>
        </p:txBody>
      </p:sp>
      <p:sp>
        <p:nvSpPr>
          <p:cNvPr id="56" name="TextBox 55"/>
          <p:cNvSpPr txBox="1"/>
          <p:nvPr/>
        </p:nvSpPr>
        <p:spPr>
          <a:xfrm>
            <a:off x="2265827" y="1890782"/>
            <a:ext cx="365309" cy="246221"/>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0033CC"/>
                </a:solidFill>
                <a:effectLst/>
                <a:uLnTx/>
                <a:uFillTx/>
                <a:latin typeface="Verdana" pitchFamily="34" charset="0"/>
                <a:ea typeface="+mn-ea"/>
                <a:cs typeface="+mn-cs"/>
              </a:rPr>
              <a:t>60</a:t>
            </a:r>
          </a:p>
        </p:txBody>
      </p:sp>
      <p:sp>
        <p:nvSpPr>
          <p:cNvPr id="57" name="TextBox 56"/>
          <p:cNvSpPr txBox="1"/>
          <p:nvPr/>
        </p:nvSpPr>
        <p:spPr>
          <a:xfrm>
            <a:off x="3067047" y="1890782"/>
            <a:ext cx="363069" cy="246221"/>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0033CC"/>
                </a:solidFill>
                <a:effectLst/>
                <a:uLnTx/>
                <a:uFillTx/>
                <a:latin typeface="Verdana" pitchFamily="34" charset="0"/>
                <a:ea typeface="+mn-ea"/>
                <a:cs typeface="+mn-cs"/>
              </a:rPr>
              <a:t>61</a:t>
            </a:r>
          </a:p>
        </p:txBody>
      </p:sp>
      <p:sp>
        <p:nvSpPr>
          <p:cNvPr id="58" name="TextBox 57"/>
          <p:cNvSpPr txBox="1"/>
          <p:nvPr/>
        </p:nvSpPr>
        <p:spPr>
          <a:xfrm>
            <a:off x="3866026" y="1873779"/>
            <a:ext cx="411255" cy="246221"/>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0033CC"/>
                </a:solidFill>
                <a:effectLst/>
                <a:uLnTx/>
                <a:uFillTx/>
                <a:latin typeface="Verdana" pitchFamily="34" charset="0"/>
                <a:ea typeface="+mn-ea"/>
                <a:cs typeface="+mn-cs"/>
              </a:rPr>
              <a:t>62</a:t>
            </a:r>
          </a:p>
        </p:txBody>
      </p:sp>
      <p:sp>
        <p:nvSpPr>
          <p:cNvPr id="59" name="TextBox 58"/>
          <p:cNvSpPr txBox="1"/>
          <p:nvPr/>
        </p:nvSpPr>
        <p:spPr>
          <a:xfrm>
            <a:off x="4701986" y="1873779"/>
            <a:ext cx="379878" cy="246221"/>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0033CC"/>
                </a:solidFill>
                <a:effectLst/>
                <a:uLnTx/>
                <a:uFillTx/>
                <a:latin typeface="Verdana" pitchFamily="34" charset="0"/>
                <a:ea typeface="+mn-ea"/>
                <a:cs typeface="+mn-cs"/>
              </a:rPr>
              <a:t>63</a:t>
            </a:r>
          </a:p>
        </p:txBody>
      </p:sp>
      <p:sp>
        <p:nvSpPr>
          <p:cNvPr id="60" name="TextBox 59"/>
          <p:cNvSpPr txBox="1"/>
          <p:nvPr/>
        </p:nvSpPr>
        <p:spPr>
          <a:xfrm>
            <a:off x="5506568" y="1897579"/>
            <a:ext cx="385482" cy="246221"/>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0033CC"/>
                </a:solidFill>
                <a:effectLst/>
                <a:uLnTx/>
                <a:uFillTx/>
                <a:latin typeface="Verdana" pitchFamily="34" charset="0"/>
                <a:ea typeface="+mn-ea"/>
                <a:cs typeface="+mn-cs"/>
              </a:rPr>
              <a:t>64</a:t>
            </a:r>
          </a:p>
        </p:txBody>
      </p:sp>
      <p:sp>
        <p:nvSpPr>
          <p:cNvPr id="61" name="TextBox 60"/>
          <p:cNvSpPr txBox="1"/>
          <p:nvPr/>
        </p:nvSpPr>
        <p:spPr>
          <a:xfrm>
            <a:off x="6316754" y="1897578"/>
            <a:ext cx="347382" cy="246221"/>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0033CC"/>
                </a:solidFill>
                <a:effectLst/>
                <a:uLnTx/>
                <a:uFillTx/>
                <a:latin typeface="Verdana" pitchFamily="34" charset="0"/>
                <a:ea typeface="+mn-ea"/>
                <a:cs typeface="+mn-cs"/>
              </a:rPr>
              <a:t>65</a:t>
            </a:r>
          </a:p>
        </p:txBody>
      </p:sp>
      <p:sp>
        <p:nvSpPr>
          <p:cNvPr id="63" name="Oval 62"/>
          <p:cNvSpPr/>
          <p:nvPr/>
        </p:nvSpPr>
        <p:spPr bwMode="auto">
          <a:xfrm>
            <a:off x="3048000" y="1143000"/>
            <a:ext cx="1005173" cy="403564"/>
          </a:xfrm>
          <a:prstGeom prst="ellipse">
            <a:avLst/>
          </a:prstGeom>
          <a:noFill/>
          <a:ln w="12700" cap="flat" cmpd="sng" algn="ctr">
            <a:solidFill>
              <a:srgbClr val="FF0000"/>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Verdana" pitchFamily="34" charset="0"/>
              <a:ea typeface="+mn-ea"/>
              <a:cs typeface="+mn-cs"/>
            </a:endParaRPr>
          </a:p>
        </p:txBody>
      </p:sp>
      <p:sp>
        <p:nvSpPr>
          <p:cNvPr id="64" name="Oval 63"/>
          <p:cNvSpPr/>
          <p:nvPr/>
        </p:nvSpPr>
        <p:spPr bwMode="auto">
          <a:xfrm>
            <a:off x="3810000" y="1120436"/>
            <a:ext cx="1005173" cy="403564"/>
          </a:xfrm>
          <a:prstGeom prst="ellipse">
            <a:avLst/>
          </a:prstGeom>
          <a:noFill/>
          <a:ln w="12700" cap="flat" cmpd="sng" algn="ctr">
            <a:solidFill>
              <a:srgbClr val="FF0000"/>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Verdana" pitchFamily="34" charset="0"/>
              <a:ea typeface="+mn-ea"/>
              <a:cs typeface="+mn-cs"/>
            </a:endParaRPr>
          </a:p>
        </p:txBody>
      </p:sp>
      <p:sp>
        <p:nvSpPr>
          <p:cNvPr id="65" name="Oval 64"/>
          <p:cNvSpPr/>
          <p:nvPr/>
        </p:nvSpPr>
        <p:spPr bwMode="auto">
          <a:xfrm>
            <a:off x="2153270" y="1536138"/>
            <a:ext cx="1005173" cy="403564"/>
          </a:xfrm>
          <a:prstGeom prst="ellipse">
            <a:avLst/>
          </a:prstGeom>
          <a:noFill/>
          <a:ln w="12700" cap="flat" cmpd="sng" algn="ctr">
            <a:solidFill>
              <a:srgbClr val="FF0000"/>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Verdana" pitchFamily="34" charset="0"/>
              <a:ea typeface="+mn-ea"/>
              <a:cs typeface="+mn-cs"/>
            </a:endParaRPr>
          </a:p>
        </p:txBody>
      </p:sp>
      <p:sp>
        <p:nvSpPr>
          <p:cNvPr id="6" name="Slide Number Placeholder 5"/>
          <p:cNvSpPr>
            <a:spLocks noGrp="1"/>
          </p:cNvSpPr>
          <p:nvPr>
            <p:ph type="sldNum" sz="quarter" idx="10"/>
          </p:nvPr>
        </p:nvSpPr>
        <p:spPr/>
        <p:txBody>
          <a:bodyPr/>
          <a:lstStyle/>
          <a:p>
            <a:pPr marL="0" marR="0" lvl="0" indent="0" algn="r" defTabSz="914400" rtl="0" eaLnBrk="0" fontAlgn="base" latinLnBrk="0" hangingPunct="0">
              <a:lnSpc>
                <a:spcPct val="100000"/>
              </a:lnSpc>
              <a:spcBef>
                <a:spcPct val="50000"/>
              </a:spcBef>
              <a:spcAft>
                <a:spcPct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Arial Narrow" pitchFamily="34" charset="0"/>
                <a:ea typeface="+mn-ea"/>
                <a:cs typeface="+mn-cs"/>
              </a:rPr>
              <a:t>    slide</a:t>
            </a:r>
            <a:fld id="{CD1E3C00-1CCA-42EC-B01C-177DBAD4B2D1}" type="slidenum">
              <a:rPr kumimoji="0" lang="en-US" sz="1200" b="0" i="0" u="none" strike="noStrike" kern="1200" cap="none" spc="0" normalizeH="0" baseline="0" noProof="0" smtClean="0">
                <a:ln>
                  <a:noFill/>
                </a:ln>
                <a:solidFill>
                  <a:srgbClr val="FF0000"/>
                </a:solidFill>
                <a:effectLst/>
                <a:uLnTx/>
                <a:uFillTx/>
                <a:latin typeface="Arial Narrow" pitchFamily="34" charset="0"/>
                <a:ea typeface="+mn-ea"/>
                <a:cs typeface="+mn-cs"/>
              </a:rPr>
              <a:pPr marL="0" marR="0" lvl="0" indent="0" algn="r" defTabSz="914400" rtl="0" eaLnBrk="0" fontAlgn="base" latinLnBrk="0" hangingPunct="0">
                <a:lnSpc>
                  <a:spcPct val="100000"/>
                </a:lnSpc>
                <a:spcBef>
                  <a:spcPct val="50000"/>
                </a:spcBef>
                <a:spcAft>
                  <a:spcPct val="0"/>
                </a:spcAft>
                <a:buClrTx/>
                <a:buSzTx/>
                <a:buFontTx/>
                <a:buNone/>
                <a:tabLst/>
                <a:defRPr/>
              </a:pPr>
              <a:t>50</a:t>
            </a:fld>
            <a:endParaRPr kumimoji="0" lang="en-US" sz="1200" b="0" i="0" u="none" strike="noStrike" kern="1200" cap="none" spc="0" normalizeH="0" baseline="0" noProof="0">
              <a:ln>
                <a:noFill/>
              </a:ln>
              <a:solidFill>
                <a:srgbClr val="000000"/>
              </a:solidFill>
              <a:effectLst/>
              <a:uLnTx/>
              <a:uFillTx/>
              <a:latin typeface="Arial Narrow" pitchFamily="34" charset="0"/>
              <a:ea typeface="+mn-ea"/>
              <a:cs typeface="+mn-cs"/>
            </a:endParaRPr>
          </a:p>
        </p:txBody>
      </p:sp>
    </p:spTree>
    <p:extLst>
      <p:ext uri="{BB962C8B-B14F-4D97-AF65-F5344CB8AC3E}">
        <p14:creationId xmlns:p14="http://schemas.microsoft.com/office/powerpoint/2010/main" val="2724984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5"/>
                                        </p:tgtEl>
                                        <p:attrNameLst>
                                          <p:attrName>style.visibility</p:attrName>
                                        </p:attrNameLst>
                                      </p:cBhvr>
                                      <p:to>
                                        <p:strVal val="visible"/>
                                      </p:to>
                                    </p:set>
                                    <p:animEffect transition="in" filter="fade">
                                      <p:cBhvr>
                                        <p:cTn id="10" dur="500"/>
                                        <p:tgtEl>
                                          <p:spTgt spid="6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500"/>
                                        <p:tgtEl>
                                          <p:spTgt spid="3">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Effect transition="in" filter="fade">
                                      <p:cBhvr>
                                        <p:cTn id="30" dur="500"/>
                                        <p:tgtEl>
                                          <p:spTgt spid="3">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fade">
                                      <p:cBhvr>
                                        <p:cTn id="35" dur="500"/>
                                        <p:tgtEl>
                                          <p:spTgt spid="3">
                                            <p:txEl>
                                              <p:pRg st="5" end="5"/>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63"/>
                                        </p:tgtEl>
                                        <p:attrNameLst>
                                          <p:attrName>style.visibility</p:attrName>
                                        </p:attrNameLst>
                                      </p:cBhvr>
                                      <p:to>
                                        <p:strVal val="visible"/>
                                      </p:to>
                                    </p:set>
                                    <p:animEffect transition="in" filter="fade">
                                      <p:cBhvr>
                                        <p:cTn id="38" dur="500"/>
                                        <p:tgtEl>
                                          <p:spTgt spid="63"/>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Effect transition="in" filter="fade">
                                      <p:cBhvr>
                                        <p:cTn id="43" dur="500"/>
                                        <p:tgtEl>
                                          <p:spTgt spid="3">
                                            <p:txEl>
                                              <p:pRg st="6" end="6"/>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64"/>
                                        </p:tgtEl>
                                        <p:attrNameLst>
                                          <p:attrName>style.visibility</p:attrName>
                                        </p:attrNameLst>
                                      </p:cBhvr>
                                      <p:to>
                                        <p:strVal val="visible"/>
                                      </p:to>
                                    </p:set>
                                    <p:animEffect transition="in" filter="fade">
                                      <p:cBhvr>
                                        <p:cTn id="46"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animBg="1"/>
      <p:bldP spid="64" grpId="0" animBg="1"/>
      <p:bldP spid="65"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idx="4294967295"/>
          </p:nvPr>
        </p:nvSpPr>
        <p:spPr>
          <a:xfrm>
            <a:off x="0" y="-1"/>
            <a:ext cx="9144000" cy="835025"/>
          </a:xfrm>
          <a:solidFill>
            <a:srgbClr val="FFC000"/>
          </a:solidFill>
          <a:ln w="9525"/>
        </p:spPr>
        <p:txBody>
          <a:bodyPr/>
          <a:lstStyle/>
          <a:p>
            <a:pPr>
              <a:defRPr/>
            </a:pPr>
            <a:r>
              <a:rPr lang="en-US" sz="2800" dirty="0"/>
              <a:t>Class Activity 6</a:t>
            </a:r>
          </a:p>
        </p:txBody>
      </p:sp>
      <p:sp>
        <p:nvSpPr>
          <p:cNvPr id="16387" name="Text Box 3"/>
          <p:cNvSpPr txBox="1">
            <a:spLocks noChangeArrowheads="1"/>
          </p:cNvSpPr>
          <p:nvPr/>
        </p:nvSpPr>
        <p:spPr bwMode="auto">
          <a:xfrm>
            <a:off x="457200" y="927080"/>
            <a:ext cx="8382000" cy="3293209"/>
          </a:xfrm>
          <a:prstGeom prst="rect">
            <a:avLst/>
          </a:prstGeom>
          <a:noFill/>
          <a:ln>
            <a:noFill/>
          </a:ln>
          <a:extLst/>
        </p:spPr>
        <p:txBody>
          <a:bodyPr wrap="square">
            <a:spAutoFit/>
          </a:bodyPr>
          <a:lstStyle>
            <a:lvl1pPr>
              <a:defRPr sz="2400">
                <a:solidFill>
                  <a:schemeClr val="tx1"/>
                </a:solidFill>
                <a:latin typeface="Verdana" panose="020B0604030504040204" pitchFamily="34" charset="0"/>
              </a:defRPr>
            </a:lvl1pPr>
            <a:lvl2pPr marL="742950" indent="-285750">
              <a:defRPr sz="2400">
                <a:solidFill>
                  <a:schemeClr val="tx1"/>
                </a:solidFill>
                <a:latin typeface="Verdana" panose="020B0604030504040204" pitchFamily="34" charset="0"/>
              </a:defRPr>
            </a:lvl2pPr>
            <a:lvl3pPr marL="1143000" indent="-228600">
              <a:defRPr sz="2400">
                <a:solidFill>
                  <a:schemeClr val="tx1"/>
                </a:solidFill>
                <a:latin typeface="Verdana" panose="020B0604030504040204" pitchFamily="34" charset="0"/>
              </a:defRPr>
            </a:lvl3pPr>
            <a:lvl4pPr marL="1600200" indent="-228600">
              <a:defRPr sz="2400">
                <a:solidFill>
                  <a:schemeClr val="tx1"/>
                </a:solidFill>
                <a:latin typeface="Verdana" panose="020B0604030504040204" pitchFamily="34" charset="0"/>
              </a:defRPr>
            </a:lvl4pPr>
            <a:lvl5pPr marL="2057400" indent="-22860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200" b="0" i="0" u="none" strike="noStrike" kern="1200" cap="none" spc="0" normalizeH="0" baseline="0" noProof="0" dirty="0">
                <a:ln>
                  <a:noFill/>
                </a:ln>
                <a:solidFill>
                  <a:srgbClr val="000000"/>
                </a:solidFill>
                <a:effectLst/>
                <a:uLnTx/>
                <a:uFillTx/>
                <a:latin typeface="Arial Narrow"/>
                <a:ea typeface="+mn-ea"/>
                <a:cs typeface="+mn-cs"/>
              </a:rPr>
              <a:t>A computer is formatted with FAT16 file system. The Directory entry and File Allocation Table are as shown below. List the cluster numbers in correct sequence to retrieve OSF_Tutorial1.docx from the disk drive. Assume the cluster size is 2,048 bytes.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Arial Narrow"/>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Arial Narrow"/>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Arial Narrow"/>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Arial Narrow"/>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Arial Narrow"/>
              <a:ea typeface="+mn-ea"/>
              <a:cs typeface="+mn-cs"/>
            </a:endParaRPr>
          </a:p>
        </p:txBody>
      </p:sp>
      <p:pic>
        <p:nvPicPr>
          <p:cNvPr id="5" name="Picture 4"/>
          <p:cNvPicPr>
            <a:picLocks noChangeAspect="1"/>
          </p:cNvPicPr>
          <p:nvPr/>
        </p:nvPicPr>
        <p:blipFill>
          <a:blip r:embed="rId3"/>
          <a:stretch>
            <a:fillRect/>
          </a:stretch>
        </p:blipFill>
        <p:spPr>
          <a:xfrm>
            <a:off x="1828800" y="2590800"/>
            <a:ext cx="5610532" cy="838200"/>
          </a:xfrm>
          <a:prstGeom prst="rect">
            <a:avLst/>
          </a:prstGeom>
        </p:spPr>
      </p:pic>
      <p:pic>
        <p:nvPicPr>
          <p:cNvPr id="6" name="Picture 5"/>
          <p:cNvPicPr>
            <a:picLocks noChangeAspect="1"/>
          </p:cNvPicPr>
          <p:nvPr/>
        </p:nvPicPr>
        <p:blipFill>
          <a:blip r:embed="rId4"/>
          <a:stretch>
            <a:fillRect/>
          </a:stretch>
        </p:blipFill>
        <p:spPr>
          <a:xfrm>
            <a:off x="1093266" y="3632180"/>
            <a:ext cx="6831534" cy="1549420"/>
          </a:xfrm>
          <a:prstGeom prst="rect">
            <a:avLst/>
          </a:prstGeom>
        </p:spPr>
      </p:pic>
      <p:sp>
        <p:nvSpPr>
          <p:cNvPr id="2" name="Slide Number Placeholder 1"/>
          <p:cNvSpPr>
            <a:spLocks noGrp="1"/>
          </p:cNvSpPr>
          <p:nvPr>
            <p:ph type="sldNum" sz="quarter" idx="10"/>
          </p:nvPr>
        </p:nvSpPr>
        <p:spPr/>
        <p:txBody>
          <a:bodyPr/>
          <a:lstStyle/>
          <a:p>
            <a:pPr marL="0" marR="0" lvl="0" indent="0" algn="r" defTabSz="914400" rtl="0" eaLnBrk="0" fontAlgn="base" latinLnBrk="0" hangingPunct="0">
              <a:lnSpc>
                <a:spcPct val="100000"/>
              </a:lnSpc>
              <a:spcBef>
                <a:spcPct val="5000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rial Narrow" pitchFamily="34" charset="0"/>
                <a:ea typeface="+mn-ea"/>
                <a:cs typeface="+mn-cs"/>
              </a:rPr>
              <a:t>slide</a:t>
            </a:r>
            <a:fld id="{A064A8E4-5CFD-40C7-A9F8-40CC00C3BCDF}" type="slidenum">
              <a:rPr kumimoji="0" lang="en-US" sz="1200" b="0" i="0" u="none" strike="noStrike" kern="1200" cap="none" spc="0" normalizeH="0" baseline="0" noProof="0" smtClean="0">
                <a:ln>
                  <a:noFill/>
                </a:ln>
                <a:solidFill>
                  <a:srgbClr val="FF0000"/>
                </a:solidFill>
                <a:effectLst/>
                <a:uLnTx/>
                <a:uFillTx/>
                <a:latin typeface="Arial Narrow" pitchFamily="34" charset="0"/>
                <a:ea typeface="+mn-ea"/>
                <a:cs typeface="+mn-cs"/>
              </a:rPr>
              <a:pPr marL="0" marR="0" lvl="0" indent="0" algn="r" defTabSz="914400" rtl="0" eaLnBrk="0" fontAlgn="base" latinLnBrk="0" hangingPunct="0">
                <a:lnSpc>
                  <a:spcPct val="100000"/>
                </a:lnSpc>
                <a:spcBef>
                  <a:spcPct val="50000"/>
                </a:spcBef>
                <a:spcAft>
                  <a:spcPct val="0"/>
                </a:spcAft>
                <a:buClrTx/>
                <a:buSzTx/>
                <a:buFontTx/>
                <a:buNone/>
                <a:tabLst/>
                <a:defRPr/>
              </a:pPr>
              <a:t>51</a:t>
            </a:fld>
            <a:endParaRPr kumimoji="0" lang="en-US" sz="1200" b="0" i="0" u="none" strike="noStrike" kern="1200" cap="none" spc="0" normalizeH="0" baseline="0" noProof="0" dirty="0">
              <a:ln>
                <a:noFill/>
              </a:ln>
              <a:solidFill>
                <a:srgbClr val="000000"/>
              </a:solidFill>
              <a:effectLst/>
              <a:uLnTx/>
              <a:uFillTx/>
              <a:latin typeface="Arial Narrow" pitchFamily="34" charset="0"/>
              <a:ea typeface="+mn-ea"/>
              <a:cs typeface="+mn-cs"/>
            </a:endParaRPr>
          </a:p>
        </p:txBody>
      </p:sp>
    </p:spTree>
    <p:extLst>
      <p:ext uri="{BB962C8B-B14F-4D97-AF65-F5344CB8AC3E}">
        <p14:creationId xmlns:p14="http://schemas.microsoft.com/office/powerpoint/2010/main" val="215308976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idx="4294967295"/>
          </p:nvPr>
        </p:nvSpPr>
        <p:spPr>
          <a:xfrm>
            <a:off x="0" y="-1"/>
            <a:ext cx="9144000" cy="835025"/>
          </a:xfrm>
          <a:solidFill>
            <a:srgbClr val="FFC000"/>
          </a:solidFill>
          <a:ln w="9525"/>
        </p:spPr>
        <p:txBody>
          <a:bodyPr/>
          <a:lstStyle/>
          <a:p>
            <a:pPr>
              <a:defRPr/>
            </a:pPr>
            <a:r>
              <a:rPr lang="en-US" sz="2800" dirty="0"/>
              <a:t>Class Activity 6 (</a:t>
            </a:r>
            <a:r>
              <a:rPr lang="en-US" sz="2800" dirty="0" err="1"/>
              <a:t>con’t</a:t>
            </a:r>
            <a:r>
              <a:rPr lang="en-US" sz="2800" dirty="0"/>
              <a:t>)</a:t>
            </a:r>
          </a:p>
        </p:txBody>
      </p:sp>
      <p:sp>
        <p:nvSpPr>
          <p:cNvPr id="16387" name="Text Box 3"/>
          <p:cNvSpPr txBox="1">
            <a:spLocks noChangeArrowheads="1"/>
          </p:cNvSpPr>
          <p:nvPr/>
        </p:nvSpPr>
        <p:spPr bwMode="auto">
          <a:xfrm>
            <a:off x="609600" y="3708380"/>
            <a:ext cx="8382000" cy="1938992"/>
          </a:xfrm>
          <a:prstGeom prst="rect">
            <a:avLst/>
          </a:prstGeom>
          <a:noFill/>
          <a:ln>
            <a:solidFill>
              <a:schemeClr val="accent1"/>
            </a:solidFill>
          </a:ln>
          <a:extLst/>
        </p:spPr>
        <p:txBody>
          <a:bodyPr wrap="square">
            <a:spAutoFit/>
          </a:bodyPr>
          <a:lstStyle>
            <a:lvl1pPr>
              <a:defRPr sz="2400">
                <a:solidFill>
                  <a:schemeClr val="tx1"/>
                </a:solidFill>
                <a:latin typeface="Verdana" panose="020B0604030504040204" pitchFamily="34" charset="0"/>
              </a:defRPr>
            </a:lvl1pPr>
            <a:lvl2pPr marL="742950" indent="-285750">
              <a:defRPr sz="2400">
                <a:solidFill>
                  <a:schemeClr val="tx1"/>
                </a:solidFill>
                <a:latin typeface="Verdana" panose="020B0604030504040204" pitchFamily="34" charset="0"/>
              </a:defRPr>
            </a:lvl2pPr>
            <a:lvl3pPr marL="1143000" indent="-228600">
              <a:defRPr sz="2400">
                <a:solidFill>
                  <a:schemeClr val="tx1"/>
                </a:solidFill>
                <a:latin typeface="Verdana" panose="020B0604030504040204" pitchFamily="34" charset="0"/>
              </a:defRPr>
            </a:lvl3pPr>
            <a:lvl4pPr marL="1600200" indent="-228600">
              <a:defRPr sz="2400">
                <a:solidFill>
                  <a:schemeClr val="tx1"/>
                </a:solidFill>
                <a:latin typeface="Verdana" panose="020B0604030504040204" pitchFamily="34" charset="0"/>
              </a:defRPr>
            </a:lvl4pPr>
            <a:lvl5pPr marL="2057400" indent="-22860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Arial Narrow"/>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Arial Narrow"/>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Arial Narrow"/>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Arial Narrow"/>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Arial Narrow"/>
              <a:ea typeface="+mn-ea"/>
              <a:cs typeface="+mn-cs"/>
            </a:endParaRPr>
          </a:p>
        </p:txBody>
      </p:sp>
      <p:pic>
        <p:nvPicPr>
          <p:cNvPr id="5" name="Picture 4"/>
          <p:cNvPicPr>
            <a:picLocks noChangeAspect="1"/>
          </p:cNvPicPr>
          <p:nvPr/>
        </p:nvPicPr>
        <p:blipFill>
          <a:blip r:embed="rId3"/>
          <a:stretch>
            <a:fillRect/>
          </a:stretch>
        </p:blipFill>
        <p:spPr>
          <a:xfrm>
            <a:off x="1828800" y="914400"/>
            <a:ext cx="5610532" cy="838200"/>
          </a:xfrm>
          <a:prstGeom prst="rect">
            <a:avLst/>
          </a:prstGeom>
        </p:spPr>
      </p:pic>
      <p:pic>
        <p:nvPicPr>
          <p:cNvPr id="6" name="Picture 5"/>
          <p:cNvPicPr>
            <a:picLocks noChangeAspect="1"/>
          </p:cNvPicPr>
          <p:nvPr/>
        </p:nvPicPr>
        <p:blipFill>
          <a:blip r:embed="rId4"/>
          <a:stretch>
            <a:fillRect/>
          </a:stretch>
        </p:blipFill>
        <p:spPr>
          <a:xfrm>
            <a:off x="1093266" y="1955780"/>
            <a:ext cx="6831534" cy="1549420"/>
          </a:xfrm>
          <a:prstGeom prst="rect">
            <a:avLst/>
          </a:prstGeom>
        </p:spPr>
      </p:pic>
      <p:sp>
        <p:nvSpPr>
          <p:cNvPr id="2" name="Slide Number Placeholder 1"/>
          <p:cNvSpPr>
            <a:spLocks noGrp="1"/>
          </p:cNvSpPr>
          <p:nvPr>
            <p:ph type="sldNum" sz="quarter" idx="10"/>
          </p:nvPr>
        </p:nvSpPr>
        <p:spPr/>
        <p:txBody>
          <a:bodyPr/>
          <a:lstStyle/>
          <a:p>
            <a:pPr marL="0" marR="0" lvl="0" indent="0" algn="r" defTabSz="914400" rtl="0" eaLnBrk="0" fontAlgn="base" latinLnBrk="0" hangingPunct="0">
              <a:lnSpc>
                <a:spcPct val="100000"/>
              </a:lnSpc>
              <a:spcBef>
                <a:spcPct val="5000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rial Narrow" pitchFamily="34" charset="0"/>
                <a:ea typeface="+mn-ea"/>
                <a:cs typeface="+mn-cs"/>
              </a:rPr>
              <a:t>slide</a:t>
            </a:r>
            <a:fld id="{A064A8E4-5CFD-40C7-A9F8-40CC00C3BCDF}" type="slidenum">
              <a:rPr kumimoji="0" lang="en-US" sz="1200" b="0" i="0" u="none" strike="noStrike" kern="1200" cap="none" spc="0" normalizeH="0" baseline="0" noProof="0" smtClean="0">
                <a:ln>
                  <a:noFill/>
                </a:ln>
                <a:solidFill>
                  <a:srgbClr val="FF0000"/>
                </a:solidFill>
                <a:effectLst/>
                <a:uLnTx/>
                <a:uFillTx/>
                <a:latin typeface="Arial Narrow" pitchFamily="34" charset="0"/>
                <a:ea typeface="+mn-ea"/>
                <a:cs typeface="+mn-cs"/>
              </a:rPr>
              <a:pPr marL="0" marR="0" lvl="0" indent="0" algn="r" defTabSz="914400" rtl="0" eaLnBrk="0" fontAlgn="base" latinLnBrk="0" hangingPunct="0">
                <a:lnSpc>
                  <a:spcPct val="100000"/>
                </a:lnSpc>
                <a:spcBef>
                  <a:spcPct val="50000"/>
                </a:spcBef>
                <a:spcAft>
                  <a:spcPct val="0"/>
                </a:spcAft>
                <a:buClrTx/>
                <a:buSzTx/>
                <a:buFontTx/>
                <a:buNone/>
                <a:tabLst/>
                <a:defRPr/>
              </a:pPr>
              <a:t>52</a:t>
            </a:fld>
            <a:endParaRPr kumimoji="0" lang="en-US" sz="1200" b="0" i="0" u="none" strike="noStrike" kern="1200" cap="none" spc="0" normalizeH="0" baseline="0" noProof="0" dirty="0">
              <a:ln>
                <a:noFill/>
              </a:ln>
              <a:solidFill>
                <a:srgbClr val="000000"/>
              </a:solidFill>
              <a:effectLst/>
              <a:uLnTx/>
              <a:uFillTx/>
              <a:latin typeface="Arial Narrow" pitchFamily="34" charset="0"/>
              <a:ea typeface="+mn-ea"/>
              <a:cs typeface="+mn-cs"/>
            </a:endParaRPr>
          </a:p>
        </p:txBody>
      </p:sp>
    </p:spTree>
    <p:extLst>
      <p:ext uri="{BB962C8B-B14F-4D97-AF65-F5344CB8AC3E}">
        <p14:creationId xmlns:p14="http://schemas.microsoft.com/office/powerpoint/2010/main" val="325525204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New Technology File System (NTFS)</a:t>
            </a:r>
          </a:p>
        </p:txBody>
      </p:sp>
      <p:sp>
        <p:nvSpPr>
          <p:cNvPr id="3" name="Content Placeholder 2"/>
          <p:cNvSpPr>
            <a:spLocks noGrp="1"/>
          </p:cNvSpPr>
          <p:nvPr>
            <p:ph idx="1"/>
          </p:nvPr>
        </p:nvSpPr>
        <p:spPr/>
        <p:txBody>
          <a:bodyPr/>
          <a:lstStyle/>
          <a:p>
            <a:r>
              <a:rPr lang="en-US" sz="2800" dirty="0"/>
              <a:t>The NTFS started with Windows NT in 1993. Windows XP, 2000, Server 2003, 2008, and </a:t>
            </a:r>
            <a:r>
              <a:rPr lang="en-US" sz="2800"/>
              <a:t>Windows 7/8/10 </a:t>
            </a:r>
            <a:r>
              <a:rPr lang="en-US" sz="2800" dirty="0"/>
              <a:t>use NTFS.</a:t>
            </a:r>
          </a:p>
          <a:p>
            <a:r>
              <a:rPr lang="en-US" sz="2800" dirty="0"/>
              <a:t>In NTFS, all data are allocated to files, including the file system itself.</a:t>
            </a:r>
          </a:p>
          <a:p>
            <a:r>
              <a:rPr lang="en-US" sz="2800" dirty="0"/>
              <a:t>NTFS contains the following components:</a:t>
            </a:r>
          </a:p>
          <a:p>
            <a:pPr lvl="1"/>
            <a:r>
              <a:rPr lang="en-US" sz="2400" dirty="0"/>
              <a:t>Partition Boot Record (PBR) – similar to VBR in FAT</a:t>
            </a:r>
          </a:p>
          <a:p>
            <a:pPr lvl="1"/>
            <a:r>
              <a:rPr lang="en-US" sz="2400" dirty="0"/>
              <a:t>Master File Table (MFT) – similar to directory entry in FAT</a:t>
            </a:r>
          </a:p>
          <a:p>
            <a:pPr lvl="1"/>
            <a:r>
              <a:rPr lang="en-US" sz="2400" dirty="0"/>
              <a:t>$Bitmap – similar to FAT</a:t>
            </a:r>
            <a:endParaRPr lang="en-SG" sz="2400" dirty="0"/>
          </a:p>
          <a:p>
            <a:endParaRPr lang="en-US" sz="2800" dirty="0"/>
          </a:p>
        </p:txBody>
      </p:sp>
      <p:sp>
        <p:nvSpPr>
          <p:cNvPr id="5" name="Slide Number Placeholder 4"/>
          <p:cNvSpPr>
            <a:spLocks noGrp="1"/>
          </p:cNvSpPr>
          <p:nvPr>
            <p:ph type="sldNum" sz="quarter" idx="10"/>
          </p:nvPr>
        </p:nvSpPr>
        <p:spPr/>
        <p:txBody>
          <a:bodyPr/>
          <a:lstStyle/>
          <a:p>
            <a:pPr marL="0" marR="0" lvl="0" indent="0" algn="r" defTabSz="914400" rtl="0" eaLnBrk="0" fontAlgn="base" latinLnBrk="0" hangingPunct="0">
              <a:lnSpc>
                <a:spcPct val="100000"/>
              </a:lnSpc>
              <a:spcBef>
                <a:spcPct val="50000"/>
              </a:spcBef>
              <a:spcAft>
                <a:spcPct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Arial Narrow" pitchFamily="34" charset="0"/>
                <a:ea typeface="+mn-ea"/>
                <a:cs typeface="+mn-cs"/>
              </a:rPr>
              <a:t>    slide</a:t>
            </a:r>
            <a:fld id="{CD1E3C00-1CCA-42EC-B01C-177DBAD4B2D1}" type="slidenum">
              <a:rPr kumimoji="0" lang="en-US" sz="1200" b="0" i="0" u="none" strike="noStrike" kern="1200" cap="none" spc="0" normalizeH="0" baseline="0" noProof="0" smtClean="0">
                <a:ln>
                  <a:noFill/>
                </a:ln>
                <a:solidFill>
                  <a:srgbClr val="FF0000"/>
                </a:solidFill>
                <a:effectLst/>
                <a:uLnTx/>
                <a:uFillTx/>
                <a:latin typeface="Arial Narrow" pitchFamily="34" charset="0"/>
                <a:ea typeface="+mn-ea"/>
                <a:cs typeface="+mn-cs"/>
              </a:rPr>
              <a:pPr marL="0" marR="0" lvl="0" indent="0" algn="r" defTabSz="914400" rtl="0" eaLnBrk="0" fontAlgn="base" latinLnBrk="0" hangingPunct="0">
                <a:lnSpc>
                  <a:spcPct val="100000"/>
                </a:lnSpc>
                <a:spcBef>
                  <a:spcPct val="50000"/>
                </a:spcBef>
                <a:spcAft>
                  <a:spcPct val="0"/>
                </a:spcAft>
                <a:buClrTx/>
                <a:buSzTx/>
                <a:buFontTx/>
                <a:buNone/>
                <a:tabLst/>
                <a:defRPr/>
              </a:pPr>
              <a:t>53</a:t>
            </a:fld>
            <a:endParaRPr kumimoji="0" lang="en-US" sz="1200" b="0" i="0" u="none" strike="noStrike" kern="1200" cap="none" spc="0" normalizeH="0" baseline="0" noProof="0">
              <a:ln>
                <a:noFill/>
              </a:ln>
              <a:solidFill>
                <a:srgbClr val="000000"/>
              </a:solidFill>
              <a:effectLst/>
              <a:uLnTx/>
              <a:uFillTx/>
              <a:latin typeface="Arial Narrow" pitchFamily="34" charset="0"/>
              <a:ea typeface="+mn-ea"/>
              <a:cs typeface="+mn-cs"/>
            </a:endParaRPr>
          </a:p>
        </p:txBody>
      </p:sp>
    </p:spTree>
    <p:extLst>
      <p:ext uri="{BB962C8B-B14F-4D97-AF65-F5344CB8AC3E}">
        <p14:creationId xmlns:p14="http://schemas.microsoft.com/office/powerpoint/2010/main" val="402166717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Partition Boot Record (PBR)</a:t>
            </a:r>
            <a:r>
              <a:rPr lang="en-US" dirty="0">
                <a:solidFill>
                  <a:srgbClr val="FFFFFF"/>
                </a:solidFill>
              </a:rPr>
              <a:t> (Optional)</a:t>
            </a:r>
            <a:endParaRPr lang="en-SG" dirty="0">
              <a:latin typeface="+mn-lt"/>
            </a:endParaRPr>
          </a:p>
        </p:txBody>
      </p:sp>
      <p:sp>
        <p:nvSpPr>
          <p:cNvPr id="3" name="Content Placeholder 2"/>
          <p:cNvSpPr>
            <a:spLocks noGrp="1"/>
          </p:cNvSpPr>
          <p:nvPr>
            <p:ph idx="1"/>
          </p:nvPr>
        </p:nvSpPr>
        <p:spPr/>
        <p:txBody>
          <a:bodyPr/>
          <a:lstStyle/>
          <a:p>
            <a:r>
              <a:rPr lang="en-US" dirty="0"/>
              <a:t>It comprised of 16 sectors, as opposed to 1 sector with FAT.</a:t>
            </a:r>
          </a:p>
          <a:p>
            <a:pPr lvl="1"/>
            <a:r>
              <a:rPr lang="en-US" dirty="0"/>
              <a:t>However, only 8 out of 16 sectors are used.</a:t>
            </a:r>
          </a:p>
        </p:txBody>
      </p:sp>
      <p:sp>
        <p:nvSpPr>
          <p:cNvPr id="5" name="Slide Number Placeholder 4"/>
          <p:cNvSpPr>
            <a:spLocks noGrp="1"/>
          </p:cNvSpPr>
          <p:nvPr>
            <p:ph type="sldNum" sz="quarter" idx="10"/>
          </p:nvPr>
        </p:nvSpPr>
        <p:spPr/>
        <p:txBody>
          <a:bodyPr/>
          <a:lstStyle/>
          <a:p>
            <a:pPr marL="0" marR="0" lvl="0" indent="0" algn="r" defTabSz="914400" rtl="0" eaLnBrk="0" fontAlgn="base" latinLnBrk="0" hangingPunct="0">
              <a:lnSpc>
                <a:spcPct val="100000"/>
              </a:lnSpc>
              <a:spcBef>
                <a:spcPct val="50000"/>
              </a:spcBef>
              <a:spcAft>
                <a:spcPct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Arial Narrow" pitchFamily="34" charset="0"/>
                <a:ea typeface="+mn-ea"/>
                <a:cs typeface="+mn-cs"/>
              </a:rPr>
              <a:t>    slide</a:t>
            </a:r>
            <a:fld id="{CD1E3C00-1CCA-42EC-B01C-177DBAD4B2D1}" type="slidenum">
              <a:rPr kumimoji="0" lang="en-US" sz="1200" b="0" i="0" u="none" strike="noStrike" kern="1200" cap="none" spc="0" normalizeH="0" baseline="0" noProof="0" smtClean="0">
                <a:ln>
                  <a:noFill/>
                </a:ln>
                <a:solidFill>
                  <a:srgbClr val="FF0000"/>
                </a:solidFill>
                <a:effectLst/>
                <a:uLnTx/>
                <a:uFillTx/>
                <a:latin typeface="Arial Narrow" pitchFamily="34" charset="0"/>
                <a:ea typeface="+mn-ea"/>
                <a:cs typeface="+mn-cs"/>
              </a:rPr>
              <a:pPr marL="0" marR="0" lvl="0" indent="0" algn="r" defTabSz="914400" rtl="0" eaLnBrk="0" fontAlgn="base" latinLnBrk="0" hangingPunct="0">
                <a:lnSpc>
                  <a:spcPct val="100000"/>
                </a:lnSpc>
                <a:spcBef>
                  <a:spcPct val="50000"/>
                </a:spcBef>
                <a:spcAft>
                  <a:spcPct val="0"/>
                </a:spcAft>
                <a:buClrTx/>
                <a:buSzTx/>
                <a:buFontTx/>
                <a:buNone/>
                <a:tabLst/>
                <a:defRPr/>
              </a:pPr>
              <a:t>54</a:t>
            </a:fld>
            <a:endParaRPr kumimoji="0" lang="en-US" sz="1200" b="0" i="0" u="none" strike="noStrike" kern="1200" cap="none" spc="0" normalizeH="0" baseline="0" noProof="0">
              <a:ln>
                <a:noFill/>
              </a:ln>
              <a:solidFill>
                <a:srgbClr val="000000"/>
              </a:solidFill>
              <a:effectLst/>
              <a:uLnTx/>
              <a:uFillTx/>
              <a:latin typeface="Arial Narrow" pitchFamily="34" charset="0"/>
              <a:ea typeface="+mn-ea"/>
              <a:cs typeface="+mn-cs"/>
            </a:endParaRPr>
          </a:p>
        </p:txBody>
      </p:sp>
    </p:spTree>
    <p:extLst>
      <p:ext uri="{BB962C8B-B14F-4D97-AF65-F5344CB8AC3E}">
        <p14:creationId xmlns:p14="http://schemas.microsoft.com/office/powerpoint/2010/main" val="393303449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Master File Table (MFT)</a:t>
            </a:r>
            <a:r>
              <a:rPr lang="en-US" dirty="0">
                <a:solidFill>
                  <a:srgbClr val="FFFFFF"/>
                </a:solidFill>
              </a:rPr>
              <a:t> (Optional)</a:t>
            </a:r>
            <a:endParaRPr lang="en-SG" dirty="0">
              <a:latin typeface="+mn-lt"/>
            </a:endParaRPr>
          </a:p>
        </p:txBody>
      </p:sp>
      <p:sp>
        <p:nvSpPr>
          <p:cNvPr id="3" name="Content Placeholder 2"/>
          <p:cNvSpPr>
            <a:spLocks noGrp="1"/>
          </p:cNvSpPr>
          <p:nvPr>
            <p:ph idx="1"/>
          </p:nvPr>
        </p:nvSpPr>
        <p:spPr/>
        <p:txBody>
          <a:bodyPr/>
          <a:lstStyle/>
          <a:p>
            <a:r>
              <a:rPr lang="en-US" sz="2400" dirty="0"/>
              <a:t>MFT is the heart of the NTFS file system.</a:t>
            </a:r>
          </a:p>
          <a:p>
            <a:r>
              <a:rPr lang="en-US" sz="2400" dirty="0"/>
              <a:t>Every object contained on an NTFS volume has an entry in the Master File Table ($MFT).</a:t>
            </a:r>
          </a:p>
          <a:p>
            <a:r>
              <a:rPr lang="en-US" sz="2400" dirty="0"/>
              <a:t>When a file is created in NTFS, a record for that file is added to the MFT.</a:t>
            </a:r>
          </a:p>
          <a:p>
            <a:r>
              <a:rPr lang="en-US" sz="2400" dirty="0"/>
              <a:t>MFT entry tracks the object (file/folder) name, size, date/time, the starting extent (allocation block/cluster) and any fragmentation of that object.</a:t>
            </a:r>
          </a:p>
          <a:p>
            <a:r>
              <a:rPr lang="en-US" sz="2400" dirty="0"/>
              <a:t>MFT is scattered throughout the disk structure. It is not contained to certain specified sectors as are FAT directory entries.</a:t>
            </a:r>
          </a:p>
          <a:p>
            <a:r>
              <a:rPr lang="en-US" sz="2400" dirty="0"/>
              <a:t>Each entry in MFT has fixed length of 1,024 bytes.</a:t>
            </a:r>
          </a:p>
          <a:p>
            <a:endParaRPr lang="en-SG" sz="2400" dirty="0"/>
          </a:p>
        </p:txBody>
      </p:sp>
      <p:sp>
        <p:nvSpPr>
          <p:cNvPr id="5" name="Slide Number Placeholder 4"/>
          <p:cNvSpPr>
            <a:spLocks noGrp="1"/>
          </p:cNvSpPr>
          <p:nvPr>
            <p:ph type="sldNum" sz="quarter" idx="10"/>
          </p:nvPr>
        </p:nvSpPr>
        <p:spPr/>
        <p:txBody>
          <a:bodyPr/>
          <a:lstStyle/>
          <a:p>
            <a:pPr marL="0" marR="0" lvl="0" indent="0" algn="r" defTabSz="914400" rtl="0" eaLnBrk="0" fontAlgn="base" latinLnBrk="0" hangingPunct="0">
              <a:lnSpc>
                <a:spcPct val="100000"/>
              </a:lnSpc>
              <a:spcBef>
                <a:spcPct val="50000"/>
              </a:spcBef>
              <a:spcAft>
                <a:spcPct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Arial Narrow" pitchFamily="34" charset="0"/>
                <a:ea typeface="+mn-ea"/>
                <a:cs typeface="+mn-cs"/>
              </a:rPr>
              <a:t>    slide</a:t>
            </a:r>
            <a:fld id="{CD1E3C00-1CCA-42EC-B01C-177DBAD4B2D1}" type="slidenum">
              <a:rPr kumimoji="0" lang="en-US" sz="1200" b="0" i="0" u="none" strike="noStrike" kern="1200" cap="none" spc="0" normalizeH="0" baseline="0" noProof="0" smtClean="0">
                <a:ln>
                  <a:noFill/>
                </a:ln>
                <a:solidFill>
                  <a:srgbClr val="FF0000"/>
                </a:solidFill>
                <a:effectLst/>
                <a:uLnTx/>
                <a:uFillTx/>
                <a:latin typeface="Arial Narrow" pitchFamily="34" charset="0"/>
                <a:ea typeface="+mn-ea"/>
                <a:cs typeface="+mn-cs"/>
              </a:rPr>
              <a:pPr marL="0" marR="0" lvl="0" indent="0" algn="r" defTabSz="914400" rtl="0" eaLnBrk="0" fontAlgn="base" latinLnBrk="0" hangingPunct="0">
                <a:lnSpc>
                  <a:spcPct val="100000"/>
                </a:lnSpc>
                <a:spcBef>
                  <a:spcPct val="50000"/>
                </a:spcBef>
                <a:spcAft>
                  <a:spcPct val="0"/>
                </a:spcAft>
                <a:buClrTx/>
                <a:buSzTx/>
                <a:buFontTx/>
                <a:buNone/>
                <a:tabLst/>
                <a:defRPr/>
              </a:pPr>
              <a:t>55</a:t>
            </a:fld>
            <a:endParaRPr kumimoji="0" lang="en-US" sz="1200" b="0" i="0" u="none" strike="noStrike" kern="1200" cap="none" spc="0" normalizeH="0" baseline="0" noProof="0">
              <a:ln>
                <a:noFill/>
              </a:ln>
              <a:solidFill>
                <a:srgbClr val="000000"/>
              </a:solidFill>
              <a:effectLst/>
              <a:uLnTx/>
              <a:uFillTx/>
              <a:latin typeface="Arial Narrow" pitchFamily="34" charset="0"/>
              <a:ea typeface="+mn-ea"/>
              <a:cs typeface="+mn-cs"/>
            </a:endParaRPr>
          </a:p>
        </p:txBody>
      </p:sp>
    </p:spTree>
    <p:extLst>
      <p:ext uri="{BB962C8B-B14F-4D97-AF65-F5344CB8AC3E}">
        <p14:creationId xmlns:p14="http://schemas.microsoft.com/office/powerpoint/2010/main" val="266192999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Master File Table (MFT) – cont.</a:t>
            </a:r>
            <a:r>
              <a:rPr lang="en-US" dirty="0">
                <a:solidFill>
                  <a:srgbClr val="FFFFFF"/>
                </a:solidFill>
              </a:rPr>
              <a:t> (Optional)</a:t>
            </a:r>
            <a:endParaRPr lang="en-US" dirty="0">
              <a:latin typeface="+mn-lt"/>
            </a:endParaRPr>
          </a:p>
        </p:txBody>
      </p:sp>
      <p:sp>
        <p:nvSpPr>
          <p:cNvPr id="3" name="Content Placeholder 2"/>
          <p:cNvSpPr>
            <a:spLocks noGrp="1"/>
          </p:cNvSpPr>
          <p:nvPr>
            <p:ph idx="1"/>
          </p:nvPr>
        </p:nvSpPr>
        <p:spPr/>
        <p:txBody>
          <a:bodyPr/>
          <a:lstStyle/>
          <a:p>
            <a:r>
              <a:rPr lang="en-US" sz="2800" dirty="0"/>
              <a:t>Small files (typically 1500 bytes or smaller) are stored within MFT record. </a:t>
            </a:r>
          </a:p>
          <a:p>
            <a:r>
              <a:rPr lang="en-US" sz="2800" dirty="0"/>
              <a:t>Larger files are stored in clusters outside MFT.</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8801" y="2513403"/>
            <a:ext cx="4572000" cy="3439722"/>
          </a:xfrm>
          <a:prstGeom prst="rect">
            <a:avLst/>
          </a:prstGeom>
        </p:spPr>
      </p:pic>
      <p:sp>
        <p:nvSpPr>
          <p:cNvPr id="6" name="Slide Number Placeholder 5"/>
          <p:cNvSpPr>
            <a:spLocks noGrp="1"/>
          </p:cNvSpPr>
          <p:nvPr>
            <p:ph type="sldNum" sz="quarter" idx="10"/>
          </p:nvPr>
        </p:nvSpPr>
        <p:spPr/>
        <p:txBody>
          <a:bodyPr/>
          <a:lstStyle/>
          <a:p>
            <a:pPr marL="0" marR="0" lvl="0" indent="0" algn="r" defTabSz="914400" rtl="0" eaLnBrk="0" fontAlgn="base" latinLnBrk="0" hangingPunct="0">
              <a:lnSpc>
                <a:spcPct val="100000"/>
              </a:lnSpc>
              <a:spcBef>
                <a:spcPct val="50000"/>
              </a:spcBef>
              <a:spcAft>
                <a:spcPct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Arial Narrow" pitchFamily="34" charset="0"/>
                <a:ea typeface="+mn-ea"/>
                <a:cs typeface="+mn-cs"/>
              </a:rPr>
              <a:t>    slide</a:t>
            </a:r>
            <a:fld id="{CD1E3C00-1CCA-42EC-B01C-177DBAD4B2D1}" type="slidenum">
              <a:rPr kumimoji="0" lang="en-US" sz="1200" b="0" i="0" u="none" strike="noStrike" kern="1200" cap="none" spc="0" normalizeH="0" baseline="0" noProof="0" smtClean="0">
                <a:ln>
                  <a:noFill/>
                </a:ln>
                <a:solidFill>
                  <a:srgbClr val="FF0000"/>
                </a:solidFill>
                <a:effectLst/>
                <a:uLnTx/>
                <a:uFillTx/>
                <a:latin typeface="Arial Narrow" pitchFamily="34" charset="0"/>
                <a:ea typeface="+mn-ea"/>
                <a:cs typeface="+mn-cs"/>
              </a:rPr>
              <a:pPr marL="0" marR="0" lvl="0" indent="0" algn="r" defTabSz="914400" rtl="0" eaLnBrk="0" fontAlgn="base" latinLnBrk="0" hangingPunct="0">
                <a:lnSpc>
                  <a:spcPct val="100000"/>
                </a:lnSpc>
                <a:spcBef>
                  <a:spcPct val="50000"/>
                </a:spcBef>
                <a:spcAft>
                  <a:spcPct val="0"/>
                </a:spcAft>
                <a:buClrTx/>
                <a:buSzTx/>
                <a:buFontTx/>
                <a:buNone/>
                <a:tabLst/>
                <a:defRPr/>
              </a:pPr>
              <a:t>56</a:t>
            </a:fld>
            <a:endParaRPr kumimoji="0" lang="en-US" sz="1200" b="0" i="0" u="none" strike="noStrike" kern="1200" cap="none" spc="0" normalizeH="0" baseline="0" noProof="0">
              <a:ln>
                <a:noFill/>
              </a:ln>
              <a:solidFill>
                <a:srgbClr val="000000"/>
              </a:solidFill>
              <a:effectLst/>
              <a:uLnTx/>
              <a:uFillTx/>
              <a:latin typeface="Arial Narrow" pitchFamily="34" charset="0"/>
              <a:ea typeface="+mn-ea"/>
              <a:cs typeface="+mn-cs"/>
            </a:endParaRPr>
          </a:p>
        </p:txBody>
      </p:sp>
    </p:spTree>
    <p:extLst>
      <p:ext uri="{BB962C8B-B14F-4D97-AF65-F5344CB8AC3E}">
        <p14:creationId xmlns:p14="http://schemas.microsoft.com/office/powerpoint/2010/main" val="380812904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$Bitmap </a:t>
            </a:r>
            <a:r>
              <a:rPr lang="en-US" dirty="0">
                <a:solidFill>
                  <a:srgbClr val="FFFFFF"/>
                </a:solidFill>
              </a:rPr>
              <a:t>(Optional)</a:t>
            </a:r>
            <a:endParaRPr lang="en-SG" dirty="0">
              <a:latin typeface="+mn-lt"/>
            </a:endParaRPr>
          </a:p>
        </p:txBody>
      </p:sp>
      <p:sp>
        <p:nvSpPr>
          <p:cNvPr id="3" name="Content Placeholder 2"/>
          <p:cNvSpPr>
            <a:spLocks noGrp="1"/>
          </p:cNvSpPr>
          <p:nvPr>
            <p:ph idx="1"/>
          </p:nvPr>
        </p:nvSpPr>
        <p:spPr/>
        <p:txBody>
          <a:bodyPr/>
          <a:lstStyle/>
          <a:p>
            <a:r>
              <a:rPr lang="en-US" sz="2800" dirty="0"/>
              <a:t>$Bitmap is a file that represents cluster allocation within a partition.</a:t>
            </a:r>
          </a:p>
          <a:p>
            <a:r>
              <a:rPr lang="en-US" sz="2800" dirty="0"/>
              <a:t>It identifies if a cluster is allocated or unallocated.</a:t>
            </a:r>
          </a:p>
          <a:p>
            <a:r>
              <a:rPr lang="en-US" sz="2800" dirty="0"/>
              <a:t>Each bit within $Bitmap represents a cluster.</a:t>
            </a:r>
          </a:p>
          <a:p>
            <a:pPr lvl="1"/>
            <a:r>
              <a:rPr lang="en-US" sz="2400" dirty="0"/>
              <a:t>‘0’ – unallocated/available</a:t>
            </a:r>
          </a:p>
          <a:p>
            <a:pPr lvl="1"/>
            <a:r>
              <a:rPr lang="en-US" sz="2400" dirty="0"/>
              <a:t>‘1’ – allocated/unavailable</a:t>
            </a:r>
          </a:p>
          <a:p>
            <a:r>
              <a:rPr lang="en-US" sz="2800" dirty="0"/>
              <a:t>$Bitmap does not identify starting locations of files, length etc. It simply tells if the cluster is allocated or not.</a:t>
            </a:r>
            <a:endParaRPr lang="en-SG" sz="2800" dirty="0"/>
          </a:p>
        </p:txBody>
      </p:sp>
      <p:sp>
        <p:nvSpPr>
          <p:cNvPr id="5" name="Slide Number Placeholder 4"/>
          <p:cNvSpPr>
            <a:spLocks noGrp="1"/>
          </p:cNvSpPr>
          <p:nvPr>
            <p:ph type="sldNum" sz="quarter" idx="10"/>
          </p:nvPr>
        </p:nvSpPr>
        <p:spPr/>
        <p:txBody>
          <a:bodyPr/>
          <a:lstStyle/>
          <a:p>
            <a:pPr marL="0" marR="0" lvl="0" indent="0" algn="r" defTabSz="914400" rtl="0" eaLnBrk="0" fontAlgn="base" latinLnBrk="0" hangingPunct="0">
              <a:lnSpc>
                <a:spcPct val="100000"/>
              </a:lnSpc>
              <a:spcBef>
                <a:spcPct val="50000"/>
              </a:spcBef>
              <a:spcAft>
                <a:spcPct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Arial Narrow" pitchFamily="34" charset="0"/>
                <a:ea typeface="+mn-ea"/>
                <a:cs typeface="+mn-cs"/>
              </a:rPr>
              <a:t>    slide</a:t>
            </a:r>
            <a:fld id="{CD1E3C00-1CCA-42EC-B01C-177DBAD4B2D1}" type="slidenum">
              <a:rPr kumimoji="0" lang="en-US" sz="1200" b="0" i="0" u="none" strike="noStrike" kern="1200" cap="none" spc="0" normalizeH="0" baseline="0" noProof="0" smtClean="0">
                <a:ln>
                  <a:noFill/>
                </a:ln>
                <a:solidFill>
                  <a:srgbClr val="FF0000"/>
                </a:solidFill>
                <a:effectLst/>
                <a:uLnTx/>
                <a:uFillTx/>
                <a:latin typeface="Arial Narrow" pitchFamily="34" charset="0"/>
                <a:ea typeface="+mn-ea"/>
                <a:cs typeface="+mn-cs"/>
              </a:rPr>
              <a:pPr marL="0" marR="0" lvl="0" indent="0" algn="r" defTabSz="914400" rtl="0" eaLnBrk="0" fontAlgn="base" latinLnBrk="0" hangingPunct="0">
                <a:lnSpc>
                  <a:spcPct val="100000"/>
                </a:lnSpc>
                <a:spcBef>
                  <a:spcPct val="50000"/>
                </a:spcBef>
                <a:spcAft>
                  <a:spcPct val="0"/>
                </a:spcAft>
                <a:buClrTx/>
                <a:buSzTx/>
                <a:buFontTx/>
                <a:buNone/>
                <a:tabLst/>
                <a:defRPr/>
              </a:pPr>
              <a:t>57</a:t>
            </a:fld>
            <a:endParaRPr kumimoji="0" lang="en-US" sz="1200" b="0" i="0" u="none" strike="noStrike" kern="1200" cap="none" spc="0" normalizeH="0" baseline="0" noProof="0">
              <a:ln>
                <a:noFill/>
              </a:ln>
              <a:solidFill>
                <a:srgbClr val="000000"/>
              </a:solidFill>
              <a:effectLst/>
              <a:uLnTx/>
              <a:uFillTx/>
              <a:latin typeface="Arial Narrow" pitchFamily="34" charset="0"/>
              <a:ea typeface="+mn-ea"/>
              <a:cs typeface="+mn-cs"/>
            </a:endParaRPr>
          </a:p>
        </p:txBody>
      </p:sp>
    </p:spTree>
    <p:extLst>
      <p:ext uri="{BB962C8B-B14F-4D97-AF65-F5344CB8AC3E}">
        <p14:creationId xmlns:p14="http://schemas.microsoft.com/office/powerpoint/2010/main" val="2769880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FAT vs NTFS </a:t>
            </a:r>
            <a:r>
              <a:rPr lang="en-US" dirty="0">
                <a:solidFill>
                  <a:srgbClr val="FFFFFF"/>
                </a:solidFill>
              </a:rPr>
              <a:t>(Optional)</a:t>
            </a:r>
            <a:endParaRPr lang="en-US" dirty="0">
              <a:latin typeface="+mn-lt"/>
            </a:endParaRPr>
          </a:p>
        </p:txBody>
      </p:sp>
      <p:pic>
        <p:nvPicPr>
          <p:cNvPr id="5" name="Picture 2"/>
          <p:cNvPicPr>
            <a:picLocks noChangeAspect="1" noChangeArrowheads="1"/>
          </p:cNvPicPr>
          <p:nvPr/>
        </p:nvPicPr>
        <p:blipFill>
          <a:blip r:embed="rId2"/>
          <a:srcRect/>
          <a:stretch>
            <a:fillRect/>
          </a:stretch>
        </p:blipFill>
        <p:spPr bwMode="auto">
          <a:xfrm>
            <a:off x="759636" y="1447800"/>
            <a:ext cx="7396127" cy="2534898"/>
          </a:xfrm>
          <a:prstGeom prst="rect">
            <a:avLst/>
          </a:prstGeom>
          <a:noFill/>
          <a:ln w="9525">
            <a:noFill/>
            <a:miter lim="800000"/>
            <a:headEnd/>
            <a:tailEnd/>
          </a:ln>
          <a:effectLst/>
        </p:spPr>
      </p:pic>
      <p:sp>
        <p:nvSpPr>
          <p:cNvPr id="3" name="Slide Number Placeholder 2"/>
          <p:cNvSpPr>
            <a:spLocks noGrp="1"/>
          </p:cNvSpPr>
          <p:nvPr>
            <p:ph type="sldNum" sz="quarter" idx="10"/>
          </p:nvPr>
        </p:nvSpPr>
        <p:spPr/>
        <p:txBody>
          <a:bodyPr/>
          <a:lstStyle/>
          <a:p>
            <a:pPr marL="0" marR="0" lvl="0" indent="0" algn="r" defTabSz="914400" rtl="0" eaLnBrk="0" fontAlgn="base" latinLnBrk="0" hangingPunct="0">
              <a:lnSpc>
                <a:spcPct val="100000"/>
              </a:lnSpc>
              <a:spcBef>
                <a:spcPct val="50000"/>
              </a:spcBef>
              <a:spcAft>
                <a:spcPct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Arial Narrow" pitchFamily="34" charset="0"/>
                <a:ea typeface="+mn-ea"/>
                <a:cs typeface="+mn-cs"/>
              </a:rPr>
              <a:t>    slide</a:t>
            </a:r>
            <a:fld id="{CD1E3C00-1CCA-42EC-B01C-177DBAD4B2D1}" type="slidenum">
              <a:rPr kumimoji="0" lang="en-US" sz="1200" b="0" i="0" u="none" strike="noStrike" kern="1200" cap="none" spc="0" normalizeH="0" baseline="0" noProof="0" smtClean="0">
                <a:ln>
                  <a:noFill/>
                </a:ln>
                <a:solidFill>
                  <a:srgbClr val="FF0000"/>
                </a:solidFill>
                <a:effectLst/>
                <a:uLnTx/>
                <a:uFillTx/>
                <a:latin typeface="Arial Narrow" pitchFamily="34" charset="0"/>
                <a:ea typeface="+mn-ea"/>
                <a:cs typeface="+mn-cs"/>
              </a:rPr>
              <a:pPr marL="0" marR="0" lvl="0" indent="0" algn="r" defTabSz="914400" rtl="0" eaLnBrk="0" fontAlgn="base" latinLnBrk="0" hangingPunct="0">
                <a:lnSpc>
                  <a:spcPct val="100000"/>
                </a:lnSpc>
                <a:spcBef>
                  <a:spcPct val="50000"/>
                </a:spcBef>
                <a:spcAft>
                  <a:spcPct val="0"/>
                </a:spcAft>
                <a:buClrTx/>
                <a:buSzTx/>
                <a:buFontTx/>
                <a:buNone/>
                <a:tabLst/>
                <a:defRPr/>
              </a:pPr>
              <a:t>58</a:t>
            </a:fld>
            <a:endParaRPr kumimoji="0" lang="en-US" sz="1200" b="0" i="0" u="none" strike="noStrike" kern="1200" cap="none" spc="0" normalizeH="0" baseline="0" noProof="0">
              <a:ln>
                <a:noFill/>
              </a:ln>
              <a:solidFill>
                <a:srgbClr val="000000"/>
              </a:solidFill>
              <a:effectLst/>
              <a:uLnTx/>
              <a:uFillTx/>
              <a:latin typeface="Arial Narrow" pitchFamily="34" charset="0"/>
              <a:ea typeface="+mn-ea"/>
              <a:cs typeface="+mn-cs"/>
            </a:endParaRPr>
          </a:p>
        </p:txBody>
      </p:sp>
    </p:spTree>
    <p:extLst>
      <p:ext uri="{BB962C8B-B14F-4D97-AF65-F5344CB8AC3E}">
        <p14:creationId xmlns:p14="http://schemas.microsoft.com/office/powerpoint/2010/main" val="11649905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idx="4294967295"/>
          </p:nvPr>
        </p:nvSpPr>
        <p:spPr>
          <a:xfrm>
            <a:off x="0" y="-1"/>
            <a:ext cx="9144000" cy="835025"/>
          </a:xfrm>
          <a:solidFill>
            <a:srgbClr val="FFC000"/>
          </a:solidFill>
          <a:ln w="9525"/>
        </p:spPr>
        <p:txBody>
          <a:bodyPr/>
          <a:lstStyle/>
          <a:p>
            <a:pPr>
              <a:defRPr/>
            </a:pPr>
            <a:r>
              <a:rPr lang="en-US" sz="2800" dirty="0"/>
              <a:t>Class Activity 7 </a:t>
            </a:r>
            <a:r>
              <a:rPr lang="en-US" dirty="0">
                <a:solidFill>
                  <a:srgbClr val="FFFFFF"/>
                </a:solidFill>
              </a:rPr>
              <a:t>(Optional)</a:t>
            </a:r>
            <a:endParaRPr lang="en-US" sz="2800" dirty="0"/>
          </a:p>
        </p:txBody>
      </p:sp>
      <p:sp>
        <p:nvSpPr>
          <p:cNvPr id="16387" name="Text Box 3"/>
          <p:cNvSpPr txBox="1">
            <a:spLocks noChangeArrowheads="1"/>
          </p:cNvSpPr>
          <p:nvPr/>
        </p:nvSpPr>
        <p:spPr bwMode="auto">
          <a:xfrm>
            <a:off x="609600" y="841950"/>
            <a:ext cx="8229600" cy="2862322"/>
          </a:xfrm>
          <a:prstGeom prst="rect">
            <a:avLst/>
          </a:prstGeom>
          <a:noFill/>
          <a:ln>
            <a:noFill/>
          </a:ln>
          <a:extLst/>
        </p:spPr>
        <p:txBody>
          <a:bodyPr wrap="square">
            <a:spAutoFit/>
          </a:bodyPr>
          <a:lstStyle>
            <a:lvl1pPr>
              <a:defRPr sz="2400">
                <a:solidFill>
                  <a:schemeClr val="tx1"/>
                </a:solidFill>
                <a:latin typeface="Verdana" panose="020B0604030504040204" pitchFamily="34" charset="0"/>
              </a:defRPr>
            </a:lvl1pPr>
            <a:lvl2pPr marL="742950" indent="-285750">
              <a:defRPr sz="2400">
                <a:solidFill>
                  <a:schemeClr val="tx1"/>
                </a:solidFill>
                <a:latin typeface="Verdana" panose="020B0604030504040204" pitchFamily="34" charset="0"/>
              </a:defRPr>
            </a:lvl2pPr>
            <a:lvl3pPr marL="1143000" indent="-228600">
              <a:defRPr sz="2400">
                <a:solidFill>
                  <a:schemeClr val="tx1"/>
                </a:solidFill>
                <a:latin typeface="Verdana" panose="020B0604030504040204" pitchFamily="34" charset="0"/>
              </a:defRPr>
            </a:lvl3pPr>
            <a:lvl4pPr marL="1600200" indent="-228600">
              <a:defRPr sz="2400">
                <a:solidFill>
                  <a:schemeClr val="tx1"/>
                </a:solidFill>
                <a:latin typeface="Verdana" panose="020B0604030504040204" pitchFamily="34" charset="0"/>
              </a:defRPr>
            </a:lvl4pPr>
            <a:lvl5pPr marL="2057400" indent="-22860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sz="2400" b="0" i="0" u="sng" strike="noStrike" kern="1200" cap="none" spc="0" normalizeH="0" baseline="0" noProof="0" dirty="0">
                <a:ln>
                  <a:noFill/>
                </a:ln>
                <a:solidFill>
                  <a:srgbClr val="000000"/>
                </a:solidFill>
                <a:effectLst/>
                <a:uLnTx/>
                <a:uFillTx/>
                <a:latin typeface="Arial Narrow"/>
                <a:ea typeface="+mn-ea"/>
                <a:cs typeface="+mn-cs"/>
              </a:rPr>
              <a:t>Thinking Question</a:t>
            </a:r>
          </a:p>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sz="2400" b="1" i="0" u="none" strike="noStrike" kern="1200" cap="none" spc="0" normalizeH="0" baseline="0" noProof="0" dirty="0">
                <a:ln>
                  <a:noFill/>
                </a:ln>
                <a:solidFill>
                  <a:srgbClr val="0033CC"/>
                </a:solidFill>
                <a:effectLst/>
                <a:uLnTx/>
                <a:uFillTx/>
                <a:latin typeface="Arial Narrow"/>
                <a:ea typeface="+mn-ea"/>
                <a:cs typeface="+mn-cs"/>
              </a:rPr>
              <a:t>“</a:t>
            </a:r>
            <a:r>
              <a:rPr kumimoji="0" lang="en-US" sz="2400" b="0" i="0" u="none" strike="noStrike" kern="1200" cap="none" spc="0" normalizeH="0" baseline="0" noProof="0" dirty="0">
                <a:ln>
                  <a:noFill/>
                </a:ln>
                <a:solidFill>
                  <a:srgbClr val="0033CC"/>
                </a:solidFill>
                <a:effectLst/>
                <a:uLnTx/>
                <a:uFillTx/>
                <a:latin typeface="Arial Narrow"/>
                <a:ea typeface="+mn-ea"/>
                <a:cs typeface="+mn-cs"/>
              </a:rPr>
              <a:t>In NTFS system, where is MFT located? What information can be found in Master File Table (MFT)?</a:t>
            </a:r>
            <a:r>
              <a:rPr kumimoji="0" lang="en-US" sz="2400" b="1" i="0" u="none" strike="noStrike" kern="1200" cap="none" spc="0" normalizeH="0" baseline="0" noProof="0" dirty="0">
                <a:ln>
                  <a:noFill/>
                </a:ln>
                <a:solidFill>
                  <a:srgbClr val="0033CC"/>
                </a:solidFill>
                <a:effectLst/>
                <a:uLnTx/>
                <a:uFillTx/>
                <a:latin typeface="Arial Narrow"/>
                <a:ea typeface="+mn-ea"/>
                <a:cs typeface="+mn-cs"/>
              </a:rPr>
              <a:t>”</a:t>
            </a:r>
          </a:p>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Arial Narrow"/>
                <a:ea typeface="+mn-ea"/>
                <a:cs typeface="+mn-cs"/>
              </a:rPr>
              <a:t>In a group of 3, discuss and share your answer with the class. Your lecturer will moderate the class discussion.</a:t>
            </a:r>
          </a:p>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Arial Narrow"/>
                <a:ea typeface="+mn-ea"/>
                <a:cs typeface="+mn-cs"/>
              </a:rPr>
              <a:t> </a:t>
            </a:r>
          </a:p>
        </p:txBody>
      </p:sp>
      <p:sp>
        <p:nvSpPr>
          <p:cNvPr id="4" name="TextBox 3"/>
          <p:cNvSpPr txBox="1"/>
          <p:nvPr/>
        </p:nvSpPr>
        <p:spPr>
          <a:xfrm>
            <a:off x="609600" y="3505200"/>
            <a:ext cx="7924800" cy="2616101"/>
          </a:xfrm>
          <a:prstGeom prst="rect">
            <a:avLst/>
          </a:prstGeom>
          <a:noFill/>
          <a:ln>
            <a:solidFill>
              <a:schemeClr val="tx1"/>
            </a:solidFill>
          </a:ln>
        </p:spPr>
        <p:txBody>
          <a:bodyPr wrap="square" rtlCol="0">
            <a:spAutoFit/>
          </a:bodyPr>
          <a:lstStyle/>
          <a:p>
            <a:pPr marL="0" marR="0" lvl="0" indent="0" algn="l" defTabSz="914400" rtl="0" eaLnBrk="0" fontAlgn="base" latinLnBrk="0" hangingPunct="0">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FF0000"/>
              </a:solidFill>
              <a:effectLst/>
              <a:uLnTx/>
              <a:uFillTx/>
              <a:latin typeface="Arial" panose="020B0604020202020204" pitchFamily="34" charset="0"/>
              <a:ea typeface="SimSun" panose="02010600030101010101" pitchFamily="2" charset="-122"/>
              <a:cs typeface="+mn-cs"/>
            </a:endParaRPr>
          </a:p>
          <a:p>
            <a:pPr marL="0" marR="0" lvl="0" indent="0" algn="l" defTabSz="914400" rtl="0" eaLnBrk="0" fontAlgn="base" latinLnBrk="0" hangingPunct="0">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srgbClr val="FF0000"/>
              </a:solidFill>
              <a:effectLst/>
              <a:uLnTx/>
              <a:uFillTx/>
              <a:latin typeface="Arial" panose="020B0604020202020204" pitchFamily="34" charset="0"/>
              <a:ea typeface="SimSun" panose="02010600030101010101" pitchFamily="2" charset="-122"/>
              <a:cs typeface="+mn-cs"/>
            </a:endParaRPr>
          </a:p>
          <a:p>
            <a:pPr marL="0" marR="0" lvl="0" indent="0" algn="l" defTabSz="914400" rtl="0" eaLnBrk="0" fontAlgn="base" latinLnBrk="0" hangingPunct="0">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srgbClr val="FF0000"/>
              </a:solidFill>
              <a:effectLst/>
              <a:uLnTx/>
              <a:uFillTx/>
              <a:latin typeface="Arial" panose="020B0604020202020204" pitchFamily="34" charset="0"/>
              <a:ea typeface="SimSun" panose="02010600030101010101" pitchFamily="2" charset="-122"/>
              <a:cs typeface="+mn-cs"/>
            </a:endParaRPr>
          </a:p>
          <a:p>
            <a:pPr marL="0" marR="0" lvl="0" indent="0" algn="l" defTabSz="914400" rtl="0" eaLnBrk="0" fontAlgn="base" latinLnBrk="0" hangingPunct="0">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srgbClr val="FF0000"/>
              </a:solidFill>
              <a:effectLst/>
              <a:uLnTx/>
              <a:uFillTx/>
              <a:latin typeface="Arial" panose="020B0604020202020204" pitchFamily="34" charset="0"/>
              <a:ea typeface="SimSun" panose="02010600030101010101" pitchFamily="2" charset="-122"/>
              <a:cs typeface="+mn-cs"/>
            </a:endParaRPr>
          </a:p>
          <a:p>
            <a:pPr marL="0" marR="0" lvl="0" indent="0" algn="l" defTabSz="914400" rtl="0" eaLnBrk="0" fontAlgn="base" latinLnBrk="0" hangingPunct="0">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srgbClr val="FF0000"/>
              </a:solidFill>
              <a:effectLst/>
              <a:uLnTx/>
              <a:uFillTx/>
              <a:latin typeface="Arial" panose="020B0604020202020204" pitchFamily="34" charset="0"/>
              <a:ea typeface="SimSun" panose="02010600030101010101" pitchFamily="2" charset="-122"/>
              <a:cs typeface="+mn-cs"/>
            </a:endParaRPr>
          </a:p>
          <a:p>
            <a:pPr marL="0" marR="0" lvl="0" indent="0" algn="l" defTabSz="914400" rtl="0" eaLnBrk="0" fontAlgn="base" latinLnBrk="0" hangingPunct="0">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cs typeface="+mn-cs"/>
            </a:endParaRPr>
          </a:p>
        </p:txBody>
      </p:sp>
      <p:sp>
        <p:nvSpPr>
          <p:cNvPr id="2" name="Slide Number Placeholder 1"/>
          <p:cNvSpPr>
            <a:spLocks noGrp="1"/>
          </p:cNvSpPr>
          <p:nvPr>
            <p:ph type="sldNum" sz="quarter" idx="10"/>
          </p:nvPr>
        </p:nvSpPr>
        <p:spPr/>
        <p:txBody>
          <a:bodyPr/>
          <a:lstStyle/>
          <a:p>
            <a:pPr marL="0" marR="0" lvl="0" indent="0" algn="r" defTabSz="914400" rtl="0" eaLnBrk="0" fontAlgn="base" latinLnBrk="0" hangingPunct="0">
              <a:lnSpc>
                <a:spcPct val="100000"/>
              </a:lnSpc>
              <a:spcBef>
                <a:spcPct val="5000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rial Narrow" pitchFamily="34" charset="0"/>
                <a:ea typeface="+mn-ea"/>
                <a:cs typeface="+mn-cs"/>
              </a:rPr>
              <a:t>slide</a:t>
            </a:r>
            <a:fld id="{A064A8E4-5CFD-40C7-A9F8-40CC00C3BCDF}" type="slidenum">
              <a:rPr kumimoji="0" lang="en-US" sz="1200" b="0" i="0" u="none" strike="noStrike" kern="1200" cap="none" spc="0" normalizeH="0" baseline="0" noProof="0" smtClean="0">
                <a:ln>
                  <a:noFill/>
                </a:ln>
                <a:solidFill>
                  <a:srgbClr val="FF0000"/>
                </a:solidFill>
                <a:effectLst/>
                <a:uLnTx/>
                <a:uFillTx/>
                <a:latin typeface="Arial Narrow" pitchFamily="34" charset="0"/>
                <a:ea typeface="+mn-ea"/>
                <a:cs typeface="+mn-cs"/>
              </a:rPr>
              <a:pPr marL="0" marR="0" lvl="0" indent="0" algn="r" defTabSz="914400" rtl="0" eaLnBrk="0" fontAlgn="base" latinLnBrk="0" hangingPunct="0">
                <a:lnSpc>
                  <a:spcPct val="100000"/>
                </a:lnSpc>
                <a:spcBef>
                  <a:spcPct val="50000"/>
                </a:spcBef>
                <a:spcAft>
                  <a:spcPct val="0"/>
                </a:spcAft>
                <a:buClrTx/>
                <a:buSzTx/>
                <a:buFontTx/>
                <a:buNone/>
                <a:tabLst/>
                <a:defRPr/>
              </a:pPr>
              <a:t>59</a:t>
            </a:fld>
            <a:endParaRPr kumimoji="0" lang="en-US" sz="1200" b="0" i="0" u="none" strike="noStrike" kern="1200" cap="none" spc="0" normalizeH="0" baseline="0" noProof="0" dirty="0">
              <a:ln>
                <a:noFill/>
              </a:ln>
              <a:solidFill>
                <a:srgbClr val="000000"/>
              </a:solidFill>
              <a:effectLst/>
              <a:uLnTx/>
              <a:uFillTx/>
              <a:latin typeface="Arial Narrow" pitchFamily="34" charset="0"/>
              <a:ea typeface="+mn-ea"/>
              <a:cs typeface="+mn-cs"/>
            </a:endParaRPr>
          </a:p>
        </p:txBody>
      </p:sp>
    </p:spTree>
    <p:extLst>
      <p:ext uri="{BB962C8B-B14F-4D97-AF65-F5344CB8AC3E}">
        <p14:creationId xmlns:p14="http://schemas.microsoft.com/office/powerpoint/2010/main" val="39181955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600" dirty="0"/>
              <a:t>Sample Folder Structure for a Windows-based System</a:t>
            </a:r>
          </a:p>
        </p:txBody>
      </p:sp>
      <p:sp>
        <p:nvSpPr>
          <p:cNvPr id="4" name="Slide Number Placeholder 3"/>
          <p:cNvSpPr>
            <a:spLocks noGrp="1"/>
          </p:cNvSpPr>
          <p:nvPr>
            <p:ph type="sldNum" sz="quarter" idx="10"/>
          </p:nvPr>
        </p:nvSpPr>
        <p:spPr/>
        <p:txBody>
          <a:bodyPr/>
          <a:lstStyle/>
          <a:p>
            <a:r>
              <a:rPr lang="en-US"/>
              <a:t>    slide</a:t>
            </a:r>
            <a:fld id="{CD1E3C00-1CCA-42EC-B01C-177DBAD4B2D1}" type="slidenum">
              <a:rPr lang="en-US" smtClean="0">
                <a:solidFill>
                  <a:srgbClr val="FF0000"/>
                </a:solidFill>
              </a:rPr>
              <a:pPr/>
              <a:t>6</a:t>
            </a:fld>
            <a:endParaRPr lang="en-US"/>
          </a:p>
        </p:txBody>
      </p:sp>
      <p:graphicFrame>
        <p:nvGraphicFramePr>
          <p:cNvPr id="5" name="Diagram 4"/>
          <p:cNvGraphicFramePr/>
          <p:nvPr>
            <p:extLst>
              <p:ext uri="{D42A27DB-BD31-4B8C-83A1-F6EECF244321}">
                <p14:modId xmlns:p14="http://schemas.microsoft.com/office/powerpoint/2010/main" val="855865675"/>
              </p:ext>
            </p:extLst>
          </p:nvPr>
        </p:nvGraphicFramePr>
        <p:xfrm>
          <a:off x="304800" y="927100"/>
          <a:ext cx="8534400" cy="5156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4382711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Extended FAT (</a:t>
            </a:r>
            <a:r>
              <a:rPr lang="en-US" dirty="0" err="1">
                <a:latin typeface="+mn-lt"/>
              </a:rPr>
              <a:t>exFAT</a:t>
            </a:r>
            <a:r>
              <a:rPr lang="en-US" dirty="0">
                <a:latin typeface="+mn-lt"/>
              </a:rPr>
              <a:t>)</a:t>
            </a:r>
          </a:p>
        </p:txBody>
      </p:sp>
      <p:sp>
        <p:nvSpPr>
          <p:cNvPr id="3" name="Content Placeholder 2"/>
          <p:cNvSpPr>
            <a:spLocks noGrp="1"/>
          </p:cNvSpPr>
          <p:nvPr>
            <p:ph idx="1"/>
          </p:nvPr>
        </p:nvSpPr>
        <p:spPr>
          <a:xfrm>
            <a:off x="381000" y="1066800"/>
            <a:ext cx="8763000" cy="5181600"/>
          </a:xfrm>
        </p:spPr>
        <p:txBody>
          <a:bodyPr/>
          <a:lstStyle/>
          <a:p>
            <a:r>
              <a:rPr lang="en-US" sz="2800" dirty="0"/>
              <a:t>Microsoft file system optimized for flash memory such as USB flash drives and SD cards</a:t>
            </a:r>
          </a:p>
          <a:p>
            <a:r>
              <a:rPr lang="en-US" sz="2800" dirty="0"/>
              <a:t>Can be used where the NTFS file system is not a feasible solution (due to data structure overhead), yet the file size limit of the standard FAT32 file system is unacceptable.</a:t>
            </a:r>
          </a:p>
          <a:p>
            <a:r>
              <a:rPr lang="en-US" sz="2800" dirty="0"/>
              <a:t>For flash drives and disk drives to be able to be read and written to in both Windows and Mac machines, it must be formatted to </a:t>
            </a:r>
            <a:r>
              <a:rPr lang="en-US" sz="2800" dirty="0" err="1"/>
              <a:t>ExFAT</a:t>
            </a:r>
            <a:r>
              <a:rPr lang="en-US" sz="2800" dirty="0"/>
              <a:t> or FAT32 file format.</a:t>
            </a:r>
          </a:p>
          <a:p>
            <a:r>
              <a:rPr lang="en-US" sz="2800" dirty="0"/>
              <a:t>File size limit for FAT32 is 4GB, hence for files bigger than 4GB, it can be stored either in NTFS or </a:t>
            </a:r>
            <a:r>
              <a:rPr lang="en-US" sz="2800" dirty="0" err="1"/>
              <a:t>exFAT</a:t>
            </a:r>
            <a:endParaRPr lang="en-US" sz="2800" dirty="0"/>
          </a:p>
        </p:txBody>
      </p:sp>
      <p:sp>
        <p:nvSpPr>
          <p:cNvPr id="5" name="Slide Number Placeholder 4"/>
          <p:cNvSpPr>
            <a:spLocks noGrp="1"/>
          </p:cNvSpPr>
          <p:nvPr>
            <p:ph type="sldNum" sz="quarter" idx="10"/>
          </p:nvPr>
        </p:nvSpPr>
        <p:spPr/>
        <p:txBody>
          <a:bodyPr/>
          <a:lstStyle/>
          <a:p>
            <a:pPr marL="0" marR="0" lvl="0" indent="0" algn="r" defTabSz="914400" rtl="0" eaLnBrk="0" fontAlgn="base" latinLnBrk="0" hangingPunct="0">
              <a:lnSpc>
                <a:spcPct val="100000"/>
              </a:lnSpc>
              <a:spcBef>
                <a:spcPct val="50000"/>
              </a:spcBef>
              <a:spcAft>
                <a:spcPct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Arial Narrow" pitchFamily="34" charset="0"/>
                <a:ea typeface="+mn-ea"/>
                <a:cs typeface="+mn-cs"/>
              </a:rPr>
              <a:t>    slide</a:t>
            </a:r>
            <a:fld id="{CD1E3C00-1CCA-42EC-B01C-177DBAD4B2D1}" type="slidenum">
              <a:rPr kumimoji="0" lang="en-US" sz="1200" b="0" i="0" u="none" strike="noStrike" kern="1200" cap="none" spc="0" normalizeH="0" baseline="0" noProof="0" smtClean="0">
                <a:ln>
                  <a:noFill/>
                </a:ln>
                <a:solidFill>
                  <a:srgbClr val="FF0000"/>
                </a:solidFill>
                <a:effectLst/>
                <a:uLnTx/>
                <a:uFillTx/>
                <a:latin typeface="Arial Narrow" pitchFamily="34" charset="0"/>
                <a:ea typeface="+mn-ea"/>
                <a:cs typeface="+mn-cs"/>
              </a:rPr>
              <a:pPr marL="0" marR="0" lvl="0" indent="0" algn="r" defTabSz="914400" rtl="0" eaLnBrk="0" fontAlgn="base" latinLnBrk="0" hangingPunct="0">
                <a:lnSpc>
                  <a:spcPct val="100000"/>
                </a:lnSpc>
                <a:spcBef>
                  <a:spcPct val="50000"/>
                </a:spcBef>
                <a:spcAft>
                  <a:spcPct val="0"/>
                </a:spcAft>
                <a:buClrTx/>
                <a:buSzTx/>
                <a:buFontTx/>
                <a:buNone/>
                <a:tabLst/>
                <a:defRPr/>
              </a:pPr>
              <a:t>60</a:t>
            </a:fld>
            <a:endParaRPr kumimoji="0" lang="en-US" sz="1200" b="0" i="0" u="none" strike="noStrike" kern="1200" cap="none" spc="0" normalizeH="0" baseline="0" noProof="0">
              <a:ln>
                <a:noFill/>
              </a:ln>
              <a:solidFill>
                <a:srgbClr val="000000"/>
              </a:solidFill>
              <a:effectLst/>
              <a:uLnTx/>
              <a:uFillTx/>
              <a:latin typeface="Arial Narrow" pitchFamily="34" charset="0"/>
              <a:ea typeface="+mn-ea"/>
              <a:cs typeface="+mn-cs"/>
            </a:endParaRPr>
          </a:p>
        </p:txBody>
      </p:sp>
    </p:spTree>
    <p:extLst>
      <p:ext uri="{BB962C8B-B14F-4D97-AF65-F5344CB8AC3E}">
        <p14:creationId xmlns:p14="http://schemas.microsoft.com/office/powerpoint/2010/main" val="110621286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idx="4294967295"/>
          </p:nvPr>
        </p:nvSpPr>
        <p:spPr>
          <a:xfrm>
            <a:off x="0" y="-1"/>
            <a:ext cx="9144000" cy="835025"/>
          </a:xfrm>
          <a:solidFill>
            <a:srgbClr val="FFC000"/>
          </a:solidFill>
          <a:ln w="9525"/>
        </p:spPr>
        <p:txBody>
          <a:bodyPr/>
          <a:lstStyle/>
          <a:p>
            <a:pPr>
              <a:defRPr/>
            </a:pPr>
            <a:r>
              <a:rPr lang="en-US" sz="2800" dirty="0"/>
              <a:t>Class Activity 8</a:t>
            </a:r>
          </a:p>
        </p:txBody>
      </p:sp>
      <p:sp>
        <p:nvSpPr>
          <p:cNvPr id="16387" name="Text Box 3"/>
          <p:cNvSpPr txBox="1">
            <a:spLocks noChangeArrowheads="1"/>
          </p:cNvSpPr>
          <p:nvPr/>
        </p:nvSpPr>
        <p:spPr bwMode="auto">
          <a:xfrm>
            <a:off x="609600" y="841950"/>
            <a:ext cx="8229600" cy="2492990"/>
          </a:xfrm>
          <a:prstGeom prst="rect">
            <a:avLst/>
          </a:prstGeom>
          <a:noFill/>
          <a:ln>
            <a:noFill/>
          </a:ln>
          <a:extLst/>
        </p:spPr>
        <p:txBody>
          <a:bodyPr wrap="square">
            <a:spAutoFit/>
          </a:bodyPr>
          <a:lstStyle>
            <a:lvl1pPr>
              <a:defRPr sz="2400">
                <a:solidFill>
                  <a:schemeClr val="tx1"/>
                </a:solidFill>
                <a:latin typeface="Verdana" panose="020B0604030504040204" pitchFamily="34" charset="0"/>
              </a:defRPr>
            </a:lvl1pPr>
            <a:lvl2pPr marL="742950" indent="-285750">
              <a:defRPr sz="2400">
                <a:solidFill>
                  <a:schemeClr val="tx1"/>
                </a:solidFill>
                <a:latin typeface="Verdana" panose="020B0604030504040204" pitchFamily="34" charset="0"/>
              </a:defRPr>
            </a:lvl2pPr>
            <a:lvl3pPr marL="1143000" indent="-228600">
              <a:defRPr sz="2400">
                <a:solidFill>
                  <a:schemeClr val="tx1"/>
                </a:solidFill>
                <a:latin typeface="Verdana" panose="020B0604030504040204" pitchFamily="34" charset="0"/>
              </a:defRPr>
            </a:lvl3pPr>
            <a:lvl4pPr marL="1600200" indent="-228600">
              <a:defRPr sz="2400">
                <a:solidFill>
                  <a:schemeClr val="tx1"/>
                </a:solidFill>
                <a:latin typeface="Verdana" panose="020B0604030504040204" pitchFamily="34" charset="0"/>
              </a:defRPr>
            </a:lvl4pPr>
            <a:lvl5pPr marL="2057400" indent="-22860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sz="2400" b="0" i="0" u="sng" strike="noStrike" kern="1200" cap="none" spc="0" normalizeH="0" baseline="0" noProof="0" dirty="0">
                <a:ln>
                  <a:noFill/>
                </a:ln>
                <a:solidFill>
                  <a:srgbClr val="000000"/>
                </a:solidFill>
                <a:effectLst/>
                <a:uLnTx/>
                <a:uFillTx/>
                <a:latin typeface="Arial Narrow"/>
                <a:ea typeface="+mn-ea"/>
                <a:cs typeface="+mn-cs"/>
              </a:rPr>
              <a:t>Thinking Question</a:t>
            </a:r>
          </a:p>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sz="2400" b="1" i="0" u="none" strike="noStrike" kern="1200" cap="none" spc="0" normalizeH="0" baseline="0" noProof="0" dirty="0">
                <a:ln>
                  <a:noFill/>
                </a:ln>
                <a:solidFill>
                  <a:srgbClr val="0033CC"/>
                </a:solidFill>
                <a:effectLst/>
                <a:uLnTx/>
                <a:uFillTx/>
                <a:latin typeface="Arial Narrow"/>
                <a:ea typeface="+mn-ea"/>
                <a:cs typeface="+mn-cs"/>
              </a:rPr>
              <a:t>Refer to </a:t>
            </a:r>
            <a:r>
              <a:rPr kumimoji="0" lang="en-US" sz="2400" b="1" i="0" u="none" strike="noStrike" kern="1200" cap="none" spc="0" normalizeH="0" baseline="0" noProof="0" dirty="0">
                <a:ln>
                  <a:noFill/>
                </a:ln>
                <a:solidFill>
                  <a:srgbClr val="0033CC"/>
                </a:solidFill>
                <a:effectLst/>
                <a:uLnTx/>
                <a:uFillTx/>
                <a:latin typeface="Arial Narrow"/>
                <a:ea typeface="+mn-ea"/>
                <a:cs typeface="+mn-cs"/>
                <a:hlinkClick r:id="rId3"/>
              </a:rPr>
              <a:t>https://www.ilicomm.com/whats-the-difference-between-fat32-exfat-and-ntfs</a:t>
            </a:r>
            <a:r>
              <a:rPr kumimoji="0" lang="en-US" sz="2400" b="1" i="0" u="none" strike="noStrike" kern="1200" cap="none" spc="0" normalizeH="0" baseline="0" noProof="0" dirty="0">
                <a:ln>
                  <a:noFill/>
                </a:ln>
                <a:solidFill>
                  <a:srgbClr val="0033CC"/>
                </a:solidFill>
                <a:effectLst/>
                <a:uLnTx/>
                <a:uFillTx/>
                <a:latin typeface="Arial Narrow"/>
                <a:ea typeface="+mn-ea"/>
                <a:cs typeface="+mn-cs"/>
              </a:rPr>
              <a:t> , </a:t>
            </a:r>
            <a:r>
              <a:rPr kumimoji="0" lang="en-US" sz="2400" b="1" i="0" u="none" strike="noStrike" kern="1200" cap="none" spc="0" normalizeH="0" baseline="0" noProof="0" dirty="0" err="1">
                <a:ln>
                  <a:noFill/>
                </a:ln>
                <a:solidFill>
                  <a:srgbClr val="0033CC"/>
                </a:solidFill>
                <a:effectLst/>
                <a:uLnTx/>
                <a:uFillTx/>
                <a:latin typeface="Arial Narrow"/>
                <a:ea typeface="+mn-ea"/>
                <a:cs typeface="+mn-cs"/>
              </a:rPr>
              <a:t>summarise</a:t>
            </a:r>
            <a:r>
              <a:rPr kumimoji="0" lang="en-US" sz="2400" b="1" i="0" u="none" strike="noStrike" kern="1200" cap="none" spc="0" normalizeH="0" baseline="0" noProof="0" dirty="0">
                <a:ln>
                  <a:noFill/>
                </a:ln>
                <a:solidFill>
                  <a:srgbClr val="0033CC"/>
                </a:solidFill>
                <a:effectLst/>
                <a:uLnTx/>
                <a:uFillTx/>
                <a:latin typeface="Arial Narrow"/>
                <a:ea typeface="+mn-ea"/>
                <a:cs typeface="+mn-cs"/>
              </a:rPr>
              <a:t> the three types of file system.</a:t>
            </a:r>
          </a:p>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Arial Narrow"/>
                <a:ea typeface="+mn-ea"/>
                <a:cs typeface="+mn-cs"/>
              </a:rPr>
              <a:t> </a:t>
            </a:r>
          </a:p>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Arial Narrow"/>
                <a:ea typeface="+mn-ea"/>
                <a:cs typeface="+mn-cs"/>
              </a:rPr>
              <a:t> </a:t>
            </a:r>
          </a:p>
        </p:txBody>
      </p:sp>
      <p:sp>
        <p:nvSpPr>
          <p:cNvPr id="2" name="Slide Number Placeholder 1"/>
          <p:cNvSpPr>
            <a:spLocks noGrp="1"/>
          </p:cNvSpPr>
          <p:nvPr>
            <p:ph type="sldNum" sz="quarter" idx="10"/>
          </p:nvPr>
        </p:nvSpPr>
        <p:spPr/>
        <p:txBody>
          <a:bodyPr/>
          <a:lstStyle/>
          <a:p>
            <a:pPr marL="0" marR="0" lvl="0" indent="0" algn="r" defTabSz="914400" rtl="0" eaLnBrk="0" fontAlgn="base" latinLnBrk="0" hangingPunct="0">
              <a:lnSpc>
                <a:spcPct val="100000"/>
              </a:lnSpc>
              <a:spcBef>
                <a:spcPct val="5000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rial Narrow" pitchFamily="34" charset="0"/>
                <a:ea typeface="+mn-ea"/>
                <a:cs typeface="+mn-cs"/>
              </a:rPr>
              <a:t>slide</a:t>
            </a:r>
            <a:fld id="{A064A8E4-5CFD-40C7-A9F8-40CC00C3BCDF}" type="slidenum">
              <a:rPr kumimoji="0" lang="en-US" sz="1200" b="0" i="0" u="none" strike="noStrike" kern="1200" cap="none" spc="0" normalizeH="0" baseline="0" noProof="0" smtClean="0">
                <a:ln>
                  <a:noFill/>
                </a:ln>
                <a:solidFill>
                  <a:srgbClr val="FF0000"/>
                </a:solidFill>
                <a:effectLst/>
                <a:uLnTx/>
                <a:uFillTx/>
                <a:latin typeface="Arial Narrow" pitchFamily="34" charset="0"/>
                <a:ea typeface="+mn-ea"/>
                <a:cs typeface="+mn-cs"/>
              </a:rPr>
              <a:pPr marL="0" marR="0" lvl="0" indent="0" algn="r" defTabSz="914400" rtl="0" eaLnBrk="0" fontAlgn="base" latinLnBrk="0" hangingPunct="0">
                <a:lnSpc>
                  <a:spcPct val="100000"/>
                </a:lnSpc>
                <a:spcBef>
                  <a:spcPct val="50000"/>
                </a:spcBef>
                <a:spcAft>
                  <a:spcPct val="0"/>
                </a:spcAft>
                <a:buClrTx/>
                <a:buSzTx/>
                <a:buFontTx/>
                <a:buNone/>
                <a:tabLst/>
                <a:defRPr/>
              </a:pPr>
              <a:t>61</a:t>
            </a:fld>
            <a:endParaRPr kumimoji="0" lang="en-US" sz="1200" b="0" i="0" u="none" strike="noStrike" kern="1200" cap="none" spc="0" normalizeH="0" baseline="0" noProof="0" dirty="0">
              <a:ln>
                <a:noFill/>
              </a:ln>
              <a:solidFill>
                <a:srgbClr val="000000"/>
              </a:solidFill>
              <a:effectLst/>
              <a:uLnTx/>
              <a:uFillTx/>
              <a:latin typeface="Arial Narrow" pitchFamily="34" charset="0"/>
              <a:ea typeface="+mn-ea"/>
              <a:cs typeface="+mn-cs"/>
            </a:endParaRPr>
          </a:p>
        </p:txBody>
      </p:sp>
    </p:spTree>
    <p:extLst>
      <p:ext uri="{BB962C8B-B14F-4D97-AF65-F5344CB8AC3E}">
        <p14:creationId xmlns:p14="http://schemas.microsoft.com/office/powerpoint/2010/main" val="78514987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152400" y="0"/>
            <a:ext cx="8991600" cy="685800"/>
          </a:xfrm>
          <a:prstGeom prst="rect">
            <a:avLst/>
          </a:prstGeom>
        </p:spPr>
        <p:txBody>
          <a:bodyPr/>
          <a:lstStyle>
            <a:lvl1pPr algn="l" rtl="0" eaLnBrk="0" fontAlgn="base" hangingPunct="0">
              <a:spcBef>
                <a:spcPct val="0"/>
              </a:spcBef>
              <a:spcAft>
                <a:spcPct val="0"/>
              </a:spcAft>
              <a:defRPr kumimoji="1" sz="3200" b="1">
                <a:solidFill>
                  <a:schemeClr val="bg1"/>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kumimoji="1" sz="3200" b="1">
                <a:solidFill>
                  <a:schemeClr val="bg1"/>
                </a:solidFill>
                <a:effectLst>
                  <a:outerShdw blurRad="38100" dist="38100" dir="2700000" algn="tl">
                    <a:srgbClr val="C0C0C0"/>
                  </a:outerShdw>
                </a:effectLst>
                <a:latin typeface="Arial" charset="0"/>
              </a:defRPr>
            </a:lvl2pPr>
            <a:lvl3pPr algn="l" rtl="0" eaLnBrk="0" fontAlgn="base" hangingPunct="0">
              <a:spcBef>
                <a:spcPct val="0"/>
              </a:spcBef>
              <a:spcAft>
                <a:spcPct val="0"/>
              </a:spcAft>
              <a:defRPr kumimoji="1" sz="3200" b="1">
                <a:solidFill>
                  <a:schemeClr val="bg1"/>
                </a:solidFill>
                <a:effectLst>
                  <a:outerShdw blurRad="38100" dist="38100" dir="2700000" algn="tl">
                    <a:srgbClr val="C0C0C0"/>
                  </a:outerShdw>
                </a:effectLst>
                <a:latin typeface="Arial" charset="0"/>
              </a:defRPr>
            </a:lvl3pPr>
            <a:lvl4pPr algn="l" rtl="0" eaLnBrk="0" fontAlgn="base" hangingPunct="0">
              <a:spcBef>
                <a:spcPct val="0"/>
              </a:spcBef>
              <a:spcAft>
                <a:spcPct val="0"/>
              </a:spcAft>
              <a:defRPr kumimoji="1" sz="3200" b="1">
                <a:solidFill>
                  <a:schemeClr val="bg1"/>
                </a:solidFill>
                <a:effectLst>
                  <a:outerShdw blurRad="38100" dist="38100" dir="2700000" algn="tl">
                    <a:srgbClr val="C0C0C0"/>
                  </a:outerShdw>
                </a:effectLst>
                <a:latin typeface="Arial" charset="0"/>
              </a:defRPr>
            </a:lvl4pPr>
            <a:lvl5pPr algn="l" rtl="0" eaLnBrk="0" fontAlgn="base" hangingPunct="0">
              <a:spcBef>
                <a:spcPct val="0"/>
              </a:spcBef>
              <a:spcAft>
                <a:spcPct val="0"/>
              </a:spcAft>
              <a:defRPr kumimoji="1" sz="3200" b="1">
                <a:solidFill>
                  <a:schemeClr val="bg1"/>
                </a:solidFill>
                <a:effectLst>
                  <a:outerShdw blurRad="38100" dist="38100" dir="2700000" algn="tl">
                    <a:srgbClr val="C0C0C0"/>
                  </a:outerShdw>
                </a:effectLst>
                <a:latin typeface="Arial" charset="0"/>
              </a:defRPr>
            </a:lvl5pPr>
            <a:lvl6pPr marL="457200" algn="l" rtl="0" eaLnBrk="0" fontAlgn="base" hangingPunct="0">
              <a:spcBef>
                <a:spcPct val="0"/>
              </a:spcBef>
              <a:spcAft>
                <a:spcPct val="0"/>
              </a:spcAft>
              <a:defRPr kumimoji="1" sz="3200" b="1">
                <a:solidFill>
                  <a:schemeClr val="bg1"/>
                </a:solidFill>
                <a:effectLst>
                  <a:outerShdw blurRad="38100" dist="38100" dir="2700000" algn="tl">
                    <a:srgbClr val="C0C0C0"/>
                  </a:outerShdw>
                </a:effectLst>
                <a:latin typeface="Arial" charset="0"/>
              </a:defRPr>
            </a:lvl6pPr>
            <a:lvl7pPr marL="914400" algn="l" rtl="0" eaLnBrk="0" fontAlgn="base" hangingPunct="0">
              <a:spcBef>
                <a:spcPct val="0"/>
              </a:spcBef>
              <a:spcAft>
                <a:spcPct val="0"/>
              </a:spcAft>
              <a:defRPr kumimoji="1" sz="3200" b="1">
                <a:solidFill>
                  <a:schemeClr val="bg1"/>
                </a:solidFill>
                <a:effectLst>
                  <a:outerShdw blurRad="38100" dist="38100" dir="2700000" algn="tl">
                    <a:srgbClr val="C0C0C0"/>
                  </a:outerShdw>
                </a:effectLst>
                <a:latin typeface="Arial" charset="0"/>
              </a:defRPr>
            </a:lvl7pPr>
            <a:lvl8pPr marL="1371600" algn="l" rtl="0" eaLnBrk="0" fontAlgn="base" hangingPunct="0">
              <a:spcBef>
                <a:spcPct val="0"/>
              </a:spcBef>
              <a:spcAft>
                <a:spcPct val="0"/>
              </a:spcAft>
              <a:defRPr kumimoji="1" sz="3200" b="1">
                <a:solidFill>
                  <a:schemeClr val="bg1"/>
                </a:solidFill>
                <a:effectLst>
                  <a:outerShdw blurRad="38100" dist="38100" dir="2700000" algn="tl">
                    <a:srgbClr val="C0C0C0"/>
                  </a:outerShdw>
                </a:effectLst>
                <a:latin typeface="Arial" charset="0"/>
              </a:defRPr>
            </a:lvl8pPr>
            <a:lvl9pPr marL="1828800" algn="l" rtl="0" eaLnBrk="0" fontAlgn="base" hangingPunct="0">
              <a:spcBef>
                <a:spcPct val="0"/>
              </a:spcBef>
              <a:spcAft>
                <a:spcPct val="0"/>
              </a:spcAft>
              <a:defRPr kumimoji="1" sz="3200" b="1">
                <a:solidFill>
                  <a:schemeClr val="bg1"/>
                </a:solidFill>
                <a:effectLst>
                  <a:outerShdw blurRad="38100" dist="38100" dir="2700000" algn="tl">
                    <a:srgbClr val="C0C0C0"/>
                  </a:outerShdw>
                </a:effectLst>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sz="3200" b="1" i="0" u="none" strike="noStrike" kern="1200" cap="none" spc="0" normalizeH="0" baseline="0" noProof="0" dirty="0">
                <a:ln>
                  <a:noFill/>
                </a:ln>
                <a:solidFill>
                  <a:srgbClr val="FFFFFF"/>
                </a:solidFill>
                <a:effectLst>
                  <a:outerShdw blurRad="38100" dist="38100" dir="2700000" algn="tl">
                    <a:srgbClr val="C0C0C0"/>
                  </a:outerShdw>
                </a:effectLst>
                <a:uLnTx/>
                <a:uFillTx/>
                <a:latin typeface="Arial"/>
                <a:ea typeface="+mj-ea"/>
                <a:cs typeface="+mj-cs"/>
              </a:rPr>
              <a:t>Class Activity </a:t>
            </a:r>
            <a:r>
              <a:rPr lang="en-US" dirty="0">
                <a:solidFill>
                  <a:srgbClr val="FFFFFF"/>
                </a:solidFill>
                <a:latin typeface="Arial"/>
              </a:rPr>
              <a:t>8</a:t>
            </a:r>
            <a:r>
              <a:rPr kumimoji="1" lang="en-US" sz="3200" b="1" i="0" u="none" strike="noStrike" kern="1200" cap="none" spc="0" normalizeH="0" baseline="0" noProof="0" dirty="0">
                <a:ln>
                  <a:noFill/>
                </a:ln>
                <a:solidFill>
                  <a:srgbClr val="FFFFFF"/>
                </a:solidFill>
                <a:effectLst>
                  <a:outerShdw blurRad="38100" dist="38100" dir="2700000" algn="tl">
                    <a:srgbClr val="C0C0C0"/>
                  </a:outerShdw>
                </a:effectLst>
                <a:uLnTx/>
                <a:uFillTx/>
                <a:latin typeface="Arial"/>
                <a:ea typeface="+mj-ea"/>
                <a:cs typeface="+mj-cs"/>
              </a:rPr>
              <a:t>: </a:t>
            </a:r>
            <a:r>
              <a:rPr kumimoji="1" lang="en-US" sz="3200" b="1" i="0" u="none" strike="noStrike" kern="0" cap="none" spc="0" normalizeH="0" baseline="0" noProof="0" dirty="0">
                <a:ln>
                  <a:noFill/>
                </a:ln>
                <a:solidFill>
                  <a:srgbClr val="FFFFFF"/>
                </a:solidFill>
                <a:effectLst>
                  <a:outerShdw blurRad="38100" dist="38100" dir="2700000" algn="tl">
                    <a:srgbClr val="C0C0C0"/>
                  </a:outerShdw>
                </a:effectLst>
                <a:uLnTx/>
                <a:uFillTx/>
                <a:latin typeface="Arial Narrow"/>
                <a:ea typeface="+mj-ea"/>
                <a:cs typeface="+mj-cs"/>
              </a:rPr>
              <a:t>FAT vs NTFS vs </a:t>
            </a:r>
            <a:r>
              <a:rPr kumimoji="1" lang="en-US" sz="3200" b="1" i="0" u="none" strike="noStrike" kern="0" cap="none" spc="0" normalizeH="0" baseline="0" noProof="0" dirty="0" err="1">
                <a:ln>
                  <a:noFill/>
                </a:ln>
                <a:solidFill>
                  <a:srgbClr val="FFFFFF"/>
                </a:solidFill>
                <a:effectLst>
                  <a:outerShdw blurRad="38100" dist="38100" dir="2700000" algn="tl">
                    <a:srgbClr val="C0C0C0"/>
                  </a:outerShdw>
                </a:effectLst>
                <a:uLnTx/>
                <a:uFillTx/>
                <a:latin typeface="Arial Narrow"/>
                <a:ea typeface="+mj-ea"/>
                <a:cs typeface="+mj-cs"/>
              </a:rPr>
              <a:t>exFAT</a:t>
            </a:r>
            <a:r>
              <a:rPr kumimoji="1" lang="en-US" sz="3200" b="1" i="0" u="none" strike="noStrike" kern="0" cap="none" spc="0" normalizeH="0" baseline="0" noProof="0" dirty="0">
                <a:ln>
                  <a:noFill/>
                </a:ln>
                <a:solidFill>
                  <a:srgbClr val="FFFFFF"/>
                </a:solidFill>
                <a:effectLst>
                  <a:outerShdw blurRad="38100" dist="38100" dir="2700000" algn="tl">
                    <a:srgbClr val="C0C0C0"/>
                  </a:outerShdw>
                </a:effectLst>
                <a:uLnTx/>
                <a:uFillTx/>
                <a:latin typeface="Arial Narrow"/>
                <a:ea typeface="+mj-ea"/>
                <a:cs typeface="+mj-cs"/>
              </a:rPr>
              <a:t>– cont.</a:t>
            </a:r>
            <a:endParaRPr kumimoji="1" lang="en-SG" sz="3200" b="1" i="0" u="none" strike="noStrike" kern="0" cap="none" spc="0" normalizeH="0" baseline="0" noProof="0" dirty="0">
              <a:ln>
                <a:noFill/>
              </a:ln>
              <a:solidFill>
                <a:srgbClr val="FFFFFF"/>
              </a:solidFill>
              <a:effectLst>
                <a:outerShdw blurRad="38100" dist="38100" dir="2700000" algn="tl">
                  <a:srgbClr val="C0C0C0"/>
                </a:outerShdw>
              </a:effectLst>
              <a:uLnTx/>
              <a:uFillTx/>
              <a:latin typeface="Arial Narrow"/>
              <a:ea typeface="+mj-ea"/>
              <a:cs typeface="+mj-cs"/>
            </a:endParaRPr>
          </a:p>
        </p:txBody>
      </p:sp>
      <p:sp>
        <p:nvSpPr>
          <p:cNvPr id="9" name="TextBox 8"/>
          <p:cNvSpPr txBox="1"/>
          <p:nvPr/>
        </p:nvSpPr>
        <p:spPr>
          <a:xfrm>
            <a:off x="193615" y="5181600"/>
            <a:ext cx="8909170" cy="461665"/>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a:ln>
                  <a:noFill/>
                </a:ln>
                <a:solidFill>
                  <a:srgbClr val="000000"/>
                </a:solidFill>
                <a:effectLst/>
                <a:uLnTx/>
                <a:uFillTx/>
                <a:latin typeface="Verdana" pitchFamily="34" charset="0"/>
                <a:ea typeface="+mn-ea"/>
                <a:cs typeface="+mn-cs"/>
              </a:rPr>
              <a:t> </a:t>
            </a:r>
            <a:endParaRPr kumimoji="0" lang="en-US" sz="2400" b="0" i="0" u="none" strike="noStrike" kern="1200" cap="none" spc="0" normalizeH="0" baseline="0" noProof="0" dirty="0">
              <a:ln>
                <a:noFill/>
              </a:ln>
              <a:solidFill>
                <a:srgbClr val="000000"/>
              </a:solidFill>
              <a:effectLst/>
              <a:uLnTx/>
              <a:uFillTx/>
              <a:latin typeface="Verdana" pitchFamily="34" charset="0"/>
              <a:ea typeface="+mn-ea"/>
              <a:cs typeface="+mn-cs"/>
            </a:endParaRPr>
          </a:p>
        </p:txBody>
      </p:sp>
      <p:graphicFrame>
        <p:nvGraphicFramePr>
          <p:cNvPr id="3" name="Table 2"/>
          <p:cNvGraphicFramePr>
            <a:graphicFrameLocks noGrp="1"/>
          </p:cNvGraphicFramePr>
          <p:nvPr>
            <p:extLst/>
          </p:nvPr>
        </p:nvGraphicFramePr>
        <p:xfrm>
          <a:off x="219015" y="1066800"/>
          <a:ext cx="8839200" cy="2539999"/>
        </p:xfrm>
        <a:graphic>
          <a:graphicData uri="http://schemas.openxmlformats.org/drawingml/2006/table">
            <a:tbl>
              <a:tblPr firstRow="1" bandRow="1">
                <a:tableStyleId>{5C22544A-7EE6-4342-B048-85BDC9FD1C3A}</a:tableStyleId>
              </a:tblPr>
              <a:tblGrid>
                <a:gridCol w="3124200">
                  <a:extLst>
                    <a:ext uri="{9D8B030D-6E8A-4147-A177-3AD203B41FA5}">
                      <a16:colId xmlns:a16="http://schemas.microsoft.com/office/drawing/2014/main" val="20000"/>
                    </a:ext>
                  </a:extLst>
                </a:gridCol>
                <a:gridCol w="2768600">
                  <a:extLst>
                    <a:ext uri="{9D8B030D-6E8A-4147-A177-3AD203B41FA5}">
                      <a16:colId xmlns:a16="http://schemas.microsoft.com/office/drawing/2014/main" val="20001"/>
                    </a:ext>
                  </a:extLst>
                </a:gridCol>
                <a:gridCol w="2946400">
                  <a:extLst>
                    <a:ext uri="{9D8B030D-6E8A-4147-A177-3AD203B41FA5}">
                      <a16:colId xmlns:a16="http://schemas.microsoft.com/office/drawing/2014/main" val="20002"/>
                    </a:ext>
                  </a:extLst>
                </a:gridCol>
              </a:tblGrid>
              <a:tr h="685799">
                <a:tc>
                  <a:txBody>
                    <a:bodyPr/>
                    <a:lstStyle/>
                    <a:p>
                      <a:r>
                        <a:rPr lang="en-US" dirty="0"/>
                        <a:t>File Allocation Table (FAT)</a:t>
                      </a:r>
                    </a:p>
                  </a:txBody>
                  <a:tcPr/>
                </a:tc>
                <a:tc>
                  <a:txBody>
                    <a:bodyPr/>
                    <a:lstStyle/>
                    <a:p>
                      <a:r>
                        <a:rPr lang="en-US" dirty="0"/>
                        <a:t>New Technology File System (NTFS)</a:t>
                      </a:r>
                    </a:p>
                  </a:txBody>
                  <a:tcPr/>
                </a:tc>
                <a:tc>
                  <a:txBody>
                    <a:bodyPr/>
                    <a:lstStyle/>
                    <a:p>
                      <a:r>
                        <a:rPr lang="en-US" dirty="0" err="1"/>
                        <a:t>exFAT</a:t>
                      </a:r>
                      <a:endParaRPr lang="en-US" dirty="0"/>
                    </a:p>
                  </a:txBody>
                  <a:tcPr/>
                </a:tc>
                <a:extLst>
                  <a:ext uri="{0D108BD9-81ED-4DB2-BD59-A6C34878D82A}">
                    <a16:rowId xmlns:a16="http://schemas.microsoft.com/office/drawing/2014/main" val="10000"/>
                  </a:ext>
                </a:extLst>
              </a:tr>
              <a:tr h="370840">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1"/>
                  </a:ext>
                </a:extLst>
              </a:tr>
              <a:tr h="370840">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2"/>
                  </a:ext>
                </a:extLst>
              </a:tr>
              <a:tr h="370840">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3"/>
                  </a:ext>
                </a:extLst>
              </a:tr>
              <a:tr h="370840">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4"/>
                  </a:ext>
                </a:extLst>
              </a:tr>
              <a:tr h="370840">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5"/>
                  </a:ext>
                </a:extLst>
              </a:tr>
            </a:tbl>
          </a:graphicData>
        </a:graphic>
      </p:graphicFrame>
      <p:sp>
        <p:nvSpPr>
          <p:cNvPr id="2" name="Slide Number Placeholder 1"/>
          <p:cNvSpPr>
            <a:spLocks noGrp="1"/>
          </p:cNvSpPr>
          <p:nvPr>
            <p:ph type="sldNum" sz="quarter" idx="10"/>
          </p:nvPr>
        </p:nvSpPr>
        <p:spPr/>
        <p:txBody>
          <a:bodyPr/>
          <a:lstStyle/>
          <a:p>
            <a:pPr marL="0" marR="0" lvl="0" indent="0" algn="r" defTabSz="914400" rtl="0" eaLnBrk="0" fontAlgn="base" latinLnBrk="0" hangingPunct="0">
              <a:lnSpc>
                <a:spcPct val="100000"/>
              </a:lnSpc>
              <a:spcBef>
                <a:spcPct val="5000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rial Narrow" pitchFamily="34" charset="0"/>
                <a:ea typeface="+mn-ea"/>
                <a:cs typeface="+mn-cs"/>
              </a:rPr>
              <a:t>slide</a:t>
            </a:r>
            <a:fld id="{A064A8E4-5CFD-40C7-A9F8-40CC00C3BCDF}" type="slidenum">
              <a:rPr kumimoji="0" lang="en-US" sz="1200" b="0" i="0" u="none" strike="noStrike" kern="1200" cap="none" spc="0" normalizeH="0" baseline="0" noProof="0" smtClean="0">
                <a:ln>
                  <a:noFill/>
                </a:ln>
                <a:solidFill>
                  <a:srgbClr val="FF0000"/>
                </a:solidFill>
                <a:effectLst/>
                <a:uLnTx/>
                <a:uFillTx/>
                <a:latin typeface="Arial Narrow" pitchFamily="34" charset="0"/>
                <a:ea typeface="+mn-ea"/>
                <a:cs typeface="+mn-cs"/>
              </a:rPr>
              <a:pPr marL="0" marR="0" lvl="0" indent="0" algn="r" defTabSz="914400" rtl="0" eaLnBrk="0" fontAlgn="base" latinLnBrk="0" hangingPunct="0">
                <a:lnSpc>
                  <a:spcPct val="100000"/>
                </a:lnSpc>
                <a:spcBef>
                  <a:spcPct val="50000"/>
                </a:spcBef>
                <a:spcAft>
                  <a:spcPct val="0"/>
                </a:spcAft>
                <a:buClrTx/>
                <a:buSzTx/>
                <a:buFontTx/>
                <a:buNone/>
                <a:tabLst/>
                <a:defRPr/>
              </a:pPr>
              <a:t>62</a:t>
            </a:fld>
            <a:endParaRPr kumimoji="0" lang="en-US" sz="1200" b="0" i="0" u="none" strike="noStrike" kern="1200" cap="none" spc="0" normalizeH="0" baseline="0" noProof="0" dirty="0">
              <a:ln>
                <a:noFill/>
              </a:ln>
              <a:solidFill>
                <a:srgbClr val="000000"/>
              </a:solidFill>
              <a:effectLst/>
              <a:uLnTx/>
              <a:uFillTx/>
              <a:latin typeface="Arial Narrow" pitchFamily="34" charset="0"/>
              <a:ea typeface="+mn-ea"/>
              <a:cs typeface="+mn-cs"/>
            </a:endParaRPr>
          </a:p>
        </p:txBody>
      </p:sp>
    </p:spTree>
    <p:extLst>
      <p:ext uri="{BB962C8B-B14F-4D97-AF65-F5344CB8AC3E}">
        <p14:creationId xmlns:p14="http://schemas.microsoft.com/office/powerpoint/2010/main" val="261073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lstStyle/>
          <a:p>
            <a:r>
              <a:rPr lang="en-US" sz="2800" dirty="0"/>
              <a:t>File system allocates clusters on disk for storage and it keeps a record of where specific information is kept.</a:t>
            </a:r>
          </a:p>
          <a:p>
            <a:r>
              <a:rPr lang="en-US" sz="2800" dirty="0"/>
              <a:t>internal fragmentation is the wastage of disk space within the cluster due to the actual file size being smaller than the allocated space.</a:t>
            </a:r>
          </a:p>
          <a:p>
            <a:pPr lvl="1"/>
            <a:r>
              <a:rPr lang="en-US" sz="2400" dirty="0"/>
              <a:t>Slack space (also called file slack) is the space between the end of a file and the end of the disk cluster it is stored in. </a:t>
            </a:r>
          </a:p>
          <a:p>
            <a:r>
              <a:rPr kumimoji="0" lang="en-US" altLang="en-US" sz="2800" dirty="0"/>
              <a:t>File Fragmentation is the scattering of parts of the same file over different areas of the disk.</a:t>
            </a:r>
            <a:endParaRPr lang="en-US" sz="2800" dirty="0"/>
          </a:p>
          <a:p>
            <a:endParaRPr lang="en-US" sz="2800" dirty="0"/>
          </a:p>
          <a:p>
            <a:pPr marL="0" indent="0">
              <a:buNone/>
            </a:pPr>
            <a:endParaRPr lang="en-US" dirty="0"/>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0" fontAlgn="base" latinLnBrk="0" hangingPunct="0">
              <a:lnSpc>
                <a:spcPct val="100000"/>
              </a:lnSpc>
              <a:spcBef>
                <a:spcPct val="50000"/>
              </a:spcBef>
              <a:spcAft>
                <a:spcPct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Arial Narrow" pitchFamily="34" charset="0"/>
                <a:ea typeface="+mn-ea"/>
                <a:cs typeface="+mn-cs"/>
              </a:rPr>
              <a:t>    slide</a:t>
            </a:r>
            <a:fld id="{CD1E3C00-1CCA-42EC-B01C-177DBAD4B2D1}" type="slidenum">
              <a:rPr kumimoji="0" lang="en-US" sz="1200" b="0" i="0" u="none" strike="noStrike" kern="1200" cap="none" spc="0" normalizeH="0" baseline="0" noProof="0" smtClean="0">
                <a:ln>
                  <a:noFill/>
                </a:ln>
                <a:solidFill>
                  <a:srgbClr val="FF0000"/>
                </a:solidFill>
                <a:effectLst/>
                <a:uLnTx/>
                <a:uFillTx/>
                <a:latin typeface="Arial Narrow" pitchFamily="34" charset="0"/>
                <a:ea typeface="+mn-ea"/>
                <a:cs typeface="+mn-cs"/>
              </a:rPr>
              <a:pPr marL="0" marR="0" lvl="0" indent="0" algn="r" defTabSz="914400" rtl="0" eaLnBrk="0" fontAlgn="base" latinLnBrk="0" hangingPunct="0">
                <a:lnSpc>
                  <a:spcPct val="100000"/>
                </a:lnSpc>
                <a:spcBef>
                  <a:spcPct val="50000"/>
                </a:spcBef>
                <a:spcAft>
                  <a:spcPct val="0"/>
                </a:spcAft>
                <a:buClrTx/>
                <a:buSzTx/>
                <a:buFontTx/>
                <a:buNone/>
                <a:tabLst/>
                <a:defRPr/>
              </a:pPr>
              <a:t>63</a:t>
            </a:fld>
            <a:endParaRPr kumimoji="0" lang="en-US" sz="1200" b="0" i="0" u="none" strike="noStrike" kern="1200" cap="none" spc="0" normalizeH="0" baseline="0" noProof="0">
              <a:ln>
                <a:noFill/>
              </a:ln>
              <a:solidFill>
                <a:srgbClr val="000000"/>
              </a:solidFill>
              <a:effectLst/>
              <a:uLnTx/>
              <a:uFillTx/>
              <a:latin typeface="Arial Narrow" pitchFamily="34" charset="0"/>
              <a:ea typeface="+mn-ea"/>
              <a:cs typeface="+mn-cs"/>
            </a:endParaRPr>
          </a:p>
        </p:txBody>
      </p:sp>
    </p:spTree>
    <p:extLst>
      <p:ext uri="{BB962C8B-B14F-4D97-AF65-F5344CB8AC3E}">
        <p14:creationId xmlns:p14="http://schemas.microsoft.com/office/powerpoint/2010/main" val="49242388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 – cont.</a:t>
            </a:r>
          </a:p>
        </p:txBody>
      </p:sp>
      <p:sp>
        <p:nvSpPr>
          <p:cNvPr id="3" name="Content Placeholder 2"/>
          <p:cNvSpPr>
            <a:spLocks noGrp="1"/>
          </p:cNvSpPr>
          <p:nvPr>
            <p:ph idx="1"/>
          </p:nvPr>
        </p:nvSpPr>
        <p:spPr/>
        <p:txBody>
          <a:bodyPr/>
          <a:lstStyle/>
          <a:p>
            <a:r>
              <a:rPr lang="en-US" sz="2800" dirty="0"/>
              <a:t>Partitioning is the process of blocking a group of tracks and sectors to be used by a particular file system.</a:t>
            </a:r>
          </a:p>
          <a:p>
            <a:r>
              <a:rPr lang="en-US" sz="2800" dirty="0"/>
              <a:t>File manager tracks each user’s authorization to access files using file attributes. </a:t>
            </a:r>
          </a:p>
          <a:p>
            <a:endParaRPr lang="en-US" sz="2800" dirty="0"/>
          </a:p>
          <a:p>
            <a:pPr marL="0" indent="0">
              <a:buNone/>
            </a:pPr>
            <a:endParaRPr lang="en-US" dirty="0"/>
          </a:p>
          <a:p>
            <a:endParaRPr lang="en-US" dirty="0"/>
          </a:p>
        </p:txBody>
      </p:sp>
      <p:sp>
        <p:nvSpPr>
          <p:cNvPr id="4" name="Slide Number Placeholder 3"/>
          <p:cNvSpPr>
            <a:spLocks noGrp="1"/>
          </p:cNvSpPr>
          <p:nvPr>
            <p:ph type="sldNum" sz="quarter" idx="10"/>
          </p:nvPr>
        </p:nvSpPr>
        <p:spPr/>
        <p:txBody>
          <a:bodyPr/>
          <a:lstStyle/>
          <a:p>
            <a:r>
              <a:rPr lang="en-US"/>
              <a:t>    slide</a:t>
            </a:r>
            <a:fld id="{CD1E3C00-1CCA-42EC-B01C-177DBAD4B2D1}" type="slidenum">
              <a:rPr lang="en-US" smtClean="0">
                <a:solidFill>
                  <a:srgbClr val="FF0000"/>
                </a:solidFill>
              </a:rPr>
              <a:pPr/>
              <a:t>64</a:t>
            </a:fld>
            <a:endParaRPr lang="en-US"/>
          </a:p>
        </p:txBody>
      </p:sp>
    </p:spTree>
    <p:extLst>
      <p:ext uri="{BB962C8B-B14F-4D97-AF65-F5344CB8AC3E}">
        <p14:creationId xmlns:p14="http://schemas.microsoft.com/office/powerpoint/2010/main" val="128769391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 – cont.</a:t>
            </a:r>
          </a:p>
        </p:txBody>
      </p:sp>
      <p:sp>
        <p:nvSpPr>
          <p:cNvPr id="3" name="Content Placeholder 2"/>
          <p:cNvSpPr>
            <a:spLocks noGrp="1"/>
          </p:cNvSpPr>
          <p:nvPr>
            <p:ph idx="1"/>
          </p:nvPr>
        </p:nvSpPr>
        <p:spPr>
          <a:xfrm>
            <a:off x="152400" y="929640"/>
            <a:ext cx="8763000" cy="5181600"/>
          </a:xfrm>
        </p:spPr>
        <p:txBody>
          <a:bodyPr/>
          <a:lstStyle/>
          <a:p>
            <a:r>
              <a:rPr lang="en-US" sz="2800" dirty="0"/>
              <a:t>The earlier Windows file systems are FAT 12/16/32, used before Windows NT and still in use by flash drives and some mobile phones.</a:t>
            </a:r>
          </a:p>
          <a:p>
            <a:r>
              <a:rPr lang="en-US" sz="2800" dirty="0"/>
              <a:t>The key components of FAT file system are VBR, Directory entry and FAT.</a:t>
            </a:r>
          </a:p>
          <a:p>
            <a:r>
              <a:rPr lang="en-US" sz="2800" dirty="0"/>
              <a:t>File size limit for FAT32 is 4GB, hence for files bigger than 4GB, it can be stored either in NTFS or </a:t>
            </a:r>
            <a:r>
              <a:rPr lang="en-US" sz="2800" dirty="0" err="1"/>
              <a:t>exFAT</a:t>
            </a:r>
            <a:r>
              <a:rPr lang="en-US" sz="2800" dirty="0"/>
              <a:t> </a:t>
            </a:r>
          </a:p>
          <a:p>
            <a:endParaRPr lang="en-US" sz="2800" dirty="0"/>
          </a:p>
          <a:p>
            <a:pPr marL="0" indent="0">
              <a:buNone/>
            </a:pPr>
            <a:endParaRPr lang="en-US" dirty="0"/>
          </a:p>
          <a:p>
            <a:endParaRPr lang="en-US" dirty="0"/>
          </a:p>
        </p:txBody>
      </p:sp>
      <p:sp>
        <p:nvSpPr>
          <p:cNvPr id="5" name="Slide Number Placeholder 4"/>
          <p:cNvSpPr>
            <a:spLocks noGrp="1"/>
          </p:cNvSpPr>
          <p:nvPr>
            <p:ph type="sldNum" sz="quarter" idx="10"/>
          </p:nvPr>
        </p:nvSpPr>
        <p:spPr/>
        <p:txBody>
          <a:bodyPr/>
          <a:lstStyle/>
          <a:p>
            <a:pPr marL="0" marR="0" lvl="0" indent="0" algn="r" defTabSz="914400" rtl="0" eaLnBrk="0" fontAlgn="base" latinLnBrk="0" hangingPunct="0">
              <a:lnSpc>
                <a:spcPct val="100000"/>
              </a:lnSpc>
              <a:spcBef>
                <a:spcPct val="50000"/>
              </a:spcBef>
              <a:spcAft>
                <a:spcPct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Arial Narrow" pitchFamily="34" charset="0"/>
                <a:ea typeface="+mn-ea"/>
                <a:cs typeface="+mn-cs"/>
              </a:rPr>
              <a:t>    slide</a:t>
            </a:r>
            <a:fld id="{CD1E3C00-1CCA-42EC-B01C-177DBAD4B2D1}" type="slidenum">
              <a:rPr kumimoji="0" lang="en-US" sz="1200" b="0" i="0" u="none" strike="noStrike" kern="1200" cap="none" spc="0" normalizeH="0" baseline="0" noProof="0" smtClean="0">
                <a:ln>
                  <a:noFill/>
                </a:ln>
                <a:solidFill>
                  <a:srgbClr val="FF0000"/>
                </a:solidFill>
                <a:effectLst/>
                <a:uLnTx/>
                <a:uFillTx/>
                <a:latin typeface="Arial Narrow" pitchFamily="34" charset="0"/>
                <a:ea typeface="+mn-ea"/>
                <a:cs typeface="+mn-cs"/>
              </a:rPr>
              <a:pPr marL="0" marR="0" lvl="0" indent="0" algn="r" defTabSz="914400" rtl="0" eaLnBrk="0" fontAlgn="base" latinLnBrk="0" hangingPunct="0">
                <a:lnSpc>
                  <a:spcPct val="100000"/>
                </a:lnSpc>
                <a:spcBef>
                  <a:spcPct val="50000"/>
                </a:spcBef>
                <a:spcAft>
                  <a:spcPct val="0"/>
                </a:spcAft>
                <a:buClrTx/>
                <a:buSzTx/>
                <a:buFontTx/>
                <a:buNone/>
                <a:tabLst/>
                <a:defRPr/>
              </a:pPr>
              <a:t>65</a:t>
            </a:fld>
            <a:endParaRPr kumimoji="0" lang="en-US" sz="1200" b="0" i="0" u="none" strike="noStrike" kern="1200" cap="none" spc="0" normalizeH="0" baseline="0" noProof="0">
              <a:ln>
                <a:noFill/>
              </a:ln>
              <a:solidFill>
                <a:srgbClr val="000000"/>
              </a:solidFill>
              <a:effectLst/>
              <a:uLnTx/>
              <a:uFillTx/>
              <a:latin typeface="Arial Narrow" pitchFamily="34" charset="0"/>
              <a:ea typeface="+mn-ea"/>
              <a:cs typeface="+mn-cs"/>
            </a:endParaRPr>
          </a:p>
        </p:txBody>
      </p:sp>
    </p:spTree>
    <p:extLst>
      <p:ext uri="{BB962C8B-B14F-4D97-AF65-F5344CB8AC3E}">
        <p14:creationId xmlns:p14="http://schemas.microsoft.com/office/powerpoint/2010/main" val="410529358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Next will be MEL </a:t>
            </a:r>
            <a:r>
              <a:rPr lang="en-US" dirty="0"/>
              <a:t>Quiz</a:t>
            </a:r>
          </a:p>
        </p:txBody>
      </p:sp>
      <p:sp>
        <p:nvSpPr>
          <p:cNvPr id="3" name="Content Placeholder 2"/>
          <p:cNvSpPr>
            <a:spLocks noGrp="1"/>
          </p:cNvSpPr>
          <p:nvPr>
            <p:ph idx="1"/>
          </p:nvPr>
        </p:nvSpPr>
        <p:spPr/>
        <p:txBody>
          <a:bodyPr/>
          <a:lstStyle/>
          <a:p>
            <a:r>
              <a:rPr lang="en-US" dirty="0"/>
              <a:t>Log into MEL</a:t>
            </a:r>
          </a:p>
          <a:p>
            <a:r>
              <a:rPr lang="en-US" dirty="0"/>
              <a:t>Individual Assessment</a:t>
            </a:r>
          </a:p>
          <a:p>
            <a:r>
              <a:rPr lang="en-US" dirty="0"/>
              <a:t>Close Book</a:t>
            </a:r>
          </a:p>
          <a:p>
            <a:endParaRPr lang="en-US" dirty="0"/>
          </a:p>
        </p:txBody>
      </p:sp>
      <p:pic>
        <p:nvPicPr>
          <p:cNvPr id="5" name="Picture 4"/>
          <p:cNvPicPr>
            <a:picLocks noChangeAspect="1"/>
          </p:cNvPicPr>
          <p:nvPr/>
        </p:nvPicPr>
        <p:blipFill>
          <a:blip r:embed="rId2"/>
          <a:stretch>
            <a:fillRect/>
          </a:stretch>
        </p:blipFill>
        <p:spPr>
          <a:xfrm>
            <a:off x="4163136" y="2286000"/>
            <a:ext cx="4038600" cy="3657600"/>
          </a:xfrm>
          <a:prstGeom prst="rect">
            <a:avLst/>
          </a:prstGeom>
        </p:spPr>
      </p:pic>
      <p:sp>
        <p:nvSpPr>
          <p:cNvPr id="6" name="TextBox 5"/>
          <p:cNvSpPr txBox="1"/>
          <p:nvPr/>
        </p:nvSpPr>
        <p:spPr>
          <a:xfrm>
            <a:off x="762000" y="3048000"/>
            <a:ext cx="3256128" cy="2554545"/>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FF0000"/>
                </a:solidFill>
                <a:effectLst/>
                <a:uLnTx/>
                <a:uFillTx/>
                <a:latin typeface="Tahoma" panose="020B0604030504040204" pitchFamily="34" charset="0"/>
                <a:ea typeface="Tahoma" panose="020B0604030504040204" pitchFamily="34" charset="0"/>
                <a:cs typeface="Tahoma" panose="020B0604030504040204" pitchFamily="34" charset="0"/>
              </a:rPr>
              <a:t>There will be in-class quiz for every week of lessons.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FF0000"/>
              </a:solidFill>
              <a:effectLst/>
              <a:uLnTx/>
              <a:uFillTx/>
              <a:latin typeface="Tahoma" panose="020B0604030504040204" pitchFamily="34" charset="0"/>
              <a:ea typeface="Tahoma" panose="020B0604030504040204" pitchFamily="34" charset="0"/>
              <a:cs typeface="Tahom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FF0000"/>
                </a:solidFill>
                <a:effectLst/>
                <a:uLnTx/>
                <a:uFillTx/>
                <a:latin typeface="Tahoma" panose="020B0604030504040204" pitchFamily="34" charset="0"/>
                <a:ea typeface="Tahoma" panose="020B0604030504040204" pitchFamily="34" charset="0"/>
                <a:cs typeface="Tahoma" panose="020B0604030504040204" pitchFamily="34" charset="0"/>
              </a:rPr>
              <a:t>Total marks for accumulated quiz is 10% of the total assessment.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FF0000"/>
              </a:solidFill>
              <a:effectLst/>
              <a:uLnTx/>
              <a:uFillTx/>
              <a:latin typeface="Tahoma" panose="020B0604030504040204" pitchFamily="34" charset="0"/>
              <a:ea typeface="Tahoma" panose="020B0604030504040204" pitchFamily="34" charset="0"/>
              <a:cs typeface="Tahom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FF0000"/>
                </a:solidFill>
                <a:effectLst/>
                <a:uLnTx/>
                <a:uFillTx/>
                <a:latin typeface="Tahoma" panose="020B0604030504040204" pitchFamily="34" charset="0"/>
                <a:ea typeface="Tahoma" panose="020B0604030504040204" pitchFamily="34" charset="0"/>
                <a:cs typeface="Tahoma" panose="020B0604030504040204" pitchFamily="34" charset="0"/>
              </a:rPr>
              <a:t>Do well in your quiz!</a:t>
            </a:r>
          </a:p>
        </p:txBody>
      </p:sp>
      <p:sp>
        <p:nvSpPr>
          <p:cNvPr id="4" name="Slide Number Placeholder 3"/>
          <p:cNvSpPr>
            <a:spLocks noGrp="1"/>
          </p:cNvSpPr>
          <p:nvPr>
            <p:ph type="sldNum" sz="quarter" idx="10"/>
          </p:nvPr>
        </p:nvSpPr>
        <p:spPr/>
        <p:txBody>
          <a:bodyPr/>
          <a:lstStyle/>
          <a:p>
            <a:pPr marL="0" marR="0" lvl="0" indent="0" algn="r" defTabSz="914400" rtl="0" eaLnBrk="0" fontAlgn="base" latinLnBrk="0" hangingPunct="0">
              <a:lnSpc>
                <a:spcPct val="100000"/>
              </a:lnSpc>
              <a:spcBef>
                <a:spcPct val="50000"/>
              </a:spcBef>
              <a:spcAft>
                <a:spcPct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Arial Narrow" pitchFamily="34" charset="0"/>
                <a:ea typeface="+mn-ea"/>
                <a:cs typeface="+mn-cs"/>
              </a:rPr>
              <a:t>    slide</a:t>
            </a:r>
            <a:fld id="{CD1E3C00-1CCA-42EC-B01C-177DBAD4B2D1}" type="slidenum">
              <a:rPr kumimoji="0" lang="en-US" sz="1200" b="0" i="0" u="none" strike="noStrike" kern="1200" cap="none" spc="0" normalizeH="0" baseline="0" noProof="0" smtClean="0">
                <a:ln>
                  <a:noFill/>
                </a:ln>
                <a:solidFill>
                  <a:srgbClr val="FF0000"/>
                </a:solidFill>
                <a:effectLst/>
                <a:uLnTx/>
                <a:uFillTx/>
                <a:latin typeface="Arial Narrow" pitchFamily="34" charset="0"/>
                <a:ea typeface="+mn-ea"/>
                <a:cs typeface="+mn-cs"/>
              </a:rPr>
              <a:pPr marL="0" marR="0" lvl="0" indent="0" algn="r" defTabSz="914400" rtl="0" eaLnBrk="0" fontAlgn="base" latinLnBrk="0" hangingPunct="0">
                <a:lnSpc>
                  <a:spcPct val="100000"/>
                </a:lnSpc>
                <a:spcBef>
                  <a:spcPct val="50000"/>
                </a:spcBef>
                <a:spcAft>
                  <a:spcPct val="0"/>
                </a:spcAft>
                <a:buClrTx/>
                <a:buSzTx/>
                <a:buFontTx/>
                <a:buNone/>
                <a:tabLst/>
                <a:defRPr/>
              </a:pPr>
              <a:t>66</a:t>
            </a:fld>
            <a:endParaRPr kumimoji="0" lang="en-US" sz="1200" b="0" i="0" u="none" strike="noStrike" kern="1200" cap="none" spc="0" normalizeH="0" baseline="0" noProof="0">
              <a:ln>
                <a:noFill/>
              </a:ln>
              <a:solidFill>
                <a:srgbClr val="000000"/>
              </a:solidFill>
              <a:effectLst/>
              <a:uLnTx/>
              <a:uFillTx/>
              <a:latin typeface="Arial Narrow" pitchFamily="34" charset="0"/>
              <a:ea typeface="+mn-ea"/>
              <a:cs typeface="+mn-cs"/>
            </a:endParaRPr>
          </a:p>
        </p:txBody>
      </p:sp>
    </p:spTree>
    <p:extLst>
      <p:ext uri="{BB962C8B-B14F-4D97-AF65-F5344CB8AC3E}">
        <p14:creationId xmlns:p14="http://schemas.microsoft.com/office/powerpoint/2010/main" val="23832427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9634" name="Slide Number Placeholder 3"/>
          <p:cNvSpPr>
            <a:spLocks noGrp="1"/>
          </p:cNvSpPr>
          <p:nvPr>
            <p:ph type="sldNum" sz="quarter" idx="10"/>
          </p:nvPr>
        </p:nvSpPr>
        <p:spPr>
          <a:xfrm>
            <a:off x="6718300" y="6299200"/>
            <a:ext cx="1905000" cy="38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3000" b="1">
                <a:solidFill>
                  <a:schemeClr val="tx1"/>
                </a:solidFill>
                <a:latin typeface="Arial Narrow" pitchFamily="34" charset="0"/>
                <a:cs typeface="Arial" pitchFamily="34" charset="0"/>
              </a:defRPr>
            </a:lvl1pPr>
            <a:lvl2pPr marL="742950" indent="-285750" eaLnBrk="0" hangingPunct="0">
              <a:defRPr kumimoji="1" sz="3000" b="1">
                <a:solidFill>
                  <a:schemeClr val="tx1"/>
                </a:solidFill>
                <a:latin typeface="Arial Narrow" pitchFamily="34" charset="0"/>
                <a:cs typeface="Arial" pitchFamily="34" charset="0"/>
              </a:defRPr>
            </a:lvl2pPr>
            <a:lvl3pPr marL="1143000" indent="-228600" eaLnBrk="0" hangingPunct="0">
              <a:defRPr kumimoji="1" sz="3000" b="1">
                <a:solidFill>
                  <a:schemeClr val="tx1"/>
                </a:solidFill>
                <a:latin typeface="Arial Narrow" pitchFamily="34" charset="0"/>
                <a:cs typeface="Arial" pitchFamily="34" charset="0"/>
              </a:defRPr>
            </a:lvl3pPr>
            <a:lvl4pPr marL="1600200" indent="-228600" eaLnBrk="0" hangingPunct="0">
              <a:defRPr kumimoji="1" sz="3000" b="1">
                <a:solidFill>
                  <a:schemeClr val="tx1"/>
                </a:solidFill>
                <a:latin typeface="Arial Narrow" pitchFamily="34" charset="0"/>
                <a:cs typeface="Arial" pitchFamily="34" charset="0"/>
              </a:defRPr>
            </a:lvl4pPr>
            <a:lvl5pPr marL="2057400" indent="-228600" eaLnBrk="0" hangingPunct="0">
              <a:defRPr kumimoji="1" sz="3000" b="1">
                <a:solidFill>
                  <a:schemeClr val="tx1"/>
                </a:solidFill>
                <a:latin typeface="Arial Narrow" pitchFamily="34" charset="0"/>
                <a:cs typeface="Arial" pitchFamily="34" charset="0"/>
              </a:defRPr>
            </a:lvl5pPr>
            <a:lvl6pPr marL="2514600" indent="-228600" eaLnBrk="0" fontAlgn="base" hangingPunct="0">
              <a:spcBef>
                <a:spcPct val="0"/>
              </a:spcBef>
              <a:spcAft>
                <a:spcPct val="0"/>
              </a:spcAft>
              <a:defRPr kumimoji="1" sz="3000" b="1">
                <a:solidFill>
                  <a:schemeClr val="tx1"/>
                </a:solidFill>
                <a:latin typeface="Arial Narrow" pitchFamily="34" charset="0"/>
                <a:cs typeface="Arial" pitchFamily="34" charset="0"/>
              </a:defRPr>
            </a:lvl6pPr>
            <a:lvl7pPr marL="2971800" indent="-228600" eaLnBrk="0" fontAlgn="base" hangingPunct="0">
              <a:spcBef>
                <a:spcPct val="0"/>
              </a:spcBef>
              <a:spcAft>
                <a:spcPct val="0"/>
              </a:spcAft>
              <a:defRPr kumimoji="1" sz="3000" b="1">
                <a:solidFill>
                  <a:schemeClr val="tx1"/>
                </a:solidFill>
                <a:latin typeface="Arial Narrow" pitchFamily="34" charset="0"/>
                <a:cs typeface="Arial" pitchFamily="34" charset="0"/>
              </a:defRPr>
            </a:lvl7pPr>
            <a:lvl8pPr marL="3429000" indent="-228600" eaLnBrk="0" fontAlgn="base" hangingPunct="0">
              <a:spcBef>
                <a:spcPct val="0"/>
              </a:spcBef>
              <a:spcAft>
                <a:spcPct val="0"/>
              </a:spcAft>
              <a:defRPr kumimoji="1" sz="3000" b="1">
                <a:solidFill>
                  <a:schemeClr val="tx1"/>
                </a:solidFill>
                <a:latin typeface="Arial Narrow" pitchFamily="34" charset="0"/>
                <a:cs typeface="Arial" pitchFamily="34" charset="0"/>
              </a:defRPr>
            </a:lvl8pPr>
            <a:lvl9pPr marL="3886200" indent="-228600" eaLnBrk="0" fontAlgn="base" hangingPunct="0">
              <a:spcBef>
                <a:spcPct val="0"/>
              </a:spcBef>
              <a:spcAft>
                <a:spcPct val="0"/>
              </a:spcAft>
              <a:defRPr kumimoji="1" sz="3000" b="1">
                <a:solidFill>
                  <a:schemeClr val="tx1"/>
                </a:solidFill>
                <a:latin typeface="Arial Narrow" pitchFamily="34" charset="0"/>
                <a:cs typeface="Arial" pitchFamily="34" charset="0"/>
              </a:defRPr>
            </a:lvl9pPr>
          </a:lstStyle>
          <a:p>
            <a:r>
              <a:rPr kumimoji="0" lang="en-US" sz="1200" b="0"/>
              <a:t>Slide </a:t>
            </a:r>
            <a:fld id="{6A2A9C7D-0338-4246-B880-2AFDB567D3BA}" type="slidenum">
              <a:rPr kumimoji="0" lang="en-US" sz="1200" b="0" smtClean="0"/>
              <a:pPr/>
              <a:t>7</a:t>
            </a:fld>
            <a:endParaRPr kumimoji="0" lang="en-US" sz="1200" b="0"/>
          </a:p>
        </p:txBody>
      </p:sp>
      <p:sp>
        <p:nvSpPr>
          <p:cNvPr id="241666" name="Rectangle 2"/>
          <p:cNvSpPr>
            <a:spLocks noGrp="1" noChangeArrowheads="1"/>
          </p:cNvSpPr>
          <p:nvPr>
            <p:ph type="title"/>
          </p:nvPr>
        </p:nvSpPr>
        <p:spPr>
          <a:xfrm>
            <a:off x="15920" y="0"/>
            <a:ext cx="8991600" cy="777922"/>
          </a:xfrm>
        </p:spPr>
        <p:txBody>
          <a:bodyPr/>
          <a:lstStyle/>
          <a:p>
            <a:pPr>
              <a:defRPr/>
            </a:pPr>
            <a:r>
              <a:rPr lang="en-US" dirty="0"/>
              <a:t>Absolute Pathname </a:t>
            </a:r>
          </a:p>
        </p:txBody>
      </p:sp>
      <p:sp>
        <p:nvSpPr>
          <p:cNvPr id="241667" name="Rectangle 3"/>
          <p:cNvSpPr>
            <a:spLocks noGrp="1" noChangeArrowheads="1"/>
          </p:cNvSpPr>
          <p:nvPr>
            <p:ph type="body" idx="1"/>
          </p:nvPr>
        </p:nvSpPr>
        <p:spPr>
          <a:xfrm>
            <a:off x="304800" y="1066800"/>
            <a:ext cx="8686800" cy="990600"/>
          </a:xfrm>
        </p:spPr>
        <p:txBody>
          <a:bodyPr/>
          <a:lstStyle/>
          <a:p>
            <a:pPr>
              <a:defRPr/>
            </a:pPr>
            <a:r>
              <a:rPr lang="en-US" sz="2800" i="1" dirty="0">
                <a:solidFill>
                  <a:srgbClr val="A50021"/>
                </a:solidFill>
                <a:effectLst>
                  <a:outerShdw blurRad="38100" dist="38100" dir="2700000" algn="tl">
                    <a:srgbClr val="C0C0C0"/>
                  </a:outerShdw>
                </a:effectLst>
              </a:rPr>
              <a:t>Absolute</a:t>
            </a:r>
            <a:r>
              <a:rPr lang="en-US" sz="2800" b="0" dirty="0">
                <a:effectLst>
                  <a:outerShdw blurRad="38100" dist="38100" dir="2700000" algn="tl">
                    <a:srgbClr val="C0C0C0"/>
                  </a:outerShdw>
                </a:effectLst>
              </a:rPr>
              <a:t> pathname of the report.docx file starts with the </a:t>
            </a:r>
            <a:r>
              <a:rPr lang="en-US" sz="2800" u="sng" dirty="0">
                <a:effectLst>
                  <a:outerShdw blurRad="38100" dist="38100" dir="2700000" algn="tl">
                    <a:srgbClr val="C0C0C0"/>
                  </a:outerShdw>
                </a:effectLst>
              </a:rPr>
              <a:t>root</a:t>
            </a:r>
            <a:r>
              <a:rPr lang="en-US" sz="2800" b="0" dirty="0">
                <a:effectLst>
                  <a:outerShdw blurRad="38100" dist="38100" dir="2700000" algn="tl">
                    <a:srgbClr val="C0C0C0"/>
                  </a:outerShdw>
                </a:effectLst>
              </a:rPr>
              <a:t> folder…</a:t>
            </a:r>
          </a:p>
          <a:p>
            <a:pPr>
              <a:defRPr/>
            </a:pPr>
            <a:endParaRPr lang="en-US" sz="2800" b="0" dirty="0">
              <a:effectLst>
                <a:outerShdw blurRad="38100" dist="38100" dir="2700000" algn="tl">
                  <a:srgbClr val="C0C0C0"/>
                </a:outerShdw>
              </a:effectLst>
            </a:endParaRPr>
          </a:p>
        </p:txBody>
      </p:sp>
      <p:grpSp>
        <p:nvGrpSpPr>
          <p:cNvPr id="2" name="Group 34"/>
          <p:cNvGrpSpPr>
            <a:grpSpLocks/>
          </p:cNvGrpSpPr>
          <p:nvPr/>
        </p:nvGrpSpPr>
        <p:grpSpPr bwMode="auto">
          <a:xfrm>
            <a:off x="838201" y="2057400"/>
            <a:ext cx="7505701" cy="2678113"/>
            <a:chOff x="528" y="1488"/>
            <a:chExt cx="4728" cy="1687"/>
          </a:xfrm>
        </p:grpSpPr>
        <p:sp>
          <p:nvSpPr>
            <p:cNvPr id="241668" name="Text Box 4"/>
            <p:cNvSpPr txBox="1">
              <a:spLocks noChangeArrowheads="1"/>
            </p:cNvSpPr>
            <p:nvPr/>
          </p:nvSpPr>
          <p:spPr bwMode="auto">
            <a:xfrm>
              <a:off x="528" y="1488"/>
              <a:ext cx="3782" cy="826"/>
            </a:xfrm>
            <a:prstGeom prst="rect">
              <a:avLst/>
            </a:prstGeom>
            <a:noFill/>
            <a:ln w="9525">
              <a:noFill/>
              <a:miter lim="800000"/>
              <a:headEnd/>
              <a:tailEnd/>
            </a:ln>
            <a:effectLst/>
          </p:spPr>
          <p:txBody>
            <a:bodyPr wrap="none">
              <a:spAutoFit/>
            </a:bodyPr>
            <a:lstStyle>
              <a:lvl1pPr eaLnBrk="0" hangingPunct="0">
                <a:defRPr kumimoji="1" sz="3000" b="1">
                  <a:solidFill>
                    <a:schemeClr val="tx1"/>
                  </a:solidFill>
                  <a:latin typeface="Arial Narrow" pitchFamily="34" charset="0"/>
                  <a:cs typeface="Arial" pitchFamily="34" charset="0"/>
                </a:defRPr>
              </a:lvl1pPr>
              <a:lvl2pPr marL="742950" indent="-285750" eaLnBrk="0" hangingPunct="0">
                <a:defRPr kumimoji="1" sz="3000" b="1">
                  <a:solidFill>
                    <a:schemeClr val="tx1"/>
                  </a:solidFill>
                  <a:latin typeface="Arial Narrow" pitchFamily="34" charset="0"/>
                  <a:cs typeface="Arial" pitchFamily="34" charset="0"/>
                </a:defRPr>
              </a:lvl2pPr>
              <a:lvl3pPr marL="1143000" indent="-228600" eaLnBrk="0" hangingPunct="0">
                <a:defRPr kumimoji="1" sz="3000" b="1">
                  <a:solidFill>
                    <a:schemeClr val="tx1"/>
                  </a:solidFill>
                  <a:latin typeface="Arial Narrow" pitchFamily="34" charset="0"/>
                  <a:cs typeface="Arial" pitchFamily="34" charset="0"/>
                </a:defRPr>
              </a:lvl3pPr>
              <a:lvl4pPr marL="1600200" indent="-228600" eaLnBrk="0" hangingPunct="0">
                <a:defRPr kumimoji="1" sz="3000" b="1">
                  <a:solidFill>
                    <a:schemeClr val="tx1"/>
                  </a:solidFill>
                  <a:latin typeface="Arial Narrow" pitchFamily="34" charset="0"/>
                  <a:cs typeface="Arial" pitchFamily="34" charset="0"/>
                </a:defRPr>
              </a:lvl4pPr>
              <a:lvl5pPr marL="2057400" indent="-228600" eaLnBrk="0" hangingPunct="0">
                <a:defRPr kumimoji="1" sz="3000" b="1">
                  <a:solidFill>
                    <a:schemeClr val="tx1"/>
                  </a:solidFill>
                  <a:latin typeface="Arial Narrow" pitchFamily="34" charset="0"/>
                  <a:cs typeface="Arial" pitchFamily="34" charset="0"/>
                </a:defRPr>
              </a:lvl5pPr>
              <a:lvl6pPr marL="2514600" indent="-228600" eaLnBrk="0" fontAlgn="base" hangingPunct="0">
                <a:spcBef>
                  <a:spcPct val="0"/>
                </a:spcBef>
                <a:spcAft>
                  <a:spcPct val="0"/>
                </a:spcAft>
                <a:defRPr kumimoji="1" sz="3000" b="1">
                  <a:solidFill>
                    <a:schemeClr val="tx1"/>
                  </a:solidFill>
                  <a:latin typeface="Arial Narrow" pitchFamily="34" charset="0"/>
                  <a:cs typeface="Arial" pitchFamily="34" charset="0"/>
                </a:defRPr>
              </a:lvl6pPr>
              <a:lvl7pPr marL="2971800" indent="-228600" eaLnBrk="0" fontAlgn="base" hangingPunct="0">
                <a:spcBef>
                  <a:spcPct val="0"/>
                </a:spcBef>
                <a:spcAft>
                  <a:spcPct val="0"/>
                </a:spcAft>
                <a:defRPr kumimoji="1" sz="3000" b="1">
                  <a:solidFill>
                    <a:schemeClr val="tx1"/>
                  </a:solidFill>
                  <a:latin typeface="Arial Narrow" pitchFamily="34" charset="0"/>
                  <a:cs typeface="Arial" pitchFamily="34" charset="0"/>
                </a:defRPr>
              </a:lvl7pPr>
              <a:lvl8pPr marL="3429000" indent="-228600" eaLnBrk="0" fontAlgn="base" hangingPunct="0">
                <a:spcBef>
                  <a:spcPct val="0"/>
                </a:spcBef>
                <a:spcAft>
                  <a:spcPct val="0"/>
                </a:spcAft>
                <a:defRPr kumimoji="1" sz="3000" b="1">
                  <a:solidFill>
                    <a:schemeClr val="tx1"/>
                  </a:solidFill>
                  <a:latin typeface="Arial Narrow" pitchFamily="34" charset="0"/>
                  <a:cs typeface="Arial" pitchFamily="34" charset="0"/>
                </a:defRPr>
              </a:lvl8pPr>
              <a:lvl9pPr marL="3886200" indent="-228600" eaLnBrk="0" fontAlgn="base" hangingPunct="0">
                <a:spcBef>
                  <a:spcPct val="0"/>
                </a:spcBef>
                <a:spcAft>
                  <a:spcPct val="0"/>
                </a:spcAft>
                <a:defRPr kumimoji="1" sz="3000" b="1">
                  <a:solidFill>
                    <a:schemeClr val="tx1"/>
                  </a:solidFill>
                  <a:latin typeface="Arial Narrow" pitchFamily="34" charset="0"/>
                  <a:cs typeface="Arial" pitchFamily="34" charset="0"/>
                </a:defRPr>
              </a:lvl9pPr>
            </a:lstStyle>
            <a:p>
              <a:pPr algn="ctr" eaLnBrk="1" hangingPunct="1">
                <a:defRPr/>
              </a:pPr>
              <a:r>
                <a:rPr kumimoji="0" lang="en-US" sz="2000" dirty="0">
                  <a:effectLst>
                    <a:outerShdw blurRad="38100" dist="38100" dir="2700000" algn="tl">
                      <a:srgbClr val="C0C0C0"/>
                    </a:outerShdw>
                  </a:effectLst>
                </a:rPr>
                <a:t>\</a:t>
              </a:r>
            </a:p>
            <a:p>
              <a:pPr algn="ctr" eaLnBrk="1" hangingPunct="1">
                <a:defRPr/>
              </a:pPr>
              <a:endParaRPr kumimoji="0" lang="en-US" sz="2000" dirty="0">
                <a:effectLst>
                  <a:outerShdw blurRad="38100" dist="38100" dir="2700000" algn="tl">
                    <a:srgbClr val="C0C0C0"/>
                  </a:outerShdw>
                </a:effectLst>
              </a:endParaRPr>
            </a:p>
            <a:p>
              <a:pPr algn="ctr" eaLnBrk="1" hangingPunct="1">
                <a:defRPr/>
              </a:pPr>
              <a:r>
                <a:rPr kumimoji="0" lang="en-US" sz="2000" dirty="0">
                  <a:effectLst>
                    <a:outerShdw blurRad="38100" dist="38100" dir="2700000" algn="tl">
                      <a:srgbClr val="C0C0C0"/>
                    </a:outerShdw>
                  </a:effectLst>
                </a:rPr>
                <a:t>Personal                               Group                                 Family</a:t>
              </a:r>
            </a:p>
            <a:p>
              <a:pPr algn="ctr" eaLnBrk="1" hangingPunct="1">
                <a:defRPr/>
              </a:pPr>
              <a:endParaRPr kumimoji="0" lang="en-US" sz="2000" dirty="0">
                <a:effectLst>
                  <a:outerShdw blurRad="38100" dist="38100" dir="2700000" algn="tl">
                    <a:srgbClr val="C0C0C0"/>
                  </a:outerShdw>
                </a:effectLst>
              </a:endParaRPr>
            </a:p>
          </p:txBody>
        </p:sp>
        <p:sp>
          <p:nvSpPr>
            <p:cNvPr id="241669" name="Text Box 5"/>
            <p:cNvSpPr txBox="1">
              <a:spLocks noChangeArrowheads="1"/>
            </p:cNvSpPr>
            <p:nvPr/>
          </p:nvSpPr>
          <p:spPr bwMode="auto">
            <a:xfrm>
              <a:off x="859" y="2297"/>
              <a:ext cx="780" cy="442"/>
            </a:xfrm>
            <a:prstGeom prst="rect">
              <a:avLst/>
            </a:prstGeom>
            <a:noFill/>
            <a:ln w="9525">
              <a:noFill/>
              <a:miter lim="800000"/>
              <a:headEnd/>
              <a:tailEnd/>
            </a:ln>
            <a:effectLst/>
          </p:spPr>
          <p:txBody>
            <a:bodyPr wrap="none">
              <a:spAutoFit/>
            </a:bodyPr>
            <a:lstStyle/>
            <a:p>
              <a:pPr>
                <a:defRPr/>
              </a:pPr>
              <a:r>
                <a:rPr kumimoji="0" lang="en-US" sz="2000">
                  <a:solidFill>
                    <a:srgbClr val="008080"/>
                  </a:solidFill>
                  <a:effectLst>
                    <a:outerShdw blurRad="38100" dist="38100" dir="2700000" algn="tl">
                      <a:srgbClr val="C0C0C0"/>
                    </a:outerShdw>
                  </a:effectLst>
                  <a:cs typeface="+mn-cs"/>
                </a:rPr>
                <a:t>readme.txt</a:t>
              </a:r>
            </a:p>
            <a:p>
              <a:pPr>
                <a:defRPr/>
              </a:pPr>
              <a:r>
                <a:rPr kumimoji="0" lang="en-US" sz="2000">
                  <a:effectLst>
                    <a:outerShdw blurRad="38100" dist="38100" dir="2700000" algn="tl">
                      <a:srgbClr val="C0C0C0"/>
                    </a:outerShdw>
                  </a:effectLst>
                  <a:cs typeface="+mn-cs"/>
                </a:rPr>
                <a:t>Tasks</a:t>
              </a:r>
            </a:p>
          </p:txBody>
        </p:sp>
        <p:sp>
          <p:nvSpPr>
            <p:cNvPr id="241670" name="Text Box 6"/>
            <p:cNvSpPr txBox="1">
              <a:spLocks noChangeArrowheads="1"/>
            </p:cNvSpPr>
            <p:nvPr/>
          </p:nvSpPr>
          <p:spPr bwMode="auto">
            <a:xfrm>
              <a:off x="2155" y="2297"/>
              <a:ext cx="634" cy="250"/>
            </a:xfrm>
            <a:prstGeom prst="rect">
              <a:avLst/>
            </a:prstGeom>
            <a:noFill/>
            <a:ln w="9525">
              <a:noFill/>
              <a:miter lim="800000"/>
              <a:headEnd/>
              <a:tailEnd/>
            </a:ln>
            <a:effectLst/>
          </p:spPr>
          <p:txBody>
            <a:bodyPr wrap="none">
              <a:spAutoFit/>
            </a:bodyPr>
            <a:lstStyle/>
            <a:p>
              <a:pPr>
                <a:defRPr/>
              </a:pPr>
              <a:r>
                <a:rPr kumimoji="0" lang="en-US" sz="2000">
                  <a:effectLst>
                    <a:outerShdw blurRad="38100" dist="38100" dir="2700000" algn="tl">
                      <a:srgbClr val="C0C0C0"/>
                    </a:outerShdw>
                  </a:effectLst>
                  <a:cs typeface="+mn-cs"/>
                </a:rPr>
                <a:t>Projects</a:t>
              </a:r>
            </a:p>
          </p:txBody>
        </p:sp>
        <p:sp>
          <p:nvSpPr>
            <p:cNvPr id="241671" name="Text Box 7"/>
            <p:cNvSpPr txBox="1">
              <a:spLocks noChangeArrowheads="1"/>
            </p:cNvSpPr>
            <p:nvPr/>
          </p:nvSpPr>
          <p:spPr bwMode="auto">
            <a:xfrm>
              <a:off x="3414" y="2297"/>
              <a:ext cx="1316" cy="250"/>
            </a:xfrm>
            <a:prstGeom prst="rect">
              <a:avLst/>
            </a:prstGeom>
            <a:noFill/>
            <a:ln w="9525">
              <a:noFill/>
              <a:miter lim="800000"/>
              <a:headEnd/>
              <a:tailEnd/>
            </a:ln>
            <a:effectLst/>
          </p:spPr>
          <p:txBody>
            <a:bodyPr wrap="none">
              <a:spAutoFit/>
            </a:bodyPr>
            <a:lstStyle/>
            <a:p>
              <a:pPr algn="ctr">
                <a:defRPr/>
              </a:pPr>
              <a:r>
                <a:rPr kumimoji="0" lang="en-US" sz="2000">
                  <a:effectLst>
                    <a:outerShdw blurRad="38100" dist="38100" dir="2700000" algn="tl">
                      <a:srgbClr val="C0C0C0"/>
                    </a:outerShdw>
                  </a:effectLst>
                  <a:cs typeface="+mn-cs"/>
                </a:rPr>
                <a:t>Events         Photos</a:t>
              </a:r>
            </a:p>
          </p:txBody>
        </p:sp>
        <p:sp>
          <p:nvSpPr>
            <p:cNvPr id="241672" name="Line 8"/>
            <p:cNvSpPr>
              <a:spLocks noChangeShapeType="1"/>
            </p:cNvSpPr>
            <p:nvPr/>
          </p:nvSpPr>
          <p:spPr bwMode="auto">
            <a:xfrm>
              <a:off x="715" y="2105"/>
              <a:ext cx="0" cy="528"/>
            </a:xfrm>
            <a:prstGeom prst="line">
              <a:avLst/>
            </a:prstGeom>
            <a:noFill/>
            <a:ln w="9525">
              <a:solidFill>
                <a:schemeClr val="tx1"/>
              </a:solidFill>
              <a:miter lim="800000"/>
              <a:headEnd/>
              <a:tailEnd/>
            </a:ln>
            <a:effectLst/>
          </p:spPr>
          <p:txBody>
            <a:bodyPr wrap="none"/>
            <a:lstStyle/>
            <a:p>
              <a:pPr eaLnBrk="0" hangingPunct="0">
                <a:spcBef>
                  <a:spcPct val="20000"/>
                </a:spcBef>
                <a:buClr>
                  <a:srgbClr val="800000"/>
                </a:buClr>
                <a:buSzPct val="140000"/>
                <a:buFont typeface="Wingdings" pitchFamily="2" charset="2"/>
                <a:buChar char="§"/>
                <a:defRPr/>
              </a:pPr>
              <a:endParaRPr lang="en-US">
                <a:effectLst>
                  <a:outerShdw blurRad="38100" dist="38100" dir="2700000" algn="tl">
                    <a:srgbClr val="000000">
                      <a:alpha val="43137"/>
                    </a:srgbClr>
                  </a:outerShdw>
                </a:effectLst>
                <a:cs typeface="+mn-cs"/>
              </a:endParaRPr>
            </a:p>
          </p:txBody>
        </p:sp>
        <p:sp>
          <p:nvSpPr>
            <p:cNvPr id="241673" name="Line 9"/>
            <p:cNvSpPr>
              <a:spLocks noChangeShapeType="1"/>
            </p:cNvSpPr>
            <p:nvPr/>
          </p:nvSpPr>
          <p:spPr bwMode="auto">
            <a:xfrm>
              <a:off x="715" y="2633"/>
              <a:ext cx="192" cy="0"/>
            </a:xfrm>
            <a:prstGeom prst="line">
              <a:avLst/>
            </a:prstGeom>
            <a:noFill/>
            <a:ln w="9525">
              <a:solidFill>
                <a:schemeClr val="tx1"/>
              </a:solidFill>
              <a:miter lim="800000"/>
              <a:headEnd/>
              <a:tailEnd/>
            </a:ln>
            <a:effectLst/>
          </p:spPr>
          <p:txBody>
            <a:bodyPr wrap="none"/>
            <a:lstStyle/>
            <a:p>
              <a:pPr eaLnBrk="0" hangingPunct="0">
                <a:spcBef>
                  <a:spcPct val="20000"/>
                </a:spcBef>
                <a:buClr>
                  <a:srgbClr val="800000"/>
                </a:buClr>
                <a:buSzPct val="140000"/>
                <a:buFont typeface="Wingdings" pitchFamily="2" charset="2"/>
                <a:buChar char="§"/>
                <a:defRPr/>
              </a:pPr>
              <a:endParaRPr lang="en-US">
                <a:effectLst>
                  <a:outerShdw blurRad="38100" dist="38100" dir="2700000" algn="tl">
                    <a:srgbClr val="000000">
                      <a:alpha val="43137"/>
                    </a:srgbClr>
                  </a:outerShdw>
                </a:effectLst>
                <a:cs typeface="+mn-cs"/>
              </a:endParaRPr>
            </a:p>
          </p:txBody>
        </p:sp>
        <p:sp>
          <p:nvSpPr>
            <p:cNvPr id="241674" name="Line 10"/>
            <p:cNvSpPr>
              <a:spLocks noChangeShapeType="1"/>
            </p:cNvSpPr>
            <p:nvPr/>
          </p:nvSpPr>
          <p:spPr bwMode="auto">
            <a:xfrm>
              <a:off x="715" y="2441"/>
              <a:ext cx="192" cy="0"/>
            </a:xfrm>
            <a:prstGeom prst="line">
              <a:avLst/>
            </a:prstGeom>
            <a:noFill/>
            <a:ln w="9525">
              <a:solidFill>
                <a:schemeClr val="tx1"/>
              </a:solidFill>
              <a:miter lim="800000"/>
              <a:headEnd/>
              <a:tailEnd/>
            </a:ln>
            <a:effectLst/>
          </p:spPr>
          <p:txBody>
            <a:bodyPr wrap="none"/>
            <a:lstStyle/>
            <a:p>
              <a:pPr eaLnBrk="0" hangingPunct="0">
                <a:spcBef>
                  <a:spcPct val="20000"/>
                </a:spcBef>
                <a:buClr>
                  <a:srgbClr val="800000"/>
                </a:buClr>
                <a:buSzPct val="140000"/>
                <a:buFont typeface="Wingdings" pitchFamily="2" charset="2"/>
                <a:buChar char="§"/>
                <a:defRPr/>
              </a:pPr>
              <a:endParaRPr lang="en-US">
                <a:effectLst>
                  <a:outerShdw blurRad="38100" dist="38100" dir="2700000" algn="tl">
                    <a:srgbClr val="000000">
                      <a:alpha val="43137"/>
                    </a:srgbClr>
                  </a:outerShdw>
                </a:effectLst>
                <a:cs typeface="+mn-cs"/>
              </a:endParaRPr>
            </a:p>
          </p:txBody>
        </p:sp>
        <p:sp>
          <p:nvSpPr>
            <p:cNvPr id="241675" name="Text Box 11"/>
            <p:cNvSpPr txBox="1">
              <a:spLocks noChangeArrowheads="1"/>
            </p:cNvSpPr>
            <p:nvPr/>
          </p:nvSpPr>
          <p:spPr bwMode="auto">
            <a:xfrm>
              <a:off x="2443" y="2729"/>
              <a:ext cx="1049" cy="446"/>
            </a:xfrm>
            <a:prstGeom prst="rect">
              <a:avLst/>
            </a:prstGeom>
            <a:noFill/>
            <a:ln w="9525">
              <a:noFill/>
              <a:miter lim="800000"/>
              <a:headEnd/>
              <a:tailEnd/>
            </a:ln>
            <a:effectLst/>
          </p:spPr>
          <p:txBody>
            <a:bodyPr wrap="none">
              <a:spAutoFit/>
            </a:bodyPr>
            <a:lstStyle/>
            <a:p>
              <a:pPr>
                <a:defRPr/>
              </a:pPr>
              <a:r>
                <a:rPr kumimoji="0" lang="en-US" sz="2000" dirty="0">
                  <a:solidFill>
                    <a:srgbClr val="008080"/>
                  </a:solidFill>
                  <a:effectLst>
                    <a:outerShdw blurRad="38100" dist="38100" dir="2700000" algn="tl">
                      <a:srgbClr val="C0C0C0"/>
                    </a:outerShdw>
                  </a:effectLst>
                </a:rPr>
                <a:t>report.docx</a:t>
              </a:r>
            </a:p>
            <a:p>
              <a:pPr>
                <a:defRPr/>
              </a:pPr>
              <a:r>
                <a:rPr kumimoji="0" lang="en-US" sz="2000" dirty="0">
                  <a:solidFill>
                    <a:srgbClr val="008080"/>
                  </a:solidFill>
                  <a:effectLst>
                    <a:outerShdw blurRad="38100" dist="38100" dir="2700000" algn="tl">
                      <a:srgbClr val="C0C0C0"/>
                    </a:outerShdw>
                  </a:effectLst>
                </a:rPr>
                <a:t>FSP.java</a:t>
              </a:r>
              <a:endParaRPr kumimoji="0" lang="en-US" sz="2000" dirty="0">
                <a:effectLst>
                  <a:outerShdw blurRad="38100" dist="38100" dir="2700000" algn="tl">
                    <a:srgbClr val="C0C0C0"/>
                  </a:outerShdw>
                </a:effectLst>
              </a:endParaRPr>
            </a:p>
          </p:txBody>
        </p:sp>
        <p:sp>
          <p:nvSpPr>
            <p:cNvPr id="241676" name="Line 12"/>
            <p:cNvSpPr>
              <a:spLocks noChangeShapeType="1"/>
            </p:cNvSpPr>
            <p:nvPr/>
          </p:nvSpPr>
          <p:spPr bwMode="auto">
            <a:xfrm>
              <a:off x="2299" y="2537"/>
              <a:ext cx="0" cy="528"/>
            </a:xfrm>
            <a:prstGeom prst="line">
              <a:avLst/>
            </a:prstGeom>
            <a:noFill/>
            <a:ln w="9525">
              <a:solidFill>
                <a:schemeClr val="tx1"/>
              </a:solidFill>
              <a:miter lim="800000"/>
              <a:headEnd/>
              <a:tailEnd/>
            </a:ln>
            <a:effectLst/>
          </p:spPr>
          <p:txBody>
            <a:bodyPr wrap="none"/>
            <a:lstStyle/>
            <a:p>
              <a:pPr eaLnBrk="0" hangingPunct="0">
                <a:spcBef>
                  <a:spcPct val="20000"/>
                </a:spcBef>
                <a:buClr>
                  <a:srgbClr val="800000"/>
                </a:buClr>
                <a:buSzPct val="140000"/>
                <a:buFont typeface="Wingdings" pitchFamily="2" charset="2"/>
                <a:buChar char="§"/>
                <a:defRPr/>
              </a:pPr>
              <a:endParaRPr lang="en-US">
                <a:effectLst>
                  <a:outerShdw blurRad="38100" dist="38100" dir="2700000" algn="tl">
                    <a:srgbClr val="000000">
                      <a:alpha val="43137"/>
                    </a:srgbClr>
                  </a:outerShdw>
                </a:effectLst>
                <a:cs typeface="+mn-cs"/>
              </a:endParaRPr>
            </a:p>
          </p:txBody>
        </p:sp>
        <p:sp>
          <p:nvSpPr>
            <p:cNvPr id="241677" name="Line 13"/>
            <p:cNvSpPr>
              <a:spLocks noChangeShapeType="1"/>
            </p:cNvSpPr>
            <p:nvPr/>
          </p:nvSpPr>
          <p:spPr bwMode="auto">
            <a:xfrm>
              <a:off x="2299" y="3065"/>
              <a:ext cx="192" cy="0"/>
            </a:xfrm>
            <a:prstGeom prst="line">
              <a:avLst/>
            </a:prstGeom>
            <a:noFill/>
            <a:ln w="9525">
              <a:solidFill>
                <a:schemeClr val="tx1"/>
              </a:solidFill>
              <a:miter lim="800000"/>
              <a:headEnd/>
              <a:tailEnd/>
            </a:ln>
            <a:effectLst/>
          </p:spPr>
          <p:txBody>
            <a:bodyPr wrap="none"/>
            <a:lstStyle/>
            <a:p>
              <a:pPr eaLnBrk="0" hangingPunct="0">
                <a:spcBef>
                  <a:spcPct val="20000"/>
                </a:spcBef>
                <a:buClr>
                  <a:srgbClr val="800000"/>
                </a:buClr>
                <a:buSzPct val="140000"/>
                <a:buFont typeface="Wingdings" pitchFamily="2" charset="2"/>
                <a:buChar char="§"/>
                <a:defRPr/>
              </a:pPr>
              <a:endParaRPr lang="en-US">
                <a:effectLst>
                  <a:outerShdw blurRad="38100" dist="38100" dir="2700000" algn="tl">
                    <a:srgbClr val="000000">
                      <a:alpha val="43137"/>
                    </a:srgbClr>
                  </a:outerShdw>
                </a:effectLst>
                <a:cs typeface="+mn-cs"/>
              </a:endParaRPr>
            </a:p>
          </p:txBody>
        </p:sp>
        <p:sp>
          <p:nvSpPr>
            <p:cNvPr id="241678" name="Line 14"/>
            <p:cNvSpPr>
              <a:spLocks noChangeShapeType="1"/>
            </p:cNvSpPr>
            <p:nvPr/>
          </p:nvSpPr>
          <p:spPr bwMode="auto">
            <a:xfrm>
              <a:off x="2299" y="2873"/>
              <a:ext cx="192" cy="0"/>
            </a:xfrm>
            <a:prstGeom prst="line">
              <a:avLst/>
            </a:prstGeom>
            <a:noFill/>
            <a:ln w="9525">
              <a:solidFill>
                <a:schemeClr val="tx1"/>
              </a:solidFill>
              <a:miter lim="800000"/>
              <a:headEnd/>
              <a:tailEnd/>
            </a:ln>
            <a:effectLst/>
          </p:spPr>
          <p:txBody>
            <a:bodyPr wrap="none"/>
            <a:lstStyle/>
            <a:p>
              <a:pPr eaLnBrk="0" hangingPunct="0">
                <a:spcBef>
                  <a:spcPct val="20000"/>
                </a:spcBef>
                <a:buClr>
                  <a:srgbClr val="800000"/>
                </a:buClr>
                <a:buSzPct val="140000"/>
                <a:buFont typeface="Wingdings" pitchFamily="2" charset="2"/>
                <a:buChar char="§"/>
                <a:defRPr/>
              </a:pPr>
              <a:endParaRPr lang="en-US">
                <a:effectLst>
                  <a:outerShdw blurRad="38100" dist="38100" dir="2700000" algn="tl">
                    <a:srgbClr val="000000">
                      <a:alpha val="43137"/>
                    </a:srgbClr>
                  </a:outerShdw>
                </a:effectLst>
                <a:cs typeface="+mn-cs"/>
              </a:endParaRPr>
            </a:p>
          </p:txBody>
        </p:sp>
        <p:sp>
          <p:nvSpPr>
            <p:cNvPr id="241679" name="Text Box 15"/>
            <p:cNvSpPr txBox="1">
              <a:spLocks noChangeArrowheads="1"/>
            </p:cNvSpPr>
            <p:nvPr/>
          </p:nvSpPr>
          <p:spPr bwMode="auto">
            <a:xfrm>
              <a:off x="4507" y="2729"/>
              <a:ext cx="749" cy="442"/>
            </a:xfrm>
            <a:prstGeom prst="rect">
              <a:avLst/>
            </a:prstGeom>
            <a:noFill/>
            <a:ln w="9525">
              <a:noFill/>
              <a:miter lim="800000"/>
              <a:headEnd/>
              <a:tailEnd/>
            </a:ln>
            <a:effectLst/>
          </p:spPr>
          <p:txBody>
            <a:bodyPr wrap="none">
              <a:spAutoFit/>
            </a:bodyPr>
            <a:lstStyle/>
            <a:p>
              <a:pPr>
                <a:defRPr/>
              </a:pPr>
              <a:r>
                <a:rPr kumimoji="0" lang="en-US" sz="2000" dirty="0">
                  <a:solidFill>
                    <a:srgbClr val="008080"/>
                  </a:solidFill>
                  <a:effectLst>
                    <a:outerShdw blurRad="38100" dist="38100" dir="2700000" algn="tl">
                      <a:srgbClr val="C0C0C0"/>
                    </a:outerShdw>
                  </a:effectLst>
                </a:rPr>
                <a:t>Jan10.jpg</a:t>
              </a:r>
            </a:p>
            <a:p>
              <a:pPr>
                <a:defRPr/>
              </a:pPr>
              <a:r>
                <a:rPr kumimoji="0" lang="en-US" sz="2000" dirty="0">
                  <a:solidFill>
                    <a:srgbClr val="008080"/>
                  </a:solidFill>
                  <a:effectLst>
                    <a:outerShdw blurRad="38100" dist="38100" dir="2700000" algn="tl">
                      <a:srgbClr val="C0C0C0"/>
                    </a:outerShdw>
                  </a:effectLst>
                </a:rPr>
                <a:t>May10.jpg</a:t>
              </a:r>
              <a:endParaRPr kumimoji="0" lang="en-US" sz="2000" dirty="0">
                <a:effectLst>
                  <a:outerShdw blurRad="38100" dist="38100" dir="2700000" algn="tl">
                    <a:srgbClr val="C0C0C0"/>
                  </a:outerShdw>
                </a:effectLst>
              </a:endParaRPr>
            </a:p>
          </p:txBody>
        </p:sp>
        <p:sp>
          <p:nvSpPr>
            <p:cNvPr id="241680" name="Line 16"/>
            <p:cNvSpPr>
              <a:spLocks noChangeShapeType="1"/>
            </p:cNvSpPr>
            <p:nvPr/>
          </p:nvSpPr>
          <p:spPr bwMode="auto">
            <a:xfrm>
              <a:off x="4363" y="2537"/>
              <a:ext cx="0" cy="528"/>
            </a:xfrm>
            <a:prstGeom prst="line">
              <a:avLst/>
            </a:prstGeom>
            <a:noFill/>
            <a:ln w="9525">
              <a:solidFill>
                <a:schemeClr val="tx1"/>
              </a:solidFill>
              <a:miter lim="800000"/>
              <a:headEnd/>
              <a:tailEnd/>
            </a:ln>
            <a:effectLst/>
          </p:spPr>
          <p:txBody>
            <a:bodyPr wrap="none"/>
            <a:lstStyle/>
            <a:p>
              <a:pPr eaLnBrk="0" hangingPunct="0">
                <a:spcBef>
                  <a:spcPct val="20000"/>
                </a:spcBef>
                <a:buClr>
                  <a:srgbClr val="800000"/>
                </a:buClr>
                <a:buSzPct val="140000"/>
                <a:buFont typeface="Wingdings" pitchFamily="2" charset="2"/>
                <a:buChar char="§"/>
                <a:defRPr/>
              </a:pPr>
              <a:endParaRPr lang="en-US">
                <a:effectLst>
                  <a:outerShdw blurRad="38100" dist="38100" dir="2700000" algn="tl">
                    <a:srgbClr val="000000">
                      <a:alpha val="43137"/>
                    </a:srgbClr>
                  </a:outerShdw>
                </a:effectLst>
                <a:cs typeface="+mn-cs"/>
              </a:endParaRPr>
            </a:p>
          </p:txBody>
        </p:sp>
        <p:sp>
          <p:nvSpPr>
            <p:cNvPr id="241681" name="Line 17"/>
            <p:cNvSpPr>
              <a:spLocks noChangeShapeType="1"/>
            </p:cNvSpPr>
            <p:nvPr/>
          </p:nvSpPr>
          <p:spPr bwMode="auto">
            <a:xfrm>
              <a:off x="4363" y="3065"/>
              <a:ext cx="192" cy="0"/>
            </a:xfrm>
            <a:prstGeom prst="line">
              <a:avLst/>
            </a:prstGeom>
            <a:noFill/>
            <a:ln w="9525">
              <a:solidFill>
                <a:schemeClr val="tx1"/>
              </a:solidFill>
              <a:miter lim="800000"/>
              <a:headEnd/>
              <a:tailEnd/>
            </a:ln>
            <a:effectLst/>
          </p:spPr>
          <p:txBody>
            <a:bodyPr wrap="none"/>
            <a:lstStyle/>
            <a:p>
              <a:pPr eaLnBrk="0" hangingPunct="0">
                <a:spcBef>
                  <a:spcPct val="20000"/>
                </a:spcBef>
                <a:buClr>
                  <a:srgbClr val="800000"/>
                </a:buClr>
                <a:buSzPct val="140000"/>
                <a:buFont typeface="Wingdings" pitchFamily="2" charset="2"/>
                <a:buChar char="§"/>
                <a:defRPr/>
              </a:pPr>
              <a:endParaRPr lang="en-US">
                <a:effectLst>
                  <a:outerShdw blurRad="38100" dist="38100" dir="2700000" algn="tl">
                    <a:srgbClr val="000000">
                      <a:alpha val="43137"/>
                    </a:srgbClr>
                  </a:outerShdw>
                </a:effectLst>
                <a:cs typeface="+mn-cs"/>
              </a:endParaRPr>
            </a:p>
          </p:txBody>
        </p:sp>
        <p:sp>
          <p:nvSpPr>
            <p:cNvPr id="241682" name="Line 18"/>
            <p:cNvSpPr>
              <a:spLocks noChangeShapeType="1"/>
            </p:cNvSpPr>
            <p:nvPr/>
          </p:nvSpPr>
          <p:spPr bwMode="auto">
            <a:xfrm>
              <a:off x="4363" y="2873"/>
              <a:ext cx="192" cy="0"/>
            </a:xfrm>
            <a:prstGeom prst="line">
              <a:avLst/>
            </a:prstGeom>
            <a:noFill/>
            <a:ln w="9525">
              <a:solidFill>
                <a:schemeClr val="tx1"/>
              </a:solidFill>
              <a:miter lim="800000"/>
              <a:headEnd/>
              <a:tailEnd/>
            </a:ln>
            <a:effectLst/>
          </p:spPr>
          <p:txBody>
            <a:bodyPr wrap="none"/>
            <a:lstStyle/>
            <a:p>
              <a:pPr eaLnBrk="0" hangingPunct="0">
                <a:spcBef>
                  <a:spcPct val="20000"/>
                </a:spcBef>
                <a:buClr>
                  <a:srgbClr val="800000"/>
                </a:buClr>
                <a:buSzPct val="140000"/>
                <a:buFont typeface="Wingdings" pitchFamily="2" charset="2"/>
                <a:buChar char="§"/>
                <a:defRPr/>
              </a:pPr>
              <a:endParaRPr lang="en-US">
                <a:effectLst>
                  <a:outerShdw blurRad="38100" dist="38100" dir="2700000" algn="tl">
                    <a:srgbClr val="000000">
                      <a:alpha val="43137"/>
                    </a:srgbClr>
                  </a:outerShdw>
                </a:effectLst>
                <a:cs typeface="+mn-cs"/>
              </a:endParaRPr>
            </a:p>
          </p:txBody>
        </p:sp>
        <p:sp>
          <p:nvSpPr>
            <p:cNvPr id="241688" name="Line 24"/>
            <p:cNvSpPr>
              <a:spLocks noChangeShapeType="1"/>
            </p:cNvSpPr>
            <p:nvPr/>
          </p:nvSpPr>
          <p:spPr bwMode="auto">
            <a:xfrm>
              <a:off x="2443" y="2105"/>
              <a:ext cx="0" cy="192"/>
            </a:xfrm>
            <a:prstGeom prst="line">
              <a:avLst/>
            </a:prstGeom>
            <a:noFill/>
            <a:ln w="9525">
              <a:solidFill>
                <a:schemeClr val="tx1"/>
              </a:solidFill>
              <a:miter lim="800000"/>
              <a:headEnd/>
              <a:tailEnd/>
            </a:ln>
            <a:effectLst/>
          </p:spPr>
          <p:txBody>
            <a:bodyPr wrap="none"/>
            <a:lstStyle/>
            <a:p>
              <a:pPr eaLnBrk="0" hangingPunct="0">
                <a:spcBef>
                  <a:spcPct val="20000"/>
                </a:spcBef>
                <a:buClr>
                  <a:srgbClr val="800000"/>
                </a:buClr>
                <a:buSzPct val="140000"/>
                <a:buFont typeface="Wingdings" pitchFamily="2" charset="2"/>
                <a:buChar char="§"/>
                <a:defRPr/>
              </a:pPr>
              <a:endParaRPr lang="en-US">
                <a:effectLst>
                  <a:outerShdw blurRad="38100" dist="38100" dir="2700000" algn="tl">
                    <a:srgbClr val="000000">
                      <a:alpha val="43137"/>
                    </a:srgbClr>
                  </a:outerShdw>
                </a:effectLst>
                <a:cs typeface="+mn-cs"/>
              </a:endParaRPr>
            </a:p>
          </p:txBody>
        </p:sp>
        <p:sp>
          <p:nvSpPr>
            <p:cNvPr id="241689" name="Line 25"/>
            <p:cNvSpPr>
              <a:spLocks noChangeShapeType="1"/>
            </p:cNvSpPr>
            <p:nvPr/>
          </p:nvSpPr>
          <p:spPr bwMode="auto">
            <a:xfrm flipH="1">
              <a:off x="3739" y="2105"/>
              <a:ext cx="240" cy="240"/>
            </a:xfrm>
            <a:prstGeom prst="line">
              <a:avLst/>
            </a:prstGeom>
            <a:noFill/>
            <a:ln w="9525">
              <a:solidFill>
                <a:schemeClr val="tx1"/>
              </a:solidFill>
              <a:miter lim="800000"/>
              <a:headEnd/>
              <a:tailEnd/>
            </a:ln>
            <a:effectLst/>
          </p:spPr>
          <p:txBody>
            <a:bodyPr wrap="none"/>
            <a:lstStyle/>
            <a:p>
              <a:pPr eaLnBrk="0" hangingPunct="0">
                <a:spcBef>
                  <a:spcPct val="20000"/>
                </a:spcBef>
                <a:buClr>
                  <a:srgbClr val="800000"/>
                </a:buClr>
                <a:buSzPct val="140000"/>
                <a:buFont typeface="Wingdings" pitchFamily="2" charset="2"/>
                <a:buChar char="§"/>
                <a:defRPr/>
              </a:pPr>
              <a:endParaRPr lang="en-US">
                <a:effectLst>
                  <a:outerShdw blurRad="38100" dist="38100" dir="2700000" algn="tl">
                    <a:srgbClr val="000000">
                      <a:alpha val="43137"/>
                    </a:srgbClr>
                  </a:outerShdw>
                </a:effectLst>
                <a:cs typeface="+mn-cs"/>
              </a:endParaRPr>
            </a:p>
          </p:txBody>
        </p:sp>
        <p:sp>
          <p:nvSpPr>
            <p:cNvPr id="241690" name="Line 26"/>
            <p:cNvSpPr>
              <a:spLocks noChangeShapeType="1"/>
            </p:cNvSpPr>
            <p:nvPr/>
          </p:nvSpPr>
          <p:spPr bwMode="auto">
            <a:xfrm>
              <a:off x="4123" y="2105"/>
              <a:ext cx="240" cy="240"/>
            </a:xfrm>
            <a:prstGeom prst="line">
              <a:avLst/>
            </a:prstGeom>
            <a:noFill/>
            <a:ln w="9525">
              <a:solidFill>
                <a:schemeClr val="tx1"/>
              </a:solidFill>
              <a:miter lim="800000"/>
              <a:headEnd/>
              <a:tailEnd/>
            </a:ln>
            <a:effectLst/>
          </p:spPr>
          <p:txBody>
            <a:bodyPr wrap="none"/>
            <a:lstStyle/>
            <a:p>
              <a:pPr eaLnBrk="0" hangingPunct="0">
                <a:spcBef>
                  <a:spcPct val="20000"/>
                </a:spcBef>
                <a:buClr>
                  <a:srgbClr val="800000"/>
                </a:buClr>
                <a:buSzPct val="140000"/>
                <a:buFont typeface="Wingdings" pitchFamily="2" charset="2"/>
                <a:buChar char="§"/>
                <a:defRPr/>
              </a:pPr>
              <a:endParaRPr lang="en-US">
                <a:effectLst>
                  <a:outerShdw blurRad="38100" dist="38100" dir="2700000" algn="tl">
                    <a:srgbClr val="000000">
                      <a:alpha val="43137"/>
                    </a:srgbClr>
                  </a:outerShdw>
                </a:effectLst>
                <a:cs typeface="+mn-cs"/>
              </a:endParaRPr>
            </a:p>
          </p:txBody>
        </p:sp>
        <p:sp>
          <p:nvSpPr>
            <p:cNvPr id="241691" name="Line 27"/>
            <p:cNvSpPr>
              <a:spLocks noChangeShapeType="1"/>
            </p:cNvSpPr>
            <p:nvPr/>
          </p:nvSpPr>
          <p:spPr bwMode="auto">
            <a:xfrm>
              <a:off x="2443" y="1721"/>
              <a:ext cx="0" cy="192"/>
            </a:xfrm>
            <a:prstGeom prst="line">
              <a:avLst/>
            </a:prstGeom>
            <a:noFill/>
            <a:ln w="9525">
              <a:solidFill>
                <a:schemeClr val="tx1"/>
              </a:solidFill>
              <a:miter lim="800000"/>
              <a:headEnd/>
              <a:tailEnd/>
            </a:ln>
            <a:effectLst/>
          </p:spPr>
          <p:txBody>
            <a:bodyPr wrap="none"/>
            <a:lstStyle/>
            <a:p>
              <a:pPr eaLnBrk="0" hangingPunct="0">
                <a:spcBef>
                  <a:spcPct val="20000"/>
                </a:spcBef>
                <a:buClr>
                  <a:srgbClr val="800000"/>
                </a:buClr>
                <a:buSzPct val="140000"/>
                <a:buFont typeface="Wingdings" pitchFamily="2" charset="2"/>
                <a:buChar char="§"/>
                <a:defRPr/>
              </a:pPr>
              <a:endParaRPr lang="en-US">
                <a:effectLst>
                  <a:outerShdw blurRad="38100" dist="38100" dir="2700000" algn="tl">
                    <a:srgbClr val="000000">
                      <a:alpha val="43137"/>
                    </a:srgbClr>
                  </a:outerShdw>
                </a:effectLst>
                <a:cs typeface="+mn-cs"/>
              </a:endParaRPr>
            </a:p>
          </p:txBody>
        </p:sp>
        <p:sp>
          <p:nvSpPr>
            <p:cNvPr id="241692" name="Line 28"/>
            <p:cNvSpPr>
              <a:spLocks noChangeShapeType="1"/>
            </p:cNvSpPr>
            <p:nvPr/>
          </p:nvSpPr>
          <p:spPr bwMode="auto">
            <a:xfrm flipH="1">
              <a:off x="1051" y="1721"/>
              <a:ext cx="1392" cy="192"/>
            </a:xfrm>
            <a:prstGeom prst="line">
              <a:avLst/>
            </a:prstGeom>
            <a:noFill/>
            <a:ln w="9525">
              <a:solidFill>
                <a:schemeClr val="tx1"/>
              </a:solidFill>
              <a:miter lim="800000"/>
              <a:headEnd/>
              <a:tailEnd/>
            </a:ln>
            <a:effectLst/>
          </p:spPr>
          <p:txBody>
            <a:bodyPr wrap="none"/>
            <a:lstStyle/>
            <a:p>
              <a:pPr eaLnBrk="0" hangingPunct="0">
                <a:spcBef>
                  <a:spcPct val="20000"/>
                </a:spcBef>
                <a:buClr>
                  <a:srgbClr val="800000"/>
                </a:buClr>
                <a:buSzPct val="140000"/>
                <a:buFont typeface="Wingdings" pitchFamily="2" charset="2"/>
                <a:buChar char="§"/>
                <a:defRPr/>
              </a:pPr>
              <a:endParaRPr lang="en-US">
                <a:effectLst>
                  <a:outerShdw blurRad="38100" dist="38100" dir="2700000" algn="tl">
                    <a:srgbClr val="000000">
                      <a:alpha val="43137"/>
                    </a:srgbClr>
                  </a:outerShdw>
                </a:effectLst>
                <a:cs typeface="+mn-cs"/>
              </a:endParaRPr>
            </a:p>
          </p:txBody>
        </p:sp>
        <p:sp>
          <p:nvSpPr>
            <p:cNvPr id="241693" name="Line 29"/>
            <p:cNvSpPr>
              <a:spLocks noChangeShapeType="1"/>
            </p:cNvSpPr>
            <p:nvPr/>
          </p:nvSpPr>
          <p:spPr bwMode="auto">
            <a:xfrm>
              <a:off x="2458" y="1721"/>
              <a:ext cx="1392" cy="192"/>
            </a:xfrm>
            <a:prstGeom prst="line">
              <a:avLst/>
            </a:prstGeom>
            <a:noFill/>
            <a:ln w="9525">
              <a:solidFill>
                <a:schemeClr val="tx1"/>
              </a:solidFill>
              <a:miter lim="800000"/>
              <a:headEnd/>
              <a:tailEnd/>
            </a:ln>
            <a:effectLst/>
          </p:spPr>
          <p:txBody>
            <a:bodyPr wrap="none"/>
            <a:lstStyle/>
            <a:p>
              <a:pPr eaLnBrk="0" hangingPunct="0">
                <a:spcBef>
                  <a:spcPct val="20000"/>
                </a:spcBef>
                <a:buClr>
                  <a:srgbClr val="800000"/>
                </a:buClr>
                <a:buSzPct val="140000"/>
                <a:buFont typeface="Wingdings" pitchFamily="2" charset="2"/>
                <a:buChar char="§"/>
                <a:defRPr/>
              </a:pPr>
              <a:endParaRPr lang="en-US">
                <a:effectLst>
                  <a:outerShdw blurRad="38100" dist="38100" dir="2700000" algn="tl">
                    <a:srgbClr val="000000">
                      <a:alpha val="43137"/>
                    </a:srgbClr>
                  </a:outerShdw>
                </a:effectLst>
                <a:cs typeface="+mn-cs"/>
              </a:endParaRPr>
            </a:p>
          </p:txBody>
        </p:sp>
      </p:grpSp>
      <p:grpSp>
        <p:nvGrpSpPr>
          <p:cNvPr id="3" name="Group 33"/>
          <p:cNvGrpSpPr>
            <a:grpSpLocks/>
          </p:cNvGrpSpPr>
          <p:nvPr/>
        </p:nvGrpSpPr>
        <p:grpSpPr bwMode="auto">
          <a:xfrm>
            <a:off x="3960812" y="1817690"/>
            <a:ext cx="1598613" cy="430213"/>
            <a:chOff x="2495" y="1385"/>
            <a:chExt cx="1007" cy="271"/>
          </a:xfrm>
        </p:grpSpPr>
        <p:sp>
          <p:nvSpPr>
            <p:cNvPr id="241694" name="AutoShape 30"/>
            <p:cNvSpPr>
              <a:spLocks noChangeArrowheads="1"/>
            </p:cNvSpPr>
            <p:nvPr/>
          </p:nvSpPr>
          <p:spPr bwMode="auto">
            <a:xfrm rot="-17429599">
              <a:off x="2483" y="1530"/>
              <a:ext cx="138" cy="113"/>
            </a:xfrm>
            <a:prstGeom prst="downArrow">
              <a:avLst>
                <a:gd name="adj1" fmla="val 50000"/>
                <a:gd name="adj2" fmla="val 25000"/>
              </a:avLst>
            </a:prstGeom>
            <a:solidFill>
              <a:schemeClr val="bg2"/>
            </a:solidFill>
            <a:ln w="9525">
              <a:noFill/>
              <a:miter lim="800000"/>
              <a:headEnd/>
              <a:tailEnd/>
            </a:ln>
            <a:effectLst/>
          </p:spPr>
          <p:txBody>
            <a:bodyPr wrap="none" anchor="ctr"/>
            <a:lstStyle/>
            <a:p>
              <a:pPr eaLnBrk="0" hangingPunct="0">
                <a:spcBef>
                  <a:spcPct val="20000"/>
                </a:spcBef>
                <a:buClr>
                  <a:srgbClr val="800000"/>
                </a:buClr>
                <a:buSzPct val="140000"/>
                <a:buFont typeface="Wingdings" pitchFamily="2" charset="2"/>
                <a:buChar char="§"/>
                <a:defRPr/>
              </a:pPr>
              <a:endParaRPr lang="en-US">
                <a:effectLst>
                  <a:outerShdw blurRad="38100" dist="38100" dir="2700000" algn="tl">
                    <a:srgbClr val="FFFFFF"/>
                  </a:outerShdw>
                </a:effectLst>
              </a:endParaRPr>
            </a:p>
          </p:txBody>
        </p:sp>
        <p:sp>
          <p:nvSpPr>
            <p:cNvPr id="241695" name="Text Box 31"/>
            <p:cNvSpPr txBox="1">
              <a:spLocks noChangeArrowheads="1"/>
            </p:cNvSpPr>
            <p:nvPr/>
          </p:nvSpPr>
          <p:spPr bwMode="auto">
            <a:xfrm>
              <a:off x="2673" y="1385"/>
              <a:ext cx="829" cy="213"/>
            </a:xfrm>
            <a:prstGeom prst="rect">
              <a:avLst/>
            </a:prstGeom>
            <a:noFill/>
            <a:ln w="9525">
              <a:noFill/>
              <a:miter lim="800000"/>
              <a:headEnd/>
              <a:tailEnd/>
            </a:ln>
            <a:effectLst/>
          </p:spPr>
          <p:txBody>
            <a:bodyPr wrap="none">
              <a:spAutoFit/>
            </a:bodyPr>
            <a:lstStyle/>
            <a:p>
              <a:pPr algn="ctr">
                <a:defRPr/>
              </a:pPr>
              <a:r>
                <a:rPr kumimoji="0" lang="en-US" sz="1600" dirty="0">
                  <a:solidFill>
                    <a:srgbClr val="FF9999"/>
                  </a:solidFill>
                  <a:effectLst>
                    <a:outerShdw blurRad="38100" dist="38100" dir="2700000" algn="tl">
                      <a:srgbClr val="C0C0C0"/>
                    </a:outerShdw>
                  </a:effectLst>
                  <a:cs typeface="+mn-cs"/>
                </a:rPr>
                <a:t>Root folder</a:t>
              </a:r>
            </a:p>
          </p:txBody>
        </p:sp>
      </p:grpSp>
      <p:sp>
        <p:nvSpPr>
          <p:cNvPr id="69640" name="Text Box 37"/>
          <p:cNvSpPr txBox="1">
            <a:spLocks noChangeArrowheads="1"/>
          </p:cNvSpPr>
          <p:nvPr/>
        </p:nvSpPr>
        <p:spPr bwMode="auto">
          <a:xfrm>
            <a:off x="6918325" y="1712913"/>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3000" b="1">
                <a:solidFill>
                  <a:schemeClr val="tx1"/>
                </a:solidFill>
                <a:latin typeface="Arial Narrow" pitchFamily="34" charset="0"/>
                <a:cs typeface="Arial" pitchFamily="34" charset="0"/>
              </a:defRPr>
            </a:lvl1pPr>
            <a:lvl2pPr marL="742950" indent="-285750" eaLnBrk="0" hangingPunct="0">
              <a:defRPr kumimoji="1" sz="3000" b="1">
                <a:solidFill>
                  <a:schemeClr val="tx1"/>
                </a:solidFill>
                <a:latin typeface="Arial Narrow" pitchFamily="34" charset="0"/>
                <a:cs typeface="Arial" pitchFamily="34" charset="0"/>
              </a:defRPr>
            </a:lvl2pPr>
            <a:lvl3pPr marL="1143000" indent="-228600" eaLnBrk="0" hangingPunct="0">
              <a:defRPr kumimoji="1" sz="3000" b="1">
                <a:solidFill>
                  <a:schemeClr val="tx1"/>
                </a:solidFill>
                <a:latin typeface="Arial Narrow" pitchFamily="34" charset="0"/>
                <a:cs typeface="Arial" pitchFamily="34" charset="0"/>
              </a:defRPr>
            </a:lvl3pPr>
            <a:lvl4pPr marL="1600200" indent="-228600" eaLnBrk="0" hangingPunct="0">
              <a:defRPr kumimoji="1" sz="3000" b="1">
                <a:solidFill>
                  <a:schemeClr val="tx1"/>
                </a:solidFill>
                <a:latin typeface="Arial Narrow" pitchFamily="34" charset="0"/>
                <a:cs typeface="Arial" pitchFamily="34" charset="0"/>
              </a:defRPr>
            </a:lvl4pPr>
            <a:lvl5pPr marL="2057400" indent="-228600" eaLnBrk="0" hangingPunct="0">
              <a:defRPr kumimoji="1" sz="3000" b="1">
                <a:solidFill>
                  <a:schemeClr val="tx1"/>
                </a:solidFill>
                <a:latin typeface="Arial Narrow" pitchFamily="34" charset="0"/>
                <a:cs typeface="Arial" pitchFamily="34" charset="0"/>
              </a:defRPr>
            </a:lvl5pPr>
            <a:lvl6pPr marL="2514600" indent="-228600" eaLnBrk="0" fontAlgn="base" hangingPunct="0">
              <a:spcBef>
                <a:spcPct val="0"/>
              </a:spcBef>
              <a:spcAft>
                <a:spcPct val="0"/>
              </a:spcAft>
              <a:defRPr kumimoji="1" sz="3000" b="1">
                <a:solidFill>
                  <a:schemeClr val="tx1"/>
                </a:solidFill>
                <a:latin typeface="Arial Narrow" pitchFamily="34" charset="0"/>
                <a:cs typeface="Arial" pitchFamily="34" charset="0"/>
              </a:defRPr>
            </a:lvl6pPr>
            <a:lvl7pPr marL="2971800" indent="-228600" eaLnBrk="0" fontAlgn="base" hangingPunct="0">
              <a:spcBef>
                <a:spcPct val="0"/>
              </a:spcBef>
              <a:spcAft>
                <a:spcPct val="0"/>
              </a:spcAft>
              <a:defRPr kumimoji="1" sz="3000" b="1">
                <a:solidFill>
                  <a:schemeClr val="tx1"/>
                </a:solidFill>
                <a:latin typeface="Arial Narrow" pitchFamily="34" charset="0"/>
                <a:cs typeface="Arial" pitchFamily="34" charset="0"/>
              </a:defRPr>
            </a:lvl7pPr>
            <a:lvl8pPr marL="3429000" indent="-228600" eaLnBrk="0" fontAlgn="base" hangingPunct="0">
              <a:spcBef>
                <a:spcPct val="0"/>
              </a:spcBef>
              <a:spcAft>
                <a:spcPct val="0"/>
              </a:spcAft>
              <a:defRPr kumimoji="1" sz="3000" b="1">
                <a:solidFill>
                  <a:schemeClr val="tx1"/>
                </a:solidFill>
                <a:latin typeface="Arial Narrow" pitchFamily="34" charset="0"/>
                <a:cs typeface="Arial" pitchFamily="34" charset="0"/>
              </a:defRPr>
            </a:lvl8pPr>
            <a:lvl9pPr marL="3886200" indent="-228600" eaLnBrk="0" fontAlgn="base" hangingPunct="0">
              <a:spcBef>
                <a:spcPct val="0"/>
              </a:spcBef>
              <a:spcAft>
                <a:spcPct val="0"/>
              </a:spcAft>
              <a:defRPr kumimoji="1" sz="3000" b="1">
                <a:solidFill>
                  <a:schemeClr val="tx1"/>
                </a:solidFill>
                <a:latin typeface="Arial Narrow" pitchFamily="34" charset="0"/>
                <a:cs typeface="Arial" pitchFamily="34" charset="0"/>
              </a:defRPr>
            </a:lvl9pPr>
          </a:lstStyle>
          <a:p>
            <a:pPr eaLnBrk="1" hangingPunct="1"/>
            <a:endParaRPr kumimoji="0" lang="en-US" sz="2400" b="0"/>
          </a:p>
        </p:txBody>
      </p:sp>
      <p:grpSp>
        <p:nvGrpSpPr>
          <p:cNvPr id="8" name="Group 7">
            <a:extLst>
              <a:ext uri="{FF2B5EF4-FFF2-40B4-BE49-F238E27FC236}">
                <a16:creationId xmlns:a16="http://schemas.microsoft.com/office/drawing/2014/main" id="{901E5638-176C-411E-A299-28142E3E2AE3}"/>
              </a:ext>
            </a:extLst>
          </p:cNvPr>
          <p:cNvGrpSpPr/>
          <p:nvPr/>
        </p:nvGrpSpPr>
        <p:grpSpPr>
          <a:xfrm>
            <a:off x="968422" y="4910138"/>
            <a:ext cx="7086596" cy="1320799"/>
            <a:chOff x="838200" y="4800600"/>
            <a:chExt cx="7086596" cy="1320799"/>
          </a:xfrm>
        </p:grpSpPr>
        <p:sp>
          <p:nvSpPr>
            <p:cNvPr id="241699" name="Rectangle 35"/>
            <p:cNvSpPr>
              <a:spLocks noChangeArrowheads="1"/>
            </p:cNvSpPr>
            <p:nvPr/>
          </p:nvSpPr>
          <p:spPr bwMode="auto">
            <a:xfrm>
              <a:off x="838200" y="4800600"/>
              <a:ext cx="7086596" cy="747713"/>
            </a:xfrm>
            <a:prstGeom prst="rect">
              <a:avLst/>
            </a:prstGeom>
            <a:solidFill>
              <a:schemeClr val="tx1"/>
            </a:solidFill>
            <a:ln w="9525">
              <a:solidFill>
                <a:schemeClr val="tx1"/>
              </a:solidFill>
              <a:miter lim="800000"/>
              <a:headEnd/>
              <a:tailEnd/>
            </a:ln>
          </p:spPr>
          <p:txBody>
            <a:bodyPr wrap="none" anchor="ctr"/>
            <a:lstStyle/>
            <a:p>
              <a:r>
                <a:rPr lang="en-US" b="1" dirty="0">
                  <a:solidFill>
                    <a:schemeClr val="bg1"/>
                  </a:solidFill>
                  <a:latin typeface="Arial Narrow" pitchFamily="34" charset="0"/>
                  <a:cs typeface="Arial" pitchFamily="34" charset="0"/>
                </a:rPr>
                <a:t>Absolute pathname:   </a:t>
              </a:r>
              <a:r>
                <a:rPr lang="en-US" b="1" dirty="0">
                  <a:solidFill>
                    <a:schemeClr val="accent2"/>
                  </a:solidFill>
                  <a:latin typeface="Arial Narrow" pitchFamily="34" charset="0"/>
                  <a:cs typeface="Arial" pitchFamily="34" charset="0"/>
                </a:rPr>
                <a:t>C:\Group\Projects\report.docx</a:t>
              </a:r>
            </a:p>
          </p:txBody>
        </p:sp>
        <p:grpSp>
          <p:nvGrpSpPr>
            <p:cNvPr id="4" name="Group 49"/>
            <p:cNvGrpSpPr>
              <a:grpSpLocks/>
            </p:cNvGrpSpPr>
            <p:nvPr/>
          </p:nvGrpSpPr>
          <p:grpSpPr bwMode="auto">
            <a:xfrm>
              <a:off x="3046020" y="5284787"/>
              <a:ext cx="3111885" cy="836612"/>
              <a:chOff x="1920" y="3329"/>
              <a:chExt cx="1962" cy="527"/>
            </a:xfrm>
          </p:grpSpPr>
          <p:sp>
            <p:nvSpPr>
              <p:cNvPr id="241706" name="AutoShape 42"/>
              <p:cNvSpPr>
                <a:spLocks/>
              </p:cNvSpPr>
              <p:nvPr/>
            </p:nvSpPr>
            <p:spPr bwMode="auto">
              <a:xfrm rot="5379265">
                <a:off x="2231" y="3336"/>
                <a:ext cx="144" cy="189"/>
              </a:xfrm>
              <a:prstGeom prst="rightBrace">
                <a:avLst>
                  <a:gd name="adj1" fmla="val 10937"/>
                  <a:gd name="adj2" fmla="val 50000"/>
                </a:avLst>
              </a:prstGeom>
              <a:noFill/>
              <a:ln w="9525">
                <a:solidFill>
                  <a:schemeClr val="bg1"/>
                </a:solidFill>
                <a:miter lim="800000"/>
                <a:headEnd/>
                <a:tailEnd/>
              </a:ln>
              <a:effectLst/>
            </p:spPr>
            <p:txBody>
              <a:bodyPr wrap="none" anchor="ctr"/>
              <a:lstStyle/>
              <a:p>
                <a:pPr eaLnBrk="0" hangingPunct="0">
                  <a:spcBef>
                    <a:spcPct val="20000"/>
                  </a:spcBef>
                  <a:buClr>
                    <a:srgbClr val="800000"/>
                  </a:buClr>
                  <a:buSzPct val="140000"/>
                  <a:buFont typeface="Wingdings" pitchFamily="2" charset="2"/>
                  <a:buChar char="§"/>
                  <a:defRPr/>
                </a:pPr>
                <a:endParaRPr lang="en-US">
                  <a:effectLst>
                    <a:outerShdw blurRad="38100" dist="38100" dir="2700000" algn="tl">
                      <a:srgbClr val="C0C0C0"/>
                    </a:outerShdw>
                  </a:effectLst>
                </a:endParaRPr>
              </a:p>
            </p:txBody>
          </p:sp>
          <p:sp>
            <p:nvSpPr>
              <p:cNvPr id="241708" name="Line 44"/>
              <p:cNvSpPr>
                <a:spLocks noChangeShapeType="1"/>
              </p:cNvSpPr>
              <p:nvPr/>
            </p:nvSpPr>
            <p:spPr bwMode="auto">
              <a:xfrm flipH="1" flipV="1">
                <a:off x="2441" y="3345"/>
                <a:ext cx="245" cy="273"/>
              </a:xfrm>
              <a:prstGeom prst="line">
                <a:avLst/>
              </a:prstGeom>
              <a:noFill/>
              <a:ln w="19050">
                <a:solidFill>
                  <a:schemeClr val="hlink"/>
                </a:solidFill>
                <a:round/>
                <a:headEnd/>
                <a:tailEnd type="triangle" w="med" len="med"/>
              </a:ln>
              <a:effectLst/>
            </p:spPr>
            <p:txBody>
              <a:bodyPr/>
              <a:lstStyle/>
              <a:p>
                <a:pPr eaLnBrk="0" hangingPunct="0">
                  <a:spcBef>
                    <a:spcPct val="20000"/>
                  </a:spcBef>
                  <a:buClr>
                    <a:srgbClr val="800000"/>
                  </a:buClr>
                  <a:buSzPct val="140000"/>
                  <a:buFont typeface="Wingdings" pitchFamily="2" charset="2"/>
                  <a:buChar char="§"/>
                  <a:defRPr/>
                </a:pPr>
                <a:endParaRPr lang="en-US">
                  <a:effectLst>
                    <a:outerShdw blurRad="38100" dist="38100" dir="2700000" algn="tl">
                      <a:srgbClr val="000000">
                        <a:alpha val="43137"/>
                      </a:srgbClr>
                    </a:outerShdw>
                  </a:effectLst>
                  <a:cs typeface="+mn-cs"/>
                </a:endParaRPr>
              </a:p>
            </p:txBody>
          </p:sp>
          <p:sp>
            <p:nvSpPr>
              <p:cNvPr id="241707" name="Text Box 43"/>
              <p:cNvSpPr txBox="1">
                <a:spLocks noChangeArrowheads="1"/>
              </p:cNvSpPr>
              <p:nvPr/>
            </p:nvSpPr>
            <p:spPr bwMode="auto">
              <a:xfrm>
                <a:off x="1920" y="3504"/>
                <a:ext cx="767" cy="192"/>
              </a:xfrm>
              <a:prstGeom prst="rect">
                <a:avLst/>
              </a:prstGeom>
              <a:noFill/>
              <a:ln w="9525">
                <a:noFill/>
                <a:miter lim="800000"/>
                <a:headEnd/>
                <a:tailEnd/>
              </a:ln>
              <a:effectLst/>
            </p:spPr>
            <p:txBody>
              <a:bodyPr>
                <a:spAutoFit/>
              </a:bodyPr>
              <a:lstStyle/>
              <a:p>
                <a:pPr algn="ctr">
                  <a:lnSpc>
                    <a:spcPct val="70000"/>
                  </a:lnSpc>
                  <a:defRPr/>
                </a:pPr>
                <a:r>
                  <a:rPr kumimoji="0" lang="en-US" sz="2000" b="0" dirty="0">
                    <a:solidFill>
                      <a:srgbClr val="0066FF"/>
                    </a:solidFill>
                    <a:effectLst>
                      <a:outerShdw blurRad="38100" dist="38100" dir="2700000" algn="tl">
                        <a:srgbClr val="C0C0C0"/>
                      </a:outerShdw>
                    </a:effectLst>
                    <a:cs typeface="+mn-cs"/>
                  </a:rPr>
                  <a:t>Drive</a:t>
                </a:r>
              </a:p>
            </p:txBody>
          </p:sp>
          <p:sp>
            <p:nvSpPr>
              <p:cNvPr id="241709" name="Text Box 45"/>
              <p:cNvSpPr txBox="1">
                <a:spLocks noChangeArrowheads="1"/>
              </p:cNvSpPr>
              <p:nvPr/>
            </p:nvSpPr>
            <p:spPr bwMode="auto">
              <a:xfrm>
                <a:off x="2322" y="3660"/>
                <a:ext cx="911" cy="196"/>
              </a:xfrm>
              <a:prstGeom prst="rect">
                <a:avLst/>
              </a:prstGeom>
              <a:noFill/>
              <a:ln w="9525">
                <a:noFill/>
                <a:miter lim="800000"/>
                <a:headEnd/>
                <a:tailEnd/>
              </a:ln>
              <a:effectLst/>
            </p:spPr>
            <p:txBody>
              <a:bodyPr wrap="square">
                <a:spAutoFit/>
              </a:bodyPr>
              <a:lstStyle/>
              <a:p>
                <a:pPr algn="ctr">
                  <a:lnSpc>
                    <a:spcPct val="70000"/>
                  </a:lnSpc>
                  <a:defRPr/>
                </a:pPr>
                <a:r>
                  <a:rPr lang="en-US" sz="2000" dirty="0">
                    <a:solidFill>
                      <a:schemeClr val="hlink"/>
                    </a:solidFill>
                    <a:effectLst>
                      <a:outerShdw blurRad="38100" dist="38100" dir="2700000" algn="tl">
                        <a:srgbClr val="C0C0C0"/>
                      </a:outerShdw>
                    </a:effectLst>
                    <a:latin typeface="Arial Narrow" pitchFamily="34" charset="0"/>
                  </a:rPr>
                  <a:t>Root folder</a:t>
                </a:r>
              </a:p>
            </p:txBody>
          </p:sp>
          <p:sp>
            <p:nvSpPr>
              <p:cNvPr id="241710" name="Line 46"/>
              <p:cNvSpPr>
                <a:spLocks noChangeShapeType="1"/>
              </p:cNvSpPr>
              <p:nvPr/>
            </p:nvSpPr>
            <p:spPr bwMode="auto">
              <a:xfrm flipH="1" flipV="1">
                <a:off x="2945" y="3329"/>
                <a:ext cx="288" cy="278"/>
              </a:xfrm>
              <a:prstGeom prst="line">
                <a:avLst/>
              </a:prstGeom>
              <a:noFill/>
              <a:ln w="19050">
                <a:solidFill>
                  <a:srgbClr val="006666"/>
                </a:solidFill>
                <a:round/>
                <a:headEnd/>
                <a:tailEnd type="triangle" w="med" len="med"/>
              </a:ln>
              <a:effectLst/>
            </p:spPr>
            <p:txBody>
              <a:bodyPr/>
              <a:lstStyle/>
              <a:p>
                <a:pPr eaLnBrk="0" hangingPunct="0">
                  <a:spcBef>
                    <a:spcPct val="20000"/>
                  </a:spcBef>
                  <a:buClr>
                    <a:srgbClr val="800000"/>
                  </a:buClr>
                  <a:buSzPct val="140000"/>
                  <a:buFont typeface="Wingdings" pitchFamily="2" charset="2"/>
                  <a:buChar char="§"/>
                  <a:defRPr/>
                </a:pPr>
                <a:endParaRPr lang="en-US">
                  <a:effectLst>
                    <a:outerShdw blurRad="38100" dist="38100" dir="2700000" algn="tl">
                      <a:srgbClr val="000000">
                        <a:alpha val="43137"/>
                      </a:srgbClr>
                    </a:outerShdw>
                  </a:effectLst>
                  <a:cs typeface="+mn-cs"/>
                </a:endParaRPr>
              </a:p>
            </p:txBody>
          </p:sp>
          <p:sp>
            <p:nvSpPr>
              <p:cNvPr id="241711" name="Line 47"/>
              <p:cNvSpPr>
                <a:spLocks noChangeShapeType="1"/>
              </p:cNvSpPr>
              <p:nvPr/>
            </p:nvSpPr>
            <p:spPr bwMode="auto">
              <a:xfrm flipV="1">
                <a:off x="3408" y="3334"/>
                <a:ext cx="203" cy="266"/>
              </a:xfrm>
              <a:prstGeom prst="line">
                <a:avLst/>
              </a:prstGeom>
              <a:noFill/>
              <a:ln w="19050">
                <a:solidFill>
                  <a:srgbClr val="006666"/>
                </a:solidFill>
                <a:round/>
                <a:headEnd/>
                <a:tailEnd type="triangle" w="med" len="med"/>
              </a:ln>
              <a:effectLst/>
            </p:spPr>
            <p:txBody>
              <a:bodyPr/>
              <a:lstStyle/>
              <a:p>
                <a:pPr eaLnBrk="0" hangingPunct="0">
                  <a:spcBef>
                    <a:spcPct val="20000"/>
                  </a:spcBef>
                  <a:buClr>
                    <a:srgbClr val="800000"/>
                  </a:buClr>
                  <a:buSzPct val="140000"/>
                  <a:buFont typeface="Wingdings" pitchFamily="2" charset="2"/>
                  <a:buChar char="§"/>
                  <a:defRPr/>
                </a:pPr>
                <a:endParaRPr lang="en-US">
                  <a:effectLst>
                    <a:outerShdw blurRad="38100" dist="38100" dir="2700000" algn="tl">
                      <a:srgbClr val="000000">
                        <a:alpha val="43137"/>
                      </a:srgbClr>
                    </a:outerShdw>
                  </a:effectLst>
                  <a:cs typeface="+mn-cs"/>
                </a:endParaRPr>
              </a:p>
            </p:txBody>
          </p:sp>
          <p:sp>
            <p:nvSpPr>
              <p:cNvPr id="241712" name="Text Box 48"/>
              <p:cNvSpPr txBox="1">
                <a:spLocks noChangeArrowheads="1"/>
              </p:cNvSpPr>
              <p:nvPr/>
            </p:nvSpPr>
            <p:spPr bwMode="auto">
              <a:xfrm>
                <a:off x="3115" y="3607"/>
                <a:ext cx="767" cy="196"/>
              </a:xfrm>
              <a:prstGeom prst="rect">
                <a:avLst/>
              </a:prstGeom>
              <a:noFill/>
              <a:ln w="9525">
                <a:noFill/>
                <a:miter lim="800000"/>
                <a:headEnd/>
                <a:tailEnd/>
              </a:ln>
              <a:effectLst/>
            </p:spPr>
            <p:txBody>
              <a:bodyPr>
                <a:spAutoFit/>
              </a:bodyPr>
              <a:lstStyle/>
              <a:p>
                <a:pPr algn="ctr">
                  <a:lnSpc>
                    <a:spcPct val="70000"/>
                  </a:lnSpc>
                  <a:defRPr/>
                </a:pPr>
                <a:r>
                  <a:rPr lang="en-US" sz="2000" dirty="0">
                    <a:solidFill>
                      <a:srgbClr val="006666"/>
                    </a:solidFill>
                    <a:effectLst>
                      <a:outerShdw blurRad="38100" dist="38100" dir="2700000" algn="tl">
                        <a:srgbClr val="C0C0C0"/>
                      </a:outerShdw>
                    </a:effectLst>
                    <a:latin typeface="Arial Narrow" pitchFamily="34" charset="0"/>
                  </a:rPr>
                  <a:t>Separators</a:t>
                </a:r>
              </a:p>
            </p:txBody>
          </p:sp>
        </p:grpSp>
      </p:grpSp>
    </p:spTree>
    <p:extLst>
      <p:ext uri="{BB962C8B-B14F-4D97-AF65-F5344CB8AC3E}">
        <p14:creationId xmlns:p14="http://schemas.microsoft.com/office/powerpoint/2010/main" val="61106484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0658" name="Slide Number Placeholder 3"/>
          <p:cNvSpPr>
            <a:spLocks noGrp="1"/>
          </p:cNvSpPr>
          <p:nvPr>
            <p:ph type="sldNum" sz="quarter" idx="10"/>
          </p:nvPr>
        </p:nvSpPr>
        <p:spPr>
          <a:xfrm>
            <a:off x="6735763" y="6246813"/>
            <a:ext cx="1905000" cy="38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3000" b="1">
                <a:solidFill>
                  <a:schemeClr val="tx1"/>
                </a:solidFill>
                <a:latin typeface="Arial Narrow" pitchFamily="34" charset="0"/>
                <a:cs typeface="Arial" pitchFamily="34" charset="0"/>
              </a:defRPr>
            </a:lvl1pPr>
            <a:lvl2pPr marL="742950" indent="-285750" eaLnBrk="0" hangingPunct="0">
              <a:defRPr kumimoji="1" sz="3000" b="1">
                <a:solidFill>
                  <a:schemeClr val="tx1"/>
                </a:solidFill>
                <a:latin typeface="Arial Narrow" pitchFamily="34" charset="0"/>
                <a:cs typeface="Arial" pitchFamily="34" charset="0"/>
              </a:defRPr>
            </a:lvl2pPr>
            <a:lvl3pPr marL="1143000" indent="-228600" eaLnBrk="0" hangingPunct="0">
              <a:defRPr kumimoji="1" sz="3000" b="1">
                <a:solidFill>
                  <a:schemeClr val="tx1"/>
                </a:solidFill>
                <a:latin typeface="Arial Narrow" pitchFamily="34" charset="0"/>
                <a:cs typeface="Arial" pitchFamily="34" charset="0"/>
              </a:defRPr>
            </a:lvl3pPr>
            <a:lvl4pPr marL="1600200" indent="-228600" eaLnBrk="0" hangingPunct="0">
              <a:defRPr kumimoji="1" sz="3000" b="1">
                <a:solidFill>
                  <a:schemeClr val="tx1"/>
                </a:solidFill>
                <a:latin typeface="Arial Narrow" pitchFamily="34" charset="0"/>
                <a:cs typeface="Arial" pitchFamily="34" charset="0"/>
              </a:defRPr>
            </a:lvl4pPr>
            <a:lvl5pPr marL="2057400" indent="-228600" eaLnBrk="0" hangingPunct="0">
              <a:defRPr kumimoji="1" sz="3000" b="1">
                <a:solidFill>
                  <a:schemeClr val="tx1"/>
                </a:solidFill>
                <a:latin typeface="Arial Narrow" pitchFamily="34" charset="0"/>
                <a:cs typeface="Arial" pitchFamily="34" charset="0"/>
              </a:defRPr>
            </a:lvl5pPr>
            <a:lvl6pPr marL="2514600" indent="-228600" eaLnBrk="0" fontAlgn="base" hangingPunct="0">
              <a:spcBef>
                <a:spcPct val="0"/>
              </a:spcBef>
              <a:spcAft>
                <a:spcPct val="0"/>
              </a:spcAft>
              <a:defRPr kumimoji="1" sz="3000" b="1">
                <a:solidFill>
                  <a:schemeClr val="tx1"/>
                </a:solidFill>
                <a:latin typeface="Arial Narrow" pitchFamily="34" charset="0"/>
                <a:cs typeface="Arial" pitchFamily="34" charset="0"/>
              </a:defRPr>
            </a:lvl6pPr>
            <a:lvl7pPr marL="2971800" indent="-228600" eaLnBrk="0" fontAlgn="base" hangingPunct="0">
              <a:spcBef>
                <a:spcPct val="0"/>
              </a:spcBef>
              <a:spcAft>
                <a:spcPct val="0"/>
              </a:spcAft>
              <a:defRPr kumimoji="1" sz="3000" b="1">
                <a:solidFill>
                  <a:schemeClr val="tx1"/>
                </a:solidFill>
                <a:latin typeface="Arial Narrow" pitchFamily="34" charset="0"/>
                <a:cs typeface="Arial" pitchFamily="34" charset="0"/>
              </a:defRPr>
            </a:lvl7pPr>
            <a:lvl8pPr marL="3429000" indent="-228600" eaLnBrk="0" fontAlgn="base" hangingPunct="0">
              <a:spcBef>
                <a:spcPct val="0"/>
              </a:spcBef>
              <a:spcAft>
                <a:spcPct val="0"/>
              </a:spcAft>
              <a:defRPr kumimoji="1" sz="3000" b="1">
                <a:solidFill>
                  <a:schemeClr val="tx1"/>
                </a:solidFill>
                <a:latin typeface="Arial Narrow" pitchFamily="34" charset="0"/>
                <a:cs typeface="Arial" pitchFamily="34" charset="0"/>
              </a:defRPr>
            </a:lvl8pPr>
            <a:lvl9pPr marL="3886200" indent="-228600" eaLnBrk="0" fontAlgn="base" hangingPunct="0">
              <a:spcBef>
                <a:spcPct val="0"/>
              </a:spcBef>
              <a:spcAft>
                <a:spcPct val="0"/>
              </a:spcAft>
              <a:defRPr kumimoji="1" sz="3000" b="1">
                <a:solidFill>
                  <a:schemeClr val="tx1"/>
                </a:solidFill>
                <a:latin typeface="Arial Narrow" pitchFamily="34" charset="0"/>
                <a:cs typeface="Arial" pitchFamily="34" charset="0"/>
              </a:defRPr>
            </a:lvl9pPr>
          </a:lstStyle>
          <a:p>
            <a:r>
              <a:rPr kumimoji="0" lang="en-US" sz="1200" b="0"/>
              <a:t>Slide </a:t>
            </a:r>
            <a:fld id="{17081653-11FF-45F8-A973-DFBEC49E57F7}" type="slidenum">
              <a:rPr kumimoji="0" lang="en-US" sz="1200" b="0" smtClean="0"/>
              <a:pPr/>
              <a:t>8</a:t>
            </a:fld>
            <a:endParaRPr kumimoji="0" lang="en-US" sz="1200" b="0"/>
          </a:p>
        </p:txBody>
      </p:sp>
      <p:sp>
        <p:nvSpPr>
          <p:cNvPr id="239618" name="Rectangle 2"/>
          <p:cNvSpPr>
            <a:spLocks noGrp="1" noChangeArrowheads="1"/>
          </p:cNvSpPr>
          <p:nvPr>
            <p:ph type="title"/>
          </p:nvPr>
        </p:nvSpPr>
        <p:spPr>
          <a:xfrm>
            <a:off x="0" y="0"/>
            <a:ext cx="8991600" cy="777922"/>
          </a:xfrm>
        </p:spPr>
        <p:txBody>
          <a:bodyPr/>
          <a:lstStyle/>
          <a:p>
            <a:pPr>
              <a:defRPr/>
            </a:pPr>
            <a:r>
              <a:rPr lang="en-US" dirty="0"/>
              <a:t>Relative Pathname </a:t>
            </a:r>
          </a:p>
        </p:txBody>
      </p:sp>
      <p:sp>
        <p:nvSpPr>
          <p:cNvPr id="239619" name="Rectangle 3"/>
          <p:cNvSpPr>
            <a:spLocks noGrp="1" noChangeArrowheads="1"/>
          </p:cNvSpPr>
          <p:nvPr>
            <p:ph type="body" idx="1"/>
          </p:nvPr>
        </p:nvSpPr>
        <p:spPr>
          <a:xfrm>
            <a:off x="304800" y="1066800"/>
            <a:ext cx="8458200" cy="1219200"/>
          </a:xfrm>
        </p:spPr>
        <p:txBody>
          <a:bodyPr/>
          <a:lstStyle/>
          <a:p>
            <a:pPr>
              <a:buClr>
                <a:schemeClr val="tx1"/>
              </a:buClr>
              <a:defRPr/>
            </a:pPr>
            <a:r>
              <a:rPr lang="en-US" sz="2800" i="1" dirty="0">
                <a:solidFill>
                  <a:srgbClr val="A50021"/>
                </a:solidFill>
                <a:effectLst>
                  <a:outerShdw blurRad="38100" dist="38100" dir="2700000" algn="tl">
                    <a:srgbClr val="C0C0C0"/>
                  </a:outerShdw>
                </a:effectLst>
              </a:rPr>
              <a:t>Relative</a:t>
            </a:r>
            <a:r>
              <a:rPr lang="en-US" sz="2800" b="0" dirty="0">
                <a:effectLst>
                  <a:outerShdw blurRad="38100" dist="38100" dir="2700000" algn="tl">
                    <a:srgbClr val="C0C0C0"/>
                  </a:outerShdw>
                </a:effectLst>
              </a:rPr>
              <a:t> pathname of the report.doc file starts with the </a:t>
            </a:r>
            <a:r>
              <a:rPr lang="en-US" sz="2800" u="sng" dirty="0">
                <a:effectLst>
                  <a:outerShdw blurRad="38100" dist="38100" dir="2700000" algn="tl">
                    <a:srgbClr val="C0C0C0"/>
                  </a:outerShdw>
                </a:effectLst>
              </a:rPr>
              <a:t>current working folder</a:t>
            </a:r>
            <a:r>
              <a:rPr lang="en-US" sz="2800" b="0" dirty="0">
                <a:effectLst>
                  <a:outerShdw blurRad="38100" dist="38100" dir="2700000" algn="tl">
                    <a:srgbClr val="C0C0C0"/>
                  </a:outerShdw>
                </a:effectLst>
              </a:rPr>
              <a:t>…</a:t>
            </a:r>
          </a:p>
          <a:p>
            <a:pPr>
              <a:defRPr/>
            </a:pPr>
            <a:endParaRPr lang="en-US" sz="2800" b="0" dirty="0">
              <a:effectLst>
                <a:outerShdw blurRad="38100" dist="38100" dir="2700000" algn="tl">
                  <a:srgbClr val="C0C0C0"/>
                </a:outerShdw>
              </a:effectLst>
            </a:endParaRPr>
          </a:p>
        </p:txBody>
      </p:sp>
      <p:sp>
        <p:nvSpPr>
          <p:cNvPr id="239620" name="Rectangle 4"/>
          <p:cNvSpPr>
            <a:spLocks noChangeArrowheads="1"/>
          </p:cNvSpPr>
          <p:nvPr/>
        </p:nvSpPr>
        <p:spPr bwMode="auto">
          <a:xfrm>
            <a:off x="771525" y="4803775"/>
            <a:ext cx="7248525" cy="747713"/>
          </a:xfrm>
          <a:prstGeom prst="rect">
            <a:avLst/>
          </a:prstGeom>
          <a:solidFill>
            <a:schemeClr val="tx1"/>
          </a:solidFill>
          <a:ln w="9525">
            <a:solidFill>
              <a:schemeClr val="tx1"/>
            </a:solidFill>
            <a:miter lim="800000"/>
            <a:headEnd/>
            <a:tailEnd/>
          </a:ln>
        </p:spPr>
        <p:txBody>
          <a:bodyPr wrap="none" anchor="ctr"/>
          <a:lstStyle/>
          <a:p>
            <a:r>
              <a:rPr lang="en-US" b="1" dirty="0">
                <a:solidFill>
                  <a:schemeClr val="bg1"/>
                </a:solidFill>
                <a:latin typeface="Arial Narrow" pitchFamily="34" charset="0"/>
                <a:cs typeface="Arial" pitchFamily="34" charset="0"/>
              </a:rPr>
              <a:t>Relative pathname:   </a:t>
            </a:r>
            <a:r>
              <a:rPr lang="en-US" b="1" dirty="0">
                <a:solidFill>
                  <a:schemeClr val="accent2"/>
                </a:solidFill>
                <a:latin typeface="Arial Narrow" pitchFamily="34" charset="0"/>
                <a:cs typeface="Arial" pitchFamily="34" charset="0"/>
              </a:rPr>
              <a:t>..\Photos\May10.jpg</a:t>
            </a:r>
          </a:p>
          <a:p>
            <a:r>
              <a:rPr kumimoji="0" lang="en-US" sz="2400" dirty="0">
                <a:solidFill>
                  <a:schemeClr val="accent2"/>
                </a:solidFill>
              </a:rPr>
              <a:t>		</a:t>
            </a:r>
            <a:r>
              <a:rPr lang="en-US" b="1" dirty="0">
                <a:solidFill>
                  <a:schemeClr val="accent2"/>
                </a:solidFill>
                <a:latin typeface="Arial Narrow" pitchFamily="34" charset="0"/>
                <a:cs typeface="Arial" pitchFamily="34" charset="0"/>
              </a:rPr>
              <a:t>          ..\..\Group\Projects\report.docx</a:t>
            </a:r>
          </a:p>
        </p:txBody>
      </p:sp>
      <p:sp>
        <p:nvSpPr>
          <p:cNvPr id="239621" name="Text Box 5"/>
          <p:cNvSpPr txBox="1">
            <a:spLocks noChangeArrowheads="1"/>
          </p:cNvSpPr>
          <p:nvPr/>
        </p:nvSpPr>
        <p:spPr bwMode="auto">
          <a:xfrm>
            <a:off x="838200" y="2057400"/>
            <a:ext cx="6003925" cy="1311275"/>
          </a:xfrm>
          <a:prstGeom prst="rect">
            <a:avLst/>
          </a:prstGeom>
          <a:noFill/>
          <a:ln w="9525">
            <a:noFill/>
            <a:miter lim="800000"/>
            <a:headEnd/>
            <a:tailEnd/>
          </a:ln>
          <a:effectLst/>
        </p:spPr>
        <p:txBody>
          <a:bodyPr wrap="none">
            <a:spAutoFit/>
          </a:bodyPr>
          <a:lstStyle>
            <a:lvl1pPr eaLnBrk="0" hangingPunct="0">
              <a:defRPr kumimoji="1" sz="3000" b="1">
                <a:solidFill>
                  <a:schemeClr val="tx1"/>
                </a:solidFill>
                <a:latin typeface="Arial Narrow" pitchFamily="34" charset="0"/>
                <a:cs typeface="Arial" pitchFamily="34" charset="0"/>
              </a:defRPr>
            </a:lvl1pPr>
            <a:lvl2pPr marL="742950" indent="-285750" eaLnBrk="0" hangingPunct="0">
              <a:defRPr kumimoji="1" sz="3000" b="1">
                <a:solidFill>
                  <a:schemeClr val="tx1"/>
                </a:solidFill>
                <a:latin typeface="Arial Narrow" pitchFamily="34" charset="0"/>
                <a:cs typeface="Arial" pitchFamily="34" charset="0"/>
              </a:defRPr>
            </a:lvl2pPr>
            <a:lvl3pPr marL="1143000" indent="-228600" eaLnBrk="0" hangingPunct="0">
              <a:defRPr kumimoji="1" sz="3000" b="1">
                <a:solidFill>
                  <a:schemeClr val="tx1"/>
                </a:solidFill>
                <a:latin typeface="Arial Narrow" pitchFamily="34" charset="0"/>
                <a:cs typeface="Arial" pitchFamily="34" charset="0"/>
              </a:defRPr>
            </a:lvl3pPr>
            <a:lvl4pPr marL="1600200" indent="-228600" eaLnBrk="0" hangingPunct="0">
              <a:defRPr kumimoji="1" sz="3000" b="1">
                <a:solidFill>
                  <a:schemeClr val="tx1"/>
                </a:solidFill>
                <a:latin typeface="Arial Narrow" pitchFamily="34" charset="0"/>
                <a:cs typeface="Arial" pitchFamily="34" charset="0"/>
              </a:defRPr>
            </a:lvl4pPr>
            <a:lvl5pPr marL="2057400" indent="-228600" eaLnBrk="0" hangingPunct="0">
              <a:defRPr kumimoji="1" sz="3000" b="1">
                <a:solidFill>
                  <a:schemeClr val="tx1"/>
                </a:solidFill>
                <a:latin typeface="Arial Narrow" pitchFamily="34" charset="0"/>
                <a:cs typeface="Arial" pitchFamily="34" charset="0"/>
              </a:defRPr>
            </a:lvl5pPr>
            <a:lvl6pPr marL="2514600" indent="-228600" eaLnBrk="0" fontAlgn="base" hangingPunct="0">
              <a:spcBef>
                <a:spcPct val="0"/>
              </a:spcBef>
              <a:spcAft>
                <a:spcPct val="0"/>
              </a:spcAft>
              <a:defRPr kumimoji="1" sz="3000" b="1">
                <a:solidFill>
                  <a:schemeClr val="tx1"/>
                </a:solidFill>
                <a:latin typeface="Arial Narrow" pitchFamily="34" charset="0"/>
                <a:cs typeface="Arial" pitchFamily="34" charset="0"/>
              </a:defRPr>
            </a:lvl6pPr>
            <a:lvl7pPr marL="2971800" indent="-228600" eaLnBrk="0" fontAlgn="base" hangingPunct="0">
              <a:spcBef>
                <a:spcPct val="0"/>
              </a:spcBef>
              <a:spcAft>
                <a:spcPct val="0"/>
              </a:spcAft>
              <a:defRPr kumimoji="1" sz="3000" b="1">
                <a:solidFill>
                  <a:schemeClr val="tx1"/>
                </a:solidFill>
                <a:latin typeface="Arial Narrow" pitchFamily="34" charset="0"/>
                <a:cs typeface="Arial" pitchFamily="34" charset="0"/>
              </a:defRPr>
            </a:lvl7pPr>
            <a:lvl8pPr marL="3429000" indent="-228600" eaLnBrk="0" fontAlgn="base" hangingPunct="0">
              <a:spcBef>
                <a:spcPct val="0"/>
              </a:spcBef>
              <a:spcAft>
                <a:spcPct val="0"/>
              </a:spcAft>
              <a:defRPr kumimoji="1" sz="3000" b="1">
                <a:solidFill>
                  <a:schemeClr val="tx1"/>
                </a:solidFill>
                <a:latin typeface="Arial Narrow" pitchFamily="34" charset="0"/>
                <a:cs typeface="Arial" pitchFamily="34" charset="0"/>
              </a:defRPr>
            </a:lvl8pPr>
            <a:lvl9pPr marL="3886200" indent="-228600" eaLnBrk="0" fontAlgn="base" hangingPunct="0">
              <a:spcBef>
                <a:spcPct val="0"/>
              </a:spcBef>
              <a:spcAft>
                <a:spcPct val="0"/>
              </a:spcAft>
              <a:defRPr kumimoji="1" sz="3000" b="1">
                <a:solidFill>
                  <a:schemeClr val="tx1"/>
                </a:solidFill>
                <a:latin typeface="Arial Narrow" pitchFamily="34" charset="0"/>
                <a:cs typeface="Arial" pitchFamily="34" charset="0"/>
              </a:defRPr>
            </a:lvl9pPr>
          </a:lstStyle>
          <a:p>
            <a:pPr algn="ctr" eaLnBrk="1" hangingPunct="1">
              <a:defRPr/>
            </a:pPr>
            <a:r>
              <a:rPr kumimoji="0" lang="en-US" sz="2000">
                <a:effectLst>
                  <a:outerShdw blurRad="38100" dist="38100" dir="2700000" algn="tl">
                    <a:srgbClr val="C0C0C0"/>
                  </a:outerShdw>
                </a:effectLst>
              </a:rPr>
              <a:t>\</a:t>
            </a:r>
          </a:p>
          <a:p>
            <a:pPr algn="ctr" eaLnBrk="1" hangingPunct="1">
              <a:defRPr/>
            </a:pPr>
            <a:endParaRPr kumimoji="0" lang="en-US" sz="2000">
              <a:effectLst>
                <a:outerShdw blurRad="38100" dist="38100" dir="2700000" algn="tl">
                  <a:srgbClr val="C0C0C0"/>
                </a:outerShdw>
              </a:effectLst>
            </a:endParaRPr>
          </a:p>
          <a:p>
            <a:pPr algn="ctr" eaLnBrk="1" hangingPunct="1">
              <a:defRPr/>
            </a:pPr>
            <a:r>
              <a:rPr kumimoji="0" lang="en-US" sz="2000">
                <a:effectLst>
                  <a:outerShdw blurRad="38100" dist="38100" dir="2700000" algn="tl">
                    <a:srgbClr val="C0C0C0"/>
                  </a:outerShdw>
                </a:effectLst>
              </a:rPr>
              <a:t>Personal                               Group                                 Family</a:t>
            </a:r>
          </a:p>
          <a:p>
            <a:pPr algn="ctr" eaLnBrk="1" hangingPunct="1">
              <a:defRPr/>
            </a:pPr>
            <a:endParaRPr kumimoji="0" lang="en-US" sz="2000">
              <a:effectLst>
                <a:outerShdw blurRad="38100" dist="38100" dir="2700000" algn="tl">
                  <a:srgbClr val="C0C0C0"/>
                </a:outerShdw>
              </a:effectLst>
            </a:endParaRPr>
          </a:p>
        </p:txBody>
      </p:sp>
      <p:sp>
        <p:nvSpPr>
          <p:cNvPr id="239622" name="Text Box 6"/>
          <p:cNvSpPr txBox="1">
            <a:spLocks noChangeArrowheads="1"/>
          </p:cNvSpPr>
          <p:nvPr/>
        </p:nvSpPr>
        <p:spPr bwMode="auto">
          <a:xfrm>
            <a:off x="1363663" y="3341688"/>
            <a:ext cx="1238250" cy="701675"/>
          </a:xfrm>
          <a:prstGeom prst="rect">
            <a:avLst/>
          </a:prstGeom>
          <a:noFill/>
          <a:ln w="9525">
            <a:noFill/>
            <a:miter lim="800000"/>
            <a:headEnd/>
            <a:tailEnd/>
          </a:ln>
          <a:effectLst/>
        </p:spPr>
        <p:txBody>
          <a:bodyPr wrap="none">
            <a:spAutoFit/>
          </a:bodyPr>
          <a:lstStyle/>
          <a:p>
            <a:pPr>
              <a:defRPr/>
            </a:pPr>
            <a:r>
              <a:rPr kumimoji="0" lang="en-US" sz="2000">
                <a:solidFill>
                  <a:srgbClr val="008080"/>
                </a:solidFill>
                <a:effectLst>
                  <a:outerShdw blurRad="38100" dist="38100" dir="2700000" algn="tl">
                    <a:srgbClr val="C0C0C0"/>
                  </a:outerShdw>
                </a:effectLst>
                <a:cs typeface="+mn-cs"/>
              </a:rPr>
              <a:t>readme.txt</a:t>
            </a:r>
          </a:p>
          <a:p>
            <a:pPr>
              <a:defRPr/>
            </a:pPr>
            <a:r>
              <a:rPr kumimoji="0" lang="en-US" sz="2000">
                <a:effectLst>
                  <a:outerShdw blurRad="38100" dist="38100" dir="2700000" algn="tl">
                    <a:srgbClr val="C0C0C0"/>
                  </a:outerShdw>
                </a:effectLst>
                <a:cs typeface="+mn-cs"/>
              </a:rPr>
              <a:t>Tasks</a:t>
            </a:r>
          </a:p>
        </p:txBody>
      </p:sp>
      <p:sp>
        <p:nvSpPr>
          <p:cNvPr id="239623" name="Text Box 7"/>
          <p:cNvSpPr txBox="1">
            <a:spLocks noChangeArrowheads="1"/>
          </p:cNvSpPr>
          <p:nvPr/>
        </p:nvSpPr>
        <p:spPr bwMode="auto">
          <a:xfrm>
            <a:off x="3421063" y="3341688"/>
            <a:ext cx="1006475" cy="396875"/>
          </a:xfrm>
          <a:prstGeom prst="rect">
            <a:avLst/>
          </a:prstGeom>
          <a:noFill/>
          <a:ln w="9525">
            <a:noFill/>
            <a:miter lim="800000"/>
            <a:headEnd/>
            <a:tailEnd/>
          </a:ln>
          <a:effectLst/>
        </p:spPr>
        <p:txBody>
          <a:bodyPr wrap="none">
            <a:spAutoFit/>
          </a:bodyPr>
          <a:lstStyle/>
          <a:p>
            <a:pPr>
              <a:defRPr/>
            </a:pPr>
            <a:r>
              <a:rPr kumimoji="0" lang="en-US" sz="2000">
                <a:effectLst>
                  <a:outerShdw blurRad="38100" dist="38100" dir="2700000" algn="tl">
                    <a:srgbClr val="C0C0C0"/>
                  </a:outerShdw>
                </a:effectLst>
                <a:cs typeface="+mn-cs"/>
              </a:rPr>
              <a:t>Projects</a:t>
            </a:r>
          </a:p>
        </p:txBody>
      </p:sp>
      <p:sp>
        <p:nvSpPr>
          <p:cNvPr id="239624" name="Text Box 8"/>
          <p:cNvSpPr txBox="1">
            <a:spLocks noChangeArrowheads="1"/>
          </p:cNvSpPr>
          <p:nvPr/>
        </p:nvSpPr>
        <p:spPr bwMode="auto">
          <a:xfrm>
            <a:off x="5419725" y="3341688"/>
            <a:ext cx="2089150" cy="396875"/>
          </a:xfrm>
          <a:prstGeom prst="rect">
            <a:avLst/>
          </a:prstGeom>
          <a:noFill/>
          <a:ln w="9525">
            <a:noFill/>
            <a:miter lim="800000"/>
            <a:headEnd/>
            <a:tailEnd/>
          </a:ln>
          <a:effectLst/>
        </p:spPr>
        <p:txBody>
          <a:bodyPr wrap="none">
            <a:spAutoFit/>
          </a:bodyPr>
          <a:lstStyle/>
          <a:p>
            <a:pPr algn="ctr">
              <a:defRPr/>
            </a:pPr>
            <a:r>
              <a:rPr kumimoji="0" lang="en-US" sz="2000">
                <a:effectLst>
                  <a:outerShdw blurRad="38100" dist="38100" dir="2700000" algn="tl">
                    <a:srgbClr val="C0C0C0"/>
                  </a:outerShdw>
                </a:effectLst>
                <a:cs typeface="+mn-cs"/>
              </a:rPr>
              <a:t>Events         Photos</a:t>
            </a:r>
          </a:p>
        </p:txBody>
      </p:sp>
      <p:sp>
        <p:nvSpPr>
          <p:cNvPr id="239625" name="Line 9"/>
          <p:cNvSpPr>
            <a:spLocks noChangeShapeType="1"/>
          </p:cNvSpPr>
          <p:nvPr/>
        </p:nvSpPr>
        <p:spPr bwMode="auto">
          <a:xfrm>
            <a:off x="1135063" y="3036888"/>
            <a:ext cx="0" cy="838200"/>
          </a:xfrm>
          <a:prstGeom prst="line">
            <a:avLst/>
          </a:prstGeom>
          <a:noFill/>
          <a:ln w="9525">
            <a:solidFill>
              <a:schemeClr val="tx1"/>
            </a:solidFill>
            <a:miter lim="800000"/>
            <a:headEnd/>
            <a:tailEnd/>
          </a:ln>
          <a:effectLst/>
        </p:spPr>
        <p:txBody>
          <a:bodyPr wrap="none"/>
          <a:lstStyle/>
          <a:p>
            <a:pPr eaLnBrk="0" hangingPunct="0">
              <a:spcBef>
                <a:spcPct val="20000"/>
              </a:spcBef>
              <a:buClr>
                <a:srgbClr val="800000"/>
              </a:buClr>
              <a:buSzPct val="140000"/>
              <a:buFont typeface="Wingdings" pitchFamily="2" charset="2"/>
              <a:buChar char="§"/>
              <a:defRPr/>
            </a:pPr>
            <a:endParaRPr lang="en-US">
              <a:effectLst>
                <a:outerShdw blurRad="38100" dist="38100" dir="2700000" algn="tl">
                  <a:srgbClr val="000000">
                    <a:alpha val="43137"/>
                  </a:srgbClr>
                </a:outerShdw>
              </a:effectLst>
              <a:cs typeface="+mn-cs"/>
            </a:endParaRPr>
          </a:p>
        </p:txBody>
      </p:sp>
      <p:sp>
        <p:nvSpPr>
          <p:cNvPr id="239626" name="Line 10"/>
          <p:cNvSpPr>
            <a:spLocks noChangeShapeType="1"/>
          </p:cNvSpPr>
          <p:nvPr/>
        </p:nvSpPr>
        <p:spPr bwMode="auto">
          <a:xfrm>
            <a:off x="1135063" y="3875088"/>
            <a:ext cx="304800" cy="0"/>
          </a:xfrm>
          <a:prstGeom prst="line">
            <a:avLst/>
          </a:prstGeom>
          <a:noFill/>
          <a:ln w="9525">
            <a:solidFill>
              <a:schemeClr val="tx1"/>
            </a:solidFill>
            <a:miter lim="800000"/>
            <a:headEnd/>
            <a:tailEnd/>
          </a:ln>
          <a:effectLst/>
        </p:spPr>
        <p:txBody>
          <a:bodyPr wrap="none"/>
          <a:lstStyle/>
          <a:p>
            <a:pPr eaLnBrk="0" hangingPunct="0">
              <a:spcBef>
                <a:spcPct val="20000"/>
              </a:spcBef>
              <a:buClr>
                <a:srgbClr val="800000"/>
              </a:buClr>
              <a:buSzPct val="140000"/>
              <a:buFont typeface="Wingdings" pitchFamily="2" charset="2"/>
              <a:buChar char="§"/>
              <a:defRPr/>
            </a:pPr>
            <a:endParaRPr lang="en-US">
              <a:effectLst>
                <a:outerShdw blurRad="38100" dist="38100" dir="2700000" algn="tl">
                  <a:srgbClr val="000000">
                    <a:alpha val="43137"/>
                  </a:srgbClr>
                </a:outerShdw>
              </a:effectLst>
              <a:cs typeface="+mn-cs"/>
            </a:endParaRPr>
          </a:p>
        </p:txBody>
      </p:sp>
      <p:sp>
        <p:nvSpPr>
          <p:cNvPr id="239627" name="Line 11"/>
          <p:cNvSpPr>
            <a:spLocks noChangeShapeType="1"/>
          </p:cNvSpPr>
          <p:nvPr/>
        </p:nvSpPr>
        <p:spPr bwMode="auto">
          <a:xfrm>
            <a:off x="1135063" y="3570288"/>
            <a:ext cx="304800" cy="0"/>
          </a:xfrm>
          <a:prstGeom prst="line">
            <a:avLst/>
          </a:prstGeom>
          <a:noFill/>
          <a:ln w="9525">
            <a:solidFill>
              <a:schemeClr val="tx1"/>
            </a:solidFill>
            <a:miter lim="800000"/>
            <a:headEnd/>
            <a:tailEnd/>
          </a:ln>
          <a:effectLst/>
        </p:spPr>
        <p:txBody>
          <a:bodyPr wrap="none"/>
          <a:lstStyle/>
          <a:p>
            <a:pPr eaLnBrk="0" hangingPunct="0">
              <a:spcBef>
                <a:spcPct val="20000"/>
              </a:spcBef>
              <a:buClr>
                <a:srgbClr val="800000"/>
              </a:buClr>
              <a:buSzPct val="140000"/>
              <a:buFont typeface="Wingdings" pitchFamily="2" charset="2"/>
              <a:buChar char="§"/>
              <a:defRPr/>
            </a:pPr>
            <a:endParaRPr lang="en-US">
              <a:effectLst>
                <a:outerShdw blurRad="38100" dist="38100" dir="2700000" algn="tl">
                  <a:srgbClr val="000000">
                    <a:alpha val="43137"/>
                  </a:srgbClr>
                </a:outerShdw>
              </a:effectLst>
              <a:cs typeface="+mn-cs"/>
            </a:endParaRPr>
          </a:p>
        </p:txBody>
      </p:sp>
      <p:sp>
        <p:nvSpPr>
          <p:cNvPr id="239628" name="Text Box 12"/>
          <p:cNvSpPr txBox="1">
            <a:spLocks noChangeArrowheads="1"/>
          </p:cNvSpPr>
          <p:nvPr/>
        </p:nvSpPr>
        <p:spPr bwMode="auto">
          <a:xfrm>
            <a:off x="3878263" y="4027488"/>
            <a:ext cx="1665841" cy="707886"/>
          </a:xfrm>
          <a:prstGeom prst="rect">
            <a:avLst/>
          </a:prstGeom>
          <a:noFill/>
          <a:ln w="9525">
            <a:noFill/>
            <a:miter lim="800000"/>
            <a:headEnd/>
            <a:tailEnd/>
          </a:ln>
          <a:effectLst/>
        </p:spPr>
        <p:txBody>
          <a:bodyPr wrap="none">
            <a:spAutoFit/>
          </a:bodyPr>
          <a:lstStyle/>
          <a:p>
            <a:pPr>
              <a:defRPr/>
            </a:pPr>
            <a:r>
              <a:rPr kumimoji="0" lang="en-US" sz="2000" dirty="0">
                <a:solidFill>
                  <a:srgbClr val="008080"/>
                </a:solidFill>
                <a:effectLst>
                  <a:outerShdw blurRad="38100" dist="38100" dir="2700000" algn="tl">
                    <a:srgbClr val="C0C0C0"/>
                  </a:outerShdw>
                </a:effectLst>
              </a:rPr>
              <a:t>report.docx</a:t>
            </a:r>
          </a:p>
          <a:p>
            <a:pPr>
              <a:defRPr/>
            </a:pPr>
            <a:r>
              <a:rPr kumimoji="0" lang="en-US" sz="2000" dirty="0">
                <a:solidFill>
                  <a:srgbClr val="008080"/>
                </a:solidFill>
                <a:effectLst>
                  <a:outerShdw blurRad="38100" dist="38100" dir="2700000" algn="tl">
                    <a:srgbClr val="C0C0C0"/>
                  </a:outerShdw>
                </a:effectLst>
              </a:rPr>
              <a:t>FSP.java</a:t>
            </a:r>
            <a:endParaRPr kumimoji="0" lang="en-US" sz="2000" dirty="0">
              <a:effectLst>
                <a:outerShdw blurRad="38100" dist="38100" dir="2700000" algn="tl">
                  <a:srgbClr val="C0C0C0"/>
                </a:outerShdw>
              </a:effectLst>
            </a:endParaRPr>
          </a:p>
        </p:txBody>
      </p:sp>
      <p:sp>
        <p:nvSpPr>
          <p:cNvPr id="239629" name="Line 13"/>
          <p:cNvSpPr>
            <a:spLocks noChangeShapeType="1"/>
          </p:cNvSpPr>
          <p:nvPr/>
        </p:nvSpPr>
        <p:spPr bwMode="auto">
          <a:xfrm>
            <a:off x="3649663" y="3722688"/>
            <a:ext cx="0" cy="838200"/>
          </a:xfrm>
          <a:prstGeom prst="line">
            <a:avLst/>
          </a:prstGeom>
          <a:noFill/>
          <a:ln w="9525">
            <a:solidFill>
              <a:schemeClr val="tx1"/>
            </a:solidFill>
            <a:miter lim="800000"/>
            <a:headEnd/>
            <a:tailEnd/>
          </a:ln>
          <a:effectLst/>
        </p:spPr>
        <p:txBody>
          <a:bodyPr wrap="none"/>
          <a:lstStyle/>
          <a:p>
            <a:pPr eaLnBrk="0" hangingPunct="0">
              <a:spcBef>
                <a:spcPct val="20000"/>
              </a:spcBef>
              <a:buClr>
                <a:srgbClr val="800000"/>
              </a:buClr>
              <a:buSzPct val="140000"/>
              <a:buFont typeface="Wingdings" pitchFamily="2" charset="2"/>
              <a:buChar char="§"/>
              <a:defRPr/>
            </a:pPr>
            <a:endParaRPr lang="en-US">
              <a:effectLst>
                <a:outerShdw blurRad="38100" dist="38100" dir="2700000" algn="tl">
                  <a:srgbClr val="000000">
                    <a:alpha val="43137"/>
                  </a:srgbClr>
                </a:outerShdw>
              </a:effectLst>
              <a:cs typeface="+mn-cs"/>
            </a:endParaRPr>
          </a:p>
        </p:txBody>
      </p:sp>
      <p:sp>
        <p:nvSpPr>
          <p:cNvPr id="239630" name="Line 14"/>
          <p:cNvSpPr>
            <a:spLocks noChangeShapeType="1"/>
          </p:cNvSpPr>
          <p:nvPr/>
        </p:nvSpPr>
        <p:spPr bwMode="auto">
          <a:xfrm>
            <a:off x="3649663" y="4560888"/>
            <a:ext cx="304800" cy="0"/>
          </a:xfrm>
          <a:prstGeom prst="line">
            <a:avLst/>
          </a:prstGeom>
          <a:noFill/>
          <a:ln w="9525">
            <a:solidFill>
              <a:schemeClr val="tx1"/>
            </a:solidFill>
            <a:miter lim="800000"/>
            <a:headEnd/>
            <a:tailEnd/>
          </a:ln>
          <a:effectLst/>
        </p:spPr>
        <p:txBody>
          <a:bodyPr wrap="none"/>
          <a:lstStyle/>
          <a:p>
            <a:pPr eaLnBrk="0" hangingPunct="0">
              <a:spcBef>
                <a:spcPct val="20000"/>
              </a:spcBef>
              <a:buClr>
                <a:srgbClr val="800000"/>
              </a:buClr>
              <a:buSzPct val="140000"/>
              <a:buFont typeface="Wingdings" pitchFamily="2" charset="2"/>
              <a:buChar char="§"/>
              <a:defRPr/>
            </a:pPr>
            <a:endParaRPr lang="en-US">
              <a:effectLst>
                <a:outerShdw blurRad="38100" dist="38100" dir="2700000" algn="tl">
                  <a:srgbClr val="000000">
                    <a:alpha val="43137"/>
                  </a:srgbClr>
                </a:outerShdw>
              </a:effectLst>
              <a:cs typeface="+mn-cs"/>
            </a:endParaRPr>
          </a:p>
        </p:txBody>
      </p:sp>
      <p:sp>
        <p:nvSpPr>
          <p:cNvPr id="239631" name="Line 15"/>
          <p:cNvSpPr>
            <a:spLocks noChangeShapeType="1"/>
          </p:cNvSpPr>
          <p:nvPr/>
        </p:nvSpPr>
        <p:spPr bwMode="auto">
          <a:xfrm>
            <a:off x="3649663" y="4256088"/>
            <a:ext cx="304800" cy="0"/>
          </a:xfrm>
          <a:prstGeom prst="line">
            <a:avLst/>
          </a:prstGeom>
          <a:noFill/>
          <a:ln w="9525">
            <a:solidFill>
              <a:schemeClr val="tx1"/>
            </a:solidFill>
            <a:miter lim="800000"/>
            <a:headEnd/>
            <a:tailEnd/>
          </a:ln>
          <a:effectLst/>
        </p:spPr>
        <p:txBody>
          <a:bodyPr wrap="none"/>
          <a:lstStyle/>
          <a:p>
            <a:pPr eaLnBrk="0" hangingPunct="0">
              <a:spcBef>
                <a:spcPct val="20000"/>
              </a:spcBef>
              <a:buClr>
                <a:srgbClr val="800000"/>
              </a:buClr>
              <a:buSzPct val="140000"/>
              <a:buFont typeface="Wingdings" pitchFamily="2" charset="2"/>
              <a:buChar char="§"/>
              <a:defRPr/>
            </a:pPr>
            <a:endParaRPr lang="en-US">
              <a:effectLst>
                <a:outerShdw blurRad="38100" dist="38100" dir="2700000" algn="tl">
                  <a:srgbClr val="000000">
                    <a:alpha val="43137"/>
                  </a:srgbClr>
                </a:outerShdw>
              </a:effectLst>
              <a:cs typeface="+mn-cs"/>
            </a:endParaRPr>
          </a:p>
        </p:txBody>
      </p:sp>
      <p:sp>
        <p:nvSpPr>
          <p:cNvPr id="239632" name="Text Box 16"/>
          <p:cNvSpPr txBox="1">
            <a:spLocks noChangeArrowheads="1"/>
          </p:cNvSpPr>
          <p:nvPr/>
        </p:nvSpPr>
        <p:spPr bwMode="auto">
          <a:xfrm>
            <a:off x="7154863" y="4027488"/>
            <a:ext cx="1189037" cy="701675"/>
          </a:xfrm>
          <a:prstGeom prst="rect">
            <a:avLst/>
          </a:prstGeom>
          <a:noFill/>
          <a:ln w="9525">
            <a:noFill/>
            <a:miter lim="800000"/>
            <a:headEnd/>
            <a:tailEnd/>
          </a:ln>
          <a:effectLst/>
        </p:spPr>
        <p:txBody>
          <a:bodyPr wrap="none">
            <a:spAutoFit/>
          </a:bodyPr>
          <a:lstStyle/>
          <a:p>
            <a:pPr>
              <a:defRPr/>
            </a:pPr>
            <a:r>
              <a:rPr kumimoji="0" lang="en-US" sz="2000" dirty="0">
                <a:solidFill>
                  <a:srgbClr val="008080"/>
                </a:solidFill>
                <a:effectLst>
                  <a:outerShdw blurRad="38100" dist="38100" dir="2700000" algn="tl">
                    <a:srgbClr val="C0C0C0"/>
                  </a:outerShdw>
                </a:effectLst>
              </a:rPr>
              <a:t>Jan10.jpg</a:t>
            </a:r>
          </a:p>
          <a:p>
            <a:pPr>
              <a:defRPr/>
            </a:pPr>
            <a:r>
              <a:rPr kumimoji="0" lang="en-US" sz="2000" dirty="0">
                <a:solidFill>
                  <a:srgbClr val="008080"/>
                </a:solidFill>
                <a:effectLst>
                  <a:outerShdw blurRad="38100" dist="38100" dir="2700000" algn="tl">
                    <a:srgbClr val="C0C0C0"/>
                  </a:outerShdw>
                </a:effectLst>
              </a:rPr>
              <a:t>May10.jpg</a:t>
            </a:r>
            <a:endParaRPr kumimoji="0" lang="en-US" sz="2000" dirty="0">
              <a:effectLst>
                <a:outerShdw blurRad="38100" dist="38100" dir="2700000" algn="tl">
                  <a:srgbClr val="C0C0C0"/>
                </a:outerShdw>
              </a:effectLst>
            </a:endParaRPr>
          </a:p>
        </p:txBody>
      </p:sp>
      <p:sp>
        <p:nvSpPr>
          <p:cNvPr id="239633" name="Line 17"/>
          <p:cNvSpPr>
            <a:spLocks noChangeShapeType="1"/>
          </p:cNvSpPr>
          <p:nvPr/>
        </p:nvSpPr>
        <p:spPr bwMode="auto">
          <a:xfrm>
            <a:off x="6926263" y="3722688"/>
            <a:ext cx="0" cy="838200"/>
          </a:xfrm>
          <a:prstGeom prst="line">
            <a:avLst/>
          </a:prstGeom>
          <a:noFill/>
          <a:ln w="9525">
            <a:solidFill>
              <a:schemeClr val="tx1"/>
            </a:solidFill>
            <a:miter lim="800000"/>
            <a:headEnd/>
            <a:tailEnd/>
          </a:ln>
          <a:effectLst/>
        </p:spPr>
        <p:txBody>
          <a:bodyPr wrap="none"/>
          <a:lstStyle/>
          <a:p>
            <a:pPr eaLnBrk="0" hangingPunct="0">
              <a:spcBef>
                <a:spcPct val="20000"/>
              </a:spcBef>
              <a:buClr>
                <a:srgbClr val="800000"/>
              </a:buClr>
              <a:buSzPct val="140000"/>
              <a:buFont typeface="Wingdings" pitchFamily="2" charset="2"/>
              <a:buChar char="§"/>
              <a:defRPr/>
            </a:pPr>
            <a:endParaRPr lang="en-US">
              <a:effectLst>
                <a:outerShdw blurRad="38100" dist="38100" dir="2700000" algn="tl">
                  <a:srgbClr val="000000">
                    <a:alpha val="43137"/>
                  </a:srgbClr>
                </a:outerShdw>
              </a:effectLst>
              <a:cs typeface="+mn-cs"/>
            </a:endParaRPr>
          </a:p>
        </p:txBody>
      </p:sp>
      <p:sp>
        <p:nvSpPr>
          <p:cNvPr id="239634" name="Line 18"/>
          <p:cNvSpPr>
            <a:spLocks noChangeShapeType="1"/>
          </p:cNvSpPr>
          <p:nvPr/>
        </p:nvSpPr>
        <p:spPr bwMode="auto">
          <a:xfrm>
            <a:off x="6926263" y="4560888"/>
            <a:ext cx="304800" cy="0"/>
          </a:xfrm>
          <a:prstGeom prst="line">
            <a:avLst/>
          </a:prstGeom>
          <a:noFill/>
          <a:ln w="9525">
            <a:solidFill>
              <a:schemeClr val="tx1"/>
            </a:solidFill>
            <a:miter lim="800000"/>
            <a:headEnd/>
            <a:tailEnd/>
          </a:ln>
          <a:effectLst/>
        </p:spPr>
        <p:txBody>
          <a:bodyPr wrap="none"/>
          <a:lstStyle/>
          <a:p>
            <a:pPr eaLnBrk="0" hangingPunct="0">
              <a:spcBef>
                <a:spcPct val="20000"/>
              </a:spcBef>
              <a:buClr>
                <a:srgbClr val="800000"/>
              </a:buClr>
              <a:buSzPct val="140000"/>
              <a:buFont typeface="Wingdings" pitchFamily="2" charset="2"/>
              <a:buChar char="§"/>
              <a:defRPr/>
            </a:pPr>
            <a:endParaRPr lang="en-US">
              <a:effectLst>
                <a:outerShdw blurRad="38100" dist="38100" dir="2700000" algn="tl">
                  <a:srgbClr val="000000">
                    <a:alpha val="43137"/>
                  </a:srgbClr>
                </a:outerShdw>
              </a:effectLst>
              <a:cs typeface="+mn-cs"/>
            </a:endParaRPr>
          </a:p>
        </p:txBody>
      </p:sp>
      <p:sp>
        <p:nvSpPr>
          <p:cNvPr id="239635" name="Line 19"/>
          <p:cNvSpPr>
            <a:spLocks noChangeShapeType="1"/>
          </p:cNvSpPr>
          <p:nvPr/>
        </p:nvSpPr>
        <p:spPr bwMode="auto">
          <a:xfrm>
            <a:off x="6926263" y="4256088"/>
            <a:ext cx="304800" cy="0"/>
          </a:xfrm>
          <a:prstGeom prst="line">
            <a:avLst/>
          </a:prstGeom>
          <a:noFill/>
          <a:ln w="9525">
            <a:solidFill>
              <a:schemeClr val="tx1"/>
            </a:solidFill>
            <a:miter lim="800000"/>
            <a:headEnd/>
            <a:tailEnd/>
          </a:ln>
          <a:effectLst/>
        </p:spPr>
        <p:txBody>
          <a:bodyPr wrap="none"/>
          <a:lstStyle/>
          <a:p>
            <a:pPr eaLnBrk="0" hangingPunct="0">
              <a:spcBef>
                <a:spcPct val="20000"/>
              </a:spcBef>
              <a:buClr>
                <a:srgbClr val="800000"/>
              </a:buClr>
              <a:buSzPct val="140000"/>
              <a:buFont typeface="Wingdings" pitchFamily="2" charset="2"/>
              <a:buChar char="§"/>
              <a:defRPr/>
            </a:pPr>
            <a:endParaRPr lang="en-US">
              <a:effectLst>
                <a:outerShdw blurRad="38100" dist="38100" dir="2700000" algn="tl">
                  <a:srgbClr val="000000">
                    <a:alpha val="43137"/>
                  </a:srgbClr>
                </a:outerShdw>
              </a:effectLst>
              <a:cs typeface="+mn-cs"/>
            </a:endParaRPr>
          </a:p>
        </p:txBody>
      </p:sp>
      <p:sp>
        <p:nvSpPr>
          <p:cNvPr id="239636" name="Line 20"/>
          <p:cNvSpPr>
            <a:spLocks noChangeShapeType="1"/>
          </p:cNvSpPr>
          <p:nvPr/>
        </p:nvSpPr>
        <p:spPr bwMode="auto">
          <a:xfrm>
            <a:off x="3878263" y="3036888"/>
            <a:ext cx="0" cy="304800"/>
          </a:xfrm>
          <a:prstGeom prst="line">
            <a:avLst/>
          </a:prstGeom>
          <a:noFill/>
          <a:ln w="9525">
            <a:solidFill>
              <a:schemeClr val="tx1"/>
            </a:solidFill>
            <a:miter lim="800000"/>
            <a:headEnd/>
            <a:tailEnd/>
          </a:ln>
          <a:effectLst/>
        </p:spPr>
        <p:txBody>
          <a:bodyPr wrap="none"/>
          <a:lstStyle/>
          <a:p>
            <a:pPr eaLnBrk="0" hangingPunct="0">
              <a:spcBef>
                <a:spcPct val="20000"/>
              </a:spcBef>
              <a:buClr>
                <a:srgbClr val="800000"/>
              </a:buClr>
              <a:buSzPct val="140000"/>
              <a:buFont typeface="Wingdings" pitchFamily="2" charset="2"/>
              <a:buChar char="§"/>
              <a:defRPr/>
            </a:pPr>
            <a:endParaRPr lang="en-US">
              <a:effectLst>
                <a:outerShdw blurRad="38100" dist="38100" dir="2700000" algn="tl">
                  <a:srgbClr val="000000">
                    <a:alpha val="43137"/>
                  </a:srgbClr>
                </a:outerShdw>
              </a:effectLst>
              <a:cs typeface="+mn-cs"/>
            </a:endParaRPr>
          </a:p>
        </p:txBody>
      </p:sp>
      <p:sp>
        <p:nvSpPr>
          <p:cNvPr id="239637" name="Line 21"/>
          <p:cNvSpPr>
            <a:spLocks noChangeShapeType="1"/>
          </p:cNvSpPr>
          <p:nvPr/>
        </p:nvSpPr>
        <p:spPr bwMode="auto">
          <a:xfrm flipH="1">
            <a:off x="5935663" y="3036888"/>
            <a:ext cx="381000" cy="381000"/>
          </a:xfrm>
          <a:prstGeom prst="line">
            <a:avLst/>
          </a:prstGeom>
          <a:noFill/>
          <a:ln w="9525">
            <a:solidFill>
              <a:schemeClr val="tx1"/>
            </a:solidFill>
            <a:miter lim="800000"/>
            <a:headEnd/>
            <a:tailEnd/>
          </a:ln>
          <a:effectLst/>
        </p:spPr>
        <p:txBody>
          <a:bodyPr wrap="none"/>
          <a:lstStyle/>
          <a:p>
            <a:pPr eaLnBrk="0" hangingPunct="0">
              <a:spcBef>
                <a:spcPct val="20000"/>
              </a:spcBef>
              <a:buClr>
                <a:srgbClr val="800000"/>
              </a:buClr>
              <a:buSzPct val="140000"/>
              <a:buFont typeface="Wingdings" pitchFamily="2" charset="2"/>
              <a:buChar char="§"/>
              <a:defRPr/>
            </a:pPr>
            <a:endParaRPr lang="en-US">
              <a:effectLst>
                <a:outerShdw blurRad="38100" dist="38100" dir="2700000" algn="tl">
                  <a:srgbClr val="000000">
                    <a:alpha val="43137"/>
                  </a:srgbClr>
                </a:outerShdw>
              </a:effectLst>
              <a:cs typeface="+mn-cs"/>
            </a:endParaRPr>
          </a:p>
        </p:txBody>
      </p:sp>
      <p:sp>
        <p:nvSpPr>
          <p:cNvPr id="239638" name="Line 22"/>
          <p:cNvSpPr>
            <a:spLocks noChangeShapeType="1"/>
          </p:cNvSpPr>
          <p:nvPr/>
        </p:nvSpPr>
        <p:spPr bwMode="auto">
          <a:xfrm>
            <a:off x="6545263" y="3036888"/>
            <a:ext cx="381000" cy="381000"/>
          </a:xfrm>
          <a:prstGeom prst="line">
            <a:avLst/>
          </a:prstGeom>
          <a:noFill/>
          <a:ln w="9525">
            <a:solidFill>
              <a:schemeClr val="tx1"/>
            </a:solidFill>
            <a:miter lim="800000"/>
            <a:headEnd/>
            <a:tailEnd/>
          </a:ln>
          <a:effectLst/>
        </p:spPr>
        <p:txBody>
          <a:bodyPr wrap="none"/>
          <a:lstStyle/>
          <a:p>
            <a:pPr eaLnBrk="0" hangingPunct="0">
              <a:spcBef>
                <a:spcPct val="20000"/>
              </a:spcBef>
              <a:buClr>
                <a:srgbClr val="800000"/>
              </a:buClr>
              <a:buSzPct val="140000"/>
              <a:buFont typeface="Wingdings" pitchFamily="2" charset="2"/>
              <a:buChar char="§"/>
              <a:defRPr/>
            </a:pPr>
            <a:endParaRPr lang="en-US">
              <a:effectLst>
                <a:outerShdw blurRad="38100" dist="38100" dir="2700000" algn="tl">
                  <a:srgbClr val="000000">
                    <a:alpha val="43137"/>
                  </a:srgbClr>
                </a:outerShdw>
              </a:effectLst>
              <a:cs typeface="+mn-cs"/>
            </a:endParaRPr>
          </a:p>
        </p:txBody>
      </p:sp>
      <p:sp>
        <p:nvSpPr>
          <p:cNvPr id="239639" name="Line 23"/>
          <p:cNvSpPr>
            <a:spLocks noChangeShapeType="1"/>
          </p:cNvSpPr>
          <p:nvPr/>
        </p:nvSpPr>
        <p:spPr bwMode="auto">
          <a:xfrm>
            <a:off x="3878263" y="2427288"/>
            <a:ext cx="0" cy="304800"/>
          </a:xfrm>
          <a:prstGeom prst="line">
            <a:avLst/>
          </a:prstGeom>
          <a:noFill/>
          <a:ln w="9525">
            <a:solidFill>
              <a:schemeClr val="tx1"/>
            </a:solidFill>
            <a:miter lim="800000"/>
            <a:headEnd/>
            <a:tailEnd/>
          </a:ln>
          <a:effectLst/>
        </p:spPr>
        <p:txBody>
          <a:bodyPr wrap="none"/>
          <a:lstStyle/>
          <a:p>
            <a:pPr eaLnBrk="0" hangingPunct="0">
              <a:spcBef>
                <a:spcPct val="20000"/>
              </a:spcBef>
              <a:buClr>
                <a:srgbClr val="800000"/>
              </a:buClr>
              <a:buSzPct val="140000"/>
              <a:buFont typeface="Wingdings" pitchFamily="2" charset="2"/>
              <a:buChar char="§"/>
              <a:defRPr/>
            </a:pPr>
            <a:endParaRPr lang="en-US">
              <a:effectLst>
                <a:outerShdw blurRad="38100" dist="38100" dir="2700000" algn="tl">
                  <a:srgbClr val="000000">
                    <a:alpha val="43137"/>
                  </a:srgbClr>
                </a:outerShdw>
              </a:effectLst>
              <a:cs typeface="+mn-cs"/>
            </a:endParaRPr>
          </a:p>
        </p:txBody>
      </p:sp>
      <p:sp>
        <p:nvSpPr>
          <p:cNvPr id="239640" name="Line 24"/>
          <p:cNvSpPr>
            <a:spLocks noChangeShapeType="1"/>
          </p:cNvSpPr>
          <p:nvPr/>
        </p:nvSpPr>
        <p:spPr bwMode="auto">
          <a:xfrm flipH="1">
            <a:off x="1668463" y="2427288"/>
            <a:ext cx="2209800" cy="304800"/>
          </a:xfrm>
          <a:prstGeom prst="line">
            <a:avLst/>
          </a:prstGeom>
          <a:noFill/>
          <a:ln w="9525">
            <a:solidFill>
              <a:schemeClr val="tx1"/>
            </a:solidFill>
            <a:miter lim="800000"/>
            <a:headEnd/>
            <a:tailEnd/>
          </a:ln>
          <a:effectLst/>
        </p:spPr>
        <p:txBody>
          <a:bodyPr wrap="none"/>
          <a:lstStyle/>
          <a:p>
            <a:pPr eaLnBrk="0" hangingPunct="0">
              <a:spcBef>
                <a:spcPct val="20000"/>
              </a:spcBef>
              <a:buClr>
                <a:srgbClr val="800000"/>
              </a:buClr>
              <a:buSzPct val="140000"/>
              <a:buFont typeface="Wingdings" pitchFamily="2" charset="2"/>
              <a:buChar char="§"/>
              <a:defRPr/>
            </a:pPr>
            <a:endParaRPr lang="en-US">
              <a:effectLst>
                <a:outerShdw blurRad="38100" dist="38100" dir="2700000" algn="tl">
                  <a:srgbClr val="000000">
                    <a:alpha val="43137"/>
                  </a:srgbClr>
                </a:outerShdw>
              </a:effectLst>
              <a:cs typeface="+mn-cs"/>
            </a:endParaRPr>
          </a:p>
        </p:txBody>
      </p:sp>
      <p:sp>
        <p:nvSpPr>
          <p:cNvPr id="239641" name="Line 25"/>
          <p:cNvSpPr>
            <a:spLocks noChangeShapeType="1"/>
          </p:cNvSpPr>
          <p:nvPr/>
        </p:nvSpPr>
        <p:spPr bwMode="auto">
          <a:xfrm>
            <a:off x="3902075" y="2427288"/>
            <a:ext cx="2209800" cy="304800"/>
          </a:xfrm>
          <a:prstGeom prst="line">
            <a:avLst/>
          </a:prstGeom>
          <a:noFill/>
          <a:ln w="9525">
            <a:solidFill>
              <a:schemeClr val="tx1"/>
            </a:solidFill>
            <a:miter lim="800000"/>
            <a:headEnd/>
            <a:tailEnd/>
          </a:ln>
          <a:effectLst/>
        </p:spPr>
        <p:txBody>
          <a:bodyPr wrap="none"/>
          <a:lstStyle/>
          <a:p>
            <a:pPr eaLnBrk="0" hangingPunct="0">
              <a:spcBef>
                <a:spcPct val="20000"/>
              </a:spcBef>
              <a:buClr>
                <a:srgbClr val="800000"/>
              </a:buClr>
              <a:buSzPct val="140000"/>
              <a:buFont typeface="Wingdings" pitchFamily="2" charset="2"/>
              <a:buChar char="§"/>
              <a:defRPr/>
            </a:pPr>
            <a:endParaRPr lang="en-US">
              <a:effectLst>
                <a:outerShdw blurRad="38100" dist="38100" dir="2700000" algn="tl">
                  <a:srgbClr val="000000">
                    <a:alpha val="43137"/>
                  </a:srgbClr>
                </a:outerShdw>
              </a:effectLst>
              <a:cs typeface="+mn-cs"/>
            </a:endParaRPr>
          </a:p>
        </p:txBody>
      </p:sp>
      <p:sp>
        <p:nvSpPr>
          <p:cNvPr id="239642" name="AutoShape 26"/>
          <p:cNvSpPr>
            <a:spLocks noChangeArrowheads="1"/>
          </p:cNvSpPr>
          <p:nvPr/>
        </p:nvSpPr>
        <p:spPr bwMode="auto">
          <a:xfrm>
            <a:off x="5562600" y="3248025"/>
            <a:ext cx="219075" cy="179388"/>
          </a:xfrm>
          <a:prstGeom prst="downArrow">
            <a:avLst>
              <a:gd name="adj1" fmla="val 50000"/>
              <a:gd name="adj2" fmla="val 25000"/>
            </a:avLst>
          </a:prstGeom>
          <a:solidFill>
            <a:schemeClr val="tx1"/>
          </a:solidFill>
          <a:ln w="9525">
            <a:solidFill>
              <a:schemeClr val="tx1"/>
            </a:solidFill>
            <a:miter lim="800000"/>
            <a:headEnd/>
            <a:tailEnd/>
          </a:ln>
          <a:effectLst/>
        </p:spPr>
        <p:txBody>
          <a:bodyPr wrap="none" anchor="ctr"/>
          <a:lstStyle/>
          <a:p>
            <a:pPr eaLnBrk="0" hangingPunct="0">
              <a:spcBef>
                <a:spcPct val="20000"/>
              </a:spcBef>
              <a:buClr>
                <a:srgbClr val="800000"/>
              </a:buClr>
              <a:buSzPct val="140000"/>
              <a:buFont typeface="Wingdings" pitchFamily="2" charset="2"/>
              <a:buChar char="§"/>
              <a:defRPr/>
            </a:pPr>
            <a:endParaRPr lang="en-US">
              <a:effectLst>
                <a:outerShdw blurRad="38100" dist="38100" dir="2700000" algn="tl">
                  <a:srgbClr val="FFFFFF"/>
                </a:outerShdw>
              </a:effectLst>
            </a:endParaRPr>
          </a:p>
        </p:txBody>
      </p:sp>
      <p:sp>
        <p:nvSpPr>
          <p:cNvPr id="239643" name="Text Box 27"/>
          <p:cNvSpPr txBox="1">
            <a:spLocks noChangeArrowheads="1"/>
          </p:cNvSpPr>
          <p:nvPr/>
        </p:nvSpPr>
        <p:spPr bwMode="auto">
          <a:xfrm>
            <a:off x="4441638" y="2835275"/>
            <a:ext cx="1483098" cy="584775"/>
          </a:xfrm>
          <a:prstGeom prst="rect">
            <a:avLst/>
          </a:prstGeom>
          <a:noFill/>
          <a:ln w="9525">
            <a:noFill/>
            <a:miter lim="800000"/>
            <a:headEnd/>
            <a:tailEnd/>
          </a:ln>
          <a:effectLst/>
        </p:spPr>
        <p:txBody>
          <a:bodyPr wrap="none">
            <a:spAutoFit/>
          </a:bodyPr>
          <a:lstStyle/>
          <a:p>
            <a:pPr algn="ctr">
              <a:defRPr/>
            </a:pPr>
            <a:r>
              <a:rPr lang="en-US" sz="1600" b="1" dirty="0">
                <a:solidFill>
                  <a:srgbClr val="FF9999"/>
                </a:solidFill>
                <a:effectLst>
                  <a:outerShdw blurRad="38100" dist="38100" dir="2700000" algn="tl">
                    <a:srgbClr val="C0C0C0"/>
                  </a:outerShdw>
                </a:effectLst>
                <a:latin typeface="Arial Narrow" pitchFamily="34" charset="0"/>
              </a:rPr>
              <a:t>Current working</a:t>
            </a:r>
          </a:p>
          <a:p>
            <a:pPr algn="ctr">
              <a:defRPr/>
            </a:pPr>
            <a:r>
              <a:rPr lang="en-US" sz="1600" b="1" dirty="0">
                <a:solidFill>
                  <a:srgbClr val="FF9999"/>
                </a:solidFill>
                <a:effectLst>
                  <a:outerShdw blurRad="38100" dist="38100" dir="2700000" algn="tl">
                    <a:srgbClr val="C0C0C0"/>
                  </a:outerShdw>
                </a:effectLst>
                <a:latin typeface="Arial Narrow" pitchFamily="34" charset="0"/>
              </a:rPr>
              <a:t>folder</a:t>
            </a:r>
          </a:p>
        </p:txBody>
      </p:sp>
      <p:sp>
        <p:nvSpPr>
          <p:cNvPr id="239644" name="Line 28"/>
          <p:cNvSpPr>
            <a:spLocks noChangeShapeType="1"/>
          </p:cNvSpPr>
          <p:nvPr/>
        </p:nvSpPr>
        <p:spPr bwMode="auto">
          <a:xfrm flipV="1">
            <a:off x="5949950" y="3041650"/>
            <a:ext cx="373063" cy="374650"/>
          </a:xfrm>
          <a:prstGeom prst="line">
            <a:avLst/>
          </a:prstGeom>
          <a:noFill/>
          <a:ln w="28575">
            <a:solidFill>
              <a:srgbClr val="009900"/>
            </a:solidFill>
            <a:miter lim="800000"/>
            <a:headEnd/>
            <a:tailEnd type="triangle" w="med" len="med"/>
          </a:ln>
          <a:effectLst/>
        </p:spPr>
        <p:txBody>
          <a:bodyPr wrap="none"/>
          <a:lstStyle/>
          <a:p>
            <a:pPr eaLnBrk="0" hangingPunct="0">
              <a:spcBef>
                <a:spcPct val="20000"/>
              </a:spcBef>
              <a:buClr>
                <a:srgbClr val="800000"/>
              </a:buClr>
              <a:buSzPct val="140000"/>
              <a:buFont typeface="Wingdings" pitchFamily="2" charset="2"/>
              <a:buChar char="§"/>
              <a:defRPr/>
            </a:pPr>
            <a:endParaRPr lang="en-US">
              <a:effectLst>
                <a:outerShdw blurRad="38100" dist="38100" dir="2700000" algn="tl">
                  <a:srgbClr val="000000">
                    <a:alpha val="43137"/>
                  </a:srgbClr>
                </a:outerShdw>
              </a:effectLst>
              <a:cs typeface="+mn-cs"/>
            </a:endParaRPr>
          </a:p>
        </p:txBody>
      </p:sp>
      <p:sp>
        <p:nvSpPr>
          <p:cNvPr id="239645" name="Line 29"/>
          <p:cNvSpPr>
            <a:spLocks noChangeShapeType="1"/>
          </p:cNvSpPr>
          <p:nvPr/>
        </p:nvSpPr>
        <p:spPr bwMode="auto">
          <a:xfrm flipH="1" flipV="1">
            <a:off x="3876675" y="2436813"/>
            <a:ext cx="2239963" cy="296862"/>
          </a:xfrm>
          <a:prstGeom prst="line">
            <a:avLst/>
          </a:prstGeom>
          <a:noFill/>
          <a:ln w="28575">
            <a:solidFill>
              <a:srgbClr val="009900"/>
            </a:solidFill>
            <a:miter lim="800000"/>
            <a:headEnd/>
            <a:tailEnd type="triangle" w="med" len="med"/>
          </a:ln>
          <a:effectLst/>
        </p:spPr>
        <p:txBody>
          <a:bodyPr wrap="none"/>
          <a:lstStyle/>
          <a:p>
            <a:pPr eaLnBrk="0" hangingPunct="0">
              <a:spcBef>
                <a:spcPct val="20000"/>
              </a:spcBef>
              <a:buClr>
                <a:srgbClr val="800000"/>
              </a:buClr>
              <a:buSzPct val="140000"/>
              <a:buFont typeface="Wingdings" pitchFamily="2" charset="2"/>
              <a:buChar char="§"/>
              <a:defRPr/>
            </a:pPr>
            <a:endParaRPr lang="en-US">
              <a:effectLst>
                <a:outerShdw blurRad="38100" dist="38100" dir="2700000" algn="tl">
                  <a:srgbClr val="000000">
                    <a:alpha val="43137"/>
                  </a:srgbClr>
                </a:outerShdw>
              </a:effectLst>
              <a:cs typeface="+mn-cs"/>
            </a:endParaRPr>
          </a:p>
        </p:txBody>
      </p:sp>
      <p:sp>
        <p:nvSpPr>
          <p:cNvPr id="239646" name="Line 30"/>
          <p:cNvSpPr>
            <a:spLocks noChangeShapeType="1"/>
          </p:cNvSpPr>
          <p:nvPr/>
        </p:nvSpPr>
        <p:spPr bwMode="auto">
          <a:xfrm>
            <a:off x="3876675" y="2436813"/>
            <a:ext cx="0" cy="309562"/>
          </a:xfrm>
          <a:prstGeom prst="line">
            <a:avLst/>
          </a:prstGeom>
          <a:noFill/>
          <a:ln w="28575">
            <a:solidFill>
              <a:srgbClr val="CC3300"/>
            </a:solidFill>
            <a:miter lim="800000"/>
            <a:headEnd/>
            <a:tailEnd type="triangle" w="med" len="med"/>
          </a:ln>
          <a:effectLst/>
        </p:spPr>
        <p:txBody>
          <a:bodyPr wrap="none"/>
          <a:lstStyle/>
          <a:p>
            <a:pPr eaLnBrk="0" hangingPunct="0">
              <a:spcBef>
                <a:spcPct val="20000"/>
              </a:spcBef>
              <a:buClr>
                <a:srgbClr val="800000"/>
              </a:buClr>
              <a:buSzPct val="140000"/>
              <a:buFont typeface="Wingdings" pitchFamily="2" charset="2"/>
              <a:buChar char="§"/>
              <a:defRPr/>
            </a:pPr>
            <a:endParaRPr lang="en-US">
              <a:effectLst>
                <a:outerShdw blurRad="38100" dist="38100" dir="2700000" algn="tl">
                  <a:srgbClr val="000000">
                    <a:alpha val="43137"/>
                  </a:srgbClr>
                </a:outerShdw>
              </a:effectLst>
              <a:cs typeface="+mn-cs"/>
            </a:endParaRPr>
          </a:p>
        </p:txBody>
      </p:sp>
      <p:sp>
        <p:nvSpPr>
          <p:cNvPr id="239647" name="Line 31"/>
          <p:cNvSpPr>
            <a:spLocks noChangeShapeType="1"/>
          </p:cNvSpPr>
          <p:nvPr/>
        </p:nvSpPr>
        <p:spPr bwMode="auto">
          <a:xfrm>
            <a:off x="3876675" y="3054350"/>
            <a:ext cx="0" cy="309563"/>
          </a:xfrm>
          <a:prstGeom prst="line">
            <a:avLst/>
          </a:prstGeom>
          <a:noFill/>
          <a:ln w="28575">
            <a:solidFill>
              <a:srgbClr val="CC3300"/>
            </a:solidFill>
            <a:miter lim="800000"/>
            <a:headEnd/>
            <a:tailEnd type="triangle" w="med" len="med"/>
          </a:ln>
          <a:effectLst/>
        </p:spPr>
        <p:txBody>
          <a:bodyPr wrap="none"/>
          <a:lstStyle/>
          <a:p>
            <a:pPr eaLnBrk="0" hangingPunct="0">
              <a:spcBef>
                <a:spcPct val="20000"/>
              </a:spcBef>
              <a:buClr>
                <a:srgbClr val="800000"/>
              </a:buClr>
              <a:buSzPct val="140000"/>
              <a:buFont typeface="Wingdings" pitchFamily="2" charset="2"/>
              <a:buChar char="§"/>
              <a:defRPr/>
            </a:pPr>
            <a:endParaRPr lang="en-US">
              <a:effectLst>
                <a:outerShdw blurRad="38100" dist="38100" dir="2700000" algn="tl">
                  <a:srgbClr val="000000">
                    <a:alpha val="43137"/>
                  </a:srgbClr>
                </a:outerShdw>
              </a:effectLst>
              <a:cs typeface="+mn-cs"/>
            </a:endParaRPr>
          </a:p>
        </p:txBody>
      </p:sp>
      <p:sp>
        <p:nvSpPr>
          <p:cNvPr id="239648" name="Line 32"/>
          <p:cNvSpPr>
            <a:spLocks noChangeShapeType="1"/>
          </p:cNvSpPr>
          <p:nvPr/>
        </p:nvSpPr>
        <p:spPr bwMode="auto">
          <a:xfrm>
            <a:off x="3643313" y="3736975"/>
            <a:ext cx="0" cy="515938"/>
          </a:xfrm>
          <a:prstGeom prst="line">
            <a:avLst/>
          </a:prstGeom>
          <a:noFill/>
          <a:ln w="28575">
            <a:solidFill>
              <a:srgbClr val="CC3300"/>
            </a:solidFill>
            <a:miter lim="800000"/>
            <a:headEnd/>
            <a:tailEnd/>
          </a:ln>
          <a:effectLst/>
        </p:spPr>
        <p:txBody>
          <a:bodyPr wrap="none"/>
          <a:lstStyle/>
          <a:p>
            <a:pPr eaLnBrk="0" hangingPunct="0">
              <a:spcBef>
                <a:spcPct val="20000"/>
              </a:spcBef>
              <a:buClr>
                <a:srgbClr val="800000"/>
              </a:buClr>
              <a:buSzPct val="140000"/>
              <a:buFont typeface="Wingdings" pitchFamily="2" charset="2"/>
              <a:buChar char="§"/>
              <a:defRPr/>
            </a:pPr>
            <a:endParaRPr lang="en-US">
              <a:effectLst>
                <a:outerShdw blurRad="38100" dist="38100" dir="2700000" algn="tl">
                  <a:srgbClr val="000000">
                    <a:alpha val="43137"/>
                  </a:srgbClr>
                </a:outerShdw>
              </a:effectLst>
              <a:cs typeface="+mn-cs"/>
            </a:endParaRPr>
          </a:p>
        </p:txBody>
      </p:sp>
      <p:sp>
        <p:nvSpPr>
          <p:cNvPr id="239649" name="Line 33"/>
          <p:cNvSpPr>
            <a:spLocks noChangeShapeType="1"/>
          </p:cNvSpPr>
          <p:nvPr/>
        </p:nvSpPr>
        <p:spPr bwMode="auto">
          <a:xfrm>
            <a:off x="3643313" y="4252913"/>
            <a:ext cx="309562" cy="0"/>
          </a:xfrm>
          <a:prstGeom prst="line">
            <a:avLst/>
          </a:prstGeom>
          <a:noFill/>
          <a:ln w="28575">
            <a:solidFill>
              <a:srgbClr val="CC3300"/>
            </a:solidFill>
            <a:miter lim="800000"/>
            <a:headEnd/>
            <a:tailEnd type="triangle" w="med" len="med"/>
          </a:ln>
          <a:effectLst/>
        </p:spPr>
        <p:txBody>
          <a:bodyPr wrap="none"/>
          <a:lstStyle/>
          <a:p>
            <a:pPr eaLnBrk="0" hangingPunct="0">
              <a:spcBef>
                <a:spcPct val="20000"/>
              </a:spcBef>
              <a:buClr>
                <a:srgbClr val="800000"/>
              </a:buClr>
              <a:buSzPct val="140000"/>
              <a:buFont typeface="Wingdings" pitchFamily="2" charset="2"/>
              <a:buChar char="§"/>
              <a:defRPr/>
            </a:pPr>
            <a:endParaRPr lang="en-US">
              <a:effectLst>
                <a:outerShdw blurRad="38100" dist="38100" dir="2700000" algn="tl">
                  <a:srgbClr val="000000">
                    <a:alpha val="43137"/>
                  </a:srgbClr>
                </a:outerShdw>
              </a:effectLst>
              <a:cs typeface="+mn-cs"/>
            </a:endParaRPr>
          </a:p>
        </p:txBody>
      </p:sp>
      <p:grpSp>
        <p:nvGrpSpPr>
          <p:cNvPr id="2" name="Group 38"/>
          <p:cNvGrpSpPr>
            <a:grpSpLocks/>
          </p:cNvGrpSpPr>
          <p:nvPr/>
        </p:nvGrpSpPr>
        <p:grpSpPr bwMode="auto">
          <a:xfrm>
            <a:off x="6172200" y="1752600"/>
            <a:ext cx="2362200" cy="838200"/>
            <a:chOff x="3840" y="1056"/>
            <a:chExt cx="1488" cy="528"/>
          </a:xfrm>
        </p:grpSpPr>
        <p:sp>
          <p:nvSpPr>
            <p:cNvPr id="70696" name="Rectangle 34"/>
            <p:cNvSpPr>
              <a:spLocks noChangeArrowheads="1"/>
            </p:cNvSpPr>
            <p:nvPr/>
          </p:nvSpPr>
          <p:spPr bwMode="auto">
            <a:xfrm>
              <a:off x="3840" y="1056"/>
              <a:ext cx="1488" cy="528"/>
            </a:xfrm>
            <a:prstGeom prst="rect">
              <a:avLst/>
            </a:prstGeom>
            <a:solidFill>
              <a:schemeClr val="bg1"/>
            </a:solidFill>
            <a:ln w="28575">
              <a:solidFill>
                <a:schemeClr val="tx1"/>
              </a:solidFill>
              <a:miter lim="800000"/>
              <a:headEnd/>
              <a:tailEnd/>
            </a:ln>
          </p:spPr>
          <p:txBody>
            <a:bodyPr wrap="none" anchor="ctr"/>
            <a:lstStyle/>
            <a:p>
              <a:r>
                <a:rPr lang="en-US" sz="1600" dirty="0">
                  <a:latin typeface="Arial Narrow" pitchFamily="34" charset="0"/>
                  <a:cs typeface="Arial" pitchFamily="34" charset="0"/>
                </a:rPr>
                <a:t>Traversing upward</a:t>
              </a:r>
            </a:p>
            <a:p>
              <a:r>
                <a:rPr lang="en-US" sz="1600" dirty="0">
                  <a:latin typeface="Arial Narrow" pitchFamily="34" charset="0"/>
                  <a:cs typeface="Arial" pitchFamily="34" charset="0"/>
                </a:rPr>
                <a:t>Traversing downward</a:t>
              </a:r>
            </a:p>
          </p:txBody>
        </p:sp>
        <p:sp>
          <p:nvSpPr>
            <p:cNvPr id="239652" name="Line 36"/>
            <p:cNvSpPr>
              <a:spLocks noChangeShapeType="1"/>
            </p:cNvSpPr>
            <p:nvPr/>
          </p:nvSpPr>
          <p:spPr bwMode="auto">
            <a:xfrm flipV="1">
              <a:off x="4968" y="1128"/>
              <a:ext cx="144" cy="140"/>
            </a:xfrm>
            <a:prstGeom prst="line">
              <a:avLst/>
            </a:prstGeom>
            <a:noFill/>
            <a:ln w="28575">
              <a:solidFill>
                <a:srgbClr val="009900"/>
              </a:solidFill>
              <a:miter lim="800000"/>
              <a:headEnd/>
              <a:tailEnd type="triangle" w="med" len="med"/>
            </a:ln>
            <a:effectLst/>
          </p:spPr>
          <p:txBody>
            <a:bodyPr wrap="none"/>
            <a:lstStyle/>
            <a:p>
              <a:pPr eaLnBrk="0" hangingPunct="0">
                <a:spcBef>
                  <a:spcPct val="20000"/>
                </a:spcBef>
                <a:buClr>
                  <a:srgbClr val="800000"/>
                </a:buClr>
                <a:buSzPct val="140000"/>
                <a:buFont typeface="Wingdings" pitchFamily="2" charset="2"/>
                <a:buChar char="§"/>
                <a:defRPr/>
              </a:pPr>
              <a:endParaRPr lang="en-US">
                <a:effectLst>
                  <a:outerShdw blurRad="38100" dist="38100" dir="2700000" algn="tl">
                    <a:srgbClr val="000000">
                      <a:alpha val="43137"/>
                    </a:srgbClr>
                  </a:outerShdw>
                </a:effectLst>
                <a:cs typeface="+mn-cs"/>
              </a:endParaRPr>
            </a:p>
          </p:txBody>
        </p:sp>
        <p:sp>
          <p:nvSpPr>
            <p:cNvPr id="239653" name="Line 37"/>
            <p:cNvSpPr>
              <a:spLocks noChangeShapeType="1"/>
            </p:cNvSpPr>
            <p:nvPr/>
          </p:nvSpPr>
          <p:spPr bwMode="auto">
            <a:xfrm>
              <a:off x="4968" y="1346"/>
              <a:ext cx="144" cy="141"/>
            </a:xfrm>
            <a:prstGeom prst="line">
              <a:avLst/>
            </a:prstGeom>
            <a:noFill/>
            <a:ln w="28575">
              <a:solidFill>
                <a:srgbClr val="CC3300"/>
              </a:solidFill>
              <a:miter lim="800000"/>
              <a:headEnd/>
              <a:tailEnd type="triangle" w="med" len="med"/>
            </a:ln>
            <a:effectLst/>
          </p:spPr>
          <p:txBody>
            <a:bodyPr wrap="none"/>
            <a:lstStyle/>
            <a:p>
              <a:pPr eaLnBrk="0" hangingPunct="0">
                <a:spcBef>
                  <a:spcPct val="20000"/>
                </a:spcBef>
                <a:buClr>
                  <a:srgbClr val="800000"/>
                </a:buClr>
                <a:buSzPct val="140000"/>
                <a:buFont typeface="Wingdings" pitchFamily="2" charset="2"/>
                <a:buChar char="§"/>
                <a:defRPr/>
              </a:pPr>
              <a:endParaRPr lang="en-US">
                <a:effectLst>
                  <a:outerShdw blurRad="38100" dist="38100" dir="2700000" algn="tl">
                    <a:srgbClr val="000000">
                      <a:alpha val="43137"/>
                    </a:srgbClr>
                  </a:outerShdw>
                </a:effectLst>
                <a:cs typeface="+mn-cs"/>
              </a:endParaRPr>
            </a:p>
          </p:txBody>
        </p:sp>
      </p:grpSp>
      <p:sp>
        <p:nvSpPr>
          <p:cNvPr id="239664" name="AutoShape 48"/>
          <p:cNvSpPr>
            <a:spLocks/>
          </p:cNvSpPr>
          <p:nvPr/>
        </p:nvSpPr>
        <p:spPr bwMode="auto">
          <a:xfrm rot="5379265">
            <a:off x="1844676" y="5505451"/>
            <a:ext cx="109538" cy="246063"/>
          </a:xfrm>
          <a:prstGeom prst="rightBrace">
            <a:avLst>
              <a:gd name="adj1" fmla="val 8333"/>
              <a:gd name="adj2" fmla="val 50000"/>
            </a:avLst>
          </a:prstGeom>
          <a:noFill/>
          <a:ln w="9525">
            <a:solidFill>
              <a:schemeClr val="bg1"/>
            </a:solidFill>
            <a:miter lim="800000"/>
            <a:headEnd/>
            <a:tailEnd/>
          </a:ln>
          <a:effectLst/>
        </p:spPr>
        <p:txBody>
          <a:bodyPr wrap="none" anchor="ctr"/>
          <a:lstStyle/>
          <a:p>
            <a:pPr eaLnBrk="0" hangingPunct="0">
              <a:spcBef>
                <a:spcPct val="20000"/>
              </a:spcBef>
              <a:buClr>
                <a:srgbClr val="800000"/>
              </a:buClr>
              <a:buSzPct val="140000"/>
              <a:buFont typeface="Wingdings" pitchFamily="2" charset="2"/>
              <a:buChar char="§"/>
              <a:defRPr/>
            </a:pPr>
            <a:endParaRPr lang="en-US">
              <a:effectLst>
                <a:outerShdw blurRad="38100" dist="38100" dir="2700000" algn="tl">
                  <a:srgbClr val="C0C0C0"/>
                </a:outerShdw>
              </a:effectLst>
            </a:endParaRPr>
          </a:p>
        </p:txBody>
      </p:sp>
      <p:sp>
        <p:nvSpPr>
          <p:cNvPr id="239666" name="Text Box 50"/>
          <p:cNvSpPr txBox="1">
            <a:spLocks noChangeArrowheads="1"/>
          </p:cNvSpPr>
          <p:nvPr/>
        </p:nvSpPr>
        <p:spPr bwMode="auto">
          <a:xfrm>
            <a:off x="1439863" y="5729288"/>
            <a:ext cx="1584325" cy="527050"/>
          </a:xfrm>
          <a:prstGeom prst="rect">
            <a:avLst/>
          </a:prstGeom>
          <a:noFill/>
          <a:ln w="9525">
            <a:noFill/>
            <a:miter lim="800000"/>
            <a:headEnd/>
            <a:tailEnd/>
          </a:ln>
          <a:effectLst/>
        </p:spPr>
        <p:txBody>
          <a:bodyPr>
            <a:spAutoFit/>
          </a:bodyPr>
          <a:lstStyle/>
          <a:p>
            <a:pPr algn="ctr">
              <a:lnSpc>
                <a:spcPct val="70000"/>
              </a:lnSpc>
              <a:defRPr/>
            </a:pPr>
            <a:r>
              <a:rPr lang="en-US" sz="2000" dirty="0">
                <a:solidFill>
                  <a:srgbClr val="0066FF"/>
                </a:solidFill>
                <a:effectLst>
                  <a:outerShdw blurRad="38100" dist="38100" dir="2700000" algn="tl">
                    <a:srgbClr val="C0C0C0"/>
                  </a:outerShdw>
                </a:effectLst>
                <a:latin typeface="Arial Narrow" pitchFamily="34" charset="0"/>
              </a:rPr>
              <a:t>Go to parent</a:t>
            </a:r>
          </a:p>
          <a:p>
            <a:pPr algn="ctr">
              <a:lnSpc>
                <a:spcPct val="70000"/>
              </a:lnSpc>
              <a:defRPr/>
            </a:pPr>
            <a:r>
              <a:rPr lang="en-US" sz="2000" dirty="0">
                <a:solidFill>
                  <a:srgbClr val="0066FF"/>
                </a:solidFill>
                <a:effectLst>
                  <a:outerShdw blurRad="38100" dist="38100" dir="2700000" algn="tl">
                    <a:srgbClr val="C0C0C0"/>
                  </a:outerShdw>
                </a:effectLst>
                <a:latin typeface="Arial Narrow" pitchFamily="34" charset="0"/>
              </a:rPr>
              <a:t>(1 level up)</a:t>
            </a:r>
          </a:p>
        </p:txBody>
      </p:sp>
      <p:cxnSp>
        <p:nvCxnSpPr>
          <p:cNvPr id="70693" name="Straight Arrow Connector 4"/>
          <p:cNvCxnSpPr>
            <a:cxnSpLocks noChangeShapeType="1"/>
            <a:stCxn id="239666" idx="0"/>
          </p:cNvCxnSpPr>
          <p:nvPr/>
        </p:nvCxnSpPr>
        <p:spPr bwMode="auto">
          <a:xfrm flipV="1">
            <a:off x="2232026" y="5176838"/>
            <a:ext cx="1189037" cy="552450"/>
          </a:xfrm>
          <a:prstGeom prst="straightConnector1">
            <a:avLst/>
          </a:prstGeom>
          <a:noFill/>
          <a:ln w="9525" algn="ctr">
            <a:solidFill>
              <a:schemeClr val="accent1"/>
            </a:solidFill>
            <a:round/>
            <a:headEnd/>
            <a:tailEnd type="arrow"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4835345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239644"/>
                                        </p:tgtEl>
                                        <p:attrNameLst>
                                          <p:attrName>style.visibility</p:attrName>
                                        </p:attrNameLst>
                                      </p:cBhvr>
                                      <p:to>
                                        <p:strVal val="visible"/>
                                      </p:to>
                                    </p:set>
                                    <p:animEffect transition="in" filter="wipe(down)">
                                      <p:cBhvr>
                                        <p:cTn id="7" dur="500"/>
                                        <p:tgtEl>
                                          <p:spTgt spid="23964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2" fill="hold" nodeType="clickEffect">
                                  <p:stCondLst>
                                    <p:cond delay="0"/>
                                  </p:stCondLst>
                                  <p:childTnLst>
                                    <p:set>
                                      <p:cBhvr>
                                        <p:cTn id="11" dur="1" fill="hold">
                                          <p:stCondLst>
                                            <p:cond delay="0"/>
                                          </p:stCondLst>
                                        </p:cTn>
                                        <p:tgtEl>
                                          <p:spTgt spid="239645"/>
                                        </p:tgtEl>
                                        <p:attrNameLst>
                                          <p:attrName>style.visibility</p:attrName>
                                        </p:attrNameLst>
                                      </p:cBhvr>
                                      <p:to>
                                        <p:strVal val="visible"/>
                                      </p:to>
                                    </p:set>
                                    <p:animEffect transition="in" filter="wipe(right)">
                                      <p:cBhvr>
                                        <p:cTn id="12" dur="500"/>
                                        <p:tgtEl>
                                          <p:spTgt spid="23964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239646"/>
                                        </p:tgtEl>
                                        <p:attrNameLst>
                                          <p:attrName>style.visibility</p:attrName>
                                        </p:attrNameLst>
                                      </p:cBhvr>
                                      <p:to>
                                        <p:strVal val="visible"/>
                                      </p:to>
                                    </p:set>
                                    <p:animEffect transition="in" filter="wipe(up)">
                                      <p:cBhvr>
                                        <p:cTn id="17" dur="500"/>
                                        <p:tgtEl>
                                          <p:spTgt spid="23964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239647"/>
                                        </p:tgtEl>
                                        <p:attrNameLst>
                                          <p:attrName>style.visibility</p:attrName>
                                        </p:attrNameLst>
                                      </p:cBhvr>
                                      <p:to>
                                        <p:strVal val="visible"/>
                                      </p:to>
                                    </p:set>
                                    <p:animEffect transition="in" filter="wipe(up)">
                                      <p:cBhvr>
                                        <p:cTn id="22" dur="500"/>
                                        <p:tgtEl>
                                          <p:spTgt spid="23964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nodeType="clickEffect">
                                  <p:stCondLst>
                                    <p:cond delay="0"/>
                                  </p:stCondLst>
                                  <p:childTnLst>
                                    <p:set>
                                      <p:cBhvr>
                                        <p:cTn id="26" dur="1" fill="hold">
                                          <p:stCondLst>
                                            <p:cond delay="0"/>
                                          </p:stCondLst>
                                        </p:cTn>
                                        <p:tgtEl>
                                          <p:spTgt spid="239648"/>
                                        </p:tgtEl>
                                        <p:attrNameLst>
                                          <p:attrName>style.visibility</p:attrName>
                                        </p:attrNameLst>
                                      </p:cBhvr>
                                      <p:to>
                                        <p:strVal val="visible"/>
                                      </p:to>
                                    </p:set>
                                    <p:animEffect transition="in" filter="wipe(up)">
                                      <p:cBhvr>
                                        <p:cTn id="27" dur="500"/>
                                        <p:tgtEl>
                                          <p:spTgt spid="239648"/>
                                        </p:tgtEl>
                                      </p:cBhvr>
                                    </p:animEffect>
                                  </p:childTnLst>
                                </p:cTn>
                              </p:par>
                            </p:childTnLst>
                          </p:cTn>
                        </p:par>
                        <p:par>
                          <p:cTn id="28" fill="hold" nodeType="afterGroup">
                            <p:stCondLst>
                              <p:cond delay="500"/>
                            </p:stCondLst>
                            <p:childTnLst>
                              <p:par>
                                <p:cTn id="29" presetID="22" presetClass="entr" presetSubtype="8" fill="hold" nodeType="afterEffect">
                                  <p:stCondLst>
                                    <p:cond delay="0"/>
                                  </p:stCondLst>
                                  <p:childTnLst>
                                    <p:set>
                                      <p:cBhvr>
                                        <p:cTn id="30" dur="1" fill="hold">
                                          <p:stCondLst>
                                            <p:cond delay="0"/>
                                          </p:stCondLst>
                                        </p:cTn>
                                        <p:tgtEl>
                                          <p:spTgt spid="239649"/>
                                        </p:tgtEl>
                                        <p:attrNameLst>
                                          <p:attrName>style.visibility</p:attrName>
                                        </p:attrNameLst>
                                      </p:cBhvr>
                                      <p:to>
                                        <p:strVal val="visible"/>
                                      </p:to>
                                    </p:set>
                                    <p:animEffect transition="in" filter="wipe(left)">
                                      <p:cBhvr>
                                        <p:cTn id="31" dur="500"/>
                                        <p:tgtEl>
                                          <p:spTgt spid="239649"/>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239620"/>
                                        </p:tgtEl>
                                        <p:attrNameLst>
                                          <p:attrName>style.visibility</p:attrName>
                                        </p:attrNameLst>
                                      </p:cBhvr>
                                      <p:to>
                                        <p:strVal val="visible"/>
                                      </p:to>
                                    </p:set>
                                    <p:animEffect transition="in" filter="wipe(left)">
                                      <p:cBhvr>
                                        <p:cTn id="36" dur="500"/>
                                        <p:tgtEl>
                                          <p:spTgt spid="239620"/>
                                        </p:tgtEl>
                                      </p:cBhvr>
                                    </p:animEffect>
                                  </p:childTnLst>
                                </p:cTn>
                              </p:par>
                              <p:par>
                                <p:cTn id="37" presetID="1" presetClass="entr" presetSubtype="0" fill="hold" nodeType="withEffect">
                                  <p:stCondLst>
                                    <p:cond delay="0"/>
                                  </p:stCondLst>
                                  <p:childTnLst>
                                    <p:set>
                                      <p:cBhvr>
                                        <p:cTn id="38" dur="1" fill="hold">
                                          <p:stCondLst>
                                            <p:cond delay="0"/>
                                          </p:stCondLst>
                                        </p:cTn>
                                        <p:tgtEl>
                                          <p:spTgt spid="70693"/>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706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9620" grpId="0" animBg="1"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Activity 1</a:t>
            </a:r>
          </a:p>
        </p:txBody>
      </p:sp>
      <p:sp>
        <p:nvSpPr>
          <p:cNvPr id="3" name="Content Placeholder 2"/>
          <p:cNvSpPr>
            <a:spLocks noGrp="1"/>
          </p:cNvSpPr>
          <p:nvPr>
            <p:ph idx="1"/>
          </p:nvPr>
        </p:nvSpPr>
        <p:spPr>
          <a:xfrm>
            <a:off x="457200" y="914400"/>
            <a:ext cx="8153400" cy="5181600"/>
          </a:xfrm>
        </p:spPr>
        <p:txBody>
          <a:bodyPr/>
          <a:lstStyle/>
          <a:p>
            <a:r>
              <a:rPr lang="en-US" sz="2800" dirty="0"/>
              <a:t>From command prompt, type the “tree” command and press enter.</a:t>
            </a:r>
          </a:p>
          <a:p>
            <a:pPr marL="0" indent="0">
              <a:buNone/>
            </a:pPr>
            <a:endParaRPr lang="en-US" sz="2800" dirty="0"/>
          </a:p>
          <a:p>
            <a:pPr marL="0" indent="0">
              <a:buNone/>
            </a:pPr>
            <a:endParaRPr lang="en-US" sz="2800" dirty="0"/>
          </a:p>
          <a:p>
            <a:pPr marL="0" indent="0">
              <a:buNone/>
            </a:pPr>
            <a:endParaRPr lang="en-US" sz="2800"/>
          </a:p>
          <a:p>
            <a:pPr marL="0" indent="0">
              <a:buNone/>
            </a:pPr>
            <a:endParaRPr lang="en-US" sz="2800"/>
          </a:p>
          <a:p>
            <a:pPr marL="0" indent="0">
              <a:buNone/>
            </a:pPr>
            <a:endParaRPr lang="en-US" sz="2800" dirty="0"/>
          </a:p>
          <a:p>
            <a:r>
              <a:rPr lang="en-US" sz="2800" dirty="0"/>
              <a:t>Navigate 2 levels up into the program files folder: </a:t>
            </a:r>
          </a:p>
        </p:txBody>
      </p:sp>
      <p:sp>
        <p:nvSpPr>
          <p:cNvPr id="4" name="Slide Number Placeholder 3"/>
          <p:cNvSpPr>
            <a:spLocks noGrp="1"/>
          </p:cNvSpPr>
          <p:nvPr>
            <p:ph type="sldNum" sz="quarter" idx="10"/>
          </p:nvPr>
        </p:nvSpPr>
        <p:spPr/>
        <p:txBody>
          <a:bodyPr/>
          <a:lstStyle/>
          <a:p>
            <a:r>
              <a:rPr lang="en-US"/>
              <a:t>    slide</a:t>
            </a:r>
            <a:fld id="{CD1E3C00-1CCA-42EC-B01C-177DBAD4B2D1}" type="slidenum">
              <a:rPr lang="en-US" smtClean="0">
                <a:solidFill>
                  <a:srgbClr val="FF0000"/>
                </a:solidFill>
              </a:rPr>
              <a:pPr/>
              <a:t>9</a:t>
            </a:fld>
            <a:endParaRPr lang="en-US"/>
          </a:p>
        </p:txBody>
      </p:sp>
      <p:pic>
        <p:nvPicPr>
          <p:cNvPr id="8" name="Picture 7"/>
          <p:cNvPicPr>
            <a:picLocks noChangeAspect="1"/>
          </p:cNvPicPr>
          <p:nvPr/>
        </p:nvPicPr>
        <p:blipFill>
          <a:blip r:embed="rId2"/>
          <a:stretch>
            <a:fillRect/>
          </a:stretch>
        </p:blipFill>
        <p:spPr>
          <a:xfrm>
            <a:off x="2057399" y="4953000"/>
            <a:ext cx="4816357" cy="1219200"/>
          </a:xfrm>
          <a:prstGeom prst="rect">
            <a:avLst/>
          </a:prstGeom>
        </p:spPr>
      </p:pic>
      <p:pic>
        <p:nvPicPr>
          <p:cNvPr id="10" name="Picture 9">
            <a:extLst>
              <a:ext uri="{FF2B5EF4-FFF2-40B4-BE49-F238E27FC236}">
                <a16:creationId xmlns:a16="http://schemas.microsoft.com/office/drawing/2014/main" id="{F5CCD88C-7D78-4D8B-89F4-400FBBB0F323}"/>
              </a:ext>
            </a:extLst>
          </p:cNvPr>
          <p:cNvPicPr>
            <a:picLocks noChangeAspect="1"/>
          </p:cNvPicPr>
          <p:nvPr/>
        </p:nvPicPr>
        <p:blipFill>
          <a:blip r:embed="rId3"/>
          <a:stretch>
            <a:fillRect/>
          </a:stretch>
        </p:blipFill>
        <p:spPr>
          <a:xfrm>
            <a:off x="1068200" y="1928308"/>
            <a:ext cx="7007600" cy="2156110"/>
          </a:xfrm>
          <a:prstGeom prst="rect">
            <a:avLst/>
          </a:prstGeom>
        </p:spPr>
      </p:pic>
    </p:spTree>
    <p:extLst>
      <p:ext uri="{BB962C8B-B14F-4D97-AF65-F5344CB8AC3E}">
        <p14:creationId xmlns:p14="http://schemas.microsoft.com/office/powerpoint/2010/main" val="96085905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8"/>
  <p:tag name="MMPROD_UIDATA" val="&lt;database version=&quot;6.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quot;/&gt;&lt;property id=&quot;20307&quot; value=&quot;376&quot;/&gt;&lt;/object&gt;&lt;object type=&quot;3&quot; unique_id=&quot;10006&quot;&gt;&lt;property id=&quot;20148&quot; value=&quot;5&quot;/&gt;&lt;property id=&quot;20300&quot; value=&quot;Slide 2 - &amp;quot;Objectives&amp;quot;&quot;/&gt;&lt;property id=&quot;20307&quot; value=&quot;380&quot;/&gt;&lt;/object&gt;&lt;object type=&quot;3&quot; unique_id=&quot;10008&quot;&gt;&lt;property id=&quot;20148&quot; value=&quot;5&quot;/&gt;&lt;property id=&quot;20300&quot; value=&quot;Slide 32 - &amp;quot;Reference Books&amp;quot;&quot;/&gt;&lt;property id=&quot;20307&quot; value=&quot;437&quot;/&gt;&lt;/object&gt;&lt;object type=&quot;3&quot; unique_id=&quot;10505&quot;&gt;&lt;property id=&quot;20148&quot; value=&quot;5&quot;/&gt;&lt;property id=&quot;20300&quot; value=&quot;Slide 4 - &amp;quot;Introduction to Physical Security&amp;quot;&quot;/&gt;&lt;property id=&quot;20307&quot; value=&quot;446&quot;/&gt;&lt;/object&gt;&lt;object type=&quot;3&quot; unique_id=&quot;10587&quot;&gt;&lt;property id=&quot;20148&quot; value=&quot;5&quot;/&gt;&lt;property id=&quot;20300&quot; value=&quot;Slide 8 - &amp;quot;Access Control&amp;quot;&quot;/&gt;&lt;property id=&quot;20307&quot; value=&quot;449&quot;/&gt;&lt;/object&gt;&lt;object type=&quot;3&quot; unique_id=&quot;10588&quot;&gt;&lt;property id=&quot;20148&quot; value=&quot;5&quot;/&gt;&lt;property id=&quot;20300&quot; value=&quot;Slide 21 - &amp;quot;Intrusion Detection&amp;quot;&quot;/&gt;&lt;property id=&quot;20307&quot; value=&quot;450&quot;/&gt;&lt;/object&gt;&lt;object type=&quot;3&quot; unique_id=&quot;10589&quot;&gt;&lt;property id=&quot;20148&quot; value=&quot;5&quot;/&gt;&lt;property id=&quot;20300&quot; value=&quot;Slide 18 - &amp;quot;Video Monitoring&amp;quot;&quot;/&gt;&lt;property id=&quot;20307&quot; value=&quot;451&quot;/&gt;&lt;/object&gt;&lt;object type=&quot;3&quot; unique_id=&quot;10787&quot;&gt;&lt;property id=&quot;20148&quot; value=&quot;5&quot;/&gt;&lt;property id=&quot;20300&quot; value=&quot;Slide 9 - &amp;quot;Facility Access Control&amp;quot;&quot;/&gt;&lt;property id=&quot;20307&quot; value=&quot;452&quot;/&gt;&lt;/object&gt;&lt;object type=&quot;3&quot; unique_id=&quot;10836&quot;&gt;&lt;property id=&quot;20148&quot; value=&quot;5&quot;/&gt;&lt;property id=&quot;20300&quot; value=&quot;Slide 14 - &amp;quot;Personnel Access Control&amp;quot;&quot;/&gt;&lt;property id=&quot;20307&quot; value=&quot;453&quot;/&gt;&lt;/object&gt;&lt;object type=&quot;3&quot; unique_id=&quot;10922&quot;&gt;&lt;property id=&quot;20148&quot; value=&quot;5&quot;/&gt;&lt;property id=&quot;20300&quot; value=&quot;Slide 17 - &amp;quot;Personnel Access Control – cont.&amp;quot;&quot;/&gt;&lt;property id=&quot;20307&quot; value=&quot;454&quot;/&gt;&lt;/object&gt;&lt;object type=&quot;3&quot; unique_id=&quot;11085&quot;&gt;&lt;property id=&quot;20148&quot; value=&quot;5&quot;/&gt;&lt;property id=&quot;20300&quot; value=&quot;Slide 10 - &amp;quot;Mechanical Locks&amp;quot;&quot;/&gt;&lt;property id=&quot;20307&quot; value=&quot;455&quot;/&gt;&lt;/object&gt;&lt;object type=&quot;3&quot; unique_id=&quot;11361&quot;&gt;&lt;property id=&quot;20148&quot; value=&quot;5&quot;/&gt;&lt;property id=&quot;20300&quot; value=&quot;Slide 12 - &amp;quot;Lock Picking&amp;quot;&quot;/&gt;&lt;property id=&quot;20307&quot; value=&quot;456&quot;/&gt;&lt;/object&gt;&lt;object type=&quot;3&quot; unique_id=&quot;11434&quot;&gt;&lt;property id=&quot;20148&quot; value=&quot;5&quot;/&gt;&lt;property id=&quot;20300&quot; value=&quot;Slide 19 - &amp;quot;Closed-Circuit TV (CCTV) System&amp;quot;&quot;/&gt;&lt;property id=&quot;20307&quot; value=&quot;457&quot;/&gt;&lt;/object&gt;&lt;object type=&quot;3&quot; unique_id=&quot;11591&quot;&gt;&lt;property id=&quot;20148&quot; value=&quot;5&quot;/&gt;&lt;property id=&quot;20300&quot; value=&quot;Slide 3 - &amp;quot;Why Physical Security?&amp;quot;&quot;/&gt;&lt;property id=&quot;20307&quot; value=&quot;459&quot;/&gt;&lt;/object&gt;&lt;object type=&quot;3&quot; unique_id=&quot;11812&quot;&gt;&lt;property id=&quot;20148&quot; value=&quot;5&quot;/&gt;&lt;property id=&quot;20300&quot; value=&quot;Slide 31 - &amp;quot;Summary&amp;quot;&quot;/&gt;&lt;property id=&quot;20307&quot; value=&quot;460&quot;/&gt;&lt;/object&gt;&lt;object type=&quot;3&quot; unique_id=&quot;11973&quot;&gt;&lt;property id=&quot;20148&quot; value=&quot;5&quot;/&gt;&lt;property id=&quot;20300&quot; value=&quot;Slide 5 - &amp;quot;Introduction to Physical Security – cont.&amp;quot;&quot;/&gt;&lt;property id=&quot;20307&quot; value=&quot;461&quot;/&gt;&lt;/object&gt;&lt;object type=&quot;3&quot; unique_id=&quot;12142&quot;&gt;&lt;property id=&quot;20148&quot; value=&quot;5&quot;/&gt;&lt;property id=&quot;20300&quot; value=&quot;Slide 11 - &amp;quot;Types of Tumbler Locks&amp;quot;&quot;/&gt;&lt;property id=&quot;20307&quot; value=&quot;462&quot;/&gt;&lt;/object&gt;&lt;object type=&quot;3&quot; unique_id=&quot;12253&quot;&gt;&lt;property id=&quot;20148&quot; value=&quot;5&quot;/&gt;&lt;property id=&quot;20300&quot; value=&quot;Slide 15 - &amp;quot;Biometric System &amp;quot;&quot;/&gt;&lt;property id=&quot;20307&quot; value=&quot;463&quot;/&gt;&lt;/object&gt;&lt;object type=&quot;3&quot; unique_id=&quot;12369&quot;&gt;&lt;property id=&quot;20148&quot; value=&quot;5&quot;/&gt;&lt;property id=&quot;20300&quot; value=&quot;Slide 20 - &amp;quot;Closed-Circuit TV (CCTV) System – cont.&amp;quot;&quot;/&gt;&lt;property id=&quot;20307&quot; value=&quot;464&quot;/&gt;&lt;/object&gt;&lt;object type=&quot;3&quot; unique_id=&quot;12682&quot;&gt;&lt;property id=&quot;20148&quot; value=&quot;5&quot;/&gt;&lt;property id=&quot;20300&quot; value=&quot;Slide 6 - &amp;quot;Physical Security Checklist&amp;quot;&quot;/&gt;&lt;property id=&quot;20307&quot; value=&quot;465&quot;/&gt;&lt;/object&gt;&lt;object type=&quot;3&quot; unique_id=&quot;12971&quot;&gt;&lt;property id=&quot;20148&quot; value=&quot;5&quot;/&gt;&lt;property id=&quot;20300&quot; value=&quot;Slide 16 - &amp;quot;Smart Cards&amp;quot;&quot;/&gt;&lt;property id=&quot;20307&quot; value=&quot;467&quot;/&gt;&lt;/object&gt;&lt;object type=&quot;3&quot; unique_id=&quot;12972&quot;&gt;&lt;property id=&quot;20148&quot; value=&quot;5&quot;/&gt;&lt;property id=&quot;20300&quot; value=&quot;Slide 22 - &amp;quot;Intrusion Detection Systems &amp;quot;&quot;/&gt;&lt;property id=&quot;20307&quot; value=&quot;466&quot;/&gt;&lt;/object&gt;&lt;object type=&quot;3&quot; unique_id=&quot;13289&quot;&gt;&lt;property id=&quot;20148&quot; value=&quot;5&quot;/&gt;&lt;property id=&quot;20300&quot; value=&quot;Slide 23 - &amp;quot;Intrusion Detection Systems – cont. &amp;quot;&quot;/&gt;&lt;property id=&quot;20307&quot; value=&quot;469&quot;/&gt;&lt;/object&gt;&lt;object type=&quot;3&quot; unique_id=&quot;13491&quot;&gt;&lt;property id=&quot;20148&quot; value=&quot;5&quot;/&gt;&lt;property id=&quot;20300&quot; value=&quot;Slide 7 - &amp;quot;Environmental Design&amp;quot;&quot;/&gt;&lt;property id=&quot;20307&quot; value=&quot;471&quot;/&gt;&lt;/object&gt;&lt;object type=&quot;3&quot; unique_id=&quot;13822&quot;&gt;&lt;property id=&quot;20148&quot; value=&quot;5&quot;/&gt;&lt;property id=&quot;20300&quot; value=&quot;Slide 25 - &amp;quot;Server Room&amp;quot;&quot;/&gt;&lt;property id=&quot;20307&quot; value=&quot;472&quot;/&gt;&lt;/object&gt;&lt;object type=&quot;3&quot; unique_id=&quot;14164&quot;&gt;&lt;property id=&quot;20148&quot; value=&quot;5&quot;/&gt;&lt;property id=&quot;20300&quot; value=&quot;Slide 26 - &amp;quot;A Secured Server Room&amp;quot;&quot;/&gt;&lt;property id=&quot;20307&quot; value=&quot;473&quot;/&gt;&lt;/object&gt;&lt;object type=&quot;3&quot; unique_id=&quot;14194&quot;&gt;&lt;property id=&quot;20148&quot; value=&quot;5&quot;/&gt;&lt;property id=&quot;20300&quot; value=&quot;Slide 27 - &amp;quot;Physical Attacks on Windows OS&amp;quot;&quot;/&gt;&lt;property id=&quot;20307&quot; value=&quot;474&quot;/&gt;&lt;/object&gt;&lt;object type=&quot;3&quot; unique_id=&quot;20844&quot;&gt;&lt;property id=&quot;20148&quot; value=&quot;5&quot;/&gt;&lt;property id=&quot;20300&quot; value=&quot;Slide 28 - &amp;quot;Offline Attacks&amp;quot;&quot;/&gt;&lt;property id=&quot;20307&quot; value=&quot;475&quot;/&gt;&lt;/object&gt;&lt;object type=&quot;3&quot; unique_id=&quot;21000&quot;&gt;&lt;property id=&quot;20148&quot; value=&quot;5&quot;/&gt;&lt;property id=&quot;20300&quot; value=&quot;Slide 30 - &amp;quot;Countermeasures&amp;quot;&quot;/&gt;&lt;property id=&quot;20307&quot; value=&quot;476&quot;/&gt;&lt;/object&gt;&lt;object type=&quot;3&quot; unique_id=&quot;21316&quot;&gt;&lt;property id=&quot;20148&quot; value=&quot;5&quot;/&gt;&lt;property id=&quot;20300&quot; value=&quot;Slide 29 - &amp;quot;Online Attacks&amp;quot;&quot;/&gt;&lt;property id=&quot;20307&quot; value=&quot;477&quot;/&gt;&lt;/object&gt;&lt;object type=&quot;3&quot; unique_id=&quot;21349&quot;&gt;&lt;property id=&quot;20148&quot; value=&quot;5&quot;/&gt;&lt;property id=&quot;20300&quot; value=&quot;Slide 24 - &amp;quot;Response &amp;quot;&quot;/&gt;&lt;property id=&quot;20307&quot; value=&quot;478&quot;/&gt;&lt;/object&gt;&lt;object type=&quot;3&quot; unique_id=&quot;21383&quot;&gt;&lt;property id=&quot;20148&quot; value=&quot;5&quot;/&gt;&lt;property id=&quot;20300&quot; value=&quot;Slide 13 - &amp;quot;Lock Picking – cont.&amp;quot;&quot;/&gt;&lt;property id=&quot;20307&quot; value=&quot;479&quot;/&gt;&lt;/object&gt;&lt;/object&gt;&lt;/object&gt;&lt;/database&gt;"/>
</p:tagLst>
</file>

<file path=ppt/theme/theme1.xml><?xml version="1.0" encoding="utf-8"?>
<a:theme xmlns:a="http://schemas.openxmlformats.org/drawingml/2006/main" name="Contport">
  <a:themeElements>
    <a:clrScheme name="Contport 2">
      <a:dk1>
        <a:srgbClr val="000000"/>
      </a:dk1>
      <a:lt1>
        <a:srgbClr val="FFFFFF"/>
      </a:lt1>
      <a:dk2>
        <a:srgbClr val="0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996633"/>
      </a:hlink>
      <a:folHlink>
        <a:srgbClr val="808000"/>
      </a:folHlink>
    </a:clrScheme>
    <a:fontScheme name="Contport">
      <a:majorFont>
        <a:latin typeface="Arial"/>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Contport 1">
        <a:dk1>
          <a:srgbClr val="5E574E"/>
        </a:dk1>
        <a:lt1>
          <a:srgbClr val="FFFFCC"/>
        </a:lt1>
        <a:dk2>
          <a:srgbClr val="000000"/>
        </a:dk2>
        <a:lt2>
          <a:srgbClr val="FFCC00"/>
        </a:lt2>
        <a:accent1>
          <a:srgbClr val="CC9900"/>
        </a:accent1>
        <a:accent2>
          <a:srgbClr val="FF6600"/>
        </a:accent2>
        <a:accent3>
          <a:srgbClr val="AAAAAA"/>
        </a:accent3>
        <a:accent4>
          <a:srgbClr val="DADAAE"/>
        </a:accent4>
        <a:accent5>
          <a:srgbClr val="E2CAAA"/>
        </a:accent5>
        <a:accent6>
          <a:srgbClr val="E75C00"/>
        </a:accent6>
        <a:hlink>
          <a:srgbClr val="FF0000"/>
        </a:hlink>
        <a:folHlink>
          <a:srgbClr val="FFFFCC"/>
        </a:folHlink>
      </a:clrScheme>
      <a:clrMap bg1="dk2" tx1="lt1" bg2="dk1" tx2="lt2" accent1="accent1" accent2="accent2" accent3="accent3" accent4="accent4" accent5="accent5" accent6="accent6" hlink="hlink" folHlink="folHlink"/>
    </a:extraClrScheme>
    <a:extraClrScheme>
      <a:clrScheme name="Contport 2">
        <a:dk1>
          <a:srgbClr val="000000"/>
        </a:dk1>
        <a:lt1>
          <a:srgbClr val="FFFFFF"/>
        </a:lt1>
        <a:dk2>
          <a:srgbClr val="0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996633"/>
        </a:hlink>
        <a:folHlink>
          <a:srgbClr val="808000"/>
        </a:folHlink>
      </a:clrScheme>
      <a:clrMap bg1="lt1" tx1="dk1" bg2="lt2" tx2="dk2" accent1="accent1" accent2="accent2" accent3="accent3" accent4="accent4" accent5="accent5" accent6="accent6" hlink="hlink" folHlink="folHlink"/>
    </a:extraClrScheme>
    <a:extraClrScheme>
      <a:clrScheme name="Contport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ontport 4">
        <a:dk1>
          <a:srgbClr val="000000"/>
        </a:dk1>
        <a:lt1>
          <a:srgbClr val="FFFFFF"/>
        </a:lt1>
        <a:dk2>
          <a:srgbClr val="8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FF0000"/>
        </a:hlink>
        <a:folHlink>
          <a:srgbClr val="FFFFCC"/>
        </a:folHlink>
      </a:clrScheme>
      <a:clrMap bg1="lt1" tx1="dk1" bg2="lt2" tx2="dk2" accent1="accent1" accent2="accent2" accent3="accent3" accent4="accent4" accent5="accent5" accent6="accent6" hlink="hlink" folHlink="folHlink"/>
    </a:extraClrScheme>
    <a:extraClrScheme>
      <a:clrScheme name="Contport 5">
        <a:dk1>
          <a:srgbClr val="000066"/>
        </a:dk1>
        <a:lt1>
          <a:srgbClr val="FFFFFF"/>
        </a:lt1>
        <a:dk2>
          <a:srgbClr val="0000FF"/>
        </a:dk2>
        <a:lt2>
          <a:srgbClr val="000000"/>
        </a:lt2>
        <a:accent1>
          <a:srgbClr val="0066FF"/>
        </a:accent1>
        <a:accent2>
          <a:srgbClr val="33CCCC"/>
        </a:accent2>
        <a:accent3>
          <a:srgbClr val="FFFFFF"/>
        </a:accent3>
        <a:accent4>
          <a:srgbClr val="000056"/>
        </a:accent4>
        <a:accent5>
          <a:srgbClr val="AAB8FF"/>
        </a:accent5>
        <a:accent6>
          <a:srgbClr val="2DB9B9"/>
        </a:accent6>
        <a:hlink>
          <a:srgbClr val="FF00FF"/>
        </a:hlink>
        <a:folHlink>
          <a:srgbClr val="9933FF"/>
        </a:folHlink>
      </a:clrScheme>
      <a:clrMap bg1="lt1" tx1="dk1" bg2="lt2" tx2="dk2" accent1="accent1" accent2="accent2" accent3="accent3" accent4="accent4" accent5="accent5" accent6="accent6" hlink="hlink" folHlink="folHlink"/>
    </a:extraClrScheme>
    <a:extraClrScheme>
      <a:clrScheme name="Contport 6">
        <a:dk1>
          <a:srgbClr val="000000"/>
        </a:dk1>
        <a:lt1>
          <a:srgbClr val="FFFFFF"/>
        </a:lt1>
        <a:dk2>
          <a:srgbClr val="000066"/>
        </a:dk2>
        <a:lt2>
          <a:srgbClr val="FFCC00"/>
        </a:lt2>
        <a:accent1>
          <a:srgbClr val="0066FF"/>
        </a:accent1>
        <a:accent2>
          <a:srgbClr val="33CCCC"/>
        </a:accent2>
        <a:accent3>
          <a:srgbClr val="AAAAB8"/>
        </a:accent3>
        <a:accent4>
          <a:srgbClr val="DADADA"/>
        </a:accent4>
        <a:accent5>
          <a:srgbClr val="AAB8FF"/>
        </a:accent5>
        <a:accent6>
          <a:srgbClr val="2DB9B9"/>
        </a:accent6>
        <a:hlink>
          <a:srgbClr val="FF00FF"/>
        </a:hlink>
        <a:folHlink>
          <a:srgbClr val="9933FF"/>
        </a:folHlink>
      </a:clrScheme>
      <a:clrMap bg1="dk2" tx1="lt1" bg2="dk1" tx2="lt2" accent1="accent1" accent2="accent2" accent3="accent3" accent4="accent4" accent5="accent5" accent6="accent6" hlink="hlink" folHlink="folHlink"/>
    </a:extraClrScheme>
    <a:extraClrScheme>
      <a:clrScheme name="Contport 7">
        <a:dk1>
          <a:srgbClr val="5E574E"/>
        </a:dk1>
        <a:lt1>
          <a:srgbClr val="FFFFCC"/>
        </a:lt1>
        <a:dk2>
          <a:srgbClr val="800000"/>
        </a:dk2>
        <a:lt2>
          <a:srgbClr val="FFCC00"/>
        </a:lt2>
        <a:accent1>
          <a:srgbClr val="CC9900"/>
        </a:accent1>
        <a:accent2>
          <a:srgbClr val="FF6600"/>
        </a:accent2>
        <a:accent3>
          <a:srgbClr val="C0AAAA"/>
        </a:accent3>
        <a:accent4>
          <a:srgbClr val="DADAAE"/>
        </a:accent4>
        <a:accent5>
          <a:srgbClr val="E2CAAA"/>
        </a:accent5>
        <a:accent6>
          <a:srgbClr val="E75C00"/>
        </a:accent6>
        <a:hlink>
          <a:srgbClr val="FF0000"/>
        </a:hlink>
        <a:folHlink>
          <a:srgbClr val="FFFFCC"/>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Contport">
  <a:themeElements>
    <a:clrScheme name="Contport 2">
      <a:dk1>
        <a:srgbClr val="000000"/>
      </a:dk1>
      <a:lt1>
        <a:srgbClr val="FFFFFF"/>
      </a:lt1>
      <a:dk2>
        <a:srgbClr val="0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996633"/>
      </a:hlink>
      <a:folHlink>
        <a:srgbClr val="808000"/>
      </a:folHlink>
    </a:clrScheme>
    <a:fontScheme name="Contport">
      <a:majorFont>
        <a:latin typeface="Arial"/>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Contport 1">
        <a:dk1>
          <a:srgbClr val="5E574E"/>
        </a:dk1>
        <a:lt1>
          <a:srgbClr val="FFFFCC"/>
        </a:lt1>
        <a:dk2>
          <a:srgbClr val="000000"/>
        </a:dk2>
        <a:lt2>
          <a:srgbClr val="FFCC00"/>
        </a:lt2>
        <a:accent1>
          <a:srgbClr val="CC9900"/>
        </a:accent1>
        <a:accent2>
          <a:srgbClr val="FF6600"/>
        </a:accent2>
        <a:accent3>
          <a:srgbClr val="AAAAAA"/>
        </a:accent3>
        <a:accent4>
          <a:srgbClr val="DADAAE"/>
        </a:accent4>
        <a:accent5>
          <a:srgbClr val="E2CAAA"/>
        </a:accent5>
        <a:accent6>
          <a:srgbClr val="E75C00"/>
        </a:accent6>
        <a:hlink>
          <a:srgbClr val="FF0000"/>
        </a:hlink>
        <a:folHlink>
          <a:srgbClr val="FFFFCC"/>
        </a:folHlink>
      </a:clrScheme>
      <a:clrMap bg1="dk2" tx1="lt1" bg2="dk1" tx2="lt2" accent1="accent1" accent2="accent2" accent3="accent3" accent4="accent4" accent5="accent5" accent6="accent6" hlink="hlink" folHlink="folHlink"/>
    </a:extraClrScheme>
    <a:extraClrScheme>
      <a:clrScheme name="Contport 2">
        <a:dk1>
          <a:srgbClr val="000000"/>
        </a:dk1>
        <a:lt1>
          <a:srgbClr val="FFFFFF"/>
        </a:lt1>
        <a:dk2>
          <a:srgbClr val="0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996633"/>
        </a:hlink>
        <a:folHlink>
          <a:srgbClr val="808000"/>
        </a:folHlink>
      </a:clrScheme>
      <a:clrMap bg1="lt1" tx1="dk1" bg2="lt2" tx2="dk2" accent1="accent1" accent2="accent2" accent3="accent3" accent4="accent4" accent5="accent5" accent6="accent6" hlink="hlink" folHlink="folHlink"/>
    </a:extraClrScheme>
    <a:extraClrScheme>
      <a:clrScheme name="Contport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ontport 4">
        <a:dk1>
          <a:srgbClr val="000000"/>
        </a:dk1>
        <a:lt1>
          <a:srgbClr val="FFFFFF"/>
        </a:lt1>
        <a:dk2>
          <a:srgbClr val="8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FF0000"/>
        </a:hlink>
        <a:folHlink>
          <a:srgbClr val="FFFFCC"/>
        </a:folHlink>
      </a:clrScheme>
      <a:clrMap bg1="lt1" tx1="dk1" bg2="lt2" tx2="dk2" accent1="accent1" accent2="accent2" accent3="accent3" accent4="accent4" accent5="accent5" accent6="accent6" hlink="hlink" folHlink="folHlink"/>
    </a:extraClrScheme>
    <a:extraClrScheme>
      <a:clrScheme name="Contport 5">
        <a:dk1>
          <a:srgbClr val="000066"/>
        </a:dk1>
        <a:lt1>
          <a:srgbClr val="FFFFFF"/>
        </a:lt1>
        <a:dk2>
          <a:srgbClr val="0000FF"/>
        </a:dk2>
        <a:lt2>
          <a:srgbClr val="000000"/>
        </a:lt2>
        <a:accent1>
          <a:srgbClr val="0066FF"/>
        </a:accent1>
        <a:accent2>
          <a:srgbClr val="33CCCC"/>
        </a:accent2>
        <a:accent3>
          <a:srgbClr val="FFFFFF"/>
        </a:accent3>
        <a:accent4>
          <a:srgbClr val="000056"/>
        </a:accent4>
        <a:accent5>
          <a:srgbClr val="AAB8FF"/>
        </a:accent5>
        <a:accent6>
          <a:srgbClr val="2DB9B9"/>
        </a:accent6>
        <a:hlink>
          <a:srgbClr val="FF00FF"/>
        </a:hlink>
        <a:folHlink>
          <a:srgbClr val="9933FF"/>
        </a:folHlink>
      </a:clrScheme>
      <a:clrMap bg1="lt1" tx1="dk1" bg2="lt2" tx2="dk2" accent1="accent1" accent2="accent2" accent3="accent3" accent4="accent4" accent5="accent5" accent6="accent6" hlink="hlink" folHlink="folHlink"/>
    </a:extraClrScheme>
    <a:extraClrScheme>
      <a:clrScheme name="Contport 6">
        <a:dk1>
          <a:srgbClr val="000000"/>
        </a:dk1>
        <a:lt1>
          <a:srgbClr val="FFFFFF"/>
        </a:lt1>
        <a:dk2>
          <a:srgbClr val="000066"/>
        </a:dk2>
        <a:lt2>
          <a:srgbClr val="FFCC00"/>
        </a:lt2>
        <a:accent1>
          <a:srgbClr val="0066FF"/>
        </a:accent1>
        <a:accent2>
          <a:srgbClr val="33CCCC"/>
        </a:accent2>
        <a:accent3>
          <a:srgbClr val="AAAAB8"/>
        </a:accent3>
        <a:accent4>
          <a:srgbClr val="DADADA"/>
        </a:accent4>
        <a:accent5>
          <a:srgbClr val="AAB8FF"/>
        </a:accent5>
        <a:accent6>
          <a:srgbClr val="2DB9B9"/>
        </a:accent6>
        <a:hlink>
          <a:srgbClr val="FF00FF"/>
        </a:hlink>
        <a:folHlink>
          <a:srgbClr val="9933FF"/>
        </a:folHlink>
      </a:clrScheme>
      <a:clrMap bg1="dk2" tx1="lt1" bg2="dk1" tx2="lt2" accent1="accent1" accent2="accent2" accent3="accent3" accent4="accent4" accent5="accent5" accent6="accent6" hlink="hlink" folHlink="folHlink"/>
    </a:extraClrScheme>
    <a:extraClrScheme>
      <a:clrScheme name="Contport 7">
        <a:dk1>
          <a:srgbClr val="5E574E"/>
        </a:dk1>
        <a:lt1>
          <a:srgbClr val="FFFFCC"/>
        </a:lt1>
        <a:dk2>
          <a:srgbClr val="800000"/>
        </a:dk2>
        <a:lt2>
          <a:srgbClr val="FFCC00"/>
        </a:lt2>
        <a:accent1>
          <a:srgbClr val="CC9900"/>
        </a:accent1>
        <a:accent2>
          <a:srgbClr val="FF6600"/>
        </a:accent2>
        <a:accent3>
          <a:srgbClr val="C0AAAA"/>
        </a:accent3>
        <a:accent4>
          <a:srgbClr val="DADAAE"/>
        </a:accent4>
        <a:accent5>
          <a:srgbClr val="E2CAAA"/>
        </a:accent5>
        <a:accent6>
          <a:srgbClr val="E75C00"/>
        </a:accent6>
        <a:hlink>
          <a:srgbClr val="FF0000"/>
        </a:hlink>
        <a:folHlink>
          <a:srgbClr val="FFFFCC"/>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\\Ccsstaff1\software\office97\Template\Designs\CONTPORT.POT</Template>
  <TotalTime>13721</TotalTime>
  <Words>4665</Words>
  <Application>Microsoft Office PowerPoint</Application>
  <PresentationFormat>On-screen Show (4:3)</PresentationFormat>
  <Paragraphs>787</Paragraphs>
  <Slides>66</Slides>
  <Notes>12</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66</vt:i4>
      </vt:variant>
    </vt:vector>
  </HeadingPairs>
  <TitlesOfParts>
    <vt:vector size="76" baseType="lpstr">
      <vt:lpstr>SimSun</vt:lpstr>
      <vt:lpstr>Arial</vt:lpstr>
      <vt:lpstr>Arial Narrow</vt:lpstr>
      <vt:lpstr>Calibri</vt:lpstr>
      <vt:lpstr>Tahoma</vt:lpstr>
      <vt:lpstr>Times New Roman</vt:lpstr>
      <vt:lpstr>Verdana</vt:lpstr>
      <vt:lpstr>Wingdings</vt:lpstr>
      <vt:lpstr>Contport</vt:lpstr>
      <vt:lpstr>1_Contport</vt:lpstr>
      <vt:lpstr>PowerPoint Presentation</vt:lpstr>
      <vt:lpstr>Topics</vt:lpstr>
      <vt:lpstr>Understanding File System Functions</vt:lpstr>
      <vt:lpstr>A File System Metaphor</vt:lpstr>
      <vt:lpstr>Designing a Folder Structure</vt:lpstr>
      <vt:lpstr>Sample Folder Structure for a Windows-based System</vt:lpstr>
      <vt:lpstr>Absolute Pathname </vt:lpstr>
      <vt:lpstr>Relative Pathname </vt:lpstr>
      <vt:lpstr>Activity 1</vt:lpstr>
      <vt:lpstr>Understanding File System Functions – cont.</vt:lpstr>
      <vt:lpstr>Understanding File System Functions – cont.</vt:lpstr>
      <vt:lpstr>Storage types</vt:lpstr>
      <vt:lpstr>Storage Basics – cont.</vt:lpstr>
      <vt:lpstr>Internal Fragmentation</vt:lpstr>
      <vt:lpstr>What is File Fragmentation?</vt:lpstr>
      <vt:lpstr>File Allocation using Clusters</vt:lpstr>
      <vt:lpstr>Fragmented and Contiguous Files</vt:lpstr>
      <vt:lpstr>Consequence of Fragmentation</vt:lpstr>
      <vt:lpstr>Defragmentation</vt:lpstr>
      <vt:lpstr>Defragmentation – cont.</vt:lpstr>
      <vt:lpstr>Partitioning</vt:lpstr>
      <vt:lpstr>A Disk with Multiple Partitions</vt:lpstr>
      <vt:lpstr>Formatting</vt:lpstr>
      <vt:lpstr>The “format” Command</vt:lpstr>
      <vt:lpstr>Folders &amp; File Attributes</vt:lpstr>
      <vt:lpstr>Folders &amp; File Attributes (UNIX/Linux)</vt:lpstr>
      <vt:lpstr>Folders &amp; File Attributes (UNIX/Linux) – cont.</vt:lpstr>
      <vt:lpstr>Folders &amp; File Attributes (Windows)</vt:lpstr>
      <vt:lpstr>Activity 2</vt:lpstr>
      <vt:lpstr>File Types</vt:lpstr>
      <vt:lpstr>Activity 3</vt:lpstr>
      <vt:lpstr>PowerPoint Presentation</vt:lpstr>
      <vt:lpstr>What is a Boot Sector?</vt:lpstr>
      <vt:lpstr>File Allocation Table (FAT) File System</vt:lpstr>
      <vt:lpstr>Volume Boot Record (VBR)</vt:lpstr>
      <vt:lpstr>Directory Entry</vt:lpstr>
      <vt:lpstr>Directory Entry – cont.</vt:lpstr>
      <vt:lpstr>File Allocation Table (FAT)</vt:lpstr>
      <vt:lpstr>File Allocation Table (FAT) – cont.</vt:lpstr>
      <vt:lpstr>Class Activity 4</vt:lpstr>
      <vt:lpstr>File Allocation Table of FAT16</vt:lpstr>
      <vt:lpstr>File Allocation Table (FAT) – cont.</vt:lpstr>
      <vt:lpstr>How does the FAT work?</vt:lpstr>
      <vt:lpstr>How does the FAT work? – cont.</vt:lpstr>
      <vt:lpstr>How does the FAT work? – cont.</vt:lpstr>
      <vt:lpstr>Class Activity 5</vt:lpstr>
      <vt:lpstr>Example: Directory Entries and File Allocation Table</vt:lpstr>
      <vt:lpstr>Example: Directory Entries and File Allocation Table – cont.</vt:lpstr>
      <vt:lpstr>Example: Directory Entries and File Allocation Table – cont.</vt:lpstr>
      <vt:lpstr>Example: Directory Entries and File Allocation Table – cont.</vt:lpstr>
      <vt:lpstr>Class Activity 6</vt:lpstr>
      <vt:lpstr>Class Activity 6 (con’t)</vt:lpstr>
      <vt:lpstr>New Technology File System (NTFS)</vt:lpstr>
      <vt:lpstr>Partition Boot Record (PBR) (Optional)</vt:lpstr>
      <vt:lpstr>Master File Table (MFT) (Optional)</vt:lpstr>
      <vt:lpstr>Master File Table (MFT) – cont. (Optional)</vt:lpstr>
      <vt:lpstr>$Bitmap (Optional)</vt:lpstr>
      <vt:lpstr>FAT vs NTFS (Optional)</vt:lpstr>
      <vt:lpstr>Class Activity 7 (Optional)</vt:lpstr>
      <vt:lpstr>Extended FAT (exFAT)</vt:lpstr>
      <vt:lpstr>Class Activity 8</vt:lpstr>
      <vt:lpstr>PowerPoint Presentation</vt:lpstr>
      <vt:lpstr>Summary</vt:lpstr>
      <vt:lpstr>Summary – cont.</vt:lpstr>
      <vt:lpstr>Summary – cont.</vt:lpstr>
      <vt:lpstr>Next will be MEL Quiz</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template</dc:title>
  <dc:creator>School of ICT</dc:creator>
  <cp:lastModifiedBy>Arthur TAN (NP)</cp:lastModifiedBy>
  <cp:revision>826</cp:revision>
  <cp:lastPrinted>2000-08-04T01:42:18Z</cp:lastPrinted>
  <dcterms:created xsi:type="dcterms:W3CDTF">1995-05-28T16:29:18Z</dcterms:created>
  <dcterms:modified xsi:type="dcterms:W3CDTF">2021-11-17T15:51:13Z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84f81056-721b-4b22-8334-0449c6cc893e_Enabled">
    <vt:lpwstr>True</vt:lpwstr>
  </property>
  <property fmtid="{D5CDD505-2E9C-101B-9397-08002B2CF9AE}" pid="3" name="MSIP_Label_84f81056-721b-4b22-8334-0449c6cc893e_SiteId">
    <vt:lpwstr>cba9e115-3016-4462-a1ab-a565cba0cdf1</vt:lpwstr>
  </property>
  <property fmtid="{D5CDD505-2E9C-101B-9397-08002B2CF9AE}" pid="4" name="MSIP_Label_84f81056-721b-4b22-8334-0449c6cc893e_Owner">
    <vt:lpwstr>lcs@np.edu.sg</vt:lpwstr>
  </property>
  <property fmtid="{D5CDD505-2E9C-101B-9397-08002B2CF9AE}" pid="5" name="MSIP_Label_84f81056-721b-4b22-8334-0449c6cc893e_SetDate">
    <vt:lpwstr>2019-11-10T07:13:03.6357809Z</vt:lpwstr>
  </property>
  <property fmtid="{D5CDD505-2E9C-101B-9397-08002B2CF9AE}" pid="6" name="MSIP_Label_84f81056-721b-4b22-8334-0449c6cc893e_Name">
    <vt:lpwstr>Official (Closed)</vt:lpwstr>
  </property>
  <property fmtid="{D5CDD505-2E9C-101B-9397-08002B2CF9AE}" pid="7" name="MSIP_Label_84f81056-721b-4b22-8334-0449c6cc893e_Application">
    <vt:lpwstr>Microsoft Azure Information Protection</vt:lpwstr>
  </property>
  <property fmtid="{D5CDD505-2E9C-101B-9397-08002B2CF9AE}" pid="8" name="MSIP_Label_84f81056-721b-4b22-8334-0449c6cc893e_ActionId">
    <vt:lpwstr>02017c11-da29-40da-9a47-f60cca244e4b</vt:lpwstr>
  </property>
  <property fmtid="{D5CDD505-2E9C-101B-9397-08002B2CF9AE}" pid="9" name="MSIP_Label_84f81056-721b-4b22-8334-0449c6cc893e_Extended_MSFT_Method">
    <vt:lpwstr>Automatic</vt:lpwstr>
  </property>
  <property fmtid="{D5CDD505-2E9C-101B-9397-08002B2CF9AE}" pid="10" name="MSIP_Label_30286cb9-b49f-4646-87a5-340028348160_Enabled">
    <vt:lpwstr>true</vt:lpwstr>
  </property>
  <property fmtid="{D5CDD505-2E9C-101B-9397-08002B2CF9AE}" pid="11" name="MSIP_Label_30286cb9-b49f-4646-87a5-340028348160_SetDate">
    <vt:lpwstr>2021-11-17T15:51:13Z</vt:lpwstr>
  </property>
  <property fmtid="{D5CDD505-2E9C-101B-9397-08002B2CF9AE}" pid="12" name="MSIP_Label_30286cb9-b49f-4646-87a5-340028348160_Method">
    <vt:lpwstr>Standard</vt:lpwstr>
  </property>
  <property fmtid="{D5CDD505-2E9C-101B-9397-08002B2CF9AE}" pid="13" name="MSIP_Label_30286cb9-b49f-4646-87a5-340028348160_Name">
    <vt:lpwstr>30286cb9-b49f-4646-87a5-340028348160</vt:lpwstr>
  </property>
  <property fmtid="{D5CDD505-2E9C-101B-9397-08002B2CF9AE}" pid="14" name="MSIP_Label_30286cb9-b49f-4646-87a5-340028348160_SiteId">
    <vt:lpwstr>cba9e115-3016-4462-a1ab-a565cba0cdf1</vt:lpwstr>
  </property>
  <property fmtid="{D5CDD505-2E9C-101B-9397-08002B2CF9AE}" pid="15" name="MSIP_Label_30286cb9-b49f-4646-87a5-340028348160_ActionId">
    <vt:lpwstr>fdf8a490-0761-48e2-a339-0b036f2d65ab</vt:lpwstr>
  </property>
  <property fmtid="{D5CDD505-2E9C-101B-9397-08002B2CF9AE}" pid="16" name="MSIP_Label_30286cb9-b49f-4646-87a5-340028348160_ContentBits">
    <vt:lpwstr>1</vt:lpwstr>
  </property>
</Properties>
</file>