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16" r:id="rId4"/>
    <p:sldId id="281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1655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09C2555B-9644-47CF-94BC-AD10EACCF393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IaImASmto4&amp;list=PL5F0EC1C71D5CC9A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Last Update :2711/22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Advanced Dynamic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Breakpoints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/>
              <a:t>So far, we have been discussing software breakpoints.</a:t>
            </a:r>
          </a:p>
          <a:p>
            <a:r>
              <a:rPr lang="en-US" dirty="0"/>
              <a:t>This cause a program to pause execution when an assembly instruction is being executed.</a:t>
            </a:r>
          </a:p>
          <a:p>
            <a:r>
              <a:rPr lang="en-US" dirty="0"/>
              <a:t>Software breakpoint CHANGE the assembly instruction that it was set at.</a:t>
            </a:r>
          </a:p>
          <a:p>
            <a:pPr lvl="1"/>
            <a:r>
              <a:rPr lang="en-US" dirty="0"/>
              <a:t>So any program that verifies the integrity of the code will detect that</a:t>
            </a:r>
          </a:p>
          <a:p>
            <a:pPr lvl="1"/>
            <a:r>
              <a:rPr lang="en-US" dirty="0"/>
              <a:t>Any self-modifying code may erase the breakpoint.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8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Breakpoints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dedicated hardware execution breakpoints registers.</a:t>
            </a:r>
          </a:p>
          <a:p>
            <a:r>
              <a:rPr lang="en-SG" dirty="0"/>
              <a:t>These registers contains the address of the instructions at which to break.</a:t>
            </a:r>
          </a:p>
          <a:p>
            <a:r>
              <a:rPr lang="en-SG" dirty="0"/>
              <a:t>Every time the processor executes an instruction, there is a hardware that detects if the address of the instruction is equal to the hardware breakpoint</a:t>
            </a:r>
          </a:p>
          <a:p>
            <a:r>
              <a:rPr lang="en-SG" dirty="0"/>
              <a:t>If so, execution is paused</a:t>
            </a:r>
          </a:p>
          <a:p>
            <a:r>
              <a:rPr lang="en-SG" dirty="0"/>
              <a:t>The program itself is not altered.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Breakpoints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These are software breakpoints that will break if certain conditions are met</a:t>
            </a:r>
          </a:p>
          <a:p>
            <a:r>
              <a:rPr lang="en-SG" dirty="0"/>
              <a:t>If these conditions are not met, the breakpoint will never be triggered and execution continues as if there were not breakpoint set</a:t>
            </a:r>
          </a:p>
          <a:p>
            <a:r>
              <a:rPr lang="en-SG" dirty="0"/>
              <a:t>Usually the conditions are related to values in the registers.</a:t>
            </a:r>
          </a:p>
          <a:p>
            <a:r>
              <a:rPr lang="en-SG" dirty="0"/>
              <a:t>More on breakpoints in the next section on </a:t>
            </a:r>
            <a:r>
              <a:rPr lang="en-SG" dirty="0" err="1"/>
              <a:t>OllyDBG</a:t>
            </a:r>
            <a:r>
              <a:rPr lang="en-SG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4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OLLYBDG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an Executable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57137"/>
            <a:ext cx="4057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990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&gt; Open 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4743450" y="4343400"/>
            <a:ext cx="1657350" cy="6096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0" y="44635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run the PE</a:t>
            </a:r>
          </a:p>
        </p:txBody>
      </p:sp>
    </p:spTree>
    <p:extLst>
      <p:ext uri="{BB962C8B-B14F-4D97-AF65-F5344CB8AC3E}">
        <p14:creationId xmlns:p14="http://schemas.microsoft.com/office/powerpoint/2010/main" val="243314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OllyDBG</a:t>
            </a:r>
            <a:r>
              <a:rPr lang="en-US" dirty="0"/>
              <a:t> Windows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1008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30286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Disassembler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480880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Dump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225554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8074" y="4808803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0658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OllyDBG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Disassembler Window</a:t>
            </a:r>
          </a:p>
          <a:p>
            <a:pPr lvl="1"/>
            <a:r>
              <a:rPr lang="en-US" sz="2400" dirty="0"/>
              <a:t>Displays the debugged program codes</a:t>
            </a:r>
          </a:p>
          <a:p>
            <a:pPr lvl="1"/>
            <a:r>
              <a:rPr lang="en-US" sz="2400" dirty="0"/>
              <a:t>The next instructions is highlighted in grey</a:t>
            </a:r>
          </a:p>
          <a:p>
            <a:pPr lvl="1"/>
            <a:r>
              <a:rPr lang="en-US" sz="2400" dirty="0"/>
              <a:t>Instruction can be modified by pressing spacebar</a:t>
            </a:r>
          </a:p>
          <a:p>
            <a:pPr lvl="1"/>
            <a:endParaRPr lang="en-US" sz="2400" dirty="0"/>
          </a:p>
          <a:p>
            <a:r>
              <a:rPr lang="en-US" sz="2800" dirty="0"/>
              <a:t>Register Window</a:t>
            </a:r>
          </a:p>
          <a:p>
            <a:pPr lvl="1"/>
            <a:r>
              <a:rPr lang="en-US" sz="2400" dirty="0"/>
              <a:t>Displays the current state of the registers</a:t>
            </a:r>
          </a:p>
          <a:p>
            <a:pPr lvl="1"/>
            <a:r>
              <a:rPr lang="en-US" sz="2400" dirty="0"/>
              <a:t>Registry changes are highlighted in red</a:t>
            </a:r>
          </a:p>
          <a:p>
            <a:pPr lvl="1"/>
            <a:r>
              <a:rPr lang="en-US" sz="2400" dirty="0"/>
              <a:t>You can make changes to the registry by right-clicking on it and choose ‘modify’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OllyDBG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Stack Window</a:t>
            </a:r>
          </a:p>
          <a:p>
            <a:pPr lvl="1"/>
            <a:r>
              <a:rPr lang="en-US" sz="2400" dirty="0"/>
              <a:t>Shows the current state of the stack </a:t>
            </a:r>
          </a:p>
          <a:p>
            <a:pPr lvl="1"/>
            <a:r>
              <a:rPr lang="en-US" sz="2400" dirty="0"/>
              <a:t>Useful information when trying to understand a function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Memory Dump Window</a:t>
            </a:r>
          </a:p>
          <a:p>
            <a:pPr lvl="1"/>
            <a:r>
              <a:rPr lang="en-US" sz="2400" dirty="0"/>
              <a:t>A dump of live memory</a:t>
            </a:r>
          </a:p>
          <a:p>
            <a:pPr lvl="1"/>
            <a:r>
              <a:rPr lang="en-US" sz="2400" dirty="0"/>
              <a:t>Ctrl-G on this window to go to a specific memory address</a:t>
            </a:r>
          </a:p>
          <a:p>
            <a:pPr lvl="1"/>
            <a:r>
              <a:rPr lang="en-US" sz="2400" dirty="0"/>
              <a:t>Can edit live memory by right clicking, Binary &gt;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263"/>
            <a:ext cx="6858000" cy="463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990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View &gt; Memory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971800"/>
            <a:ext cx="8534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Displays how the program is laid out in memory.</a:t>
            </a:r>
          </a:p>
        </p:txBody>
      </p:sp>
    </p:spTree>
    <p:extLst>
      <p:ext uri="{BB962C8B-B14F-4D97-AF65-F5344CB8AC3E}">
        <p14:creationId xmlns:p14="http://schemas.microsoft.com/office/powerpoint/2010/main" val="325186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When PE runs, it may not run at the preferred base address.</a:t>
            </a:r>
          </a:p>
          <a:p>
            <a:r>
              <a:rPr lang="en-US" dirty="0"/>
              <a:t>The OS can choose to rebase the PE to a different address for performance or security reasons</a:t>
            </a:r>
          </a:p>
          <a:p>
            <a:r>
              <a:rPr lang="en-US" dirty="0"/>
              <a:t>The memory map allows you to see exactly how the PE occupy memory after rebasing.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8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Q: Does the PE memory layout in </a:t>
            </a:r>
            <a:r>
              <a:rPr lang="en-US" sz="2400" b="1" dirty="0" err="1"/>
              <a:t>OllyDBG</a:t>
            </a:r>
            <a:r>
              <a:rPr lang="en-US" sz="2400" b="1" dirty="0"/>
              <a:t> similar to that in IDA Pro?</a:t>
            </a:r>
          </a:p>
        </p:txBody>
      </p:sp>
    </p:spTree>
    <p:extLst>
      <p:ext uri="{BB962C8B-B14F-4D97-AF65-F5344CB8AC3E}">
        <p14:creationId xmlns:p14="http://schemas.microsoft.com/office/powerpoint/2010/main" val="27854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Overview of </a:t>
            </a:r>
            <a:r>
              <a:rPr lang="en-US" dirty="0" err="1"/>
              <a:t>OllyDBG</a:t>
            </a:r>
            <a:endParaRPr lang="en-US" dirty="0"/>
          </a:p>
          <a:p>
            <a:pPr lvl="1"/>
            <a:r>
              <a:rPr lang="en-US" dirty="0"/>
              <a:t>Step into / over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Patching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Executing the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894996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41148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Run until return, runs every instruction up until the function returns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Run until user code, runs until we reach user-code (completes execution of all codes within system </a:t>
            </a:r>
            <a:r>
              <a:rPr lang="en-US" sz="2400" dirty="0" err="1"/>
              <a:t>dlls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5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Press F2 to set / unset a breakpoint</a:t>
            </a:r>
          </a:p>
          <a:p>
            <a:endParaRPr lang="en-US" sz="2800" dirty="0"/>
          </a:p>
          <a:p>
            <a:r>
              <a:rPr lang="en-US" sz="2800" dirty="0"/>
              <a:t>To show all breakpoints, click the icon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37" y="1981200"/>
            <a:ext cx="381000" cy="42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77" y="2576513"/>
            <a:ext cx="6348278" cy="23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87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096963"/>
          </a:xfrm>
        </p:spPr>
        <p:txBody>
          <a:bodyPr>
            <a:normAutofit/>
          </a:bodyPr>
          <a:lstStyle/>
          <a:p>
            <a:r>
              <a:rPr lang="en-US" sz="2800" dirty="0"/>
              <a:t>Conditional Breakpoints are software breakpoints that will break only if certain conditions are true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2609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85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219199"/>
          </a:xfrm>
        </p:spPr>
        <p:txBody>
          <a:bodyPr>
            <a:normAutofit/>
          </a:bodyPr>
          <a:lstStyle/>
          <a:p>
            <a:r>
              <a:rPr lang="en-US" sz="2800" dirty="0"/>
              <a:t>Conditional Breakpoints are software breakpoints that will break only if certain conditions are true</a:t>
            </a:r>
          </a:p>
          <a:p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81288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81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/>
              <a:t>These breakpoints are very useful because they do not alter your code or stack</a:t>
            </a:r>
          </a:p>
          <a:p>
            <a:r>
              <a:rPr lang="en-US" dirty="0"/>
              <a:t>They don’t slow down execution</a:t>
            </a:r>
          </a:p>
          <a:p>
            <a:r>
              <a:rPr lang="en-US" dirty="0"/>
              <a:t>The issue is that you can only set four hardware breakpoints at one point in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953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Breakpoint &gt; Hardware, on Execution</a:t>
            </a:r>
          </a:p>
        </p:txBody>
      </p:sp>
    </p:spTree>
    <p:extLst>
      <p:ext uri="{BB962C8B-B14F-4D97-AF65-F5344CB8AC3E}">
        <p14:creationId xmlns:p14="http://schemas.microsoft.com/office/powerpoint/2010/main" val="81411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set breakpoints on a chunk of memory</a:t>
            </a:r>
          </a:p>
          <a:p>
            <a:r>
              <a:rPr lang="en-US" dirty="0"/>
              <a:t>As soon as the memory chunk is accessed, the breakpoint will trigger</a:t>
            </a:r>
          </a:p>
          <a:p>
            <a:r>
              <a:rPr lang="en-US" dirty="0"/>
              <a:t>You can only set one memory breakpoint at a time.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953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Breakpoint &gt; Memory, on Access</a:t>
            </a:r>
          </a:p>
        </p:txBody>
      </p:sp>
    </p:spTree>
    <p:extLst>
      <p:ext uri="{BB962C8B-B14F-4D97-AF65-F5344CB8AC3E}">
        <p14:creationId xmlns:p14="http://schemas.microsoft.com/office/powerpoint/2010/main" val="137010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DLLs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/>
              <a:t>OllyDBG</a:t>
            </a:r>
            <a:r>
              <a:rPr lang="en-US" dirty="0"/>
              <a:t> can load &amp; debug DLLs</a:t>
            </a:r>
          </a:p>
          <a:p>
            <a:r>
              <a:rPr lang="en-US" dirty="0"/>
              <a:t>It uses a dummy program loaddll.exe to load the 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  <a:p>
            <a:r>
              <a:rPr lang="en-US" dirty="0"/>
              <a:t>Useful when malware is packaged as a DLL</a:t>
            </a:r>
          </a:p>
          <a:p>
            <a:r>
              <a:rPr lang="en-US" dirty="0"/>
              <a:t>To call a specific DLL export function,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574232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Debug &gt; Call DLL Export</a:t>
            </a:r>
          </a:p>
        </p:txBody>
      </p:sp>
    </p:spTree>
    <p:extLst>
      <p:ext uri="{BB962C8B-B14F-4D97-AF65-F5344CB8AC3E}">
        <p14:creationId xmlns:p14="http://schemas.microsoft.com/office/powerpoint/2010/main" val="40092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a DLL Export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305550" cy="46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838654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Debug &gt; Call DLL Export</a:t>
            </a:r>
          </a:p>
        </p:txBody>
      </p:sp>
    </p:spTree>
    <p:extLst>
      <p:ext uri="{BB962C8B-B14F-4D97-AF65-F5344CB8AC3E}">
        <p14:creationId xmlns:p14="http://schemas.microsoft.com/office/powerpoint/2010/main" val="295343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When an exception occurs, program pause execution and control is given back to </a:t>
            </a:r>
            <a:r>
              <a:rPr lang="en-US" dirty="0" err="1"/>
              <a:t>OllyDBG</a:t>
            </a:r>
            <a:endParaRPr lang="en-US" dirty="0"/>
          </a:p>
          <a:p>
            <a:r>
              <a:rPr lang="en-US" dirty="0" err="1"/>
              <a:t>OllyDBG</a:t>
            </a:r>
            <a:r>
              <a:rPr lang="en-US" dirty="0"/>
              <a:t> can handle the exception or pass it back to the program to handle it.</a:t>
            </a:r>
          </a:p>
          <a:p>
            <a:r>
              <a:rPr lang="en-US" dirty="0"/>
              <a:t>Shift-F7: Steps into exception</a:t>
            </a:r>
          </a:p>
          <a:p>
            <a:r>
              <a:rPr lang="en-US" dirty="0"/>
              <a:t>Shift-F8: Steps over it</a:t>
            </a:r>
          </a:p>
          <a:p>
            <a:r>
              <a:rPr lang="en-US" dirty="0"/>
              <a:t>Shift-F9: Runs the exception handler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/>
              <a:t>OllyDBG</a:t>
            </a:r>
            <a:r>
              <a:rPr lang="en-US" dirty="0"/>
              <a:t> can be configured to ignore some of the common exceptions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677596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3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4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You can modify instructions or memory chunk live when the program is being debugged</a:t>
            </a:r>
          </a:p>
          <a:p>
            <a:endParaRPr lang="en-US" dirty="0"/>
          </a:p>
          <a:p>
            <a:r>
              <a:rPr lang="en-US" dirty="0"/>
              <a:t>Right-Click then choose, </a:t>
            </a:r>
            <a:r>
              <a:rPr lang="en-US" b="1" dirty="0"/>
              <a:t>Binary &gt;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9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Patching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/>
              <a:t>At (1), we see that the program is checking whether the password is Accepted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fill this check with NOPs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3" y="2286001"/>
            <a:ext cx="8499057" cy="1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080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Patching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The patch currently exists live in memory</a:t>
            </a:r>
          </a:p>
          <a:p>
            <a:r>
              <a:rPr lang="en-US" dirty="0"/>
              <a:t>We can make the patch persistent by copying back to the physical PE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80989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2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Debugging a PE using </a:t>
            </a:r>
            <a:r>
              <a:rPr lang="en-US" dirty="0" err="1"/>
              <a:t>OllyDBG</a:t>
            </a:r>
            <a:endParaRPr lang="en-US" dirty="0"/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Memory Map</a:t>
            </a:r>
          </a:p>
          <a:p>
            <a:pPr lvl="1"/>
            <a:r>
              <a:rPr lang="en-US" dirty="0"/>
              <a:t>Loading DLLs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Patching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4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https://www.youtube.com/watch?v=jIaImASmto4&amp;list=PL5F0EC1C71D5CC9A7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debugger is a piece of software or hardware used to test or examine the execution of another program.</a:t>
            </a:r>
          </a:p>
          <a:p>
            <a:r>
              <a:rPr lang="en-US" dirty="0"/>
              <a:t>Debuggers provides a different perspective from disassemblers</a:t>
            </a:r>
          </a:p>
          <a:p>
            <a:r>
              <a:rPr lang="en-US" sz="2800" dirty="0"/>
              <a:t>Disassemblers provides information of how the program looks like immediately prior to execution</a:t>
            </a:r>
          </a:p>
          <a:p>
            <a:r>
              <a:rPr lang="en-US" dirty="0"/>
              <a:t>Debuggers provides a dynamic view of the program as it runs. </a:t>
            </a:r>
          </a:p>
          <a:p>
            <a:r>
              <a:rPr lang="en-US" dirty="0"/>
              <a:t>Debuggers can show register values, memory values as they change over execution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Level v/s Assembly Level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Level debugging allows a programmer to debug a program while coding.</a:t>
            </a:r>
          </a:p>
          <a:p>
            <a:pPr lvl="1"/>
            <a:r>
              <a:rPr lang="en-US" dirty="0"/>
              <a:t>Integrated within the IDE</a:t>
            </a:r>
          </a:p>
          <a:p>
            <a:pPr lvl="1"/>
            <a:r>
              <a:rPr lang="en-US" dirty="0"/>
              <a:t>Allows the developer to set breakpoints for specific lines of codes</a:t>
            </a:r>
          </a:p>
          <a:p>
            <a:r>
              <a:rPr lang="en-US" dirty="0"/>
              <a:t>Assembly Level debugging (low level debugging) operates on assembly codes instead of source codes.</a:t>
            </a:r>
          </a:p>
          <a:p>
            <a:pPr lvl="1"/>
            <a:r>
              <a:rPr lang="en-US" dirty="0"/>
              <a:t>Used to step through assembly codes, one instruction at a time</a:t>
            </a:r>
          </a:p>
          <a:p>
            <a:pPr lvl="1"/>
            <a:r>
              <a:rPr lang="en-US" dirty="0"/>
              <a:t>Can set breakpoints to stop execution at specific assembly instruction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Debugger – Single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Single step means that you run one assembly instruction at a time.</a:t>
            </a:r>
          </a:p>
          <a:p>
            <a:r>
              <a:rPr lang="en-US" dirty="0"/>
              <a:t>You can see what all the register and memory changes.</a:t>
            </a:r>
          </a:p>
          <a:p>
            <a:r>
              <a:rPr lang="en-US" dirty="0"/>
              <a:t>Good for understanding the details of a program code block.</a:t>
            </a:r>
          </a:p>
          <a:p>
            <a:r>
              <a:rPr lang="en-US" dirty="0"/>
              <a:t>But it will take too long to analyze a long and complex program.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Stepping over v/s Stepping into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assembly instruction issues a call (e.g. calling a function), the programmer has two choices:</a:t>
            </a:r>
          </a:p>
          <a:p>
            <a:r>
              <a:rPr lang="en-US" dirty="0"/>
              <a:t>Step Over</a:t>
            </a:r>
          </a:p>
          <a:p>
            <a:pPr lvl="1"/>
            <a:r>
              <a:rPr lang="en-US" dirty="0"/>
              <a:t>Bypasses the detail assembly instructions of the function call.</a:t>
            </a:r>
          </a:p>
          <a:p>
            <a:pPr lvl="1"/>
            <a:r>
              <a:rPr lang="en-US" dirty="0"/>
              <a:t>The next instruction will be the address where the function call returns.</a:t>
            </a:r>
          </a:p>
          <a:p>
            <a:pPr lvl="1"/>
            <a:r>
              <a:rPr lang="en-US" dirty="0"/>
              <a:t>Good for understanding the big picture of what a function is achieving</a:t>
            </a:r>
          </a:p>
          <a:p>
            <a:r>
              <a:rPr lang="en-US" dirty="0"/>
              <a:t>Step Into</a:t>
            </a:r>
          </a:p>
          <a:p>
            <a:pPr lvl="1"/>
            <a:r>
              <a:rPr lang="en-US" dirty="0"/>
              <a:t>The next instruction is the first assembly code of the called function.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0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Over v/s Step Into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Stepping Over</a:t>
            </a:r>
          </a:p>
          <a:p>
            <a:pPr lvl="1"/>
            <a:r>
              <a:rPr lang="en-US" dirty="0"/>
              <a:t>Allows you to quickly understand roughly the functions and features of the PE</a:t>
            </a:r>
          </a:p>
          <a:p>
            <a:pPr lvl="1"/>
            <a:r>
              <a:rPr lang="en-US" dirty="0"/>
              <a:t>Note:  Some function calls never returns (sometimes, as a malware defense technique or because of programming errors).  You will have to restart your debugging session if you step over a function that never returns.</a:t>
            </a:r>
          </a:p>
          <a:p>
            <a:r>
              <a:rPr lang="en-US" dirty="0"/>
              <a:t>Stepping into </a:t>
            </a:r>
          </a:p>
          <a:p>
            <a:pPr lvl="1"/>
            <a:r>
              <a:rPr lang="en-US" dirty="0"/>
              <a:t>Allows for detail understanding of the function called.</a:t>
            </a:r>
          </a:p>
          <a:p>
            <a:pPr lvl="1"/>
            <a:r>
              <a:rPr lang="en-US" dirty="0"/>
              <a:t>Note: Sometimes, function calls another function which calls another function etc… You can get lost.  Make sure you are </a:t>
            </a:r>
            <a:r>
              <a:rPr lang="en-US" dirty="0" err="1"/>
              <a:t>analysing</a:t>
            </a:r>
            <a:r>
              <a:rPr lang="en-US" dirty="0"/>
              <a:t> relevant code.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Breakpoints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/>
              <a:t>Used to pause execution and allow you to examine a program’s state.</a:t>
            </a:r>
          </a:p>
          <a:p>
            <a:r>
              <a:rPr lang="en-US" dirty="0"/>
              <a:t>You can only view register changes &amp; memory changes when the program is paused</a:t>
            </a:r>
          </a:p>
          <a:p>
            <a:r>
              <a:rPr lang="en-US" dirty="0"/>
              <a:t>You cannot view those changes when the program is running</a:t>
            </a:r>
          </a:p>
          <a:p>
            <a:r>
              <a:rPr lang="en-US" dirty="0"/>
              <a:t>You can put a breakpoint at 0040100D below to check the value of EAX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816332"/>
            <a:ext cx="4933950" cy="128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9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1358</Words>
  <Application>Microsoft Office PowerPoint</Application>
  <PresentationFormat>On-screen Show (4:3)</PresentationFormat>
  <Paragraphs>230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Malware Analysis Tools and Techniques</vt:lpstr>
      <vt:lpstr>Lesson Objectives</vt:lpstr>
      <vt:lpstr>DEBUGGING</vt:lpstr>
      <vt:lpstr>Debugging</vt:lpstr>
      <vt:lpstr>Source Level v/s Assembly Level </vt:lpstr>
      <vt:lpstr>Using a Debugger – Single Step</vt:lpstr>
      <vt:lpstr>Stepping over v/s Stepping into</vt:lpstr>
      <vt:lpstr>Step Over v/s Step Into</vt:lpstr>
      <vt:lpstr>Breakpoints</vt:lpstr>
      <vt:lpstr>Software Breakpoints</vt:lpstr>
      <vt:lpstr>Hardware Breakpoints</vt:lpstr>
      <vt:lpstr>Conditional Breakpoints</vt:lpstr>
      <vt:lpstr>OLLYBDG</vt:lpstr>
      <vt:lpstr>Opening an Executable</vt:lpstr>
      <vt:lpstr>OllyDBG Windows</vt:lpstr>
      <vt:lpstr>OllyDBG Windows</vt:lpstr>
      <vt:lpstr>OllyDBG Windows</vt:lpstr>
      <vt:lpstr>Memory Map</vt:lpstr>
      <vt:lpstr>Rebasing</vt:lpstr>
      <vt:lpstr>Executing the Code</vt:lpstr>
      <vt:lpstr>Breakpoints</vt:lpstr>
      <vt:lpstr>Breakpoints</vt:lpstr>
      <vt:lpstr>Conditional Breakpoints</vt:lpstr>
      <vt:lpstr>Hardware Breakpoints</vt:lpstr>
      <vt:lpstr>Memory Breakpoints</vt:lpstr>
      <vt:lpstr>Loading DLLs</vt:lpstr>
      <vt:lpstr>Calling a DLL Export</vt:lpstr>
      <vt:lpstr>Exception Handling</vt:lpstr>
      <vt:lpstr>Exception Handling</vt:lpstr>
      <vt:lpstr>Patching</vt:lpstr>
      <vt:lpstr>Patching - Example</vt:lpstr>
      <vt:lpstr>Patching - Example</vt:lpstr>
      <vt:lpstr>Summary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Anand Ravi DESHPANDE (NP)</cp:lastModifiedBy>
  <cp:revision>96</cp:revision>
  <dcterms:created xsi:type="dcterms:W3CDTF">2006-08-16T00:00:00Z</dcterms:created>
  <dcterms:modified xsi:type="dcterms:W3CDTF">2022-11-27T11:24:02Z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2022-11-27T11:24:01Z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fdac416d-d784-4676-b3d4-186e1708aa6e</vt:lpwstr>
  </property>
  <property fmtid="{D5CDD505-2E9C-101B-9397-08002B2CF9AE}" pid="8" name="MSIP_Label_30286cb9-b49f-4646-87a5-340028348160_ContentBits">
    <vt:lpwstr>1</vt:lpwstr>
  </property>
</Properties>
</file>