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3"/>
  </p:notesMasterIdLst>
  <p:sldIdLst>
    <p:sldId id="256" r:id="rId5"/>
    <p:sldId id="288" r:id="rId6"/>
    <p:sldId id="257" r:id="rId7"/>
    <p:sldId id="295" r:id="rId8"/>
    <p:sldId id="307" r:id="rId9"/>
    <p:sldId id="322" r:id="rId10"/>
    <p:sldId id="287" r:id="rId11"/>
    <p:sldId id="266" r:id="rId12"/>
    <p:sldId id="306" r:id="rId13"/>
    <p:sldId id="278" r:id="rId14"/>
    <p:sldId id="283" r:id="rId15"/>
    <p:sldId id="286" r:id="rId16"/>
    <p:sldId id="313" r:id="rId17"/>
    <p:sldId id="340" r:id="rId18"/>
    <p:sldId id="324" r:id="rId19"/>
    <p:sldId id="310" r:id="rId20"/>
    <p:sldId id="335" r:id="rId21"/>
    <p:sldId id="317" r:id="rId22"/>
    <p:sldId id="338" r:id="rId23"/>
    <p:sldId id="339" r:id="rId24"/>
    <p:sldId id="319" r:id="rId25"/>
    <p:sldId id="354" r:id="rId26"/>
    <p:sldId id="334" r:id="rId27"/>
    <p:sldId id="318" r:id="rId28"/>
    <p:sldId id="336" r:id="rId29"/>
    <p:sldId id="337" r:id="rId30"/>
    <p:sldId id="321" r:id="rId31"/>
    <p:sldId id="297" r:id="rId32"/>
    <p:sldId id="308" r:id="rId33"/>
    <p:sldId id="309" r:id="rId34"/>
    <p:sldId id="298" r:id="rId35"/>
    <p:sldId id="312" r:id="rId36"/>
    <p:sldId id="333" r:id="rId37"/>
    <p:sldId id="299" r:id="rId38"/>
    <p:sldId id="300" r:id="rId39"/>
    <p:sldId id="301" r:id="rId40"/>
    <p:sldId id="302" r:id="rId41"/>
    <p:sldId id="282" r:id="rId42"/>
    <p:sldId id="325" r:id="rId43"/>
    <p:sldId id="341" r:id="rId44"/>
    <p:sldId id="342" r:id="rId45"/>
    <p:sldId id="280" r:id="rId46"/>
    <p:sldId id="329" r:id="rId47"/>
    <p:sldId id="328" r:id="rId48"/>
    <p:sldId id="296" r:id="rId49"/>
    <p:sldId id="303" r:id="rId50"/>
    <p:sldId id="344" r:id="rId51"/>
    <p:sldId id="345" r:id="rId52"/>
    <p:sldId id="330" r:id="rId53"/>
    <p:sldId id="331" r:id="rId54"/>
    <p:sldId id="346" r:id="rId55"/>
    <p:sldId id="314" r:id="rId56"/>
    <p:sldId id="265" r:id="rId57"/>
    <p:sldId id="289" r:id="rId58"/>
    <p:sldId id="347" r:id="rId59"/>
    <p:sldId id="291" r:id="rId60"/>
    <p:sldId id="348" r:id="rId61"/>
    <p:sldId id="349" r:id="rId62"/>
    <p:sldId id="351" r:id="rId63"/>
    <p:sldId id="350" r:id="rId64"/>
    <p:sldId id="352" r:id="rId65"/>
    <p:sldId id="294" r:id="rId66"/>
    <p:sldId id="353" r:id="rId67"/>
    <p:sldId id="315" r:id="rId68"/>
    <p:sldId id="316" r:id="rId69"/>
    <p:sldId id="275" r:id="rId70"/>
    <p:sldId id="356" r:id="rId71"/>
    <p:sldId id="35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0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E1E56-4383-67D2-1878-B653EC7C8A2E}" v="12" dt="2022-11-02T23:57:13.327"/>
    <p1510:client id="{092D7A6F-A80A-B6DB-5B9F-B3F9E68721DF}" v="12" dt="2022-11-03T00:17:03.424"/>
    <p1510:client id="{0F666D20-9C61-601F-5D49-D6299CBADD28}" v="7" dt="2022-11-02T01:16:36.629"/>
    <p1510:client id="{36EB7C7B-711D-96F8-A540-25026937288B}" v="15" dt="2022-11-02T07:43:19.581"/>
    <p1510:client id="{5CDF2793-C120-2C4E-6192-EFC142A87259}" v="144" dt="2022-11-03T00:56:12.415"/>
    <p1510:client id="{6540DD17-C320-60B5-F39C-95583D5915C0}" v="19" dt="2022-11-02T17:36:40.380"/>
    <p1510:client id="{70BA6105-30B7-4D58-9DEC-0DFB47EC21BF}" v="4" vWet="7" dt="2022-11-03T00:06:35.341"/>
    <p1510:client id="{71D18625-68DA-98DA-ED66-B093D52723B2}" v="2" dt="2022-11-02T07:18:18.638"/>
    <p1510:client id="{72FABE48-7DA5-7F07-B755-B947D6939215}" v="159" dt="2022-11-02T01:11:20.633"/>
    <p1510:client id="{7DBE1652-1549-4504-BFD5-DFD64E1698F2}" v="72" vWet="74" dt="2022-11-03T00:01:32.784"/>
    <p1510:client id="{90C31A68-04EB-6012-6F6F-F62F04C04C3F}" v="406" dt="2022-11-02T10:48:43.790"/>
    <p1510:client id="{92D8F232-18F7-039F-14A2-2E5B662391AE}" v="1" dt="2022-11-02T12:35:32.300"/>
    <p1510:client id="{B272331D-24AB-EE71-346E-B564FBFA8EC6}" v="77" dt="2022-11-02T00:50:20.184"/>
    <p1510:client id="{CA810551-C233-443A-EFB6-476E0A7F2A9C}" v="33" dt="2022-11-02T23:49:40.740"/>
    <p1510:client id="{CBEBDA83-A949-9283-FF98-8FF12D603C46}" v="155" dt="2022-11-02T01:20:33.160"/>
    <p1510:client id="{CFD46A14-256F-F9B9-99EC-116221EBD13B}" v="106" dt="2022-11-02T00:58:01.952"/>
    <p1510:client id="{F0F73C0D-8770-D4E4-BEF9-3AED3B6D5DEC}" v="8" dt="2022-11-02T01:18:30.970"/>
    <p1510:client id="{F50B5C7C-4957-A091-5A03-2D991F2AFC54}" v="56" dt="2023-01-03T12:50:57.320"/>
    <p1510:client id="{F6F10E60-5147-399D-7E27-EA83A523D3CB}" v="752" dt="2022-11-02T15:33:53.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9bc6db5c4022efa8e83e54c8e802b983a2e8ab9644614ce63c9dc381288362db::" providerId="AD" clId="Web-{419D4E37-834F-F787-21F3-87E9F823207E}"/>
    <pc:docChg chg="addSld modSld sldOrd">
      <pc:chgData name="Guest User" userId="S::urn:spo:anon#9bc6db5c4022efa8e83e54c8e802b983a2e8ab9644614ce63c9dc381288362db::" providerId="AD" clId="Web-{419D4E37-834F-F787-21F3-87E9F823207E}" dt="2022-10-27T05:43:08.810" v="176" actId="20577"/>
      <pc:docMkLst>
        <pc:docMk/>
      </pc:docMkLst>
      <pc:sldChg chg="addSp delSp modSp ord">
        <pc:chgData name="Guest User" userId="S::urn:spo:anon#9bc6db5c4022efa8e83e54c8e802b983a2e8ab9644614ce63c9dc381288362db::" providerId="AD" clId="Web-{419D4E37-834F-F787-21F3-87E9F823207E}" dt="2022-10-27T04:49:55.263" v="56"/>
        <pc:sldMkLst>
          <pc:docMk/>
          <pc:sldMk cId="2721508595" sldId="266"/>
        </pc:sldMkLst>
        <pc:spChg chg="mod">
          <ac:chgData name="Guest User" userId="S::urn:spo:anon#9bc6db5c4022efa8e83e54c8e802b983a2e8ab9644614ce63c9dc381288362db::" providerId="AD" clId="Web-{419D4E37-834F-F787-21F3-87E9F823207E}" dt="2022-10-27T04:46:31.270" v="50" actId="14100"/>
          <ac:spMkLst>
            <pc:docMk/>
            <pc:sldMk cId="2721508595" sldId="266"/>
            <ac:spMk id="4" creationId="{9B9ED227-95A7-4B08-91FE-5E0EF0D41D20}"/>
          </ac:spMkLst>
        </pc:spChg>
        <pc:spChg chg="del">
          <ac:chgData name="Guest User" userId="S::urn:spo:anon#9bc6db5c4022efa8e83e54c8e802b983a2e8ab9644614ce63c9dc381288362db::" providerId="AD" clId="Web-{419D4E37-834F-F787-21F3-87E9F823207E}" dt="2022-10-27T04:31:32.329" v="2"/>
          <ac:spMkLst>
            <pc:docMk/>
            <pc:sldMk cId="2721508595" sldId="266"/>
            <ac:spMk id="5" creationId="{9C2ECAAA-1E9C-4845-8EA9-E11A76F08150}"/>
          </ac:spMkLst>
        </pc:spChg>
        <pc:spChg chg="del">
          <ac:chgData name="Guest User" userId="S::urn:spo:anon#9bc6db5c4022efa8e83e54c8e802b983a2e8ab9644614ce63c9dc381288362db::" providerId="AD" clId="Web-{419D4E37-834F-F787-21F3-87E9F823207E}" dt="2022-10-27T04:31:28.454" v="0"/>
          <ac:spMkLst>
            <pc:docMk/>
            <pc:sldMk cId="2721508595" sldId="266"/>
            <ac:spMk id="10" creationId="{585697B7-EBBB-0E4B-AA02-0D3F94821C6E}"/>
          </ac:spMkLst>
        </pc:spChg>
        <pc:spChg chg="del">
          <ac:chgData name="Guest User" userId="S::urn:spo:anon#9bc6db5c4022efa8e83e54c8e802b983a2e8ab9644614ce63c9dc381288362db::" providerId="AD" clId="Web-{419D4E37-834F-F787-21F3-87E9F823207E}" dt="2022-10-27T04:31:35.704" v="5"/>
          <ac:spMkLst>
            <pc:docMk/>
            <pc:sldMk cId="2721508595" sldId="266"/>
            <ac:spMk id="11" creationId="{48A12450-9474-8A49-BAEB-20C6F51540D5}"/>
          </ac:spMkLst>
        </pc:spChg>
        <pc:spChg chg="add del mod">
          <ac:chgData name="Guest User" userId="S::urn:spo:anon#9bc6db5c4022efa8e83e54c8e802b983a2e8ab9644614ce63c9dc381288362db::" providerId="AD" clId="Web-{419D4E37-834F-F787-21F3-87E9F823207E}" dt="2022-10-27T04:31:31.172" v="1"/>
          <ac:spMkLst>
            <pc:docMk/>
            <pc:sldMk cId="2721508595" sldId="266"/>
            <ac:spMk id="12" creationId="{1A54A9F8-5BA0-F3AC-ECEC-92FEC1B0DB6D}"/>
          </ac:spMkLst>
        </pc:spChg>
        <pc:spChg chg="del">
          <ac:chgData name="Guest User" userId="S::urn:spo:anon#9bc6db5c4022efa8e83e54c8e802b983a2e8ab9644614ce63c9dc381288362db::" providerId="AD" clId="Web-{419D4E37-834F-F787-21F3-87E9F823207E}" dt="2022-10-27T04:31:33.454" v="3"/>
          <ac:spMkLst>
            <pc:docMk/>
            <pc:sldMk cId="2721508595" sldId="266"/>
            <ac:spMk id="13" creationId="{EB1FFBC5-1733-5E4A-BF11-2C157D9917CC}"/>
          </ac:spMkLst>
        </pc:spChg>
        <pc:spChg chg="add del mod">
          <ac:chgData name="Guest User" userId="S::urn:spo:anon#9bc6db5c4022efa8e83e54c8e802b983a2e8ab9644614ce63c9dc381288362db::" providerId="AD" clId="Web-{419D4E37-834F-F787-21F3-87E9F823207E}" dt="2022-10-27T04:31:36.548" v="6"/>
          <ac:spMkLst>
            <pc:docMk/>
            <pc:sldMk cId="2721508595" sldId="266"/>
            <ac:spMk id="15" creationId="{A4D261F2-DBA7-7CFC-FD79-47084723E964}"/>
          </ac:spMkLst>
        </pc:spChg>
        <pc:spChg chg="add del mod">
          <ac:chgData name="Guest User" userId="S::urn:spo:anon#9bc6db5c4022efa8e83e54c8e802b983a2e8ab9644614ce63c9dc381288362db::" providerId="AD" clId="Web-{419D4E37-834F-F787-21F3-87E9F823207E}" dt="2022-10-27T04:31:34.485" v="4"/>
          <ac:spMkLst>
            <pc:docMk/>
            <pc:sldMk cId="2721508595" sldId="266"/>
            <ac:spMk id="17" creationId="{F76E4B0F-9473-E7FE-05A3-3D6BBF501311}"/>
          </ac:spMkLst>
        </pc:spChg>
        <pc:spChg chg="add del mod">
          <ac:chgData name="Guest User" userId="S::urn:spo:anon#9bc6db5c4022efa8e83e54c8e802b983a2e8ab9644614ce63c9dc381288362db::" providerId="AD" clId="Web-{419D4E37-834F-F787-21F3-87E9F823207E}" dt="2022-10-27T04:31:37.532" v="7"/>
          <ac:spMkLst>
            <pc:docMk/>
            <pc:sldMk cId="2721508595" sldId="266"/>
            <ac:spMk id="19" creationId="{F48A6FC3-4C73-4689-F0E1-64D086E2C40B}"/>
          </ac:spMkLst>
        </pc:spChg>
        <pc:picChg chg="add del mod">
          <ac:chgData name="Guest User" userId="S::urn:spo:anon#9bc6db5c4022efa8e83e54c8e802b983a2e8ab9644614ce63c9dc381288362db::" providerId="AD" clId="Web-{419D4E37-834F-F787-21F3-87E9F823207E}" dt="2022-10-27T04:32:09.377" v="15"/>
          <ac:picMkLst>
            <pc:docMk/>
            <pc:sldMk cId="2721508595" sldId="266"/>
            <ac:picMk id="20" creationId="{7410014A-6D34-9329-0712-C49B4C223C42}"/>
          </ac:picMkLst>
        </pc:picChg>
        <pc:picChg chg="add del mod">
          <ac:chgData name="Guest User" userId="S::urn:spo:anon#9bc6db5c4022efa8e83e54c8e802b983a2e8ab9644614ce63c9dc381288362db::" providerId="AD" clId="Web-{419D4E37-834F-F787-21F3-87E9F823207E}" dt="2022-10-27T04:34:48.055" v="21"/>
          <ac:picMkLst>
            <pc:docMk/>
            <pc:sldMk cId="2721508595" sldId="266"/>
            <ac:picMk id="21" creationId="{440F6FD4-A24A-3775-B99B-8CDB8C376707}"/>
          </ac:picMkLst>
        </pc:picChg>
        <pc:picChg chg="add mod">
          <ac:chgData name="Guest User" userId="S::urn:spo:anon#9bc6db5c4022efa8e83e54c8e802b983a2e8ab9644614ce63c9dc381288362db::" providerId="AD" clId="Web-{419D4E37-834F-F787-21F3-87E9F823207E}" dt="2022-10-27T04:46:39.177" v="54" actId="1076"/>
          <ac:picMkLst>
            <pc:docMk/>
            <pc:sldMk cId="2721508595" sldId="266"/>
            <ac:picMk id="22" creationId="{08D00095-B0CA-EFFF-FA54-3B84FDFAEF22}"/>
          </ac:picMkLst>
        </pc:picChg>
        <pc:picChg chg="add del mod">
          <ac:chgData name="Guest User" userId="S::urn:spo:anon#9bc6db5c4022efa8e83e54c8e802b983a2e8ab9644614ce63c9dc381288362db::" providerId="AD" clId="Web-{419D4E37-834F-F787-21F3-87E9F823207E}" dt="2022-10-27T04:46:16.114" v="45"/>
          <ac:picMkLst>
            <pc:docMk/>
            <pc:sldMk cId="2721508595" sldId="266"/>
            <ac:picMk id="23" creationId="{D0B9BE79-D415-EE8B-32D7-F53E4E2ED77F}"/>
          </ac:picMkLst>
        </pc:picChg>
        <pc:picChg chg="add mod">
          <ac:chgData name="Guest User" userId="S::urn:spo:anon#9bc6db5c4022efa8e83e54c8e802b983a2e8ab9644614ce63c9dc381288362db::" providerId="AD" clId="Web-{419D4E37-834F-F787-21F3-87E9F823207E}" dt="2022-10-27T04:46:41.849" v="55" actId="1076"/>
          <ac:picMkLst>
            <pc:docMk/>
            <pc:sldMk cId="2721508595" sldId="266"/>
            <ac:picMk id="24" creationId="{B4AD32B0-ACD8-F9BD-CE1F-9B2713AEFD97}"/>
          </ac:picMkLst>
        </pc:picChg>
        <pc:inkChg chg="del">
          <ac:chgData name="Guest User" userId="S::urn:spo:anon#9bc6db5c4022efa8e83e54c8e802b983a2e8ab9644614ce63c9dc381288362db::" providerId="AD" clId="Web-{419D4E37-834F-F787-21F3-87E9F823207E}" dt="2022-10-27T04:31:40.954" v="8"/>
          <ac:inkMkLst>
            <pc:docMk/>
            <pc:sldMk cId="2721508595" sldId="266"/>
            <ac:inkMk id="3" creationId="{E56AB465-ACC2-A577-27EB-BCB1B58F7347}"/>
          </ac:inkMkLst>
        </pc:inkChg>
      </pc:sldChg>
      <pc:sldChg chg="addSp delSp modSp">
        <pc:chgData name="Guest User" userId="S::urn:spo:anon#9bc6db5c4022efa8e83e54c8e802b983a2e8ab9644614ce63c9dc381288362db::" providerId="AD" clId="Web-{419D4E37-834F-F787-21F3-87E9F823207E}" dt="2022-10-27T05:20:58.117" v="120" actId="1076"/>
        <pc:sldMkLst>
          <pc:docMk/>
          <pc:sldMk cId="315548731" sldId="278"/>
        </pc:sldMkLst>
        <pc:spChg chg="mod">
          <ac:chgData name="Guest User" userId="S::urn:spo:anon#9bc6db5c4022efa8e83e54c8e802b983a2e8ab9644614ce63c9dc381288362db::" providerId="AD" clId="Web-{419D4E37-834F-F787-21F3-87E9F823207E}" dt="2022-10-27T05:14:53.556" v="110" actId="20577"/>
          <ac:spMkLst>
            <pc:docMk/>
            <pc:sldMk cId="315548731" sldId="278"/>
            <ac:spMk id="3" creationId="{53C031D1-B1D7-3795-EE7E-3B675B71BE80}"/>
          </ac:spMkLst>
        </pc:spChg>
        <pc:spChg chg="del">
          <ac:chgData name="Guest User" userId="S::urn:spo:anon#9bc6db5c4022efa8e83e54c8e802b983a2e8ab9644614ce63c9dc381288362db::" providerId="AD" clId="Web-{419D4E37-834F-F787-21F3-87E9F823207E}" dt="2022-10-27T04:51:27.204" v="62"/>
          <ac:spMkLst>
            <pc:docMk/>
            <pc:sldMk cId="315548731" sldId="278"/>
            <ac:spMk id="5" creationId="{ADBFF901-8E8B-98B8-095F-F7D53A438A65}"/>
          </ac:spMkLst>
        </pc:spChg>
        <pc:spChg chg="del">
          <ac:chgData name="Guest User" userId="S::urn:spo:anon#9bc6db5c4022efa8e83e54c8e802b983a2e8ab9644614ce63c9dc381288362db::" providerId="AD" clId="Web-{419D4E37-834F-F787-21F3-87E9F823207E}" dt="2022-10-27T04:51:17.250" v="59"/>
          <ac:spMkLst>
            <pc:docMk/>
            <pc:sldMk cId="315548731" sldId="278"/>
            <ac:spMk id="7" creationId="{D095BE89-6BF0-8165-E1D3-62AC8F2BB077}"/>
          </ac:spMkLst>
        </pc:spChg>
        <pc:spChg chg="del">
          <ac:chgData name="Guest User" userId="S::urn:spo:anon#9bc6db5c4022efa8e83e54c8e802b983a2e8ab9644614ce63c9dc381288362db::" providerId="AD" clId="Web-{419D4E37-834F-F787-21F3-87E9F823207E}" dt="2022-10-27T04:51:24.391" v="61"/>
          <ac:spMkLst>
            <pc:docMk/>
            <pc:sldMk cId="315548731" sldId="278"/>
            <ac:spMk id="8" creationId="{1F882F96-42EF-24FD-A2B1-9A930A839C7B}"/>
          </ac:spMkLst>
        </pc:spChg>
        <pc:spChg chg="del">
          <ac:chgData name="Guest User" userId="S::urn:spo:anon#9bc6db5c4022efa8e83e54c8e802b983a2e8ab9644614ce63c9dc381288362db::" providerId="AD" clId="Web-{419D4E37-834F-F787-21F3-87E9F823207E}" dt="2022-10-27T04:51:22.016" v="60"/>
          <ac:spMkLst>
            <pc:docMk/>
            <pc:sldMk cId="315548731" sldId="278"/>
            <ac:spMk id="9" creationId="{F317D66C-A9E4-72D4-3AF0-214208142E2F}"/>
          </ac:spMkLst>
        </pc:spChg>
        <pc:spChg chg="add mod">
          <ac:chgData name="Guest User" userId="S::urn:spo:anon#9bc6db5c4022efa8e83e54c8e802b983a2e8ab9644614ce63c9dc381288362db::" providerId="AD" clId="Web-{419D4E37-834F-F787-21F3-87E9F823207E}" dt="2022-10-27T05:15:07.978" v="111" actId="1076"/>
          <ac:spMkLst>
            <pc:docMk/>
            <pc:sldMk cId="315548731" sldId="278"/>
            <ac:spMk id="12" creationId="{5B7DBA12-608C-6D5F-29CB-CDEF9DCEAF4B}"/>
          </ac:spMkLst>
        </pc:spChg>
        <pc:spChg chg="add mod">
          <ac:chgData name="Guest User" userId="S::urn:spo:anon#9bc6db5c4022efa8e83e54c8e802b983a2e8ab9644614ce63c9dc381288362db::" providerId="AD" clId="Web-{419D4E37-834F-F787-21F3-87E9F823207E}" dt="2022-10-27T05:15:07.978" v="112" actId="1076"/>
          <ac:spMkLst>
            <pc:docMk/>
            <pc:sldMk cId="315548731" sldId="278"/>
            <ac:spMk id="14" creationId="{78C1C083-B0EE-96F4-E3F1-28C1B323F9B1}"/>
          </ac:spMkLst>
        </pc:spChg>
        <pc:picChg chg="add del mod">
          <ac:chgData name="Guest User" userId="S::urn:spo:anon#9bc6db5c4022efa8e83e54c8e802b983a2e8ab9644614ce63c9dc381288362db::" providerId="AD" clId="Web-{419D4E37-834F-F787-21F3-87E9F823207E}" dt="2022-10-27T05:20:49.601" v="116"/>
          <ac:picMkLst>
            <pc:docMk/>
            <pc:sldMk cId="315548731" sldId="278"/>
            <ac:picMk id="15" creationId="{7A8F145B-AA7F-4188-0A85-FC1BB768225D}"/>
          </ac:picMkLst>
        </pc:picChg>
        <pc:picChg chg="add mod">
          <ac:chgData name="Guest User" userId="S::urn:spo:anon#9bc6db5c4022efa8e83e54c8e802b983a2e8ab9644614ce63c9dc381288362db::" providerId="AD" clId="Web-{419D4E37-834F-F787-21F3-87E9F823207E}" dt="2022-10-27T05:20:58.117" v="120" actId="1076"/>
          <ac:picMkLst>
            <pc:docMk/>
            <pc:sldMk cId="315548731" sldId="278"/>
            <ac:picMk id="16" creationId="{3FF8B380-92B7-2901-C96E-50E47DD44B93}"/>
          </ac:picMkLst>
        </pc:picChg>
      </pc:sldChg>
      <pc:sldChg chg="addSp delSp modSp new">
        <pc:chgData name="Guest User" userId="S::urn:spo:anon#9bc6db5c4022efa8e83e54c8e802b983a2e8ab9644614ce63c9dc381288362db::" providerId="AD" clId="Web-{419D4E37-834F-F787-21F3-87E9F823207E}" dt="2022-10-27T05:43:08.810" v="176" actId="20577"/>
        <pc:sldMkLst>
          <pc:docMk/>
          <pc:sldMk cId="1084822831" sldId="283"/>
        </pc:sldMkLst>
        <pc:spChg chg="mod">
          <ac:chgData name="Guest User" userId="S::urn:spo:anon#9bc6db5c4022efa8e83e54c8e802b983a2e8ab9644614ce63c9dc381288362db::" providerId="AD" clId="Web-{419D4E37-834F-F787-21F3-87E9F823207E}" dt="2022-10-27T05:23:11.216" v="127" actId="20577"/>
          <ac:spMkLst>
            <pc:docMk/>
            <pc:sldMk cId="1084822831" sldId="283"/>
            <ac:spMk id="2" creationId="{D080DDF2-4D31-6EDC-545F-3B3845B934AB}"/>
          </ac:spMkLst>
        </pc:spChg>
        <pc:spChg chg="mod">
          <ac:chgData name="Guest User" userId="S::urn:spo:anon#9bc6db5c4022efa8e83e54c8e802b983a2e8ab9644614ce63c9dc381288362db::" providerId="AD" clId="Web-{419D4E37-834F-F787-21F3-87E9F823207E}" dt="2022-10-27T05:25:02.502" v="138" actId="20577"/>
          <ac:spMkLst>
            <pc:docMk/>
            <pc:sldMk cId="1084822831" sldId="283"/>
            <ac:spMk id="3" creationId="{38395D27-6255-16E9-76E0-812441EFEC4D}"/>
          </ac:spMkLst>
        </pc:spChg>
        <pc:spChg chg="add del mod">
          <ac:chgData name="Guest User" userId="S::urn:spo:anon#9bc6db5c4022efa8e83e54c8e802b983a2e8ab9644614ce63c9dc381288362db::" providerId="AD" clId="Web-{419D4E37-834F-F787-21F3-87E9F823207E}" dt="2022-10-27T05:43:08.810" v="176" actId="20577"/>
          <ac:spMkLst>
            <pc:docMk/>
            <pc:sldMk cId="1084822831" sldId="283"/>
            <ac:spMk id="5" creationId="{1114FCF9-369B-6CB3-3F40-658D21E2240B}"/>
          </ac:spMkLst>
        </pc:spChg>
        <pc:spChg chg="mod">
          <ac:chgData name="Guest User" userId="S::urn:spo:anon#9bc6db5c4022efa8e83e54c8e802b983a2e8ab9644614ce63c9dc381288362db::" providerId="AD" clId="Web-{419D4E37-834F-F787-21F3-87E9F823207E}" dt="2022-10-27T05:23:29.779" v="134" actId="20577"/>
          <ac:spMkLst>
            <pc:docMk/>
            <pc:sldMk cId="1084822831" sldId="283"/>
            <ac:spMk id="6" creationId="{39A8FAA1-F8CE-357E-C32A-E90F8DE64931}"/>
          </ac:spMkLst>
        </pc:spChg>
        <pc:graphicFrameChg chg="add del mod ord modGraphic">
          <ac:chgData name="Guest User" userId="S::urn:spo:anon#9bc6db5c4022efa8e83e54c8e802b983a2e8ab9644614ce63c9dc381288362db::" providerId="AD" clId="Web-{419D4E37-834F-F787-21F3-87E9F823207E}" dt="2022-10-27T05:27:06.991" v="141"/>
          <ac:graphicFrameMkLst>
            <pc:docMk/>
            <pc:sldMk cId="1084822831" sldId="283"/>
            <ac:graphicFrameMk id="11" creationId="{D93378DF-D825-2DA7-2B26-62F7CCED23F7}"/>
          </ac:graphicFrameMkLst>
        </pc:graphicFrameChg>
      </pc:sldChg>
      <pc:sldChg chg="new">
        <pc:chgData name="Guest User" userId="S::urn:spo:anon#9bc6db5c4022efa8e83e54c8e802b983a2e8ab9644614ce63c9dc381288362db::" providerId="AD" clId="Web-{419D4E37-834F-F787-21F3-87E9F823207E}" dt="2022-10-27T04:50:03.669" v="58"/>
        <pc:sldMkLst>
          <pc:docMk/>
          <pc:sldMk cId="1545215943" sldId="284"/>
        </pc:sldMkLst>
      </pc:sldChg>
      <pc:sldChg chg="new">
        <pc:chgData name="Guest User" userId="S::urn:spo:anon#9bc6db5c4022efa8e83e54c8e802b983a2e8ab9644614ce63c9dc381288362db::" providerId="AD" clId="Web-{419D4E37-834F-F787-21F3-87E9F823207E}" dt="2022-10-27T05:25:12.799" v="139"/>
        <pc:sldMkLst>
          <pc:docMk/>
          <pc:sldMk cId="2996486739" sldId="286"/>
        </pc:sldMkLst>
      </pc:sldChg>
      <pc:sldChg chg="modSp add replId">
        <pc:chgData name="Guest User" userId="S::urn:spo:anon#9bc6db5c4022efa8e83e54c8e802b983a2e8ab9644614ce63c9dc381288362db::" providerId="AD" clId="Web-{419D4E37-834F-F787-21F3-87E9F823207E}" dt="2022-10-27T05:29:36.919" v="171" actId="20577"/>
        <pc:sldMkLst>
          <pc:docMk/>
          <pc:sldMk cId="713999803" sldId="287"/>
        </pc:sldMkLst>
        <pc:spChg chg="mod">
          <ac:chgData name="Guest User" userId="S::urn:spo:anon#9bc6db5c4022efa8e83e54c8e802b983a2e8ab9644614ce63c9dc381288362db::" providerId="AD" clId="Web-{419D4E37-834F-F787-21F3-87E9F823207E}" dt="2022-10-27T05:29:19.824" v="158" actId="20577"/>
          <ac:spMkLst>
            <pc:docMk/>
            <pc:sldMk cId="713999803" sldId="287"/>
            <ac:spMk id="2" creationId="{56093115-A751-1230-980F-7A6F89EA21B0}"/>
          </ac:spMkLst>
        </pc:spChg>
        <pc:spChg chg="mod">
          <ac:chgData name="Guest User" userId="S::urn:spo:anon#9bc6db5c4022efa8e83e54c8e802b983a2e8ab9644614ce63c9dc381288362db::" providerId="AD" clId="Web-{419D4E37-834F-F787-21F3-87E9F823207E}" dt="2022-10-27T05:29:36.919" v="171" actId="20577"/>
          <ac:spMkLst>
            <pc:docMk/>
            <pc:sldMk cId="713999803" sldId="287"/>
            <ac:spMk id="3" creationId="{46FE7A9D-6C62-559B-10AB-8A39C21E95F2}"/>
          </ac:spMkLst>
        </pc:spChg>
      </pc:sldChg>
    </pc:docChg>
  </pc:docChgLst>
  <pc:docChgLst>
    <pc:chgData name="Guest User" userId="S::urn:spo:anon#9bc6db5c4022efa8e83e54c8e802b983a2e8ab9644614ce63c9dc381288362db::" providerId="AD" clId="Web-{629A30AD-496A-B7F2-8D92-C5966F93DB55}"/>
    <pc:docChg chg="addSld delSld modSld">
      <pc:chgData name="Guest User" userId="S::urn:spo:anon#9bc6db5c4022efa8e83e54c8e802b983a2e8ab9644614ce63c9dc381288362db::" providerId="AD" clId="Web-{629A30AD-496A-B7F2-8D92-C5966F93DB55}" dt="2022-10-31T15:30:47.702" v="305"/>
      <pc:docMkLst>
        <pc:docMk/>
      </pc:docMkLst>
      <pc:sldChg chg="addSp delSp">
        <pc:chgData name="Guest User" userId="S::urn:spo:anon#9bc6db5c4022efa8e83e54c8e802b983a2e8ab9644614ce63c9dc381288362db::" providerId="AD" clId="Web-{629A30AD-496A-B7F2-8D92-C5966F93DB55}" dt="2022-10-31T15:28:22.401" v="153"/>
        <pc:sldMkLst>
          <pc:docMk/>
          <pc:sldMk cId="3368469795" sldId="306"/>
        </pc:sldMkLst>
        <pc:graphicFrameChg chg="add del">
          <ac:chgData name="Guest User" userId="S::urn:spo:anon#9bc6db5c4022efa8e83e54c8e802b983a2e8ab9644614ce63c9dc381288362db::" providerId="AD" clId="Web-{629A30AD-496A-B7F2-8D92-C5966F93DB55}" dt="2022-10-31T15:28:22.401" v="153"/>
          <ac:graphicFrameMkLst>
            <pc:docMk/>
            <pc:sldMk cId="3368469795" sldId="306"/>
            <ac:graphicFrameMk id="6" creationId="{DAA35CBC-5AB2-604C-F86C-0010F8DB7483}"/>
          </ac:graphicFrameMkLst>
        </pc:graphicFrameChg>
      </pc:sldChg>
      <pc:sldChg chg="modSp">
        <pc:chgData name="Guest User" userId="S::urn:spo:anon#9bc6db5c4022efa8e83e54c8e802b983a2e8ab9644614ce63c9dc381288362db::" providerId="AD" clId="Web-{629A30AD-496A-B7F2-8D92-C5966F93DB55}" dt="2022-10-31T14:46:13.762" v="9" actId="1076"/>
        <pc:sldMkLst>
          <pc:docMk/>
          <pc:sldMk cId="3593448829" sldId="322"/>
        </pc:sldMkLst>
        <pc:spChg chg="mod">
          <ac:chgData name="Guest User" userId="S::urn:spo:anon#9bc6db5c4022efa8e83e54c8e802b983a2e8ab9644614ce63c9dc381288362db::" providerId="AD" clId="Web-{629A30AD-496A-B7F2-8D92-C5966F93DB55}" dt="2022-10-31T14:46:10.277" v="8" actId="1076"/>
          <ac:spMkLst>
            <pc:docMk/>
            <pc:sldMk cId="3593448829" sldId="322"/>
            <ac:spMk id="4" creationId="{33C13E52-AA33-355B-1340-4875F882ECC5}"/>
          </ac:spMkLst>
        </pc:spChg>
        <pc:spChg chg="mod">
          <ac:chgData name="Guest User" userId="S::urn:spo:anon#9bc6db5c4022efa8e83e54c8e802b983a2e8ab9644614ce63c9dc381288362db::" providerId="AD" clId="Web-{629A30AD-496A-B7F2-8D92-C5966F93DB55}" dt="2022-10-31T14:46:13.762" v="9" actId="1076"/>
          <ac:spMkLst>
            <pc:docMk/>
            <pc:sldMk cId="3593448829" sldId="322"/>
            <ac:spMk id="6" creationId="{F5530DFB-338B-81C0-4015-3DB5EAC46B76}"/>
          </ac:spMkLst>
        </pc:spChg>
        <pc:spChg chg="mod">
          <ac:chgData name="Guest User" userId="S::urn:spo:anon#9bc6db5c4022efa8e83e54c8e802b983a2e8ab9644614ce63c9dc381288362db::" providerId="AD" clId="Web-{629A30AD-496A-B7F2-8D92-C5966F93DB55}" dt="2022-10-31T14:46:02.996" v="5" actId="1076"/>
          <ac:spMkLst>
            <pc:docMk/>
            <pc:sldMk cId="3593448829" sldId="322"/>
            <ac:spMk id="18" creationId="{A7CEC433-F9AE-8A36-F711-5B8609EBAB4C}"/>
          </ac:spMkLst>
        </pc:spChg>
        <pc:picChg chg="mod">
          <ac:chgData name="Guest User" userId="S::urn:spo:anon#9bc6db5c4022efa8e83e54c8e802b983a2e8ab9644614ce63c9dc381288362db::" providerId="AD" clId="Web-{629A30AD-496A-B7F2-8D92-C5966F93DB55}" dt="2022-10-31T14:46:02.996" v="4" actId="1076"/>
          <ac:picMkLst>
            <pc:docMk/>
            <pc:sldMk cId="3593448829" sldId="322"/>
            <ac:picMk id="12" creationId="{97B4535D-24FF-89D4-8E53-BA90EE369C34}"/>
          </ac:picMkLst>
        </pc:picChg>
      </pc:sldChg>
      <pc:sldChg chg="addSp modSp del addAnim modAnim">
        <pc:chgData name="Guest User" userId="S::urn:spo:anon#9bc6db5c4022efa8e83e54c8e802b983a2e8ab9644614ce63c9dc381288362db::" providerId="AD" clId="Web-{629A30AD-496A-B7F2-8D92-C5966F93DB55}" dt="2022-10-31T15:10:41.072" v="27"/>
        <pc:sldMkLst>
          <pc:docMk/>
          <pc:sldMk cId="1171906894" sldId="323"/>
        </pc:sldMkLst>
        <pc:picChg chg="add mod">
          <ac:chgData name="Guest User" userId="S::urn:spo:anon#9bc6db5c4022efa8e83e54c8e802b983a2e8ab9644614ce63c9dc381288362db::" providerId="AD" clId="Web-{629A30AD-496A-B7F2-8D92-C5966F93DB55}" dt="2022-10-31T14:57:57.564" v="19" actId="1076"/>
          <ac:picMkLst>
            <pc:docMk/>
            <pc:sldMk cId="1171906894" sldId="323"/>
            <ac:picMk id="6" creationId="{EF84056D-F470-E695-37CC-CEA364C2991C}"/>
          </ac:picMkLst>
        </pc:picChg>
      </pc:sldChg>
      <pc:sldChg chg="addSp delSp modSp addAnim delAnim modAnim">
        <pc:chgData name="Guest User" userId="S::urn:spo:anon#9bc6db5c4022efa8e83e54c8e802b983a2e8ab9644614ce63c9dc381288362db::" providerId="AD" clId="Web-{629A30AD-496A-B7F2-8D92-C5966F93DB55}" dt="2022-10-31T15:30:47.702" v="305"/>
        <pc:sldMkLst>
          <pc:docMk/>
          <pc:sldMk cId="111941463" sldId="324"/>
        </pc:sldMkLst>
        <pc:spChg chg="mod">
          <ac:chgData name="Guest User" userId="S::urn:spo:anon#9bc6db5c4022efa8e83e54c8e802b983a2e8ab9644614ce63c9dc381288362db::" providerId="AD" clId="Web-{629A30AD-496A-B7F2-8D92-C5966F93DB55}" dt="2022-10-31T15:18:55.806" v="60" actId="20577"/>
          <ac:spMkLst>
            <pc:docMk/>
            <pc:sldMk cId="111941463" sldId="324"/>
            <ac:spMk id="2" creationId="{077CDFC5-951D-0580-CCF7-46A93E9B2626}"/>
          </ac:spMkLst>
        </pc:spChg>
        <pc:spChg chg="mod">
          <ac:chgData name="Guest User" userId="S::urn:spo:anon#9bc6db5c4022efa8e83e54c8e802b983a2e8ab9644614ce63c9dc381288362db::" providerId="AD" clId="Web-{629A30AD-496A-B7F2-8D92-C5966F93DB55}" dt="2022-10-31T15:27:57.697" v="147" actId="20577"/>
          <ac:spMkLst>
            <pc:docMk/>
            <pc:sldMk cId="111941463" sldId="324"/>
            <ac:spMk id="3" creationId="{6C29D595-642D-AE9F-4921-D159659CF2D9}"/>
          </ac:spMkLst>
        </pc:spChg>
        <pc:spChg chg="del">
          <ac:chgData name="Guest User" userId="S::urn:spo:anon#9bc6db5c4022efa8e83e54c8e802b983a2e8ab9644614ce63c9dc381288362db::" providerId="AD" clId="Web-{629A30AD-496A-B7F2-8D92-C5966F93DB55}" dt="2022-10-31T15:26:23.460" v="71"/>
          <ac:spMkLst>
            <pc:docMk/>
            <pc:sldMk cId="111941463" sldId="324"/>
            <ac:spMk id="6" creationId="{94493DF6-533A-F670-8DFB-ADBD8B74AF22}"/>
          </ac:spMkLst>
        </pc:spChg>
        <pc:spChg chg="add del mod">
          <ac:chgData name="Guest User" userId="S::urn:spo:anon#9bc6db5c4022efa8e83e54c8e802b983a2e8ab9644614ce63c9dc381288362db::" providerId="AD" clId="Web-{629A30AD-496A-B7F2-8D92-C5966F93DB55}" dt="2022-10-31T15:30:47.702" v="305"/>
          <ac:spMkLst>
            <pc:docMk/>
            <pc:sldMk cId="111941463" sldId="324"/>
            <ac:spMk id="13" creationId="{D142A718-037A-4C6C-8776-CAC65B36AF27}"/>
          </ac:spMkLst>
        </pc:spChg>
        <pc:graphicFrameChg chg="add mod modGraphic">
          <ac:chgData name="Guest User" userId="S::urn:spo:anon#9bc6db5c4022efa8e83e54c8e802b983a2e8ab9644614ce63c9dc381288362db::" providerId="AD" clId="Web-{629A30AD-496A-B7F2-8D92-C5966F93DB55}" dt="2022-10-31T15:29:11.652" v="220"/>
          <ac:graphicFrameMkLst>
            <pc:docMk/>
            <pc:sldMk cId="111941463" sldId="324"/>
            <ac:graphicFrameMk id="11" creationId="{DEA6308A-077A-D73A-FCA3-7B2E1D971187}"/>
          </ac:graphicFrameMkLst>
        </pc:graphicFrameChg>
        <pc:picChg chg="add del mod">
          <ac:chgData name="Guest User" userId="S::urn:spo:anon#9bc6db5c4022efa8e83e54c8e802b983a2e8ab9644614ce63c9dc381288362db::" providerId="AD" clId="Web-{629A30AD-496A-B7F2-8D92-C5966F93DB55}" dt="2022-10-31T15:29:48.653" v="221"/>
          <ac:picMkLst>
            <pc:docMk/>
            <pc:sldMk cId="111941463" sldId="324"/>
            <ac:picMk id="7" creationId="{50479B34-1BC9-8912-AECA-F0756D9B4938}"/>
          </ac:picMkLst>
        </pc:picChg>
        <pc:picChg chg="add del mod">
          <ac:chgData name="Guest User" userId="S::urn:spo:anon#9bc6db5c4022efa8e83e54c8e802b983a2e8ab9644614ce63c9dc381288362db::" providerId="AD" clId="Web-{629A30AD-496A-B7F2-8D92-C5966F93DB55}" dt="2022-10-31T15:28:08.604" v="149"/>
          <ac:picMkLst>
            <pc:docMk/>
            <pc:sldMk cId="111941463" sldId="324"/>
            <ac:picMk id="8" creationId="{0037A1F8-DD32-3EEC-E8B2-311DD4791A72}"/>
          </ac:picMkLst>
        </pc:picChg>
        <pc:picChg chg="add del mod">
          <ac:chgData name="Guest User" userId="S::urn:spo:anon#9bc6db5c4022efa8e83e54c8e802b983a2e8ab9644614ce63c9dc381288362db::" providerId="AD" clId="Web-{629A30AD-496A-B7F2-8D92-C5966F93DB55}" dt="2022-10-31T15:28:15.760" v="151"/>
          <ac:picMkLst>
            <pc:docMk/>
            <pc:sldMk cId="111941463" sldId="324"/>
            <ac:picMk id="9" creationId="{63179386-46DC-2DC8-FED1-8DF143991223}"/>
          </ac:picMkLst>
        </pc:picChg>
        <pc:picChg chg="add mod">
          <ac:chgData name="Guest User" userId="S::urn:spo:anon#9bc6db5c4022efa8e83e54c8e802b983a2e8ab9644614ce63c9dc381288362db::" providerId="AD" clId="Web-{629A30AD-496A-B7F2-8D92-C5966F93DB55}" dt="2022-10-31T15:29:54.576" v="224" actId="14100"/>
          <ac:picMkLst>
            <pc:docMk/>
            <pc:sldMk cId="111941463" sldId="324"/>
            <ac:picMk id="12" creationId="{244C3A13-4EDD-0D8C-35E3-9B84527AC41A}"/>
          </ac:picMkLst>
        </pc:picChg>
      </pc:sldChg>
      <pc:sldChg chg="addSp delSp modSp add replId addAnim delAnim modAnim">
        <pc:chgData name="Guest User" userId="S::urn:spo:anon#9bc6db5c4022efa8e83e54c8e802b983a2e8ab9644614ce63c9dc381288362db::" providerId="AD" clId="Web-{629A30AD-496A-B7F2-8D92-C5966F93DB55}" dt="2022-10-31T15:22:13.593" v="70"/>
        <pc:sldMkLst>
          <pc:docMk/>
          <pc:sldMk cId="1365487099" sldId="340"/>
        </pc:sldMkLst>
        <pc:spChg chg="mod">
          <ac:chgData name="Guest User" userId="S::urn:spo:anon#9bc6db5c4022efa8e83e54c8e802b983a2e8ab9644614ce63c9dc381288362db::" providerId="AD" clId="Web-{629A30AD-496A-B7F2-8D92-C5966F93DB55}" dt="2022-10-31T15:10:54.307" v="38" actId="20577"/>
          <ac:spMkLst>
            <pc:docMk/>
            <pc:sldMk cId="1365487099" sldId="340"/>
            <ac:spMk id="2" creationId="{077CDFC5-951D-0580-CCF7-46A93E9B2626}"/>
          </ac:spMkLst>
        </pc:spChg>
        <pc:spChg chg="mod">
          <ac:chgData name="Guest User" userId="S::urn:spo:anon#9bc6db5c4022efa8e83e54c8e802b983a2e8ab9644614ce63c9dc381288362db::" providerId="AD" clId="Web-{629A30AD-496A-B7F2-8D92-C5966F93DB55}" dt="2022-10-31T15:13:46.374" v="59" actId="1076"/>
          <ac:spMkLst>
            <pc:docMk/>
            <pc:sldMk cId="1365487099" sldId="340"/>
            <ac:spMk id="3" creationId="{6C29D595-642D-AE9F-4921-D159659CF2D9}"/>
          </ac:spMkLst>
        </pc:spChg>
        <pc:picChg chg="del">
          <ac:chgData name="Guest User" userId="S::urn:spo:anon#9bc6db5c4022efa8e83e54c8e802b983a2e8ab9644614ce63c9dc381288362db::" providerId="AD" clId="Web-{629A30AD-496A-B7F2-8D92-C5966F93DB55}" dt="2022-10-31T15:22:05.389" v="62"/>
          <ac:picMkLst>
            <pc:docMk/>
            <pc:sldMk cId="1365487099" sldId="340"/>
            <ac:picMk id="6" creationId="{EF84056D-F470-E695-37CC-CEA364C2991C}"/>
          </ac:picMkLst>
        </pc:picChg>
        <pc:picChg chg="add mod">
          <ac:chgData name="Guest User" userId="S::urn:spo:anon#9bc6db5c4022efa8e83e54c8e802b983a2e8ab9644614ce63c9dc381288362db::" providerId="AD" clId="Web-{629A30AD-496A-B7F2-8D92-C5966F93DB55}" dt="2022-10-31T15:22:12.499" v="68" actId="1076"/>
          <ac:picMkLst>
            <pc:docMk/>
            <pc:sldMk cId="1365487099" sldId="340"/>
            <ac:picMk id="7" creationId="{CB7B3278-2CCF-88C4-E32E-1F1CE85CA153}"/>
          </ac:picMkLst>
        </pc:picChg>
      </pc:sldChg>
    </pc:docChg>
  </pc:docChgLst>
  <pc:docChgLst>
    <pc:chgData name="Guest User" userId="S::urn:spo:anon#9bc6db5c4022efa8e83e54c8e802b983a2e8ab9644614ce63c9dc381288362db::" providerId="AD" clId="Web-{79D64C74-26C3-D056-44DF-C989CB66C274}"/>
    <pc:docChg chg="modSld">
      <pc:chgData name="Guest User" userId="S::urn:spo:anon#9bc6db5c4022efa8e83e54c8e802b983a2e8ab9644614ce63c9dc381288362db::" providerId="AD" clId="Web-{79D64C74-26C3-D056-44DF-C989CB66C274}" dt="2022-10-31T03:49:00.322" v="141" actId="1076"/>
      <pc:docMkLst>
        <pc:docMk/>
      </pc:docMkLst>
      <pc:sldChg chg="addSp modSp addAnim">
        <pc:chgData name="Guest User" userId="S::urn:spo:anon#9bc6db5c4022efa8e83e54c8e802b983a2e8ab9644614ce63c9dc381288362db::" providerId="AD" clId="Web-{79D64C74-26C3-D056-44DF-C989CB66C274}" dt="2022-10-31T03:49:00.322" v="141" actId="1076"/>
        <pc:sldMkLst>
          <pc:docMk/>
          <pc:sldMk cId="4202081139" sldId="312"/>
        </pc:sldMkLst>
        <pc:spChg chg="mod">
          <ac:chgData name="Guest User" userId="S::urn:spo:anon#9bc6db5c4022efa8e83e54c8e802b983a2e8ab9644614ce63c9dc381288362db::" providerId="AD" clId="Web-{79D64C74-26C3-D056-44DF-C989CB66C274}" dt="2022-10-31T03:48:42.915" v="139" actId="1076"/>
          <ac:spMkLst>
            <pc:docMk/>
            <pc:sldMk cId="4202081139" sldId="312"/>
            <ac:spMk id="11" creationId="{DCF9FE51-30B3-141D-4AD8-B851D743940B}"/>
          </ac:spMkLst>
        </pc:spChg>
        <pc:spChg chg="mod">
          <ac:chgData name="Guest User" userId="S::urn:spo:anon#9bc6db5c4022efa8e83e54c8e802b983a2e8ab9644614ce63c9dc381288362db::" providerId="AD" clId="Web-{79D64C74-26C3-D056-44DF-C989CB66C274}" dt="2022-10-31T03:48:39.571" v="138" actId="1076"/>
          <ac:spMkLst>
            <pc:docMk/>
            <pc:sldMk cId="4202081139" sldId="312"/>
            <ac:spMk id="12" creationId="{0C659928-A8B6-851D-901C-92B7C8AAE779}"/>
          </ac:spMkLst>
        </pc:spChg>
        <pc:spChg chg="mod">
          <ac:chgData name="Guest User" userId="S::urn:spo:anon#9bc6db5c4022efa8e83e54c8e802b983a2e8ab9644614ce63c9dc381288362db::" providerId="AD" clId="Web-{79D64C74-26C3-D056-44DF-C989CB66C274}" dt="2022-10-31T03:48:55.681" v="140" actId="1076"/>
          <ac:spMkLst>
            <pc:docMk/>
            <pc:sldMk cId="4202081139" sldId="312"/>
            <ac:spMk id="13" creationId="{7765C0E7-9A30-9043-9AA6-19451F487379}"/>
          </ac:spMkLst>
        </pc:spChg>
        <pc:spChg chg="add mod">
          <ac:chgData name="Guest User" userId="S::urn:spo:anon#9bc6db5c4022efa8e83e54c8e802b983a2e8ab9644614ce63c9dc381288362db::" providerId="AD" clId="Web-{79D64C74-26C3-D056-44DF-C989CB66C274}" dt="2022-10-31T03:49:00.322" v="141" actId="1076"/>
          <ac:spMkLst>
            <pc:docMk/>
            <pc:sldMk cId="4202081139" sldId="312"/>
            <ac:spMk id="14" creationId="{BA62FFCB-3483-D1EA-8C9F-63AA1414F773}"/>
          </ac:spMkLst>
        </pc:spChg>
        <pc:graphicFrameChg chg="mod modGraphic">
          <ac:chgData name="Guest User" userId="S::urn:spo:anon#9bc6db5c4022efa8e83e54c8e802b983a2e8ab9644614ce63c9dc381288362db::" providerId="AD" clId="Web-{79D64C74-26C3-D056-44DF-C989CB66C274}" dt="2022-10-31T03:47:48.194" v="131"/>
          <ac:graphicFrameMkLst>
            <pc:docMk/>
            <pc:sldMk cId="4202081139" sldId="312"/>
            <ac:graphicFrameMk id="5" creationId="{B8FD4038-8763-B3C4-31E2-0BDF5DDB0279}"/>
          </ac:graphicFrameMkLst>
        </pc:graphicFrameChg>
      </pc:sldChg>
    </pc:docChg>
  </pc:docChgLst>
  <pc:docChgLst>
    <pc:chgData name="Guest User" userId="S::urn:spo:anon#9bc6db5c4022efa8e83e54c8e802b983a2e8ab9644614ce63c9dc381288362db::" providerId="AD" clId="Web-{A0025189-18A0-2531-E68D-F15A7C81D1A7}"/>
    <pc:docChg chg="modSld">
      <pc:chgData name="Guest User" userId="S::urn:spo:anon#9bc6db5c4022efa8e83e54c8e802b983a2e8ab9644614ce63c9dc381288362db::" providerId="AD" clId="Web-{A0025189-18A0-2531-E68D-F15A7C81D1A7}" dt="2022-10-28T12:00:35.641" v="17" actId="20577"/>
      <pc:docMkLst>
        <pc:docMk/>
      </pc:docMkLst>
      <pc:sldChg chg="addSp delSp modSp">
        <pc:chgData name="Guest User" userId="S::urn:spo:anon#9bc6db5c4022efa8e83e54c8e802b983a2e8ab9644614ce63c9dc381288362db::" providerId="AD" clId="Web-{A0025189-18A0-2531-E68D-F15A7C81D1A7}" dt="2022-10-28T11:59:06.843" v="14" actId="14100"/>
        <pc:sldMkLst>
          <pc:docMk/>
          <pc:sldMk cId="1325608595" sldId="257"/>
        </pc:sldMkLst>
        <pc:picChg chg="add del mod">
          <ac:chgData name="Guest User" userId="S::urn:spo:anon#9bc6db5c4022efa8e83e54c8e802b983a2e8ab9644614ce63c9dc381288362db::" providerId="AD" clId="Web-{A0025189-18A0-2531-E68D-F15A7C81D1A7}" dt="2022-10-28T11:58:56.218" v="9"/>
          <ac:picMkLst>
            <pc:docMk/>
            <pc:sldMk cId="1325608595" sldId="257"/>
            <ac:picMk id="4" creationId="{527729E0-E669-E5DC-C64D-C664E565A77E}"/>
          </ac:picMkLst>
        </pc:picChg>
        <pc:picChg chg="del">
          <ac:chgData name="Guest User" userId="S::urn:spo:anon#9bc6db5c4022efa8e83e54c8e802b983a2e8ab9644614ce63c9dc381288362db::" providerId="AD" clId="Web-{A0025189-18A0-2531-E68D-F15A7C81D1A7}" dt="2022-10-28T11:58:42.577" v="2"/>
          <ac:picMkLst>
            <pc:docMk/>
            <pc:sldMk cId="1325608595" sldId="257"/>
            <ac:picMk id="8" creationId="{A85D6997-E1A8-1F36-B940-C5604B156DBE}"/>
          </ac:picMkLst>
        </pc:picChg>
        <pc:picChg chg="add mod">
          <ac:chgData name="Guest User" userId="S::urn:spo:anon#9bc6db5c4022efa8e83e54c8e802b983a2e8ab9644614ce63c9dc381288362db::" providerId="AD" clId="Web-{A0025189-18A0-2531-E68D-F15A7C81D1A7}" dt="2022-10-28T11:59:06.843" v="14" actId="14100"/>
          <ac:picMkLst>
            <pc:docMk/>
            <pc:sldMk cId="1325608595" sldId="257"/>
            <ac:picMk id="9" creationId="{5343E2AA-CD2A-FF01-F702-F7BDA7E8D363}"/>
          </ac:picMkLst>
        </pc:picChg>
      </pc:sldChg>
      <pc:sldChg chg="addSp delSp modSp">
        <pc:chgData name="Guest User" userId="S::urn:spo:anon#9bc6db5c4022efa8e83e54c8e802b983a2e8ab9644614ce63c9dc381288362db::" providerId="AD" clId="Web-{A0025189-18A0-2531-E68D-F15A7C81D1A7}" dt="2022-10-28T11:58:45.046" v="4"/>
        <pc:sldMkLst>
          <pc:docMk/>
          <pc:sldMk cId="926184573" sldId="275"/>
        </pc:sldMkLst>
        <pc:picChg chg="add del mod">
          <ac:chgData name="Guest User" userId="S::urn:spo:anon#9bc6db5c4022efa8e83e54c8e802b983a2e8ab9644614ce63c9dc381288362db::" providerId="AD" clId="Web-{A0025189-18A0-2531-E68D-F15A7C81D1A7}" dt="2022-10-28T11:58:45.046" v="4"/>
          <ac:picMkLst>
            <pc:docMk/>
            <pc:sldMk cId="926184573" sldId="275"/>
            <ac:picMk id="4" creationId="{2EB37257-EF83-E1CD-43E2-2619F53E1642}"/>
          </ac:picMkLst>
        </pc:picChg>
      </pc:sldChg>
      <pc:sldChg chg="modSp">
        <pc:chgData name="Guest User" userId="S::urn:spo:anon#9bc6db5c4022efa8e83e54c8e802b983a2e8ab9644614ce63c9dc381288362db::" providerId="AD" clId="Web-{A0025189-18A0-2531-E68D-F15A7C81D1A7}" dt="2022-10-28T12:00:35.641" v="17" actId="20577"/>
        <pc:sldMkLst>
          <pc:docMk/>
          <pc:sldMk cId="3367719542" sldId="279"/>
        </pc:sldMkLst>
        <pc:spChg chg="mod">
          <ac:chgData name="Guest User" userId="S::urn:spo:anon#9bc6db5c4022efa8e83e54c8e802b983a2e8ab9644614ce63c9dc381288362db::" providerId="AD" clId="Web-{A0025189-18A0-2531-E68D-F15A7C81D1A7}" dt="2022-10-28T12:00:35.641" v="17" actId="20577"/>
          <ac:spMkLst>
            <pc:docMk/>
            <pc:sldMk cId="3367719542" sldId="279"/>
            <ac:spMk id="17" creationId="{48BCD23A-6394-5F67-D547-D2DB286E9F6C}"/>
          </ac:spMkLst>
        </pc:spChg>
      </pc:sldChg>
      <pc:sldChg chg="modSp">
        <pc:chgData name="Guest User" userId="S::urn:spo:anon#9bc6db5c4022efa8e83e54c8e802b983a2e8ab9644614ce63c9dc381288362db::" providerId="AD" clId="Web-{A0025189-18A0-2531-E68D-F15A7C81D1A7}" dt="2022-10-28T11:57:54.405" v="1" actId="20577"/>
        <pc:sldMkLst>
          <pc:docMk/>
          <pc:sldMk cId="2996486739" sldId="286"/>
        </pc:sldMkLst>
        <pc:spChg chg="mod">
          <ac:chgData name="Guest User" userId="S::urn:spo:anon#9bc6db5c4022efa8e83e54c8e802b983a2e8ab9644614ce63c9dc381288362db::" providerId="AD" clId="Web-{A0025189-18A0-2531-E68D-F15A7C81D1A7}" dt="2022-10-28T11:57:54.405" v="1" actId="20577"/>
          <ac:spMkLst>
            <pc:docMk/>
            <pc:sldMk cId="2996486739" sldId="286"/>
            <ac:spMk id="3" creationId="{AC162F52-287B-61CB-8DD9-D8E538905D83}"/>
          </ac:spMkLst>
        </pc:spChg>
      </pc:sldChg>
    </pc:docChg>
  </pc:docChgLst>
  <pc:docChgLst>
    <pc:chgData name="Guest User" userId="S::urn:spo:anon#9bc6db5c4022efa8e83e54c8e802b983a2e8ab9644614ce63c9dc381288362db::" providerId="AD" clId="Web-{7242D900-5E0F-172F-257B-0D0EBB644C32}"/>
    <pc:docChg chg="addSld delSld modSld">
      <pc:chgData name="Guest User" userId="S::urn:spo:anon#9bc6db5c4022efa8e83e54c8e802b983a2e8ab9644614ce63c9dc381288362db::" providerId="AD" clId="Web-{7242D900-5E0F-172F-257B-0D0EBB644C32}" dt="2022-10-29T07:33:03.549" v="216" actId="20577"/>
      <pc:docMkLst>
        <pc:docMk/>
      </pc:docMkLst>
      <pc:sldChg chg="addSp delSp modSp new">
        <pc:chgData name="Guest User" userId="S::urn:spo:anon#9bc6db5c4022efa8e83e54c8e802b983a2e8ab9644614ce63c9dc381288362db::" providerId="AD" clId="Web-{7242D900-5E0F-172F-257B-0D0EBB644C32}" dt="2022-10-29T07:33:03.549" v="216" actId="20577"/>
        <pc:sldMkLst>
          <pc:docMk/>
          <pc:sldMk cId="3831014586" sldId="303"/>
        </pc:sldMkLst>
        <pc:spChg chg="mod">
          <ac:chgData name="Guest User" userId="S::urn:spo:anon#9bc6db5c4022efa8e83e54c8e802b983a2e8ab9644614ce63c9dc381288362db::" providerId="AD" clId="Web-{7242D900-5E0F-172F-257B-0D0EBB644C32}" dt="2022-10-29T07:05:12.414" v="3" actId="20577"/>
          <ac:spMkLst>
            <pc:docMk/>
            <pc:sldMk cId="3831014586" sldId="303"/>
            <ac:spMk id="2" creationId="{8F068ACE-CCC9-9200-3DA2-56892EF6405F}"/>
          </ac:spMkLst>
        </pc:spChg>
        <pc:spChg chg="mod">
          <ac:chgData name="Guest User" userId="S::urn:spo:anon#9bc6db5c4022efa8e83e54c8e802b983a2e8ab9644614ce63c9dc381288362db::" providerId="AD" clId="Web-{7242D900-5E0F-172F-257B-0D0EBB644C32}" dt="2022-10-29T07:33:03.549" v="216" actId="20577"/>
          <ac:spMkLst>
            <pc:docMk/>
            <pc:sldMk cId="3831014586" sldId="303"/>
            <ac:spMk id="3" creationId="{10A632F5-1651-1ABD-ED02-76A79A8261A3}"/>
          </ac:spMkLst>
        </pc:spChg>
        <pc:spChg chg="del">
          <ac:chgData name="Guest User" userId="S::urn:spo:anon#9bc6db5c4022efa8e83e54c8e802b983a2e8ab9644614ce63c9dc381288362db::" providerId="AD" clId="Web-{7242D900-5E0F-172F-257B-0D0EBB644C32}" dt="2022-10-29T07:09:38.782" v="72"/>
          <ac:spMkLst>
            <pc:docMk/>
            <pc:sldMk cId="3831014586" sldId="303"/>
            <ac:spMk id="4" creationId="{291BAE64-FF5A-D1FE-B2DA-02B62DA77909}"/>
          </ac:spMkLst>
        </pc:spChg>
        <pc:spChg chg="add mod">
          <ac:chgData name="Guest User" userId="S::urn:spo:anon#9bc6db5c4022efa8e83e54c8e802b983a2e8ab9644614ce63c9dc381288362db::" providerId="AD" clId="Web-{7242D900-5E0F-172F-257B-0D0EBB644C32}" dt="2022-10-29T07:09:39.063" v="73"/>
          <ac:spMkLst>
            <pc:docMk/>
            <pc:sldMk cId="3831014586" sldId="303"/>
            <ac:spMk id="7" creationId="{4A31370B-80F3-C002-636F-5C17B53AA195}"/>
          </ac:spMkLst>
        </pc:spChg>
      </pc:sldChg>
      <pc:sldChg chg="modSp add del replId">
        <pc:chgData name="Guest User" userId="S::urn:spo:anon#9bc6db5c4022efa8e83e54c8e802b983a2e8ab9644614ce63c9dc381288362db::" providerId="AD" clId="Web-{7242D900-5E0F-172F-257B-0D0EBB644C32}" dt="2022-10-29T07:23:08.939" v="181"/>
        <pc:sldMkLst>
          <pc:docMk/>
          <pc:sldMk cId="637419641" sldId="304"/>
        </pc:sldMkLst>
        <pc:spChg chg="mod">
          <ac:chgData name="Guest User" userId="S::urn:spo:anon#9bc6db5c4022efa8e83e54c8e802b983a2e8ab9644614ce63c9dc381288362db::" providerId="AD" clId="Web-{7242D900-5E0F-172F-257B-0D0EBB644C32}" dt="2022-10-29T07:11:53.191" v="145" actId="20577"/>
          <ac:spMkLst>
            <pc:docMk/>
            <pc:sldMk cId="637419641" sldId="304"/>
            <ac:spMk id="2" creationId="{8F068ACE-CCC9-9200-3DA2-56892EF6405F}"/>
          </ac:spMkLst>
        </pc:spChg>
        <pc:spChg chg="mod">
          <ac:chgData name="Guest User" userId="S::urn:spo:anon#9bc6db5c4022efa8e83e54c8e802b983a2e8ab9644614ce63c9dc381288362db::" providerId="AD" clId="Web-{7242D900-5E0F-172F-257B-0D0EBB644C32}" dt="2022-10-29T07:12:35.738" v="180" actId="20577"/>
          <ac:spMkLst>
            <pc:docMk/>
            <pc:sldMk cId="637419641" sldId="304"/>
            <ac:spMk id="3" creationId="{10A632F5-1651-1ABD-ED02-76A79A8261A3}"/>
          </ac:spMkLst>
        </pc:spChg>
      </pc:sldChg>
    </pc:docChg>
  </pc:docChgLst>
  <pc:docChgLst>
    <pc:chgData name="Guest User" userId="S::urn:spo:anon#9bc6db5c4022efa8e83e54c8e802b983a2e8ab9644614ce63c9dc381288362db::" providerId="AD" clId="Web-{1B604890-1919-BBAE-6914-8850A8DC5276}"/>
    <pc:docChg chg="sldOrd">
      <pc:chgData name="Guest User" userId="S::urn:spo:anon#9bc6db5c4022efa8e83e54c8e802b983a2e8ab9644614ce63c9dc381288362db::" providerId="AD" clId="Web-{1B604890-1919-BBAE-6914-8850A8DC5276}" dt="2022-10-31T14:15:26.692" v="5"/>
      <pc:docMkLst>
        <pc:docMk/>
      </pc:docMkLst>
      <pc:sldChg chg="ord">
        <pc:chgData name="Guest User" userId="S::urn:spo:anon#9bc6db5c4022efa8e83e54c8e802b983a2e8ab9644614ce63c9dc381288362db::" providerId="AD" clId="Web-{1B604890-1919-BBAE-6914-8850A8DC5276}" dt="2022-10-31T14:15:26.692" v="5"/>
        <pc:sldMkLst>
          <pc:docMk/>
          <pc:sldMk cId="3266869371" sldId="310"/>
        </pc:sldMkLst>
      </pc:sldChg>
      <pc:sldChg chg="ord">
        <pc:chgData name="Guest User" userId="S::urn:spo:anon#9bc6db5c4022efa8e83e54c8e802b983a2e8ab9644614ce63c9dc381288362db::" providerId="AD" clId="Web-{1B604890-1919-BBAE-6914-8850A8DC5276}" dt="2022-10-31T14:15:26.692" v="4"/>
        <pc:sldMkLst>
          <pc:docMk/>
          <pc:sldMk cId="1111492070" sldId="317"/>
        </pc:sldMkLst>
      </pc:sldChg>
      <pc:sldChg chg="ord">
        <pc:chgData name="Guest User" userId="S::urn:spo:anon#9bc6db5c4022efa8e83e54c8e802b983a2e8ab9644614ce63c9dc381288362db::" providerId="AD" clId="Web-{1B604890-1919-BBAE-6914-8850A8DC5276}" dt="2022-10-31T14:15:26.676" v="2"/>
        <pc:sldMkLst>
          <pc:docMk/>
          <pc:sldMk cId="3995652476" sldId="318"/>
        </pc:sldMkLst>
      </pc:sldChg>
      <pc:sldChg chg="ord">
        <pc:chgData name="Guest User" userId="S::urn:spo:anon#9bc6db5c4022efa8e83e54c8e802b983a2e8ab9644614ce63c9dc381288362db::" providerId="AD" clId="Web-{1B604890-1919-BBAE-6914-8850A8DC5276}" dt="2022-10-31T14:15:26.692" v="3"/>
        <pc:sldMkLst>
          <pc:docMk/>
          <pc:sldMk cId="1581909148" sldId="319"/>
        </pc:sldMkLst>
      </pc:sldChg>
      <pc:sldChg chg="ord">
        <pc:chgData name="Guest User" userId="S::urn:spo:anon#9bc6db5c4022efa8e83e54c8e802b983a2e8ab9644614ce63c9dc381288362db::" providerId="AD" clId="Web-{1B604890-1919-BBAE-6914-8850A8DC5276}" dt="2022-10-31T14:15:26.676" v="0"/>
        <pc:sldMkLst>
          <pc:docMk/>
          <pc:sldMk cId="1007101954" sldId="320"/>
        </pc:sldMkLst>
      </pc:sldChg>
      <pc:sldChg chg="ord">
        <pc:chgData name="Guest User" userId="S::urn:spo:anon#9bc6db5c4022efa8e83e54c8e802b983a2e8ab9644614ce63c9dc381288362db::" providerId="AD" clId="Web-{1B604890-1919-BBAE-6914-8850A8DC5276}" dt="2022-10-31T14:15:26.676" v="1"/>
        <pc:sldMkLst>
          <pc:docMk/>
          <pc:sldMk cId="711565706" sldId="321"/>
        </pc:sldMkLst>
      </pc:sldChg>
    </pc:docChg>
  </pc:docChgLst>
  <pc:docChgLst>
    <pc:chgData name="Leroi June Yen Hao /CSF" userId="S::s10223468@connect.np.edu.sg::28e0c31d-dab8-421f-bff8-62bfa1d51191" providerId="AD" clId="Web-{F0EB829A-1D32-7ED5-C741-39FCEA980980}"/>
    <pc:docChg chg="modSld">
      <pc:chgData name="Leroi June Yen Hao /CSF" userId="S::s10223468@connect.np.edu.sg::28e0c31d-dab8-421f-bff8-62bfa1d51191" providerId="AD" clId="Web-{F0EB829A-1D32-7ED5-C741-39FCEA980980}" dt="2022-11-01T14:29:34.464" v="12"/>
      <pc:docMkLst>
        <pc:docMk/>
      </pc:docMkLst>
      <pc:sldChg chg="addSp delSp modSp">
        <pc:chgData name="Leroi June Yen Hao /CSF" userId="S::s10223468@connect.np.edu.sg::28e0c31d-dab8-421f-bff8-62bfa1d51191" providerId="AD" clId="Web-{F0EB829A-1D32-7ED5-C741-39FCEA980980}" dt="2022-11-01T14:29:34.464" v="12"/>
        <pc:sldMkLst>
          <pc:docMk/>
          <pc:sldMk cId="3404505328" sldId="329"/>
        </pc:sldMkLst>
        <pc:spChg chg="mod">
          <ac:chgData name="Leroi June Yen Hao /CSF" userId="S::s10223468@connect.np.edu.sg::28e0c31d-dab8-421f-bff8-62bfa1d51191" providerId="AD" clId="Web-{F0EB829A-1D32-7ED5-C741-39FCEA980980}" dt="2022-11-01T14:16:32.709" v="0" actId="1076"/>
          <ac:spMkLst>
            <pc:docMk/>
            <pc:sldMk cId="3404505328" sldId="329"/>
            <ac:spMk id="4" creationId="{77AB7F67-57C2-E699-15B6-8C98E7D5EED0}"/>
          </ac:spMkLst>
        </pc:spChg>
        <pc:spChg chg="mod">
          <ac:chgData name="Leroi June Yen Hao /CSF" userId="S::s10223468@connect.np.edu.sg::28e0c31d-dab8-421f-bff8-62bfa1d51191" providerId="AD" clId="Web-{F0EB829A-1D32-7ED5-C741-39FCEA980980}" dt="2022-11-01T14:27:53.086" v="1" actId="1076"/>
          <ac:spMkLst>
            <pc:docMk/>
            <pc:sldMk cId="3404505328" sldId="329"/>
            <ac:spMk id="5" creationId="{31FA6875-BA11-7AFF-D8E3-0782E871C638}"/>
          </ac:spMkLst>
        </pc:spChg>
        <pc:spChg chg="add del mod">
          <ac:chgData name="Leroi June Yen Hao /CSF" userId="S::s10223468@connect.np.edu.sg::28e0c31d-dab8-421f-bff8-62bfa1d51191" providerId="AD" clId="Web-{F0EB829A-1D32-7ED5-C741-39FCEA980980}" dt="2022-11-01T14:29:33.307" v="11"/>
          <ac:spMkLst>
            <pc:docMk/>
            <pc:sldMk cId="3404505328" sldId="329"/>
            <ac:spMk id="7" creationId="{5F56E5BB-8DE1-D3C9-6559-AC64B3CADBDC}"/>
          </ac:spMkLst>
        </pc:spChg>
        <pc:spChg chg="add del mod">
          <ac:chgData name="Leroi June Yen Hao /CSF" userId="S::s10223468@connect.np.edu.sg::28e0c31d-dab8-421f-bff8-62bfa1d51191" providerId="AD" clId="Web-{F0EB829A-1D32-7ED5-C741-39FCEA980980}" dt="2022-11-01T14:29:34.464" v="12"/>
          <ac:spMkLst>
            <pc:docMk/>
            <pc:sldMk cId="3404505328" sldId="329"/>
            <ac:spMk id="8" creationId="{602E1077-2CF4-9944-BBBE-014483D1F942}"/>
          </ac:spMkLst>
        </pc:spChg>
      </pc:sldChg>
    </pc:docChg>
  </pc:docChgLst>
  <pc:docChgLst>
    <pc:chgData name="Guest User" userId="S::urn:spo:anon#9bc6db5c4022efa8e83e54c8e802b983a2e8ab9644614ce63c9dc381288362db::" providerId="AD" clId="Web-{34596220-FB81-DD64-070C-83512A74B29E}"/>
    <pc:docChg chg="addSld modSld">
      <pc:chgData name="Guest User" userId="S::urn:spo:anon#9bc6db5c4022efa8e83e54c8e802b983a2e8ab9644614ce63c9dc381288362db::" providerId="AD" clId="Web-{34596220-FB81-DD64-070C-83512A74B29E}" dt="2022-10-31T14:41:03.982" v="313" actId="1076"/>
      <pc:docMkLst>
        <pc:docMk/>
      </pc:docMkLst>
      <pc:sldChg chg="delSp modSp">
        <pc:chgData name="Guest User" userId="S::urn:spo:anon#9bc6db5c4022efa8e83e54c8e802b983a2e8ab9644614ce63c9dc381288362db::" providerId="AD" clId="Web-{34596220-FB81-DD64-070C-83512A74B29E}" dt="2022-10-31T14:37:11.865" v="91" actId="1076"/>
        <pc:sldMkLst>
          <pc:docMk/>
          <pc:sldMk cId="3995652476" sldId="318"/>
        </pc:sldMkLst>
        <pc:spChg chg="mod">
          <ac:chgData name="Guest User" userId="S::urn:spo:anon#9bc6db5c4022efa8e83e54c8e802b983a2e8ab9644614ce63c9dc381288362db::" providerId="AD" clId="Web-{34596220-FB81-DD64-070C-83512A74B29E}" dt="2022-10-31T14:37:11.865" v="91" actId="1076"/>
          <ac:spMkLst>
            <pc:docMk/>
            <pc:sldMk cId="3995652476" sldId="318"/>
            <ac:spMk id="2" creationId="{19256B7E-1633-44AB-8584-82DF5B726834}"/>
          </ac:spMkLst>
        </pc:spChg>
        <pc:spChg chg="mod">
          <ac:chgData name="Guest User" userId="S::urn:spo:anon#9bc6db5c4022efa8e83e54c8e802b983a2e8ab9644614ce63c9dc381288362db::" providerId="AD" clId="Web-{34596220-FB81-DD64-070C-83512A74B29E}" dt="2022-10-31T14:37:07.693" v="90" actId="1076"/>
          <ac:spMkLst>
            <pc:docMk/>
            <pc:sldMk cId="3995652476" sldId="318"/>
            <ac:spMk id="7" creationId="{EFCA165D-34F6-B97F-5DAD-9A5BC642D577}"/>
          </ac:spMkLst>
        </pc:spChg>
        <pc:spChg chg="del">
          <ac:chgData name="Guest User" userId="S::urn:spo:anon#9bc6db5c4022efa8e83e54c8e802b983a2e8ab9644614ce63c9dc381288362db::" providerId="AD" clId="Web-{34596220-FB81-DD64-070C-83512A74B29E}" dt="2022-10-31T14:36:54.021" v="87"/>
          <ac:spMkLst>
            <pc:docMk/>
            <pc:sldMk cId="3995652476" sldId="318"/>
            <ac:spMk id="11" creationId="{40793FCC-2FD2-1B9E-CFD8-CEC396C01B7D}"/>
          </ac:spMkLst>
        </pc:spChg>
        <pc:graphicFrameChg chg="mod">
          <ac:chgData name="Guest User" userId="S::urn:spo:anon#9bc6db5c4022efa8e83e54c8e802b983a2e8ab9644614ce63c9dc381288362db::" providerId="AD" clId="Web-{34596220-FB81-DD64-070C-83512A74B29E}" dt="2022-10-31T14:37:07.678" v="89" actId="1076"/>
          <ac:graphicFrameMkLst>
            <pc:docMk/>
            <pc:sldMk cId="3995652476" sldId="318"/>
            <ac:graphicFrameMk id="3" creationId="{3195E162-A5BE-977C-AA80-78575C9BCC03}"/>
          </ac:graphicFrameMkLst>
        </pc:graphicFrameChg>
        <pc:graphicFrameChg chg="del">
          <ac:chgData name="Guest User" userId="S::urn:spo:anon#9bc6db5c4022efa8e83e54c8e802b983a2e8ab9644614ce63c9dc381288362db::" providerId="AD" clId="Web-{34596220-FB81-DD64-070C-83512A74B29E}" dt="2022-10-31T14:36:55.552" v="88"/>
          <ac:graphicFrameMkLst>
            <pc:docMk/>
            <pc:sldMk cId="3995652476" sldId="318"/>
            <ac:graphicFrameMk id="5" creationId="{66E8EA2C-4109-2EAE-42DD-1F54ACAA0686}"/>
          </ac:graphicFrameMkLst>
        </pc:graphicFrameChg>
      </pc:sldChg>
      <pc:sldChg chg="addSp delSp modSp">
        <pc:chgData name="Guest User" userId="S::urn:spo:anon#9bc6db5c4022efa8e83e54c8e802b983a2e8ab9644614ce63c9dc381288362db::" providerId="AD" clId="Web-{34596220-FB81-DD64-070C-83512A74B29E}" dt="2022-10-31T14:24:13.059" v="7"/>
        <pc:sldMkLst>
          <pc:docMk/>
          <pc:sldMk cId="1581909148" sldId="319"/>
        </pc:sldMkLst>
        <pc:spChg chg="del">
          <ac:chgData name="Guest User" userId="S::urn:spo:anon#9bc6db5c4022efa8e83e54c8e802b983a2e8ab9644614ce63c9dc381288362db::" providerId="AD" clId="Web-{34596220-FB81-DD64-070C-83512A74B29E}" dt="2022-10-31T14:24:12.591" v="6"/>
          <ac:spMkLst>
            <pc:docMk/>
            <pc:sldMk cId="1581909148" sldId="319"/>
            <ac:spMk id="4" creationId="{5767CB2D-A6D0-72D3-DC98-6C39405117E4}"/>
          </ac:spMkLst>
        </pc:spChg>
        <pc:spChg chg="add mod">
          <ac:chgData name="Guest User" userId="S::urn:spo:anon#9bc6db5c4022efa8e83e54c8e802b983a2e8ab9644614ce63c9dc381288362db::" providerId="AD" clId="Web-{34596220-FB81-DD64-070C-83512A74B29E}" dt="2022-10-31T14:24:13.059" v="7"/>
          <ac:spMkLst>
            <pc:docMk/>
            <pc:sldMk cId="1581909148" sldId="319"/>
            <ac:spMk id="6" creationId="{D5CFAD52-6C6E-E20D-7C9F-F9503B6732EF}"/>
          </ac:spMkLst>
        </pc:spChg>
      </pc:sldChg>
      <pc:sldChg chg="delSp modSp delAnim">
        <pc:chgData name="Guest User" userId="S::urn:spo:anon#9bc6db5c4022efa8e83e54c8e802b983a2e8ab9644614ce63c9dc381288362db::" providerId="AD" clId="Web-{34596220-FB81-DD64-070C-83512A74B29E}" dt="2022-10-31T14:23:39.715" v="5"/>
        <pc:sldMkLst>
          <pc:docMk/>
          <pc:sldMk cId="711565706" sldId="321"/>
        </pc:sldMkLst>
        <pc:spChg chg="del">
          <ac:chgData name="Guest User" userId="S::urn:spo:anon#9bc6db5c4022efa8e83e54c8e802b983a2e8ab9644614ce63c9dc381288362db::" providerId="AD" clId="Web-{34596220-FB81-DD64-070C-83512A74B29E}" dt="2022-10-31T14:23:34.230" v="0"/>
          <ac:spMkLst>
            <pc:docMk/>
            <pc:sldMk cId="711565706" sldId="321"/>
            <ac:spMk id="3" creationId="{53704C1B-1D34-D96C-0CA7-DB4E7C478645}"/>
          </ac:spMkLst>
        </pc:spChg>
        <pc:spChg chg="del mod">
          <ac:chgData name="Guest User" userId="S::urn:spo:anon#9bc6db5c4022efa8e83e54c8e802b983a2e8ab9644614ce63c9dc381288362db::" providerId="AD" clId="Web-{34596220-FB81-DD64-070C-83512A74B29E}" dt="2022-10-31T14:23:36.714" v="2"/>
          <ac:spMkLst>
            <pc:docMk/>
            <pc:sldMk cId="711565706" sldId="321"/>
            <ac:spMk id="6" creationId="{504E6F8B-B85E-56FD-F970-A29C1930F767}"/>
          </ac:spMkLst>
        </pc:spChg>
        <pc:spChg chg="del">
          <ac:chgData name="Guest User" userId="S::urn:spo:anon#9bc6db5c4022efa8e83e54c8e802b983a2e8ab9644614ce63c9dc381288362db::" providerId="AD" clId="Web-{34596220-FB81-DD64-070C-83512A74B29E}" dt="2022-10-31T14:23:37.746" v="3"/>
          <ac:spMkLst>
            <pc:docMk/>
            <pc:sldMk cId="711565706" sldId="321"/>
            <ac:spMk id="7" creationId="{15E3C77A-6EFB-2A57-4562-661D79187E23}"/>
          </ac:spMkLst>
        </pc:spChg>
        <pc:spChg chg="del">
          <ac:chgData name="Guest User" userId="S::urn:spo:anon#9bc6db5c4022efa8e83e54c8e802b983a2e8ab9644614ce63c9dc381288362db::" providerId="AD" clId="Web-{34596220-FB81-DD64-070C-83512A74B29E}" dt="2022-10-31T14:23:38.511" v="4"/>
          <ac:spMkLst>
            <pc:docMk/>
            <pc:sldMk cId="711565706" sldId="321"/>
            <ac:spMk id="8" creationId="{FA25484D-EDF3-0EF9-5132-41AC1B4CFFCF}"/>
          </ac:spMkLst>
        </pc:spChg>
        <pc:spChg chg="del">
          <ac:chgData name="Guest User" userId="S::urn:spo:anon#9bc6db5c4022efa8e83e54c8e802b983a2e8ab9644614ce63c9dc381288362db::" providerId="AD" clId="Web-{34596220-FB81-DD64-070C-83512A74B29E}" dt="2022-10-31T14:23:39.715" v="5"/>
          <ac:spMkLst>
            <pc:docMk/>
            <pc:sldMk cId="711565706" sldId="321"/>
            <ac:spMk id="10" creationId="{CA39F28B-5871-09AC-5B31-E50A149E3467}"/>
          </ac:spMkLst>
        </pc:spChg>
      </pc:sldChg>
      <pc:sldChg chg="addSp modSp">
        <pc:chgData name="Guest User" userId="S::urn:spo:anon#9bc6db5c4022efa8e83e54c8e802b983a2e8ab9644614ce63c9dc381288362db::" providerId="AD" clId="Web-{34596220-FB81-DD64-070C-83512A74B29E}" dt="2022-10-31T14:27:50.004" v="81" actId="1076"/>
        <pc:sldMkLst>
          <pc:docMk/>
          <pc:sldMk cId="2974990066" sldId="334"/>
        </pc:sldMkLst>
        <pc:spChg chg="mod">
          <ac:chgData name="Guest User" userId="S::urn:spo:anon#9bc6db5c4022efa8e83e54c8e802b983a2e8ab9644614ce63c9dc381288362db::" providerId="AD" clId="Web-{34596220-FB81-DD64-070C-83512A74B29E}" dt="2022-10-31T14:26:53.189" v="76" actId="20577"/>
          <ac:spMkLst>
            <pc:docMk/>
            <pc:sldMk cId="2974990066" sldId="334"/>
            <ac:spMk id="5" creationId="{1CDBC92F-9FFA-DE02-0B79-B091777EA961}"/>
          </ac:spMkLst>
        </pc:spChg>
        <pc:picChg chg="add mod modCrop">
          <ac:chgData name="Guest User" userId="S::urn:spo:anon#9bc6db5c4022efa8e83e54c8e802b983a2e8ab9644614ce63c9dc381288362db::" providerId="AD" clId="Web-{34596220-FB81-DD64-070C-83512A74B29E}" dt="2022-10-31T14:27:50.004" v="81" actId="1076"/>
          <ac:picMkLst>
            <pc:docMk/>
            <pc:sldMk cId="2974990066" sldId="334"/>
            <ac:picMk id="4" creationId="{04D691DB-A84F-D857-432F-82D257BEB278}"/>
          </ac:picMkLst>
        </pc:picChg>
      </pc:sldChg>
      <pc:sldChg chg="addSp delSp modSp">
        <pc:chgData name="Guest User" userId="S::urn:spo:anon#9bc6db5c4022efa8e83e54c8e802b983a2e8ab9644614ce63c9dc381288362db::" providerId="AD" clId="Web-{34596220-FB81-DD64-070C-83512A74B29E}" dt="2022-10-31T14:27:57.473" v="84" actId="1076"/>
        <pc:sldMkLst>
          <pc:docMk/>
          <pc:sldMk cId="4106745836" sldId="335"/>
        </pc:sldMkLst>
        <pc:spChg chg="del">
          <ac:chgData name="Guest User" userId="S::urn:spo:anon#9bc6db5c4022efa8e83e54c8e802b983a2e8ab9644614ce63c9dc381288362db::" providerId="AD" clId="Web-{34596220-FB81-DD64-070C-83512A74B29E}" dt="2022-10-31T14:24:20.716" v="8"/>
          <ac:spMkLst>
            <pc:docMk/>
            <pc:sldMk cId="4106745836" sldId="335"/>
            <ac:spMk id="5" creationId="{6209FEB4-4C5C-EB43-9696-7B42453DB79B}"/>
          </ac:spMkLst>
        </pc:spChg>
        <pc:spChg chg="mod">
          <ac:chgData name="Guest User" userId="S::urn:spo:anon#9bc6db5c4022efa8e83e54c8e802b983a2e8ab9644614ce63c9dc381288362db::" providerId="AD" clId="Web-{34596220-FB81-DD64-070C-83512A74B29E}" dt="2022-10-31T14:25:26.921" v="38" actId="14100"/>
          <ac:spMkLst>
            <pc:docMk/>
            <pc:sldMk cId="4106745836" sldId="335"/>
            <ac:spMk id="7" creationId="{CEAE4066-1A82-54F6-B0FE-89B2FE698315}"/>
          </ac:spMkLst>
        </pc:spChg>
        <pc:spChg chg="del">
          <ac:chgData name="Guest User" userId="S::urn:spo:anon#9bc6db5c4022efa8e83e54c8e802b983a2e8ab9644614ce63c9dc381288362db::" providerId="AD" clId="Web-{34596220-FB81-DD64-070C-83512A74B29E}" dt="2022-10-31T14:25:43.031" v="40"/>
          <ac:spMkLst>
            <pc:docMk/>
            <pc:sldMk cId="4106745836" sldId="335"/>
            <ac:spMk id="8" creationId="{68CEF7D5-007E-13A6-8931-00389B9C62AD}"/>
          </ac:spMkLst>
        </pc:spChg>
        <pc:spChg chg="add mod">
          <ac:chgData name="Guest User" userId="S::urn:spo:anon#9bc6db5c4022efa8e83e54c8e802b983a2e8ab9644614ce63c9dc381288362db::" providerId="AD" clId="Web-{34596220-FB81-DD64-070C-83512A74B29E}" dt="2022-10-31T14:24:20.935" v="9"/>
          <ac:spMkLst>
            <pc:docMk/>
            <pc:sldMk cId="4106745836" sldId="335"/>
            <ac:spMk id="10" creationId="{5733F5C3-1BA6-1729-4165-D667FB683703}"/>
          </ac:spMkLst>
        </pc:spChg>
        <pc:picChg chg="mod modCrop">
          <ac:chgData name="Guest User" userId="S::urn:spo:anon#9bc6db5c4022efa8e83e54c8e802b983a2e8ab9644614ce63c9dc381288362db::" providerId="AD" clId="Web-{34596220-FB81-DD64-070C-83512A74B29E}" dt="2022-10-31T14:27:57.473" v="84" actId="1076"/>
          <ac:picMkLst>
            <pc:docMk/>
            <pc:sldMk cId="4106745836" sldId="335"/>
            <ac:picMk id="4" creationId="{4ADC375F-9D9E-E238-F9C7-4C57C871BCA9}"/>
          </ac:picMkLst>
        </pc:picChg>
        <pc:picChg chg="del">
          <ac:chgData name="Guest User" userId="S::urn:spo:anon#9bc6db5c4022efa8e83e54c8e802b983a2e8ab9644614ce63c9dc381288362db::" providerId="AD" clId="Web-{34596220-FB81-DD64-070C-83512A74B29E}" dt="2022-10-31T14:25:40.734" v="39"/>
          <ac:picMkLst>
            <pc:docMk/>
            <pc:sldMk cId="4106745836" sldId="335"/>
            <ac:picMk id="9" creationId="{5343E2AA-CD2A-FF01-F702-F7BDA7E8D363}"/>
          </ac:picMkLst>
        </pc:picChg>
      </pc:sldChg>
      <pc:sldChg chg="addSp delSp modSp add replId">
        <pc:chgData name="Guest User" userId="S::urn:spo:anon#9bc6db5c4022efa8e83e54c8e802b983a2e8ab9644614ce63c9dc381288362db::" providerId="AD" clId="Web-{34596220-FB81-DD64-070C-83512A74B29E}" dt="2022-10-31T14:39:19.354" v="237" actId="1076"/>
        <pc:sldMkLst>
          <pc:docMk/>
          <pc:sldMk cId="1209511477" sldId="336"/>
        </pc:sldMkLst>
        <pc:spChg chg="add del mod">
          <ac:chgData name="Guest User" userId="S::urn:spo:anon#9bc6db5c4022efa8e83e54c8e802b983a2e8ab9644614ce63c9dc381288362db::" providerId="AD" clId="Web-{34596220-FB81-DD64-070C-83512A74B29E}" dt="2022-10-31T14:37:41.476" v="103"/>
          <ac:spMkLst>
            <pc:docMk/>
            <pc:sldMk cId="1209511477" sldId="336"/>
            <ac:spMk id="4" creationId="{2E87C481-250E-D627-4B7F-F309C0C7E83D}"/>
          </ac:spMkLst>
        </pc:spChg>
        <pc:spChg chg="del mod">
          <ac:chgData name="Guest User" userId="S::urn:spo:anon#9bc6db5c4022efa8e83e54c8e802b983a2e8ab9644614ce63c9dc381288362db::" providerId="AD" clId="Web-{34596220-FB81-DD64-070C-83512A74B29E}" dt="2022-10-31T14:37:20.241" v="94"/>
          <ac:spMkLst>
            <pc:docMk/>
            <pc:sldMk cId="1209511477" sldId="336"/>
            <ac:spMk id="7" creationId="{EFCA165D-34F6-B97F-5DAD-9A5BC642D577}"/>
          </ac:spMkLst>
        </pc:spChg>
        <pc:spChg chg="mod">
          <ac:chgData name="Guest User" userId="S::urn:spo:anon#9bc6db5c4022efa8e83e54c8e802b983a2e8ab9644614ce63c9dc381288362db::" providerId="AD" clId="Web-{34596220-FB81-DD64-070C-83512A74B29E}" dt="2022-10-31T14:37:36.569" v="99" actId="20577"/>
          <ac:spMkLst>
            <pc:docMk/>
            <pc:sldMk cId="1209511477" sldId="336"/>
            <ac:spMk id="11" creationId="{40793FCC-2FD2-1B9E-CFD8-CEC396C01B7D}"/>
          </ac:spMkLst>
        </pc:spChg>
        <pc:graphicFrameChg chg="del">
          <ac:chgData name="Guest User" userId="S::urn:spo:anon#9bc6db5c4022efa8e83e54c8e802b983a2e8ab9644614ce63c9dc381288362db::" providerId="AD" clId="Web-{34596220-FB81-DD64-070C-83512A74B29E}" dt="2022-10-31T14:37:21.006" v="95"/>
          <ac:graphicFrameMkLst>
            <pc:docMk/>
            <pc:sldMk cId="1209511477" sldId="336"/>
            <ac:graphicFrameMk id="3" creationId="{3195E162-A5BE-977C-AA80-78575C9BCC03}"/>
          </ac:graphicFrameMkLst>
        </pc:graphicFrameChg>
        <pc:graphicFrameChg chg="del mod modGraphic">
          <ac:chgData name="Guest User" userId="S::urn:spo:anon#9bc6db5c4022efa8e83e54c8e802b983a2e8ab9644614ce63c9dc381288362db::" providerId="AD" clId="Web-{34596220-FB81-DD64-070C-83512A74B29E}" dt="2022-10-31T14:39:14.072" v="236"/>
          <ac:graphicFrameMkLst>
            <pc:docMk/>
            <pc:sldMk cId="1209511477" sldId="336"/>
            <ac:graphicFrameMk id="5" creationId="{66E8EA2C-4109-2EAE-42DD-1F54ACAA0686}"/>
          </ac:graphicFrameMkLst>
        </pc:graphicFrameChg>
        <pc:graphicFrameChg chg="add mod modGraphic">
          <ac:chgData name="Guest User" userId="S::urn:spo:anon#9bc6db5c4022efa8e83e54c8e802b983a2e8ab9644614ce63c9dc381288362db::" providerId="AD" clId="Web-{34596220-FB81-DD64-070C-83512A74B29E}" dt="2022-10-31T14:39:19.354" v="237" actId="1076"/>
          <ac:graphicFrameMkLst>
            <pc:docMk/>
            <pc:sldMk cId="1209511477" sldId="336"/>
            <ac:graphicFrameMk id="10" creationId="{211F047A-E00B-2F9A-E643-B5B09B3F9BEF}"/>
          </ac:graphicFrameMkLst>
        </pc:graphicFrameChg>
      </pc:sldChg>
      <pc:sldChg chg="addSp delSp modSp add replId">
        <pc:chgData name="Guest User" userId="S::urn:spo:anon#9bc6db5c4022efa8e83e54c8e802b983a2e8ab9644614ce63c9dc381288362db::" providerId="AD" clId="Web-{34596220-FB81-DD64-070C-83512A74B29E}" dt="2022-10-31T14:41:03.982" v="313" actId="1076"/>
        <pc:sldMkLst>
          <pc:docMk/>
          <pc:sldMk cId="1017407964" sldId="337"/>
        </pc:sldMkLst>
        <pc:spChg chg="mod">
          <ac:chgData name="Guest User" userId="S::urn:spo:anon#9bc6db5c4022efa8e83e54c8e802b983a2e8ab9644614ce63c9dc381288362db::" providerId="AD" clId="Web-{34596220-FB81-DD64-070C-83512A74B29E}" dt="2022-10-31T14:40:59.357" v="312" actId="1076"/>
          <ac:spMkLst>
            <pc:docMk/>
            <pc:sldMk cId="1017407964" sldId="337"/>
            <ac:spMk id="7" creationId="{EFCA165D-34F6-B97F-5DAD-9A5BC642D577}"/>
          </ac:spMkLst>
        </pc:spChg>
        <pc:graphicFrameChg chg="del">
          <ac:chgData name="Guest User" userId="S::urn:spo:anon#9bc6db5c4022efa8e83e54c8e802b983a2e8ab9644614ce63c9dc381288362db::" providerId="AD" clId="Web-{34596220-FB81-DD64-070C-83512A74B29E}" dt="2022-10-31T14:40:24.731" v="300"/>
          <ac:graphicFrameMkLst>
            <pc:docMk/>
            <pc:sldMk cId="1017407964" sldId="337"/>
            <ac:graphicFrameMk id="5" creationId="{66E8EA2C-4109-2EAE-42DD-1F54ACAA0686}"/>
          </ac:graphicFrameMkLst>
        </pc:graphicFrameChg>
        <pc:graphicFrameChg chg="add mod modGraphic">
          <ac:chgData name="Guest User" userId="S::urn:spo:anon#9bc6db5c4022efa8e83e54c8e802b983a2e8ab9644614ce63c9dc381288362db::" providerId="AD" clId="Web-{34596220-FB81-DD64-070C-83512A74B29E}" dt="2022-10-31T14:41:03.982" v="313" actId="1076"/>
          <ac:graphicFrameMkLst>
            <pc:docMk/>
            <pc:sldMk cId="1017407964" sldId="337"/>
            <ac:graphicFrameMk id="6" creationId="{19DFF924-50B8-98DE-6E91-724464CA2822}"/>
          </ac:graphicFrameMkLst>
        </pc:graphicFrameChg>
      </pc:sldChg>
    </pc:docChg>
  </pc:docChgLst>
  <pc:docChgLst>
    <pc:chgData name="Yong Zi Ren /CSF" userId="S::s10219524@connect.np.edu.sg::8d9c3e3e-b9a6-4a15-9cd7-52b3397b26db" providerId="AD" clId="Web-{15ADACE1-991C-9B80-7AB1-C7352AAF916E}"/>
    <pc:docChg chg="addSld modSld">
      <pc:chgData name="Yong Zi Ren /CSF" userId="S::s10219524@connect.np.edu.sg::8d9c3e3e-b9a6-4a15-9cd7-52b3397b26db" providerId="AD" clId="Web-{15ADACE1-991C-9B80-7AB1-C7352AAF916E}" dt="2022-10-31T14:40:40.407" v="38" actId="1076"/>
      <pc:docMkLst>
        <pc:docMk/>
      </pc:docMkLst>
      <pc:sldChg chg="addSp delSp modSp">
        <pc:chgData name="Yong Zi Ren /CSF" userId="S::s10219524@connect.np.edu.sg::8d9c3e3e-b9a6-4a15-9cd7-52b3397b26db" providerId="AD" clId="Web-{15ADACE1-991C-9B80-7AB1-C7352AAF916E}" dt="2022-10-31T14:28:53.112" v="29" actId="14100"/>
        <pc:sldMkLst>
          <pc:docMk/>
          <pc:sldMk cId="2974990066" sldId="334"/>
        </pc:sldMkLst>
        <pc:spChg chg="mod">
          <ac:chgData name="Yong Zi Ren /CSF" userId="S::s10219524@connect.np.edu.sg::8d9c3e3e-b9a6-4a15-9cd7-52b3397b26db" providerId="AD" clId="Web-{15ADACE1-991C-9B80-7AB1-C7352AAF916E}" dt="2022-10-31T14:28:53.112" v="29" actId="14100"/>
          <ac:spMkLst>
            <pc:docMk/>
            <pc:sldMk cId="2974990066" sldId="334"/>
            <ac:spMk id="5" creationId="{1CDBC92F-9FFA-DE02-0B79-B091777EA961}"/>
          </ac:spMkLst>
        </pc:spChg>
        <pc:spChg chg="del">
          <ac:chgData name="Yong Zi Ren /CSF" userId="S::s10219524@connect.np.edu.sg::8d9c3e3e-b9a6-4a15-9cd7-52b3397b26db" providerId="AD" clId="Web-{15ADACE1-991C-9B80-7AB1-C7352AAF916E}" dt="2022-10-31T14:28:07.205" v="19"/>
          <ac:spMkLst>
            <pc:docMk/>
            <pc:sldMk cId="2974990066" sldId="334"/>
            <ac:spMk id="7" creationId="{A68C6C4D-98D2-0D48-375F-37F25DEBE3F7}"/>
          </ac:spMkLst>
        </pc:spChg>
        <pc:spChg chg="add del mod">
          <ac:chgData name="Yong Zi Ren /CSF" userId="S::s10219524@connect.np.edu.sg::8d9c3e3e-b9a6-4a15-9cd7-52b3397b26db" providerId="AD" clId="Web-{15ADACE1-991C-9B80-7AB1-C7352AAF916E}" dt="2022-10-31T14:28:48.550" v="27"/>
          <ac:spMkLst>
            <pc:docMk/>
            <pc:sldMk cId="2974990066" sldId="334"/>
            <ac:spMk id="10" creationId="{B7C2C165-0514-3A23-4FAA-AAACEA008E14}"/>
          </ac:spMkLst>
        </pc:spChg>
      </pc:sldChg>
      <pc:sldChg chg="addSp delSp modSp add replId">
        <pc:chgData name="Yong Zi Ren /CSF" userId="S::s10219524@connect.np.edu.sg::8d9c3e3e-b9a6-4a15-9cd7-52b3397b26db" providerId="AD" clId="Web-{15ADACE1-991C-9B80-7AB1-C7352AAF916E}" dt="2022-10-31T14:28:37.268" v="26" actId="20577"/>
        <pc:sldMkLst>
          <pc:docMk/>
          <pc:sldMk cId="4106745836" sldId="335"/>
        </pc:sldMkLst>
        <pc:spChg chg="mod">
          <ac:chgData name="Yong Zi Ren /CSF" userId="S::s10219524@connect.np.edu.sg::8d9c3e3e-b9a6-4a15-9cd7-52b3397b26db" providerId="AD" clId="Web-{15ADACE1-991C-9B80-7AB1-C7352AAF916E}" dt="2022-10-31T14:28:37.268" v="26" actId="20577"/>
          <ac:spMkLst>
            <pc:docMk/>
            <pc:sldMk cId="4106745836" sldId="335"/>
            <ac:spMk id="2" creationId="{912DF434-28DB-4621-A497-D62C41CE0419}"/>
          </ac:spMkLst>
        </pc:spChg>
        <pc:spChg chg="mod">
          <ac:chgData name="Yong Zi Ren /CSF" userId="S::s10219524@connect.np.edu.sg::8d9c3e3e-b9a6-4a15-9cd7-52b3397b26db" providerId="AD" clId="Web-{15ADACE1-991C-9B80-7AB1-C7352AAF916E}" dt="2022-10-31T14:23:25.449" v="7" actId="20577"/>
          <ac:spMkLst>
            <pc:docMk/>
            <pc:sldMk cId="4106745836" sldId="335"/>
            <ac:spMk id="7" creationId="{CEAE4066-1A82-54F6-B0FE-89B2FE698315}"/>
          </ac:spMkLst>
        </pc:spChg>
        <pc:graphicFrameChg chg="del">
          <ac:chgData name="Yong Zi Ren /CSF" userId="S::s10219524@connect.np.edu.sg::8d9c3e3e-b9a6-4a15-9cd7-52b3397b26db" providerId="AD" clId="Web-{15ADACE1-991C-9B80-7AB1-C7352AAF916E}" dt="2022-10-31T14:22:47.824" v="6"/>
          <ac:graphicFrameMkLst>
            <pc:docMk/>
            <pc:sldMk cId="4106745836" sldId="335"/>
            <ac:graphicFrameMk id="11" creationId="{68D07952-FCB4-984E-62A7-33E37FF26224}"/>
          </ac:graphicFrameMkLst>
        </pc:graphicFrameChg>
        <pc:picChg chg="add mod">
          <ac:chgData name="Yong Zi Ren /CSF" userId="S::s10219524@connect.np.edu.sg::8d9c3e3e-b9a6-4a15-9cd7-52b3397b26db" providerId="AD" clId="Web-{15ADACE1-991C-9B80-7AB1-C7352AAF916E}" dt="2022-10-31T14:25:55.484" v="11" actId="1076"/>
          <ac:picMkLst>
            <pc:docMk/>
            <pc:sldMk cId="4106745836" sldId="335"/>
            <ac:picMk id="4" creationId="{4ADC375F-9D9E-E238-F9C7-4C57C871BCA9}"/>
          </ac:picMkLst>
        </pc:picChg>
      </pc:sldChg>
      <pc:sldChg chg="modSp">
        <pc:chgData name="Yong Zi Ren /CSF" userId="S::s10219524@connect.np.edu.sg::8d9c3e3e-b9a6-4a15-9cd7-52b3397b26db" providerId="AD" clId="Web-{15ADACE1-991C-9B80-7AB1-C7352AAF916E}" dt="2022-10-31T14:40:40.407" v="38" actId="1076"/>
        <pc:sldMkLst>
          <pc:docMk/>
          <pc:sldMk cId="1209511477" sldId="336"/>
        </pc:sldMkLst>
        <pc:graphicFrameChg chg="mod">
          <ac:chgData name="Yong Zi Ren /CSF" userId="S::s10219524@connect.np.edu.sg::8d9c3e3e-b9a6-4a15-9cd7-52b3397b26db" providerId="AD" clId="Web-{15ADACE1-991C-9B80-7AB1-C7352AAF916E}" dt="2022-10-31T14:40:40.407" v="38" actId="1076"/>
          <ac:graphicFrameMkLst>
            <pc:docMk/>
            <pc:sldMk cId="1209511477" sldId="336"/>
            <ac:graphicFrameMk id="10" creationId="{211F047A-E00B-2F9A-E643-B5B09B3F9BEF}"/>
          </ac:graphicFrameMkLst>
        </pc:graphicFrameChg>
      </pc:sldChg>
      <pc:sldChg chg="addSp delSp modSp">
        <pc:chgData name="Yong Zi Ren /CSF" userId="S::s10219524@connect.np.edu.sg::8d9c3e3e-b9a6-4a15-9cd7-52b3397b26db" providerId="AD" clId="Web-{15ADACE1-991C-9B80-7AB1-C7352AAF916E}" dt="2022-10-31T14:40:14.516" v="36" actId="20577"/>
        <pc:sldMkLst>
          <pc:docMk/>
          <pc:sldMk cId="1017407964" sldId="337"/>
        </pc:sldMkLst>
        <pc:spChg chg="mod">
          <ac:chgData name="Yong Zi Ren /CSF" userId="S::s10219524@connect.np.edu.sg::8d9c3e3e-b9a6-4a15-9cd7-52b3397b26db" providerId="AD" clId="Web-{15ADACE1-991C-9B80-7AB1-C7352AAF916E}" dt="2022-10-31T14:40:14.516" v="36" actId="20577"/>
          <ac:spMkLst>
            <pc:docMk/>
            <pc:sldMk cId="1017407964" sldId="337"/>
            <ac:spMk id="7" creationId="{EFCA165D-34F6-B97F-5DAD-9A5BC642D577}"/>
          </ac:spMkLst>
        </pc:spChg>
        <pc:spChg chg="del">
          <ac:chgData name="Yong Zi Ren /CSF" userId="S::s10219524@connect.np.edu.sg::8d9c3e3e-b9a6-4a15-9cd7-52b3397b26db" providerId="AD" clId="Web-{15ADACE1-991C-9B80-7AB1-C7352AAF916E}" dt="2022-10-31T14:40:12.110" v="35"/>
          <ac:spMkLst>
            <pc:docMk/>
            <pc:sldMk cId="1017407964" sldId="337"/>
            <ac:spMk id="11" creationId="{40793FCC-2FD2-1B9E-CFD8-CEC396C01B7D}"/>
          </ac:spMkLst>
        </pc:spChg>
        <pc:graphicFrameChg chg="add del">
          <ac:chgData name="Yong Zi Ren /CSF" userId="S::s10219524@connect.np.edu.sg::8d9c3e3e-b9a6-4a15-9cd7-52b3397b26db" providerId="AD" clId="Web-{15ADACE1-991C-9B80-7AB1-C7352AAF916E}" dt="2022-10-31T14:40:09.079" v="34"/>
          <ac:graphicFrameMkLst>
            <pc:docMk/>
            <pc:sldMk cId="1017407964" sldId="337"/>
            <ac:graphicFrameMk id="3" creationId="{3195E162-A5BE-977C-AA80-78575C9BCC03}"/>
          </ac:graphicFrameMkLst>
        </pc:graphicFrameChg>
        <pc:graphicFrameChg chg="add del">
          <ac:chgData name="Yong Zi Ren /CSF" userId="S::s10219524@connect.np.edu.sg::8d9c3e3e-b9a6-4a15-9cd7-52b3397b26db" providerId="AD" clId="Web-{15ADACE1-991C-9B80-7AB1-C7352AAF916E}" dt="2022-10-31T14:40:03.969" v="33"/>
          <ac:graphicFrameMkLst>
            <pc:docMk/>
            <pc:sldMk cId="1017407964" sldId="337"/>
            <ac:graphicFrameMk id="5" creationId="{66E8EA2C-4109-2EAE-42DD-1F54ACAA0686}"/>
          </ac:graphicFrameMkLst>
        </pc:graphicFrameChg>
      </pc:sldChg>
    </pc:docChg>
  </pc:docChgLst>
  <pc:docChgLst>
    <pc:chgData name="Guest User" userId="S::urn:spo:anon#9bc6db5c4022efa8e83e54c8e802b983a2e8ab9644614ce63c9dc381288362db::" providerId="AD" clId="Web-{8E40CAB0-EA95-5855-0693-BDD042AEBDE7}"/>
    <pc:docChg chg="modSld sldOrd">
      <pc:chgData name="Guest User" userId="S::urn:spo:anon#9bc6db5c4022efa8e83e54c8e802b983a2e8ab9644614ce63c9dc381288362db::" providerId="AD" clId="Web-{8E40CAB0-EA95-5855-0693-BDD042AEBDE7}" dt="2022-10-31T09:00:13.217" v="168"/>
      <pc:docMkLst>
        <pc:docMk/>
      </pc:docMkLst>
      <pc:sldChg chg="modSp addAnim modAnim">
        <pc:chgData name="Guest User" userId="S::urn:spo:anon#9bc6db5c4022efa8e83e54c8e802b983a2e8ab9644614ce63c9dc381288362db::" providerId="AD" clId="Web-{8E40CAB0-EA95-5855-0693-BDD042AEBDE7}" dt="2022-10-31T08:53:39.687" v="93" actId="20577"/>
        <pc:sldMkLst>
          <pc:docMk/>
          <pc:sldMk cId="417797568" sldId="296"/>
        </pc:sldMkLst>
        <pc:spChg chg="mod">
          <ac:chgData name="Guest User" userId="S::urn:spo:anon#9bc6db5c4022efa8e83e54c8e802b983a2e8ab9644614ce63c9dc381288362db::" providerId="AD" clId="Web-{8E40CAB0-EA95-5855-0693-BDD042AEBDE7}" dt="2022-10-31T08:53:39.687" v="93" actId="20577"/>
          <ac:spMkLst>
            <pc:docMk/>
            <pc:sldMk cId="417797568" sldId="296"/>
            <ac:spMk id="7" creationId="{0550CBA5-C23A-ED53-CDAC-33ADEFB10296}"/>
          </ac:spMkLst>
        </pc:spChg>
      </pc:sldChg>
      <pc:sldChg chg="modSp">
        <pc:chgData name="Guest User" userId="S::urn:spo:anon#9bc6db5c4022efa8e83e54c8e802b983a2e8ab9644614ce63c9dc381288362db::" providerId="AD" clId="Web-{8E40CAB0-EA95-5855-0693-BDD042AEBDE7}" dt="2022-10-31T08:47:34.596" v="45" actId="20577"/>
        <pc:sldMkLst>
          <pc:docMk/>
          <pc:sldMk cId="3452275103" sldId="327"/>
        </pc:sldMkLst>
        <pc:spChg chg="mod">
          <ac:chgData name="Guest User" userId="S::urn:spo:anon#9bc6db5c4022efa8e83e54c8e802b983a2e8ab9644614ce63c9dc381288362db::" providerId="AD" clId="Web-{8E40CAB0-EA95-5855-0693-BDD042AEBDE7}" dt="2022-10-31T08:47:34.596" v="45" actId="20577"/>
          <ac:spMkLst>
            <pc:docMk/>
            <pc:sldMk cId="3452275103" sldId="327"/>
            <ac:spMk id="6" creationId="{1BE20129-FD11-9E20-D763-A4A1A914EDFA}"/>
          </ac:spMkLst>
        </pc:spChg>
      </pc:sldChg>
      <pc:sldChg chg="addSp delSp modSp">
        <pc:chgData name="Guest User" userId="S::urn:spo:anon#9bc6db5c4022efa8e83e54c8e802b983a2e8ab9644614ce63c9dc381288362db::" providerId="AD" clId="Web-{8E40CAB0-EA95-5855-0693-BDD042AEBDE7}" dt="2022-10-31T08:49:56.663" v="69" actId="1076"/>
        <pc:sldMkLst>
          <pc:docMk/>
          <pc:sldMk cId="2639190174" sldId="328"/>
        </pc:sldMkLst>
        <pc:spChg chg="del mod">
          <ac:chgData name="Guest User" userId="S::urn:spo:anon#9bc6db5c4022efa8e83e54c8e802b983a2e8ab9644614ce63c9dc381288362db::" providerId="AD" clId="Web-{8E40CAB0-EA95-5855-0693-BDD042AEBDE7}" dt="2022-10-31T08:49:19.021" v="62"/>
          <ac:spMkLst>
            <pc:docMk/>
            <pc:sldMk cId="2639190174" sldId="328"/>
            <ac:spMk id="3" creationId="{914E15BC-4691-B4BC-3E93-727FBF6E80D3}"/>
          </ac:spMkLst>
        </pc:spChg>
        <pc:spChg chg="mod">
          <ac:chgData name="Guest User" userId="S::urn:spo:anon#9bc6db5c4022efa8e83e54c8e802b983a2e8ab9644614ce63c9dc381288362db::" providerId="AD" clId="Web-{8E40CAB0-EA95-5855-0693-BDD042AEBDE7}" dt="2022-10-31T08:49:25.818" v="64" actId="1076"/>
          <ac:spMkLst>
            <pc:docMk/>
            <pc:sldMk cId="2639190174" sldId="328"/>
            <ac:spMk id="6" creationId="{1BE20129-FD11-9E20-D763-A4A1A914EDFA}"/>
          </ac:spMkLst>
        </pc:spChg>
        <pc:spChg chg="del mod">
          <ac:chgData name="Guest User" userId="S::urn:spo:anon#9bc6db5c4022efa8e83e54c8e802b983a2e8ab9644614ce63c9dc381288362db::" providerId="AD" clId="Web-{8E40CAB0-EA95-5855-0693-BDD042AEBDE7}" dt="2022-10-31T08:49:20.053" v="63"/>
          <ac:spMkLst>
            <pc:docMk/>
            <pc:sldMk cId="2639190174" sldId="328"/>
            <ac:spMk id="7" creationId="{BE6B7200-F300-299A-0F81-F1BB2F2FFF85}"/>
          </ac:spMkLst>
        </pc:spChg>
        <pc:spChg chg="mod">
          <ac:chgData name="Guest User" userId="S::urn:spo:anon#9bc6db5c4022efa8e83e54c8e802b983a2e8ab9644614ce63c9dc381288362db::" providerId="AD" clId="Web-{8E40CAB0-EA95-5855-0693-BDD042AEBDE7}" dt="2022-10-31T08:49:56.663" v="69" actId="1076"/>
          <ac:spMkLst>
            <pc:docMk/>
            <pc:sldMk cId="2639190174" sldId="328"/>
            <ac:spMk id="8" creationId="{9C025E83-607E-B92B-CF76-2C2E3CCCA010}"/>
          </ac:spMkLst>
        </pc:spChg>
        <pc:spChg chg="add del mod">
          <ac:chgData name="Guest User" userId="S::urn:spo:anon#9bc6db5c4022efa8e83e54c8e802b983a2e8ab9644614ce63c9dc381288362db::" providerId="AD" clId="Web-{8E40CAB0-EA95-5855-0693-BDD042AEBDE7}" dt="2022-10-31T08:49:41.881" v="66"/>
          <ac:spMkLst>
            <pc:docMk/>
            <pc:sldMk cId="2639190174" sldId="328"/>
            <ac:spMk id="11" creationId="{276F8277-3F69-726E-2A87-DD87C5C64F74}"/>
          </ac:spMkLst>
        </pc:spChg>
        <pc:spChg chg="add del mod">
          <ac:chgData name="Guest User" userId="S::urn:spo:anon#9bc6db5c4022efa8e83e54c8e802b983a2e8ab9644614ce63c9dc381288362db::" providerId="AD" clId="Web-{8E40CAB0-EA95-5855-0693-BDD042AEBDE7}" dt="2022-10-31T08:49:36.709" v="65"/>
          <ac:spMkLst>
            <pc:docMk/>
            <pc:sldMk cId="2639190174" sldId="328"/>
            <ac:spMk id="13" creationId="{F6915DB8-5B5D-859F-36E2-E67A473AE3AB}"/>
          </ac:spMkLst>
        </pc:spChg>
        <pc:picChg chg="add mod">
          <ac:chgData name="Guest User" userId="S::urn:spo:anon#9bc6db5c4022efa8e83e54c8e802b983a2e8ab9644614ce63c9dc381288362db::" providerId="AD" clId="Web-{8E40CAB0-EA95-5855-0693-BDD042AEBDE7}" dt="2022-10-31T08:46:27.171" v="36" actId="1076"/>
          <ac:picMkLst>
            <pc:docMk/>
            <pc:sldMk cId="2639190174" sldId="328"/>
            <ac:picMk id="4" creationId="{938DF7C5-2F07-F962-9A72-BF7653B04D39}"/>
          </ac:picMkLst>
        </pc:picChg>
      </pc:sldChg>
      <pc:sldChg chg="addSp delSp modSp mod ord modClrScheme chgLayout">
        <pc:chgData name="Guest User" userId="S::urn:spo:anon#9bc6db5c4022efa8e83e54c8e802b983a2e8ab9644614ce63c9dc381288362db::" providerId="AD" clId="Web-{8E40CAB0-EA95-5855-0693-BDD042AEBDE7}" dt="2022-10-31T09:00:13.217" v="168"/>
        <pc:sldMkLst>
          <pc:docMk/>
          <pc:sldMk cId="3404505328" sldId="329"/>
        </pc:sldMkLst>
        <pc:spChg chg="mod ord">
          <ac:chgData name="Guest User" userId="S::urn:spo:anon#9bc6db5c4022efa8e83e54c8e802b983a2e8ab9644614ce63c9dc381288362db::" providerId="AD" clId="Web-{8E40CAB0-EA95-5855-0693-BDD042AEBDE7}" dt="2022-10-31T08:48:18.707" v="47"/>
          <ac:spMkLst>
            <pc:docMk/>
            <pc:sldMk cId="3404505328" sldId="329"/>
            <ac:spMk id="2" creationId="{11B2FD3B-6C4C-7CD0-CBDA-05222746A3FE}"/>
          </ac:spMkLst>
        </pc:spChg>
        <pc:spChg chg="mod ord">
          <ac:chgData name="Guest User" userId="S::urn:spo:anon#9bc6db5c4022efa8e83e54c8e802b983a2e8ab9644614ce63c9dc381288362db::" providerId="AD" clId="Web-{8E40CAB0-EA95-5855-0693-BDD042AEBDE7}" dt="2022-10-31T08:59:46.153" v="162" actId="20577"/>
          <ac:spMkLst>
            <pc:docMk/>
            <pc:sldMk cId="3404505328" sldId="329"/>
            <ac:spMk id="3" creationId="{460BEFB7-995C-41FF-3F0C-B9E392B596DA}"/>
          </ac:spMkLst>
        </pc:spChg>
        <pc:spChg chg="add mod ord">
          <ac:chgData name="Guest User" userId="S::urn:spo:anon#9bc6db5c4022efa8e83e54c8e802b983a2e8ab9644614ce63c9dc381288362db::" providerId="AD" clId="Web-{8E40CAB0-EA95-5855-0693-BDD042AEBDE7}" dt="2022-10-31T08:59:54.966" v="167" actId="20577"/>
          <ac:spMkLst>
            <pc:docMk/>
            <pc:sldMk cId="3404505328" sldId="329"/>
            <ac:spMk id="4" creationId="{77AB7F67-57C2-E699-15B6-8C98E7D5EED0}"/>
          </ac:spMkLst>
        </pc:spChg>
        <pc:spChg chg="add mod ord">
          <ac:chgData name="Guest User" userId="S::urn:spo:anon#9bc6db5c4022efa8e83e54c8e802b983a2e8ab9644614ce63c9dc381288362db::" providerId="AD" clId="Web-{8E40CAB0-EA95-5855-0693-BDD042AEBDE7}" dt="2022-10-31T08:48:46.879" v="58" actId="20577"/>
          <ac:spMkLst>
            <pc:docMk/>
            <pc:sldMk cId="3404505328" sldId="329"/>
            <ac:spMk id="5" creationId="{31FA6875-BA11-7AFF-D8E3-0782E871C638}"/>
          </ac:spMkLst>
        </pc:spChg>
        <pc:spChg chg="mod ord">
          <ac:chgData name="Guest User" userId="S::urn:spo:anon#9bc6db5c4022efa8e83e54c8e802b983a2e8ab9644614ce63c9dc381288362db::" providerId="AD" clId="Web-{8E40CAB0-EA95-5855-0693-BDD042AEBDE7}" dt="2022-10-31T08:48:18.707" v="47"/>
          <ac:spMkLst>
            <pc:docMk/>
            <pc:sldMk cId="3404505328" sldId="329"/>
            <ac:spMk id="6" creationId="{A4944176-ABC0-D587-4730-73403A48E819}"/>
          </ac:spMkLst>
        </pc:spChg>
        <pc:spChg chg="add del mod ord">
          <ac:chgData name="Guest User" userId="S::urn:spo:anon#9bc6db5c4022efa8e83e54c8e802b983a2e8ab9644614ce63c9dc381288362db::" providerId="AD" clId="Web-{8E40CAB0-EA95-5855-0693-BDD042AEBDE7}" dt="2022-10-31T08:59:27.637" v="149"/>
          <ac:spMkLst>
            <pc:docMk/>
            <pc:sldMk cId="3404505328" sldId="329"/>
            <ac:spMk id="7" creationId="{CA069C0A-D6FE-59CD-2942-F5722AEB9E24}"/>
          </ac:spMkLst>
        </pc:spChg>
        <pc:spChg chg="add del mod">
          <ac:chgData name="Guest User" userId="S::urn:spo:anon#9bc6db5c4022efa8e83e54c8e802b983a2e8ab9644614ce63c9dc381288362db::" providerId="AD" clId="Web-{8E40CAB0-EA95-5855-0693-BDD042AEBDE7}" dt="2022-10-31T08:58:41.823" v="134"/>
          <ac:spMkLst>
            <pc:docMk/>
            <pc:sldMk cId="3404505328" sldId="329"/>
            <ac:spMk id="9" creationId="{72DCF5A4-406F-6CFD-B5F5-DFFAFBD85E26}"/>
          </ac:spMkLst>
        </pc:spChg>
        <pc:spChg chg="mod ord">
          <ac:chgData name="Guest User" userId="S::urn:spo:anon#9bc6db5c4022efa8e83e54c8e802b983a2e8ab9644614ce63c9dc381288362db::" providerId="AD" clId="Web-{8E40CAB0-EA95-5855-0693-BDD042AEBDE7}" dt="2022-10-31T08:48:18.707" v="47"/>
          <ac:spMkLst>
            <pc:docMk/>
            <pc:sldMk cId="3404505328" sldId="329"/>
            <ac:spMk id="10" creationId="{C64C010B-9079-FEB8-DC47-8D387F686B0A}"/>
          </ac:spMkLst>
        </pc:spChg>
        <pc:spChg chg="add del mod">
          <ac:chgData name="Guest User" userId="S::urn:spo:anon#9bc6db5c4022efa8e83e54c8e802b983a2e8ab9644614ce63c9dc381288362db::" providerId="AD" clId="Web-{8E40CAB0-EA95-5855-0693-BDD042AEBDE7}" dt="2022-10-31T08:58:36.745" v="132"/>
          <ac:spMkLst>
            <pc:docMk/>
            <pc:sldMk cId="3404505328" sldId="329"/>
            <ac:spMk id="12" creationId="{FD521E9A-6260-203A-B751-C9294C179F64}"/>
          </ac:spMkLst>
        </pc:spChg>
        <pc:spChg chg="add del mod">
          <ac:chgData name="Guest User" userId="S::urn:spo:anon#9bc6db5c4022efa8e83e54c8e802b983a2e8ab9644614ce63c9dc381288362db::" providerId="AD" clId="Web-{8E40CAB0-EA95-5855-0693-BDD042AEBDE7}" dt="2022-10-31T09:00:13.217" v="168"/>
          <ac:spMkLst>
            <pc:docMk/>
            <pc:sldMk cId="3404505328" sldId="329"/>
            <ac:spMk id="14" creationId="{293ABCDE-C8E9-0782-8E6D-AEE0923FB445}"/>
          </ac:spMkLst>
        </pc:spChg>
        <pc:spChg chg="add del">
          <ac:chgData name="Guest User" userId="S::urn:spo:anon#9bc6db5c4022efa8e83e54c8e802b983a2e8ab9644614ce63c9dc381288362db::" providerId="AD" clId="Web-{8E40CAB0-EA95-5855-0693-BDD042AEBDE7}" dt="2022-10-31T08:59:33.012" v="153"/>
          <ac:spMkLst>
            <pc:docMk/>
            <pc:sldMk cId="3404505328" sldId="329"/>
            <ac:spMk id="15" creationId="{64DC4636-7257-8DBE-D7CB-B8437CB24A79}"/>
          </ac:spMkLst>
        </pc:spChg>
      </pc:sldChg>
    </pc:docChg>
  </pc:docChgLst>
  <pc:docChgLst>
    <pc:chgData clId="Web-{779FD570-39CD-F413-BD12-4813938F2EFD}"/>
    <pc:docChg chg="modSld">
      <pc:chgData name="" userId="" providerId="" clId="Web-{779FD570-39CD-F413-BD12-4813938F2EFD}" dt="2022-10-27T04:22:07.599" v="3" actId="20577"/>
      <pc:docMkLst>
        <pc:docMk/>
      </pc:docMkLst>
      <pc:sldChg chg="modSp">
        <pc:chgData name="" userId="" providerId="" clId="Web-{779FD570-39CD-F413-BD12-4813938F2EFD}" dt="2022-10-27T04:22:07.599" v="3" actId="20577"/>
        <pc:sldMkLst>
          <pc:docMk/>
          <pc:sldMk cId="1325608595" sldId="257"/>
        </pc:sldMkLst>
        <pc:spChg chg="mod">
          <ac:chgData name="" userId="" providerId="" clId="Web-{779FD570-39CD-F413-BD12-4813938F2EFD}" dt="2022-10-27T04:22:07.599" v="3" actId="20577"/>
          <ac:spMkLst>
            <pc:docMk/>
            <pc:sldMk cId="1325608595" sldId="257"/>
            <ac:spMk id="3" creationId="{22788C46-D0BC-4307-AE55-7601A139E7CB}"/>
          </ac:spMkLst>
        </pc:spChg>
      </pc:sldChg>
    </pc:docChg>
  </pc:docChgLst>
  <pc:docChgLst>
    <pc:chgData name="Guest User" userId="S::urn:spo:anon#9bc6db5c4022efa8e83e54c8e802b983a2e8ab9644614ce63c9dc381288362db::" providerId="AD" clId="Web-{F0F73C0D-8770-D4E4-BEF9-3AED3B6D5DEC}"/>
    <pc:docChg chg="modSld">
      <pc:chgData name="Guest User" userId="S::urn:spo:anon#9bc6db5c4022efa8e83e54c8e802b983a2e8ab9644614ce63c9dc381288362db::" providerId="AD" clId="Web-{F0F73C0D-8770-D4E4-BEF9-3AED3B6D5DEC}" dt="2022-11-02T01:18:30.970" v="6" actId="1076"/>
      <pc:docMkLst>
        <pc:docMk/>
      </pc:docMkLst>
      <pc:sldChg chg="modSp">
        <pc:chgData name="Guest User" userId="S::urn:spo:anon#9bc6db5c4022efa8e83e54c8e802b983a2e8ab9644614ce63c9dc381288362db::" providerId="AD" clId="Web-{F0F73C0D-8770-D4E4-BEF9-3AED3B6D5DEC}" dt="2022-11-02T01:18:30.970" v="6" actId="1076"/>
        <pc:sldMkLst>
          <pc:docMk/>
          <pc:sldMk cId="3404505328" sldId="329"/>
        </pc:sldMkLst>
        <pc:spChg chg="mod">
          <ac:chgData name="Guest User" userId="S::urn:spo:anon#9bc6db5c4022efa8e83e54c8e802b983a2e8ab9644614ce63c9dc381288362db::" providerId="AD" clId="Web-{F0F73C0D-8770-D4E4-BEF9-3AED3B6D5DEC}" dt="2022-11-02T01:18:30.970" v="6" actId="1076"/>
          <ac:spMkLst>
            <pc:docMk/>
            <pc:sldMk cId="3404505328" sldId="329"/>
            <ac:spMk id="4" creationId="{77AB7F67-57C2-E699-15B6-8C98E7D5EED0}"/>
          </ac:spMkLst>
        </pc:spChg>
      </pc:sldChg>
    </pc:docChg>
  </pc:docChgLst>
  <pc:docChgLst>
    <pc:chgData name="Guest User" userId="S::urn:spo:anon#9bc6db5c4022efa8e83e54c8e802b983a2e8ab9644614ce63c9dc381288362db::" providerId="AD" clId="Web-{E0B2D785-97D4-7EE2-A2EE-6AB5AC35872B}"/>
    <pc:docChg chg="addSld modSld">
      <pc:chgData name="Guest User" userId="S::urn:spo:anon#9bc6db5c4022efa8e83e54c8e802b983a2e8ab9644614ce63c9dc381288362db::" providerId="AD" clId="Web-{E0B2D785-97D4-7EE2-A2EE-6AB5AC35872B}" dt="2022-10-31T08:10:43.389" v="46"/>
      <pc:docMkLst>
        <pc:docMk/>
      </pc:docMkLst>
      <pc:sldChg chg="addSp delSp modSp mod modClrScheme chgLayout">
        <pc:chgData name="Guest User" userId="S::urn:spo:anon#9bc6db5c4022efa8e83e54c8e802b983a2e8ab9644614ce63c9dc381288362db::" providerId="AD" clId="Web-{E0B2D785-97D4-7EE2-A2EE-6AB5AC35872B}" dt="2022-10-31T08:05:47.975" v="18" actId="14100"/>
        <pc:sldMkLst>
          <pc:docMk/>
          <pc:sldMk cId="3320334623" sldId="280"/>
        </pc:sldMkLst>
        <pc:spChg chg="mod ord">
          <ac:chgData name="Guest User" userId="S::urn:spo:anon#9bc6db5c4022efa8e83e54c8e802b983a2e8ab9644614ce63c9dc381288362db::" providerId="AD" clId="Web-{E0B2D785-97D4-7EE2-A2EE-6AB5AC35872B}" dt="2022-10-31T07:52:44.859" v="2"/>
          <ac:spMkLst>
            <pc:docMk/>
            <pc:sldMk cId="3320334623" sldId="280"/>
            <ac:spMk id="2" creationId="{EBFC4628-293B-541C-69F0-BA1BEA212FE4}"/>
          </ac:spMkLst>
        </pc:spChg>
        <pc:spChg chg="add del mod ord">
          <ac:chgData name="Guest User" userId="S::urn:spo:anon#9bc6db5c4022efa8e83e54c8e802b983a2e8ab9644614ce63c9dc381288362db::" providerId="AD" clId="Web-{E0B2D785-97D4-7EE2-A2EE-6AB5AC35872B}" dt="2022-10-31T07:53:15.813" v="8"/>
          <ac:spMkLst>
            <pc:docMk/>
            <pc:sldMk cId="3320334623" sldId="280"/>
            <ac:spMk id="3" creationId="{A4CB4B6B-BE98-AF08-7C11-8F2148F38ADD}"/>
          </ac:spMkLst>
        </pc:spChg>
        <pc:spChg chg="add del mod ord">
          <ac:chgData name="Guest User" userId="S::urn:spo:anon#9bc6db5c4022efa8e83e54c8e802b983a2e8ab9644614ce63c9dc381288362db::" providerId="AD" clId="Web-{E0B2D785-97D4-7EE2-A2EE-6AB5AC35872B}" dt="2022-10-31T07:53:50.376" v="12"/>
          <ac:spMkLst>
            <pc:docMk/>
            <pc:sldMk cId="3320334623" sldId="280"/>
            <ac:spMk id="4" creationId="{3A432E2A-D309-961A-0AC2-2A01AF2FF738}"/>
          </ac:spMkLst>
        </pc:spChg>
        <pc:spChg chg="add mod ord">
          <ac:chgData name="Guest User" userId="S::urn:spo:anon#9bc6db5c4022efa8e83e54c8e802b983a2e8ab9644614ce63c9dc381288362db::" providerId="AD" clId="Web-{E0B2D785-97D4-7EE2-A2EE-6AB5AC35872B}" dt="2022-10-31T07:53:14.266" v="7" actId="20577"/>
          <ac:spMkLst>
            <pc:docMk/>
            <pc:sldMk cId="3320334623" sldId="280"/>
            <ac:spMk id="5" creationId="{974F78DF-903C-D2D0-4852-2EF2245F5383}"/>
          </ac:spMkLst>
        </pc:spChg>
        <pc:spChg chg="add mod ord">
          <ac:chgData name="Guest User" userId="S::urn:spo:anon#9bc6db5c4022efa8e83e54c8e802b983a2e8ab9644614ce63c9dc381288362db::" providerId="AD" clId="Web-{E0B2D785-97D4-7EE2-A2EE-6AB5AC35872B}" dt="2022-10-31T07:53:59.064" v="13" actId="14100"/>
          <ac:spMkLst>
            <pc:docMk/>
            <pc:sldMk cId="3320334623" sldId="280"/>
            <ac:spMk id="6" creationId="{EC42E02C-EE1D-C328-E15B-0CE0A6603381}"/>
          </ac:spMkLst>
        </pc:spChg>
        <pc:spChg chg="mod ord">
          <ac:chgData name="Guest User" userId="S::urn:spo:anon#9bc6db5c4022efa8e83e54c8e802b983a2e8ab9644614ce63c9dc381288362db::" providerId="AD" clId="Web-{E0B2D785-97D4-7EE2-A2EE-6AB5AC35872B}" dt="2022-10-31T07:52:44.859" v="2"/>
          <ac:spMkLst>
            <pc:docMk/>
            <pc:sldMk cId="3320334623" sldId="280"/>
            <ac:spMk id="10" creationId="{22B7EB91-7A03-0486-9D0D-FA2C806B0C5C}"/>
          </ac:spMkLst>
        </pc:spChg>
        <pc:spChg chg="add del mod">
          <ac:chgData name="Guest User" userId="S::urn:spo:anon#9bc6db5c4022efa8e83e54c8e802b983a2e8ab9644614ce63c9dc381288362db::" providerId="AD" clId="Web-{E0B2D785-97D4-7EE2-A2EE-6AB5AC35872B}" dt="2022-10-31T08:05:42.334" v="17"/>
          <ac:spMkLst>
            <pc:docMk/>
            <pc:sldMk cId="3320334623" sldId="280"/>
            <ac:spMk id="11" creationId="{07A6AC49-C717-26E0-349F-44FAF987B92B}"/>
          </ac:spMkLst>
        </pc:spChg>
        <pc:spChg chg="mod ord">
          <ac:chgData name="Guest User" userId="S::urn:spo:anon#9bc6db5c4022efa8e83e54c8e802b983a2e8ab9644614ce63c9dc381288362db::" providerId="AD" clId="Web-{E0B2D785-97D4-7EE2-A2EE-6AB5AC35872B}" dt="2022-10-31T07:52:44.859" v="2"/>
          <ac:spMkLst>
            <pc:docMk/>
            <pc:sldMk cId="3320334623" sldId="280"/>
            <ac:spMk id="12" creationId="{7DC8B6B4-6B01-CF40-4D77-359504080B95}"/>
          </ac:spMkLst>
        </pc:spChg>
        <pc:spChg chg="del">
          <ac:chgData name="Guest User" userId="S::urn:spo:anon#9bc6db5c4022efa8e83e54c8e802b983a2e8ab9644614ce63c9dc381288362db::" providerId="AD" clId="Web-{E0B2D785-97D4-7EE2-A2EE-6AB5AC35872B}" dt="2022-10-31T07:52:50.125" v="3"/>
          <ac:spMkLst>
            <pc:docMk/>
            <pc:sldMk cId="3320334623" sldId="280"/>
            <ac:spMk id="14" creationId="{8C4124BB-600C-B816-9087-9842C3BE9B63}"/>
          </ac:spMkLst>
        </pc:spChg>
        <pc:spChg chg="del">
          <ac:chgData name="Guest User" userId="S::urn:spo:anon#9bc6db5c4022efa8e83e54c8e802b983a2e8ab9644614ce63c9dc381288362db::" providerId="AD" clId="Web-{E0B2D785-97D4-7EE2-A2EE-6AB5AC35872B}" dt="2022-10-31T07:52:39.281" v="1"/>
          <ac:spMkLst>
            <pc:docMk/>
            <pc:sldMk cId="3320334623" sldId="280"/>
            <ac:spMk id="16" creationId="{4E75F9F7-B3F4-A6AC-6B9E-B513EA12D880}"/>
          </ac:spMkLst>
        </pc:spChg>
        <pc:picChg chg="add del mod ord">
          <ac:chgData name="Guest User" userId="S::urn:spo:anon#9bc6db5c4022efa8e83e54c8e802b983a2e8ab9644614ce63c9dc381288362db::" providerId="AD" clId="Web-{E0B2D785-97D4-7EE2-A2EE-6AB5AC35872B}" dt="2022-10-31T08:05:41.474" v="16"/>
          <ac:picMkLst>
            <pc:docMk/>
            <pc:sldMk cId="3320334623" sldId="280"/>
            <ac:picMk id="7" creationId="{9F7115D0-6B41-BA06-5869-634CFB170601}"/>
          </ac:picMkLst>
        </pc:picChg>
        <pc:picChg chg="add mod ord">
          <ac:chgData name="Guest User" userId="S::urn:spo:anon#9bc6db5c4022efa8e83e54c8e802b983a2e8ab9644614ce63c9dc381288362db::" providerId="AD" clId="Web-{E0B2D785-97D4-7EE2-A2EE-6AB5AC35872B}" dt="2022-10-31T07:53:50.376" v="12"/>
          <ac:picMkLst>
            <pc:docMk/>
            <pc:sldMk cId="3320334623" sldId="280"/>
            <ac:picMk id="8" creationId="{89428320-1D47-ECA6-E5A3-A614B74CAD6F}"/>
          </ac:picMkLst>
        </pc:picChg>
        <pc:picChg chg="add mod ord">
          <ac:chgData name="Guest User" userId="S::urn:spo:anon#9bc6db5c4022efa8e83e54c8e802b983a2e8ab9644614ce63c9dc381288362db::" providerId="AD" clId="Web-{E0B2D785-97D4-7EE2-A2EE-6AB5AC35872B}" dt="2022-10-31T08:05:47.975" v="18" actId="14100"/>
          <ac:picMkLst>
            <pc:docMk/>
            <pc:sldMk cId="3320334623" sldId="280"/>
            <ac:picMk id="13" creationId="{52B92236-3850-5463-42FF-7ECBA837C0F8}"/>
          </ac:picMkLst>
        </pc:picChg>
      </pc:sldChg>
      <pc:sldChg chg="addSp delSp modSp add replId modNotes">
        <pc:chgData name="Guest User" userId="S::urn:spo:anon#9bc6db5c4022efa8e83e54c8e802b983a2e8ab9644614ce63c9dc381288362db::" providerId="AD" clId="Web-{E0B2D785-97D4-7EE2-A2EE-6AB5AC35872B}" dt="2022-10-31T08:10:43.389" v="46"/>
        <pc:sldMkLst>
          <pc:docMk/>
          <pc:sldMk cId="1834273856" sldId="332"/>
        </pc:sldMkLst>
        <pc:spChg chg="add del mod">
          <ac:chgData name="Guest User" userId="S::urn:spo:anon#9bc6db5c4022efa8e83e54c8e802b983a2e8ab9644614ce63c9dc381288362db::" providerId="AD" clId="Web-{E0B2D785-97D4-7EE2-A2EE-6AB5AC35872B}" dt="2022-10-31T08:09:07.136" v="20"/>
          <ac:spMkLst>
            <pc:docMk/>
            <pc:sldMk cId="1834273856" sldId="332"/>
            <ac:spMk id="4" creationId="{D8340E25-D284-79A2-B212-8553AF5DC45F}"/>
          </ac:spMkLst>
        </pc:spChg>
        <pc:picChg chg="del">
          <ac:chgData name="Guest User" userId="S::urn:spo:anon#9bc6db5c4022efa8e83e54c8e802b983a2e8ab9644614ce63c9dc381288362db::" providerId="AD" clId="Web-{E0B2D785-97D4-7EE2-A2EE-6AB5AC35872B}" dt="2022-10-31T08:09:06.402" v="19"/>
          <ac:picMkLst>
            <pc:docMk/>
            <pc:sldMk cId="1834273856" sldId="332"/>
            <ac:picMk id="7" creationId="{9F7115D0-6B41-BA06-5869-634CFB170601}"/>
          </ac:picMkLst>
        </pc:picChg>
        <pc:picChg chg="add mod ord">
          <ac:chgData name="Guest User" userId="S::urn:spo:anon#9bc6db5c4022efa8e83e54c8e802b983a2e8ab9644614ce63c9dc381288362db::" providerId="AD" clId="Web-{E0B2D785-97D4-7EE2-A2EE-6AB5AC35872B}" dt="2022-10-31T08:09:10.699" v="21" actId="14100"/>
          <ac:picMkLst>
            <pc:docMk/>
            <pc:sldMk cId="1834273856" sldId="332"/>
            <ac:picMk id="9" creationId="{DE83BB95-A49B-B815-2007-2FCF77CB8367}"/>
          </ac:picMkLst>
        </pc:picChg>
      </pc:sldChg>
    </pc:docChg>
  </pc:docChgLst>
  <pc:docChgLst>
    <pc:chgData name="Guest User" userId="S::urn:spo:anon#9bc6db5c4022efa8e83e54c8e802b983a2e8ab9644614ce63c9dc381288362db::" providerId="AD" clId="Web-{EE6AA880-01BF-4D1F-2A4E-E124AE2ED86A}"/>
    <pc:docChg chg="addSld modSld">
      <pc:chgData name="Guest User" userId="S::urn:spo:anon#9bc6db5c4022efa8e83e54c8e802b983a2e8ab9644614ce63c9dc381288362db::" providerId="AD" clId="Web-{EE6AA880-01BF-4D1F-2A4E-E124AE2ED86A}" dt="2022-10-30T09:15:24.680" v="2003" actId="20577"/>
      <pc:docMkLst>
        <pc:docMk/>
      </pc:docMkLst>
      <pc:sldChg chg="addSp delSp modSp">
        <pc:chgData name="Guest User" userId="S::urn:spo:anon#9bc6db5c4022efa8e83e54c8e802b983a2e8ab9644614ce63c9dc381288362db::" providerId="AD" clId="Web-{EE6AA880-01BF-4D1F-2A4E-E124AE2ED86A}" dt="2022-10-30T08:58:35.219" v="1833"/>
        <pc:sldMkLst>
          <pc:docMk/>
          <pc:sldMk cId="31982925" sldId="298"/>
        </pc:sldMkLst>
        <pc:spChg chg="mod">
          <ac:chgData name="Guest User" userId="S::urn:spo:anon#9bc6db5c4022efa8e83e54c8e802b983a2e8ab9644614ce63c9dc381288362db::" providerId="AD" clId="Web-{EE6AA880-01BF-4D1F-2A4E-E124AE2ED86A}" dt="2022-10-30T08:56:06.193" v="1654" actId="20577"/>
          <ac:spMkLst>
            <pc:docMk/>
            <pc:sldMk cId="31982925" sldId="298"/>
            <ac:spMk id="2" creationId="{D080DDF2-4D31-6EDC-545F-3B3845B934AB}"/>
          </ac:spMkLst>
        </pc:spChg>
        <pc:spChg chg="del mod">
          <ac:chgData name="Guest User" userId="S::urn:spo:anon#9bc6db5c4022efa8e83e54c8e802b983a2e8ab9644614ce63c9dc381288362db::" providerId="AD" clId="Web-{EE6AA880-01BF-4D1F-2A4E-E124AE2ED86A}" dt="2022-10-30T08:58:14.780" v="1832"/>
          <ac:spMkLst>
            <pc:docMk/>
            <pc:sldMk cId="31982925" sldId="298"/>
            <ac:spMk id="3" creationId="{38395D27-6255-16E9-76E0-812441EFEC4D}"/>
          </ac:spMkLst>
        </pc:spChg>
        <pc:spChg chg="del">
          <ac:chgData name="Guest User" userId="S::urn:spo:anon#9bc6db5c4022efa8e83e54c8e802b983a2e8ab9644614ce63c9dc381288362db::" providerId="AD" clId="Web-{EE6AA880-01BF-4D1F-2A4E-E124AE2ED86A}" dt="2022-10-30T08:57:14.775" v="1813"/>
          <ac:spMkLst>
            <pc:docMk/>
            <pc:sldMk cId="31982925" sldId="298"/>
            <ac:spMk id="6" creationId="{39A8FAA1-F8CE-357E-C32A-E90F8DE64931}"/>
          </ac:spMkLst>
        </pc:spChg>
        <pc:spChg chg="add del mod">
          <ac:chgData name="Guest User" userId="S::urn:spo:anon#9bc6db5c4022efa8e83e54c8e802b983a2e8ab9644614ce63c9dc381288362db::" providerId="AD" clId="Web-{EE6AA880-01BF-4D1F-2A4E-E124AE2ED86A}" dt="2022-10-30T08:57:16.869" v="1814"/>
          <ac:spMkLst>
            <pc:docMk/>
            <pc:sldMk cId="31982925" sldId="298"/>
            <ac:spMk id="12" creationId="{AE26EDFC-E6F3-C55B-3118-7BA69FCD6487}"/>
          </ac:spMkLst>
        </pc:spChg>
        <pc:spChg chg="add del mod">
          <ac:chgData name="Guest User" userId="S::urn:spo:anon#9bc6db5c4022efa8e83e54c8e802b983a2e8ab9644614ce63c9dc381288362db::" providerId="AD" clId="Web-{EE6AA880-01BF-4D1F-2A4E-E124AE2ED86A}" dt="2022-10-30T08:58:35.219" v="1833"/>
          <ac:spMkLst>
            <pc:docMk/>
            <pc:sldMk cId="31982925" sldId="298"/>
            <ac:spMk id="15" creationId="{BC39C20D-A93E-6CCD-2CB0-2437AE873CFD}"/>
          </ac:spMkLst>
        </pc:spChg>
        <pc:graphicFrameChg chg="add mod modGraphic">
          <ac:chgData name="Guest User" userId="S::urn:spo:anon#9bc6db5c4022efa8e83e54c8e802b983a2e8ab9644614ce63c9dc381288362db::" providerId="AD" clId="Web-{EE6AA880-01BF-4D1F-2A4E-E124AE2ED86A}" dt="2022-10-30T08:58:07.420" v="1829"/>
          <ac:graphicFrameMkLst>
            <pc:docMk/>
            <pc:sldMk cId="31982925" sldId="298"/>
            <ac:graphicFrameMk id="5" creationId="{B8FD4038-8763-B3C4-31E2-0BDF5DDB0279}"/>
          </ac:graphicFrameMkLst>
        </pc:graphicFrameChg>
        <pc:graphicFrameChg chg="add del">
          <ac:chgData name="Guest User" userId="S::urn:spo:anon#9bc6db5c4022efa8e83e54c8e802b983a2e8ab9644614ce63c9dc381288362db::" providerId="AD" clId="Web-{EE6AA880-01BF-4D1F-2A4E-E124AE2ED86A}" dt="2022-10-30T08:49:25.899" v="1217"/>
          <ac:graphicFrameMkLst>
            <pc:docMk/>
            <pc:sldMk cId="31982925" sldId="298"/>
            <ac:graphicFrameMk id="8" creationId="{2A19353A-435C-EE58-BCF0-DD468E0B05A4}"/>
          </ac:graphicFrameMkLst>
        </pc:graphicFrameChg>
        <pc:picChg chg="add del mod">
          <ac:chgData name="Guest User" userId="S::urn:spo:anon#9bc6db5c4022efa8e83e54c8e802b983a2e8ab9644614ce63c9dc381288362db::" providerId="AD" clId="Web-{EE6AA880-01BF-4D1F-2A4E-E124AE2ED86A}" dt="2022-10-30T08:58:03.044" v="1828"/>
          <ac:picMkLst>
            <pc:docMk/>
            <pc:sldMk cId="31982925" sldId="298"/>
            <ac:picMk id="9" creationId="{FD6ED0F1-0DD7-48E3-E4A4-357F1165D22F}"/>
          </ac:picMkLst>
        </pc:picChg>
        <pc:picChg chg="add mod">
          <ac:chgData name="Guest User" userId="S::urn:spo:anon#9bc6db5c4022efa8e83e54c8e802b983a2e8ab9644614ce63c9dc381288362db::" providerId="AD" clId="Web-{EE6AA880-01BF-4D1F-2A4E-E124AE2ED86A}" dt="2022-10-30T08:57:52.497" v="1824"/>
          <ac:picMkLst>
            <pc:docMk/>
            <pc:sldMk cId="31982925" sldId="298"/>
            <ac:picMk id="13" creationId="{A2DD53C2-7C9F-53D6-2ED5-A4E943C8D6F5}"/>
          </ac:picMkLst>
        </pc:picChg>
      </pc:sldChg>
      <pc:sldChg chg="addSp delSp modSp modNotes">
        <pc:chgData name="Guest User" userId="S::urn:spo:anon#9bc6db5c4022efa8e83e54c8e802b983a2e8ab9644614ce63c9dc381288362db::" providerId="AD" clId="Web-{EE6AA880-01BF-4D1F-2A4E-E124AE2ED86A}" dt="2022-10-30T08:18:53.035" v="373" actId="1076"/>
        <pc:sldMkLst>
          <pc:docMk/>
          <pc:sldMk cId="2060037968" sldId="304"/>
        </pc:sldMkLst>
        <pc:spChg chg="mod">
          <ac:chgData name="Guest User" userId="S::urn:spo:anon#9bc6db5c4022efa8e83e54c8e802b983a2e8ab9644614ce63c9dc381288362db::" providerId="AD" clId="Web-{EE6AA880-01BF-4D1F-2A4E-E124AE2ED86A}" dt="2022-10-30T05:59:47.868" v="361" actId="20577"/>
          <ac:spMkLst>
            <pc:docMk/>
            <pc:sldMk cId="2060037968" sldId="304"/>
            <ac:spMk id="6" creationId="{39A8FAA1-F8CE-357E-C32A-E90F8DE64931}"/>
          </ac:spMkLst>
        </pc:spChg>
        <pc:spChg chg="add del mod">
          <ac:chgData name="Guest User" userId="S::urn:spo:anon#9bc6db5c4022efa8e83e54c8e802b983a2e8ab9644614ce63c9dc381288362db::" providerId="AD" clId="Web-{EE6AA880-01BF-4D1F-2A4E-E124AE2ED86A}" dt="2022-10-30T05:39:36.560" v="322"/>
          <ac:spMkLst>
            <pc:docMk/>
            <pc:sldMk cId="2060037968" sldId="304"/>
            <ac:spMk id="11" creationId="{8C9C5035-2C1C-B5E6-C429-071F5194237E}"/>
          </ac:spMkLst>
        </pc:spChg>
        <pc:graphicFrameChg chg="add mod modGraphic">
          <ac:chgData name="Guest User" userId="S::urn:spo:anon#9bc6db5c4022efa8e83e54c8e802b983a2e8ab9644614ce63c9dc381288362db::" providerId="AD" clId="Web-{EE6AA880-01BF-4D1F-2A4E-E124AE2ED86A}" dt="2022-10-30T08:18:53.035" v="373" actId="1076"/>
          <ac:graphicFrameMkLst>
            <pc:docMk/>
            <pc:sldMk cId="2060037968" sldId="304"/>
            <ac:graphicFrameMk id="7" creationId="{BFEAEDCC-A541-0A53-6D97-014BD23899D4}"/>
          </ac:graphicFrameMkLst>
        </pc:graphicFrameChg>
        <pc:picChg chg="add del mod modCrop">
          <ac:chgData name="Guest User" userId="S::urn:spo:anon#9bc6db5c4022efa8e83e54c8e802b983a2e8ab9644614ce63c9dc381288362db::" providerId="AD" clId="Web-{EE6AA880-01BF-4D1F-2A4E-E124AE2ED86A}" dt="2022-10-30T08:18:48.551" v="371"/>
          <ac:picMkLst>
            <pc:docMk/>
            <pc:sldMk cId="2060037968" sldId="304"/>
            <ac:picMk id="5" creationId="{6EE5BF82-7615-9760-0317-E3211B9425C9}"/>
          </ac:picMkLst>
        </pc:picChg>
        <pc:picChg chg="del mod modCrop">
          <ac:chgData name="Guest User" userId="S::urn:spo:anon#9bc6db5c4022efa8e83e54c8e802b983a2e8ab9644614ce63c9dc381288362db::" providerId="AD" clId="Web-{EE6AA880-01BF-4D1F-2A4E-E124AE2ED86A}" dt="2022-10-30T05:39:33.544" v="321"/>
          <ac:picMkLst>
            <pc:docMk/>
            <pc:sldMk cId="2060037968" sldId="304"/>
            <ac:picMk id="8" creationId="{C6503369-04E5-3B3A-29CF-D57675F5A005}"/>
          </ac:picMkLst>
        </pc:picChg>
      </pc:sldChg>
      <pc:sldChg chg="addSp delSp modSp add mod replId setBg modNotes">
        <pc:chgData name="Guest User" userId="S::urn:spo:anon#9bc6db5c4022efa8e83e54c8e802b983a2e8ab9644614ce63c9dc381288362db::" providerId="AD" clId="Web-{EE6AA880-01BF-4D1F-2A4E-E124AE2ED86A}" dt="2022-10-30T08:30:40.851" v="892" actId="1076"/>
        <pc:sldMkLst>
          <pc:docMk/>
          <pc:sldMk cId="2319074789" sldId="308"/>
        </pc:sldMkLst>
        <pc:spChg chg="mod">
          <ac:chgData name="Guest User" userId="S::urn:spo:anon#9bc6db5c4022efa8e83e54c8e802b983a2e8ab9644614ce63c9dc381288362db::" providerId="AD" clId="Web-{EE6AA880-01BF-4D1F-2A4E-E124AE2ED86A}" dt="2022-10-30T08:29:49.300" v="881"/>
          <ac:spMkLst>
            <pc:docMk/>
            <pc:sldMk cId="2319074789" sldId="308"/>
            <ac:spMk id="2" creationId="{D080DDF2-4D31-6EDC-545F-3B3845B934AB}"/>
          </ac:spMkLst>
        </pc:spChg>
        <pc:spChg chg="mod ord">
          <ac:chgData name="Guest User" userId="S::urn:spo:anon#9bc6db5c4022efa8e83e54c8e802b983a2e8ab9644614ce63c9dc381288362db::" providerId="AD" clId="Web-{EE6AA880-01BF-4D1F-2A4E-E124AE2ED86A}" dt="2022-10-30T08:29:49.300" v="881"/>
          <ac:spMkLst>
            <pc:docMk/>
            <pc:sldMk cId="2319074789" sldId="308"/>
            <ac:spMk id="4" creationId="{A8E84227-8FE3-64C7-90FE-1985BA4078D2}"/>
          </ac:spMkLst>
        </pc:spChg>
        <pc:spChg chg="del mod">
          <ac:chgData name="Guest User" userId="S::urn:spo:anon#9bc6db5c4022efa8e83e54c8e802b983a2e8ab9644614ce63c9dc381288362db::" providerId="AD" clId="Web-{EE6AA880-01BF-4D1F-2A4E-E124AE2ED86A}" dt="2022-10-30T08:18:38.159" v="367"/>
          <ac:spMkLst>
            <pc:docMk/>
            <pc:sldMk cId="2319074789" sldId="308"/>
            <ac:spMk id="6" creationId="{39A8FAA1-F8CE-357E-C32A-E90F8DE64931}"/>
          </ac:spMkLst>
        </pc:spChg>
        <pc:spChg chg="add del mod">
          <ac:chgData name="Guest User" userId="S::urn:spo:anon#9bc6db5c4022efa8e83e54c8e802b983a2e8ab9644614ce63c9dc381288362db::" providerId="AD" clId="Web-{EE6AA880-01BF-4D1F-2A4E-E124AE2ED86A}" dt="2022-10-30T08:19:02.036" v="374"/>
          <ac:spMkLst>
            <pc:docMk/>
            <pc:sldMk cId="2319074789" sldId="308"/>
            <ac:spMk id="8" creationId="{2BA79CA2-893A-1127-FB33-D7721600DE82}"/>
          </ac:spMkLst>
        </pc:spChg>
        <pc:spChg chg="mod ord">
          <ac:chgData name="Guest User" userId="S::urn:spo:anon#9bc6db5c4022efa8e83e54c8e802b983a2e8ab9644614ce63c9dc381288362db::" providerId="AD" clId="Web-{EE6AA880-01BF-4D1F-2A4E-E124AE2ED86A}" dt="2022-10-30T08:29:49.300" v="881"/>
          <ac:spMkLst>
            <pc:docMk/>
            <pc:sldMk cId="2319074789" sldId="308"/>
            <ac:spMk id="10" creationId="{276CBF61-7A99-4A43-3923-0D4156E742BA}"/>
          </ac:spMkLst>
        </pc:spChg>
        <pc:spChg chg="add mod ord">
          <ac:chgData name="Guest User" userId="S::urn:spo:anon#9bc6db5c4022efa8e83e54c8e802b983a2e8ab9644614ce63c9dc381288362db::" providerId="AD" clId="Web-{EE6AA880-01BF-4D1F-2A4E-E124AE2ED86A}" dt="2022-10-30T08:30:27.006" v="889" actId="20577"/>
          <ac:spMkLst>
            <pc:docMk/>
            <pc:sldMk cId="2319074789" sldId="308"/>
            <ac:spMk id="11" creationId="{22D91F67-8104-F0A8-9BEF-473C85AF03A1}"/>
          </ac:spMkLst>
        </pc:spChg>
        <pc:spChg chg="add del">
          <ac:chgData name="Guest User" userId="S::urn:spo:anon#9bc6db5c4022efa8e83e54c8e802b983a2e8ab9644614ce63c9dc381288362db::" providerId="AD" clId="Web-{EE6AA880-01BF-4D1F-2A4E-E124AE2ED86A}" dt="2022-10-30T08:24:18.949" v="824"/>
          <ac:spMkLst>
            <pc:docMk/>
            <pc:sldMk cId="2319074789" sldId="308"/>
            <ac:spMk id="17" creationId="{8761DDFE-071F-4200-B0AA-394476C2D2D6}"/>
          </ac:spMkLst>
        </pc:spChg>
        <pc:spChg chg="add del mod">
          <ac:chgData name="Guest User" userId="S::urn:spo:anon#9bc6db5c4022efa8e83e54c8e802b983a2e8ab9644614ce63c9dc381288362db::" providerId="AD" clId="Web-{EE6AA880-01BF-4D1F-2A4E-E124AE2ED86A}" dt="2022-10-30T08:30:08.880" v="887"/>
          <ac:spMkLst>
            <pc:docMk/>
            <pc:sldMk cId="2319074789" sldId="308"/>
            <ac:spMk id="21" creationId="{DCAE2318-2D43-231D-3D85-16EAA1F99479}"/>
          </ac:spMkLst>
        </pc:spChg>
        <pc:spChg chg="add del">
          <ac:chgData name="Guest User" userId="S::urn:spo:anon#9bc6db5c4022efa8e83e54c8e802b983a2e8ab9644614ce63c9dc381288362db::" providerId="AD" clId="Web-{EE6AA880-01BF-4D1F-2A4E-E124AE2ED86A}" dt="2022-10-30T08:29:49.300" v="881"/>
          <ac:spMkLst>
            <pc:docMk/>
            <pc:sldMk cId="2319074789" sldId="308"/>
            <ac:spMk id="24" creationId="{524E9777-DF7E-45E5-B387-86C306DA64AB}"/>
          </ac:spMkLst>
        </pc:spChg>
        <pc:spChg chg="add del">
          <ac:chgData name="Guest User" userId="S::urn:spo:anon#9bc6db5c4022efa8e83e54c8e802b983a2e8ab9644614ce63c9dc381288362db::" providerId="AD" clId="Web-{EE6AA880-01BF-4D1F-2A4E-E124AE2ED86A}" dt="2022-10-30T08:29:49.300" v="881"/>
          <ac:spMkLst>
            <pc:docMk/>
            <pc:sldMk cId="2319074789" sldId="308"/>
            <ac:spMk id="26" creationId="{90464369-70FA-42AF-948F-80664CA7BFE5}"/>
          </ac:spMkLst>
        </pc:spChg>
        <pc:spChg chg="add del">
          <ac:chgData name="Guest User" userId="S::urn:spo:anon#9bc6db5c4022efa8e83e54c8e802b983a2e8ab9644614ce63c9dc381288362db::" providerId="AD" clId="Web-{EE6AA880-01BF-4D1F-2A4E-E124AE2ED86A}" dt="2022-10-30T08:29:49.300" v="881"/>
          <ac:spMkLst>
            <pc:docMk/>
            <pc:sldMk cId="2319074789" sldId="308"/>
            <ac:spMk id="28" creationId="{A6604B49-AD5C-4590-B051-06C8222ECD99}"/>
          </ac:spMkLst>
        </pc:spChg>
        <pc:spChg chg="add del">
          <ac:chgData name="Guest User" userId="S::urn:spo:anon#9bc6db5c4022efa8e83e54c8e802b983a2e8ab9644614ce63c9dc381288362db::" providerId="AD" clId="Web-{EE6AA880-01BF-4D1F-2A4E-E124AE2ED86A}" dt="2022-10-30T08:29:49.300" v="881"/>
          <ac:spMkLst>
            <pc:docMk/>
            <pc:sldMk cId="2319074789" sldId="308"/>
            <ac:spMk id="30" creationId="{A648176E-454C-437C-B0FC-9B82FCF32B24}"/>
          </ac:spMkLst>
        </pc:spChg>
        <pc:spChg chg="add del">
          <ac:chgData name="Guest User" userId="S::urn:spo:anon#9bc6db5c4022efa8e83e54c8e802b983a2e8ab9644614ce63c9dc381288362db::" providerId="AD" clId="Web-{EE6AA880-01BF-4D1F-2A4E-E124AE2ED86A}" dt="2022-10-30T08:29:49.300" v="881"/>
          <ac:spMkLst>
            <pc:docMk/>
            <pc:sldMk cId="2319074789" sldId="308"/>
            <ac:spMk id="32" creationId="{4335D5A6-AB7A-4677-8D44-034515D66C4B}"/>
          </ac:spMkLst>
        </pc:spChg>
        <pc:graphicFrameChg chg="del">
          <ac:chgData name="Guest User" userId="S::urn:spo:anon#9bc6db5c4022efa8e83e54c8e802b983a2e8ab9644614ce63c9dc381288362db::" providerId="AD" clId="Web-{EE6AA880-01BF-4D1F-2A4E-E124AE2ED86A}" dt="2022-10-30T08:18:41.894" v="368"/>
          <ac:graphicFrameMkLst>
            <pc:docMk/>
            <pc:sldMk cId="2319074789" sldId="308"/>
            <ac:graphicFrameMk id="7" creationId="{BFEAEDCC-A541-0A53-6D97-014BD23899D4}"/>
          </ac:graphicFrameMkLst>
        </pc:graphicFrameChg>
        <pc:graphicFrameChg chg="add del mod ord modGraphic">
          <ac:chgData name="Guest User" userId="S::urn:spo:anon#9bc6db5c4022efa8e83e54c8e802b983a2e8ab9644614ce63c9dc381288362db::" providerId="AD" clId="Web-{EE6AA880-01BF-4D1F-2A4E-E124AE2ED86A}" dt="2022-10-30T08:30:05.223" v="886"/>
          <ac:graphicFrameMkLst>
            <pc:docMk/>
            <pc:sldMk cId="2319074789" sldId="308"/>
            <ac:graphicFrameMk id="9" creationId="{FFD6D7B7-24EC-CA55-9953-F80A18293348}"/>
          </ac:graphicFrameMkLst>
        </pc:graphicFrameChg>
        <pc:picChg chg="del">
          <ac:chgData name="Guest User" userId="S::urn:spo:anon#9bc6db5c4022efa8e83e54c8e802b983a2e8ab9644614ce63c9dc381288362db::" providerId="AD" clId="Web-{EE6AA880-01BF-4D1F-2A4E-E124AE2ED86A}" dt="2022-10-30T08:18:44.129" v="369"/>
          <ac:picMkLst>
            <pc:docMk/>
            <pc:sldMk cId="2319074789" sldId="308"/>
            <ac:picMk id="5" creationId="{6EE5BF82-7615-9760-0317-E3211B9425C9}"/>
          </ac:picMkLst>
        </pc:picChg>
        <pc:picChg chg="add del mod ord">
          <ac:chgData name="Guest User" userId="S::urn:spo:anon#9bc6db5c4022efa8e83e54c8e802b983a2e8ab9644614ce63c9dc381288362db::" providerId="AD" clId="Web-{EE6AA880-01BF-4D1F-2A4E-E124AE2ED86A}" dt="2022-10-30T08:26:03.191" v="826"/>
          <ac:picMkLst>
            <pc:docMk/>
            <pc:sldMk cId="2319074789" sldId="308"/>
            <ac:picMk id="12" creationId="{299C0BE8-082B-0F89-B1A9-F909B01BDB6E}"/>
          </ac:picMkLst>
        </pc:picChg>
        <pc:picChg chg="add mod">
          <ac:chgData name="Guest User" userId="S::urn:spo:anon#9bc6db5c4022efa8e83e54c8e802b983a2e8ab9644614ce63c9dc381288362db::" providerId="AD" clId="Web-{EE6AA880-01BF-4D1F-2A4E-E124AE2ED86A}" dt="2022-10-30T08:30:40.835" v="890" actId="1076"/>
          <ac:picMkLst>
            <pc:docMk/>
            <pc:sldMk cId="2319074789" sldId="308"/>
            <ac:picMk id="14" creationId="{263D6FB5-CDD1-82EB-484E-338A3E205348}"/>
          </ac:picMkLst>
        </pc:picChg>
        <pc:picChg chg="add mod ord">
          <ac:chgData name="Guest User" userId="S::urn:spo:anon#9bc6db5c4022efa8e83e54c8e802b983a2e8ab9644614ce63c9dc381288362db::" providerId="AD" clId="Web-{EE6AA880-01BF-4D1F-2A4E-E124AE2ED86A}" dt="2022-10-30T08:30:40.835" v="891" actId="1076"/>
          <ac:picMkLst>
            <pc:docMk/>
            <pc:sldMk cId="2319074789" sldId="308"/>
            <ac:picMk id="16" creationId="{590FE2A6-EA16-57EA-F2AB-C761B9031242}"/>
          </ac:picMkLst>
        </pc:picChg>
        <pc:picChg chg="add mod">
          <ac:chgData name="Guest User" userId="S::urn:spo:anon#9bc6db5c4022efa8e83e54c8e802b983a2e8ab9644614ce63c9dc381288362db::" providerId="AD" clId="Web-{EE6AA880-01BF-4D1F-2A4E-E124AE2ED86A}" dt="2022-10-30T08:30:40.851" v="892" actId="1076"/>
          <ac:picMkLst>
            <pc:docMk/>
            <pc:sldMk cId="2319074789" sldId="308"/>
            <ac:picMk id="19" creationId="{9C29A26F-795C-BFE5-790D-47C7C6510345}"/>
          </ac:picMkLst>
        </pc:picChg>
      </pc:sldChg>
      <pc:sldChg chg="addSp delSp modSp new mod setBg modNotes">
        <pc:chgData name="Guest User" userId="S::urn:spo:anon#9bc6db5c4022efa8e83e54c8e802b983a2e8ab9644614ce63c9dc381288362db::" providerId="AD" clId="Web-{EE6AA880-01BF-4D1F-2A4E-E124AE2ED86A}" dt="2022-10-30T08:54:56.969" v="1638"/>
        <pc:sldMkLst>
          <pc:docMk/>
          <pc:sldMk cId="2290940978" sldId="309"/>
        </pc:sldMkLst>
        <pc:spChg chg="mod">
          <ac:chgData name="Guest User" userId="S::urn:spo:anon#9bc6db5c4022efa8e83e54c8e802b983a2e8ab9644614ce63c9dc381288362db::" providerId="AD" clId="Web-{EE6AA880-01BF-4D1F-2A4E-E124AE2ED86A}" dt="2022-10-30T08:52:01.457" v="1287" actId="1076"/>
          <ac:spMkLst>
            <pc:docMk/>
            <pc:sldMk cId="2290940978" sldId="309"/>
            <ac:spMk id="2" creationId="{E0619637-F387-3120-818E-DD8684749158}"/>
          </ac:spMkLst>
        </pc:spChg>
        <pc:spChg chg="del">
          <ac:chgData name="Guest User" userId="S::urn:spo:anon#9bc6db5c4022efa8e83e54c8e802b983a2e8ab9644614ce63c9dc381288362db::" providerId="AD" clId="Web-{EE6AA880-01BF-4D1F-2A4E-E124AE2ED86A}" dt="2022-10-30T08:27:40.104" v="844"/>
          <ac:spMkLst>
            <pc:docMk/>
            <pc:sldMk cId="2290940978" sldId="309"/>
            <ac:spMk id="3" creationId="{C0EF99B0-45FD-1909-B363-5358E6161752}"/>
          </ac:spMkLst>
        </pc:spChg>
        <pc:spChg chg="mod ord">
          <ac:chgData name="Guest User" userId="S::urn:spo:anon#9bc6db5c4022efa8e83e54c8e802b983a2e8ab9644614ce63c9dc381288362db::" providerId="AD" clId="Web-{EE6AA880-01BF-4D1F-2A4E-E124AE2ED86A}" dt="2022-10-30T08:51:47.221" v="1286" actId="20577"/>
          <ac:spMkLst>
            <pc:docMk/>
            <pc:sldMk cId="2290940978" sldId="309"/>
            <ac:spMk id="4" creationId="{DA44DDD0-95FC-05EE-7735-6A17478416C1}"/>
          </ac:spMkLst>
        </pc:spChg>
        <pc:spChg chg="del">
          <ac:chgData name="Guest User" userId="S::urn:spo:anon#9bc6db5c4022efa8e83e54c8e802b983a2e8ab9644614ce63c9dc381288362db::" providerId="AD" clId="Web-{EE6AA880-01BF-4D1F-2A4E-E124AE2ED86A}" dt="2022-10-30T08:27:57.683" v="848"/>
          <ac:spMkLst>
            <pc:docMk/>
            <pc:sldMk cId="2290940978" sldId="309"/>
            <ac:spMk id="5" creationId="{9C412EEE-5581-3463-4B48-D084B97AEB38}"/>
          </ac:spMkLst>
        </pc:spChg>
        <pc:spChg chg="del mod">
          <ac:chgData name="Guest User" userId="S::urn:spo:anon#9bc6db5c4022efa8e83e54c8e802b983a2e8ab9644614ce63c9dc381288362db::" providerId="AD" clId="Web-{EE6AA880-01BF-4D1F-2A4E-E124AE2ED86A}" dt="2022-10-30T08:28:27.123" v="861"/>
          <ac:spMkLst>
            <pc:docMk/>
            <pc:sldMk cId="2290940978" sldId="309"/>
            <ac:spMk id="6" creationId="{03772C24-653B-028E-B7F8-7A330E61478C}"/>
          </ac:spMkLst>
        </pc:spChg>
        <pc:spChg chg="del mod">
          <ac:chgData name="Guest User" userId="S::urn:spo:anon#9bc6db5c4022efa8e83e54c8e802b983a2e8ab9644614ce63c9dc381288362db::" providerId="AD" clId="Web-{EE6AA880-01BF-4D1F-2A4E-E124AE2ED86A}" dt="2022-10-30T08:28:20.622" v="857"/>
          <ac:spMkLst>
            <pc:docMk/>
            <pc:sldMk cId="2290940978" sldId="309"/>
            <ac:spMk id="7" creationId="{17ACEE3B-5B1C-C121-B99F-BEF454994CC9}"/>
          </ac:spMkLst>
        </pc:spChg>
        <pc:spChg chg="del">
          <ac:chgData name="Guest User" userId="S::urn:spo:anon#9bc6db5c4022efa8e83e54c8e802b983a2e8ab9644614ce63c9dc381288362db::" providerId="AD" clId="Web-{EE6AA880-01BF-4D1F-2A4E-E124AE2ED86A}" dt="2022-10-30T08:28:01.183" v="849"/>
          <ac:spMkLst>
            <pc:docMk/>
            <pc:sldMk cId="2290940978" sldId="309"/>
            <ac:spMk id="8" creationId="{F96A41B8-9D9B-CA0A-B3A3-20D413AD5373}"/>
          </ac:spMkLst>
        </pc:spChg>
        <pc:spChg chg="del mod">
          <ac:chgData name="Guest User" userId="S::urn:spo:anon#9bc6db5c4022efa8e83e54c8e802b983a2e8ab9644614ce63c9dc381288362db::" providerId="AD" clId="Web-{EE6AA880-01BF-4D1F-2A4E-E124AE2ED86A}" dt="2022-10-30T08:28:21.841" v="858"/>
          <ac:spMkLst>
            <pc:docMk/>
            <pc:sldMk cId="2290940978" sldId="309"/>
            <ac:spMk id="9" creationId="{DCB8F331-0807-B92A-836C-2E96A9F09510}"/>
          </ac:spMkLst>
        </pc:spChg>
        <pc:spChg chg="mod">
          <ac:chgData name="Guest User" userId="S::urn:spo:anon#9bc6db5c4022efa8e83e54c8e802b983a2e8ab9644614ce63c9dc381288362db::" providerId="AD" clId="Web-{EE6AA880-01BF-4D1F-2A4E-E124AE2ED86A}" dt="2022-10-30T08:51:27.329" v="1282"/>
          <ac:spMkLst>
            <pc:docMk/>
            <pc:sldMk cId="2290940978" sldId="309"/>
            <ac:spMk id="10" creationId="{C5DD465E-DF76-55BF-4E49-8C7ED53E2831}"/>
          </ac:spMkLst>
        </pc:spChg>
        <pc:spChg chg="add del mod">
          <ac:chgData name="Guest User" userId="S::urn:spo:anon#9bc6db5c4022efa8e83e54c8e802b983a2e8ab9644614ce63c9dc381288362db::" providerId="AD" clId="Web-{EE6AA880-01BF-4D1F-2A4E-E124AE2ED86A}" dt="2022-10-30T08:28:24.075" v="859"/>
          <ac:spMkLst>
            <pc:docMk/>
            <pc:sldMk cId="2290940978" sldId="309"/>
            <ac:spMk id="15" creationId="{1076DAB8-AEE7-1538-B4E0-044C8FA5ADD3}"/>
          </ac:spMkLst>
        </pc:spChg>
        <pc:spChg chg="add del mod">
          <ac:chgData name="Guest User" userId="S::urn:spo:anon#9bc6db5c4022efa8e83e54c8e802b983a2e8ab9644614ce63c9dc381288362db::" providerId="AD" clId="Web-{EE6AA880-01BF-4D1F-2A4E-E124AE2ED86A}" dt="2022-10-30T08:28:25.497" v="860"/>
          <ac:spMkLst>
            <pc:docMk/>
            <pc:sldMk cId="2290940978" sldId="309"/>
            <ac:spMk id="17" creationId="{62F9D2E8-2D4B-CC61-A3AF-1EC735065610}"/>
          </ac:spMkLst>
        </pc:spChg>
        <pc:spChg chg="add del mod">
          <ac:chgData name="Guest User" userId="S::urn:spo:anon#9bc6db5c4022efa8e83e54c8e802b983a2e8ab9644614ce63c9dc381288362db::" providerId="AD" clId="Web-{EE6AA880-01BF-4D1F-2A4E-E124AE2ED86A}" dt="2022-10-30T08:28:29.154" v="862"/>
          <ac:spMkLst>
            <pc:docMk/>
            <pc:sldMk cId="2290940978" sldId="309"/>
            <ac:spMk id="19" creationId="{61F19E4F-B138-BE20-201F-F362124F1736}"/>
          </ac:spMkLst>
        </pc:spChg>
        <pc:spChg chg="add del mod">
          <ac:chgData name="Guest User" userId="S::urn:spo:anon#9bc6db5c4022efa8e83e54c8e802b983a2e8ab9644614ce63c9dc381288362db::" providerId="AD" clId="Web-{EE6AA880-01BF-4D1F-2A4E-E124AE2ED86A}" dt="2022-10-30T08:46:34.871" v="900"/>
          <ac:spMkLst>
            <pc:docMk/>
            <pc:sldMk cId="2290940978" sldId="309"/>
            <ac:spMk id="21" creationId="{627BA078-9EAA-76BC-455D-98F45D971AE3}"/>
          </ac:spMkLst>
        </pc:spChg>
        <pc:spChg chg="add del mod">
          <ac:chgData name="Guest User" userId="S::urn:spo:anon#9bc6db5c4022efa8e83e54c8e802b983a2e8ab9644614ce63c9dc381288362db::" providerId="AD" clId="Web-{EE6AA880-01BF-4D1F-2A4E-E124AE2ED86A}" dt="2022-10-30T08:46:41.637" v="903"/>
          <ac:spMkLst>
            <pc:docMk/>
            <pc:sldMk cId="2290940978" sldId="309"/>
            <ac:spMk id="23" creationId="{EAB96C23-2701-A1E8-E131-65A7C9136459}"/>
          </ac:spMkLst>
        </pc:spChg>
        <pc:spChg chg="add del mod">
          <ac:chgData name="Guest User" userId="S::urn:spo:anon#9bc6db5c4022efa8e83e54c8e802b983a2e8ab9644614ce63c9dc381288362db::" providerId="AD" clId="Web-{EE6AA880-01BF-4D1F-2A4E-E124AE2ED86A}" dt="2022-10-30T08:46:40.747" v="902"/>
          <ac:spMkLst>
            <pc:docMk/>
            <pc:sldMk cId="2290940978" sldId="309"/>
            <ac:spMk id="25" creationId="{FC69F8D2-0094-2578-4DF6-8DAA148E11D6}"/>
          </ac:spMkLst>
        </pc:spChg>
        <pc:spChg chg="add del">
          <ac:chgData name="Guest User" userId="S::urn:spo:anon#9bc6db5c4022efa8e83e54c8e802b983a2e8ab9644614ce63c9dc381288362db::" providerId="AD" clId="Web-{EE6AA880-01BF-4D1F-2A4E-E124AE2ED86A}" dt="2022-10-30T08:49:30.290" v="1218"/>
          <ac:spMkLst>
            <pc:docMk/>
            <pc:sldMk cId="2290940978" sldId="309"/>
            <ac:spMk id="30" creationId="{BACC6370-2D7E-4714-9D71-7542949D7D5D}"/>
          </ac:spMkLst>
        </pc:spChg>
        <pc:spChg chg="add del">
          <ac:chgData name="Guest User" userId="S::urn:spo:anon#9bc6db5c4022efa8e83e54c8e802b983a2e8ab9644614ce63c9dc381288362db::" providerId="AD" clId="Web-{EE6AA880-01BF-4D1F-2A4E-E124AE2ED86A}" dt="2022-10-30T08:49:30.290" v="1218"/>
          <ac:spMkLst>
            <pc:docMk/>
            <pc:sldMk cId="2290940978" sldId="309"/>
            <ac:spMk id="31" creationId="{F68B3F68-107C-434F-AA38-110D5EA91B85}"/>
          </ac:spMkLst>
        </pc:spChg>
        <pc:spChg chg="add del">
          <ac:chgData name="Guest User" userId="S::urn:spo:anon#9bc6db5c4022efa8e83e54c8e802b983a2e8ab9644614ce63c9dc381288362db::" providerId="AD" clId="Web-{EE6AA880-01BF-4D1F-2A4E-E124AE2ED86A}" dt="2022-10-30T08:48:51.709" v="1206"/>
          <ac:spMkLst>
            <pc:docMk/>
            <pc:sldMk cId="2290940978" sldId="309"/>
            <ac:spMk id="32" creationId="{BACC6370-2D7E-4714-9D71-7542949D7D5D}"/>
          </ac:spMkLst>
        </pc:spChg>
        <pc:spChg chg="add del">
          <ac:chgData name="Guest User" userId="S::urn:spo:anon#9bc6db5c4022efa8e83e54c8e802b983a2e8ab9644614ce63c9dc381288362db::" providerId="AD" clId="Web-{EE6AA880-01BF-4D1F-2A4E-E124AE2ED86A}" dt="2022-10-30T08:49:30.290" v="1218"/>
          <ac:spMkLst>
            <pc:docMk/>
            <pc:sldMk cId="2290940978" sldId="309"/>
            <ac:spMk id="33" creationId="{AAD0DBB9-1A4B-4391-81D4-CB19F9AB918A}"/>
          </ac:spMkLst>
        </pc:spChg>
        <pc:spChg chg="add del">
          <ac:chgData name="Guest User" userId="S::urn:spo:anon#9bc6db5c4022efa8e83e54c8e802b983a2e8ab9644614ce63c9dc381288362db::" providerId="AD" clId="Web-{EE6AA880-01BF-4D1F-2A4E-E124AE2ED86A}" dt="2022-10-30T08:48:51.709" v="1206"/>
          <ac:spMkLst>
            <pc:docMk/>
            <pc:sldMk cId="2290940978" sldId="309"/>
            <ac:spMk id="34" creationId="{F68B3F68-107C-434F-AA38-110D5EA91B85}"/>
          </ac:spMkLst>
        </pc:spChg>
        <pc:spChg chg="add del">
          <ac:chgData name="Guest User" userId="S::urn:spo:anon#9bc6db5c4022efa8e83e54c8e802b983a2e8ab9644614ce63c9dc381288362db::" providerId="AD" clId="Web-{EE6AA880-01BF-4D1F-2A4E-E124AE2ED86A}" dt="2022-10-30T08:49:30.290" v="1218"/>
          <ac:spMkLst>
            <pc:docMk/>
            <pc:sldMk cId="2290940978" sldId="309"/>
            <ac:spMk id="35" creationId="{063BBA22-50EA-4C4D-BE05-F1CE4E63AA56}"/>
          </ac:spMkLst>
        </pc:spChg>
        <pc:spChg chg="add del">
          <ac:chgData name="Guest User" userId="S::urn:spo:anon#9bc6db5c4022efa8e83e54c8e802b983a2e8ab9644614ce63c9dc381288362db::" providerId="AD" clId="Web-{EE6AA880-01BF-4D1F-2A4E-E124AE2ED86A}" dt="2022-10-30T08:48:51.709" v="1206"/>
          <ac:spMkLst>
            <pc:docMk/>
            <pc:sldMk cId="2290940978" sldId="309"/>
            <ac:spMk id="36" creationId="{AAD0DBB9-1A4B-4391-81D4-CB19F9AB918A}"/>
          </ac:spMkLst>
        </pc:spChg>
        <pc:spChg chg="add del">
          <ac:chgData name="Guest User" userId="S::urn:spo:anon#9bc6db5c4022efa8e83e54c8e802b983a2e8ab9644614ce63c9dc381288362db::" providerId="AD" clId="Web-{EE6AA880-01BF-4D1F-2A4E-E124AE2ED86A}" dt="2022-10-30T08:48:51.709" v="1206"/>
          <ac:spMkLst>
            <pc:docMk/>
            <pc:sldMk cId="2290940978" sldId="309"/>
            <ac:spMk id="38" creationId="{063BBA22-50EA-4C4D-BE05-F1CE4E63AA56}"/>
          </ac:spMkLst>
        </pc:spChg>
        <pc:spChg chg="add del">
          <ac:chgData name="Guest User" userId="S::urn:spo:anon#9bc6db5c4022efa8e83e54c8e802b983a2e8ab9644614ce63c9dc381288362db::" providerId="AD" clId="Web-{EE6AA880-01BF-4D1F-2A4E-E124AE2ED86A}" dt="2022-10-30T08:49:00.100" v="1208"/>
          <ac:spMkLst>
            <pc:docMk/>
            <pc:sldMk cId="2290940978" sldId="309"/>
            <ac:spMk id="56" creationId="{982413CC-69E6-4BDA-A88D-E4EF8F95B27D}"/>
          </ac:spMkLst>
        </pc:spChg>
        <pc:spChg chg="add del">
          <ac:chgData name="Guest User" userId="S::urn:spo:anon#9bc6db5c4022efa8e83e54c8e802b983a2e8ab9644614ce63c9dc381288362db::" providerId="AD" clId="Web-{EE6AA880-01BF-4D1F-2A4E-E124AE2ED86A}" dt="2022-10-30T08:50:52.827" v="1222"/>
          <ac:spMkLst>
            <pc:docMk/>
            <pc:sldMk cId="2290940978" sldId="309"/>
            <ac:spMk id="58" creationId="{982413CC-69E6-4BDA-A88D-E4EF8F95B27D}"/>
          </ac:spMkLst>
        </pc:spChg>
        <pc:spChg chg="add del">
          <ac:chgData name="Guest User" userId="S::urn:spo:anon#9bc6db5c4022efa8e83e54c8e802b983a2e8ab9644614ce63c9dc381288362db::" providerId="AD" clId="Web-{EE6AA880-01BF-4D1F-2A4E-E124AE2ED86A}" dt="2022-10-30T08:50:57.671" v="1224"/>
          <ac:spMkLst>
            <pc:docMk/>
            <pc:sldMk cId="2290940978" sldId="309"/>
            <ac:spMk id="60" creationId="{982413CC-69E6-4BDA-A88D-E4EF8F95B27D}"/>
          </ac:spMkLst>
        </pc:spChg>
        <pc:spChg chg="add del">
          <ac:chgData name="Guest User" userId="S::urn:spo:anon#9bc6db5c4022efa8e83e54c8e802b983a2e8ab9644614ce63c9dc381288362db::" providerId="AD" clId="Web-{EE6AA880-01BF-4D1F-2A4E-E124AE2ED86A}" dt="2022-10-30T08:49:07.273" v="1210"/>
          <ac:spMkLst>
            <pc:docMk/>
            <pc:sldMk cId="2290940978" sldId="309"/>
            <ac:spMk id="61" creationId="{7301F447-EEF7-48F5-AF73-7566EE7F64AD}"/>
          </ac:spMkLst>
        </pc:spChg>
        <pc:spChg chg="add del">
          <ac:chgData name="Guest User" userId="S::urn:spo:anon#9bc6db5c4022efa8e83e54c8e802b983a2e8ab9644614ce63c9dc381288362db::" providerId="AD" clId="Web-{EE6AA880-01BF-4D1F-2A4E-E124AE2ED86A}" dt="2022-10-30T08:49:07.273" v="1210"/>
          <ac:spMkLst>
            <pc:docMk/>
            <pc:sldMk cId="2290940978" sldId="309"/>
            <ac:spMk id="62" creationId="{F7117410-A2A4-4085-9ADC-46744551DBDE}"/>
          </ac:spMkLst>
        </pc:spChg>
        <pc:spChg chg="add del">
          <ac:chgData name="Guest User" userId="S::urn:spo:anon#9bc6db5c4022efa8e83e54c8e802b983a2e8ab9644614ce63c9dc381288362db::" providerId="AD" clId="Web-{EE6AA880-01BF-4D1F-2A4E-E124AE2ED86A}" dt="2022-10-30T08:49:07.273" v="1210"/>
          <ac:spMkLst>
            <pc:docMk/>
            <pc:sldMk cId="2290940978" sldId="309"/>
            <ac:spMk id="63" creationId="{99F74EB5-E547-4FB4-95F5-BCC788F3C4A0}"/>
          </ac:spMkLst>
        </pc:spChg>
        <pc:grpChg chg="add del">
          <ac:chgData name="Guest User" userId="S::urn:spo:anon#9bc6db5c4022efa8e83e54c8e802b983a2e8ab9644614ce63c9dc381288362db::" providerId="AD" clId="Web-{EE6AA880-01BF-4D1F-2A4E-E124AE2ED86A}" dt="2022-10-30T08:49:00.100" v="1208"/>
          <ac:grpSpMkLst>
            <pc:docMk/>
            <pc:sldMk cId="2290940978" sldId="309"/>
            <ac:grpSpMk id="57" creationId="{4F1F7357-8633-4CE7-BF80-475EE8A2FAEA}"/>
          </ac:grpSpMkLst>
        </pc:grpChg>
        <pc:grpChg chg="add del">
          <ac:chgData name="Guest User" userId="S::urn:spo:anon#9bc6db5c4022efa8e83e54c8e802b983a2e8ab9644614ce63c9dc381288362db::" providerId="AD" clId="Web-{EE6AA880-01BF-4D1F-2A4E-E124AE2ED86A}" dt="2022-10-30T08:50:52.827" v="1222"/>
          <ac:grpSpMkLst>
            <pc:docMk/>
            <pc:sldMk cId="2290940978" sldId="309"/>
            <ac:grpSpMk id="59" creationId="{4F1F7357-8633-4CE7-BF80-475EE8A2FAEA}"/>
          </ac:grpSpMkLst>
        </pc:grpChg>
        <pc:grpChg chg="add del">
          <ac:chgData name="Guest User" userId="S::urn:spo:anon#9bc6db5c4022efa8e83e54c8e802b983a2e8ab9644614ce63c9dc381288362db::" providerId="AD" clId="Web-{EE6AA880-01BF-4D1F-2A4E-E124AE2ED86A}" dt="2022-10-30T08:50:57.671" v="1224"/>
          <ac:grpSpMkLst>
            <pc:docMk/>
            <pc:sldMk cId="2290940978" sldId="309"/>
            <ac:grpSpMk id="65" creationId="{4F1F7357-8633-4CE7-BF80-475EE8A2FAEA}"/>
          </ac:grpSpMkLst>
        </pc:grpChg>
        <pc:graphicFrameChg chg="add del mod ord modGraphic">
          <ac:chgData name="Guest User" userId="S::urn:spo:anon#9bc6db5c4022efa8e83e54c8e802b983a2e8ab9644614ce63c9dc381288362db::" providerId="AD" clId="Web-{EE6AA880-01BF-4D1F-2A4E-E124AE2ED86A}" dt="2022-10-30T08:46:28.340" v="899"/>
          <ac:graphicFrameMkLst>
            <pc:docMk/>
            <pc:sldMk cId="2290940978" sldId="309"/>
            <ac:graphicFrameMk id="26" creationId="{3F9AF6D1-77B4-4237-0B87-F01EB5EEB3AE}"/>
          </ac:graphicFrameMkLst>
        </pc:graphicFrameChg>
        <pc:graphicFrameChg chg="add mod ord modGraphic">
          <ac:chgData name="Guest User" userId="S::urn:spo:anon#9bc6db5c4022efa8e83e54c8e802b983a2e8ab9644614ce63c9dc381288362db::" providerId="AD" clId="Web-{EE6AA880-01BF-4D1F-2A4E-E124AE2ED86A}" dt="2022-10-30T08:52:38.522" v="1291"/>
          <ac:graphicFrameMkLst>
            <pc:docMk/>
            <pc:sldMk cId="2290940978" sldId="309"/>
            <ac:graphicFrameMk id="27" creationId="{B0951A22-A760-558F-F768-A0A511A54185}"/>
          </ac:graphicFrameMkLst>
        </pc:graphicFrameChg>
        <pc:graphicFrameChg chg="add del">
          <ac:chgData name="Guest User" userId="S::urn:spo:anon#9bc6db5c4022efa8e83e54c8e802b983a2e8ab9644614ce63c9dc381288362db::" providerId="AD" clId="Web-{EE6AA880-01BF-4D1F-2A4E-E124AE2ED86A}" dt="2022-10-30T08:49:12.835" v="1212"/>
          <ac:graphicFrameMkLst>
            <pc:docMk/>
            <pc:sldMk cId="2290940978" sldId="309"/>
            <ac:graphicFrameMk id="29" creationId="{3CD33ADE-F421-5212-A6F1-716D7D3A4AB6}"/>
          </ac:graphicFrameMkLst>
        </pc:graphicFrameChg>
        <pc:graphicFrameChg chg="add del">
          <ac:chgData name="Guest User" userId="S::urn:spo:anon#9bc6db5c4022efa8e83e54c8e802b983a2e8ab9644614ce63c9dc381288362db::" providerId="AD" clId="Web-{EE6AA880-01BF-4D1F-2A4E-E124AE2ED86A}" dt="2022-10-30T08:49:18.476" v="1215"/>
          <ac:graphicFrameMkLst>
            <pc:docMk/>
            <pc:sldMk cId="2290940978" sldId="309"/>
            <ac:graphicFrameMk id="64" creationId="{8C1ADA0B-D8BD-9661-CF2C-00866418142D}"/>
          </ac:graphicFrameMkLst>
        </pc:graphicFrameChg>
        <pc:graphicFrameChg chg="add del">
          <ac:chgData name="Guest User" userId="S::urn:spo:anon#9bc6db5c4022efa8e83e54c8e802b983a2e8ab9644614ce63c9dc381288362db::" providerId="AD" clId="Web-{EE6AA880-01BF-4D1F-2A4E-E124AE2ED86A}" dt="2022-10-30T08:49:36.540" v="1220"/>
          <ac:graphicFrameMkLst>
            <pc:docMk/>
            <pc:sldMk cId="2290940978" sldId="309"/>
            <ac:graphicFrameMk id="66" creationId="{A02E5B80-F061-D43C-5C0E-E40A184B29A4}"/>
          </ac:graphicFrameMkLst>
        </pc:graphicFrameChg>
        <pc:picChg chg="add del mod ord">
          <ac:chgData name="Guest User" userId="S::urn:spo:anon#9bc6db5c4022efa8e83e54c8e802b983a2e8ab9644614ce63c9dc381288362db::" providerId="AD" clId="Web-{EE6AA880-01BF-4D1F-2A4E-E124AE2ED86A}" dt="2022-10-30T08:30:51.601" v="895"/>
          <ac:picMkLst>
            <pc:docMk/>
            <pc:sldMk cId="2290940978" sldId="309"/>
            <ac:picMk id="11" creationId="{304C3209-78AE-C817-56C2-EC164A58ED63}"/>
          </ac:picMkLst>
        </pc:picChg>
        <pc:picChg chg="add del mod ord">
          <ac:chgData name="Guest User" userId="S::urn:spo:anon#9bc6db5c4022efa8e83e54c8e802b983a2e8ab9644614ce63c9dc381288362db::" providerId="AD" clId="Web-{EE6AA880-01BF-4D1F-2A4E-E124AE2ED86A}" dt="2022-10-30T08:30:51.555" v="894"/>
          <ac:picMkLst>
            <pc:docMk/>
            <pc:sldMk cId="2290940978" sldId="309"/>
            <ac:picMk id="12" creationId="{B1272F2A-5A90-377D-22A5-5B2378B09DD2}"/>
          </ac:picMkLst>
        </pc:picChg>
        <pc:picChg chg="add del mod ord">
          <ac:chgData name="Guest User" userId="S::urn:spo:anon#9bc6db5c4022efa8e83e54c8e802b983a2e8ab9644614ce63c9dc381288362db::" providerId="AD" clId="Web-{EE6AA880-01BF-4D1F-2A4E-E124AE2ED86A}" dt="2022-10-30T08:30:51.508" v="893"/>
          <ac:picMkLst>
            <pc:docMk/>
            <pc:sldMk cId="2290940978" sldId="309"/>
            <ac:picMk id="13" creationId="{0C3DED08-1788-87EB-938A-25D410DBE897}"/>
          </ac:picMkLst>
        </pc:picChg>
      </pc:sldChg>
      <pc:sldChg chg="addSp modSp add replId addAnim delAnim modAnim">
        <pc:chgData name="Guest User" userId="S::urn:spo:anon#9bc6db5c4022efa8e83e54c8e802b983a2e8ab9644614ce63c9dc381288362db::" providerId="AD" clId="Web-{EE6AA880-01BF-4D1F-2A4E-E124AE2ED86A}" dt="2022-10-30T09:15:24.680" v="2003" actId="20577"/>
        <pc:sldMkLst>
          <pc:docMk/>
          <pc:sldMk cId="4202081139" sldId="312"/>
        </pc:sldMkLst>
        <pc:spChg chg="add mod">
          <ac:chgData name="Guest User" userId="S::urn:spo:anon#9bc6db5c4022efa8e83e54c8e802b983a2e8ab9644614ce63c9dc381288362db::" providerId="AD" clId="Web-{EE6AA880-01BF-4D1F-2A4E-E124AE2ED86A}" dt="2022-10-30T09:04:26.931" v="1928" actId="14100"/>
          <ac:spMkLst>
            <pc:docMk/>
            <pc:sldMk cId="4202081139" sldId="312"/>
            <ac:spMk id="9" creationId="{69964C53-FFF2-C807-9B0C-9DD67ACE6DA0}"/>
          </ac:spMkLst>
        </pc:spChg>
        <pc:spChg chg="add mod">
          <ac:chgData name="Guest User" userId="S::urn:spo:anon#9bc6db5c4022efa8e83e54c8e802b983a2e8ab9644614ce63c9dc381288362db::" providerId="AD" clId="Web-{EE6AA880-01BF-4D1F-2A4E-E124AE2ED86A}" dt="2022-10-30T09:05:07.668" v="1940" actId="1076"/>
          <ac:spMkLst>
            <pc:docMk/>
            <pc:sldMk cId="4202081139" sldId="312"/>
            <ac:spMk id="11" creationId="{DCF9FE51-30B3-141D-4AD8-B851D743940B}"/>
          </ac:spMkLst>
        </pc:spChg>
        <pc:spChg chg="add mod">
          <ac:chgData name="Guest User" userId="S::urn:spo:anon#9bc6db5c4022efa8e83e54c8e802b983a2e8ab9644614ce63c9dc381288362db::" providerId="AD" clId="Web-{EE6AA880-01BF-4D1F-2A4E-E124AE2ED86A}" dt="2022-10-30T09:15:24.680" v="2003" actId="20577"/>
          <ac:spMkLst>
            <pc:docMk/>
            <pc:sldMk cId="4202081139" sldId="312"/>
            <ac:spMk id="12" creationId="{0C659928-A8B6-851D-901C-92B7C8AAE779}"/>
          </ac:spMkLst>
        </pc:spChg>
        <pc:spChg chg="add mod">
          <ac:chgData name="Guest User" userId="S::urn:spo:anon#9bc6db5c4022efa8e83e54c8e802b983a2e8ab9644614ce63c9dc381288362db::" providerId="AD" clId="Web-{EE6AA880-01BF-4D1F-2A4E-E124AE2ED86A}" dt="2022-10-30T09:06:56.582" v="1966" actId="1076"/>
          <ac:spMkLst>
            <pc:docMk/>
            <pc:sldMk cId="4202081139" sldId="312"/>
            <ac:spMk id="13" creationId="{7765C0E7-9A30-9043-9AA6-19451F487379}"/>
          </ac:spMkLst>
        </pc:spChg>
        <pc:spChg chg="add mod">
          <ac:chgData name="Guest User" userId="S::urn:spo:anon#9bc6db5c4022efa8e83e54c8e802b983a2e8ab9644614ce63c9dc381288362db::" providerId="AD" clId="Web-{EE6AA880-01BF-4D1F-2A4E-E124AE2ED86A}" dt="2022-10-30T09:07:12.442" v="1967" actId="1076"/>
          <ac:spMkLst>
            <pc:docMk/>
            <pc:sldMk cId="4202081139" sldId="312"/>
            <ac:spMk id="14" creationId="{C62FB5C0-84B6-9CC3-B554-1B7D08E21A16}"/>
          </ac:spMkLst>
        </pc:spChg>
        <pc:spChg chg="add mod">
          <ac:chgData name="Guest User" userId="S::urn:spo:anon#9bc6db5c4022efa8e83e54c8e802b983a2e8ab9644614ce63c9dc381288362db::" providerId="AD" clId="Web-{EE6AA880-01BF-4D1F-2A4E-E124AE2ED86A}" dt="2022-10-30T09:07:16.380" v="1968" actId="1076"/>
          <ac:spMkLst>
            <pc:docMk/>
            <pc:sldMk cId="4202081139" sldId="312"/>
            <ac:spMk id="15" creationId="{5D77B6B0-54BB-C14D-E1DB-4B3AD2D3E063}"/>
          </ac:spMkLst>
        </pc:spChg>
        <pc:graphicFrameChg chg="mod modGraphic">
          <ac:chgData name="Guest User" userId="S::urn:spo:anon#9bc6db5c4022efa8e83e54c8e802b983a2e8ab9644614ce63c9dc381288362db::" providerId="AD" clId="Web-{EE6AA880-01BF-4D1F-2A4E-E124AE2ED86A}" dt="2022-10-30T09:15:19.727" v="2000"/>
          <ac:graphicFrameMkLst>
            <pc:docMk/>
            <pc:sldMk cId="4202081139" sldId="312"/>
            <ac:graphicFrameMk id="5" creationId="{B8FD4038-8763-B3C4-31E2-0BDF5DDB0279}"/>
          </ac:graphicFrameMkLst>
        </pc:graphicFrameChg>
        <pc:picChg chg="add mod">
          <ac:chgData name="Guest User" userId="S::urn:spo:anon#9bc6db5c4022efa8e83e54c8e802b983a2e8ab9644614ce63c9dc381288362db::" providerId="AD" clId="Web-{EE6AA880-01BF-4D1F-2A4E-E124AE2ED86A}" dt="2022-10-30T09:04:30.712" v="1929" actId="1076"/>
          <ac:picMkLst>
            <pc:docMk/>
            <pc:sldMk cId="4202081139" sldId="312"/>
            <ac:picMk id="8" creationId="{5170CAF9-AF08-6D27-CAC6-61A86B8C7E70}"/>
          </ac:picMkLst>
        </pc:picChg>
      </pc:sldChg>
    </pc:docChg>
  </pc:docChgLst>
  <pc:docChgLst>
    <pc:chgData name="Guest User" userId="S::urn:spo:anon#9bc6db5c4022efa8e83e54c8e802b983a2e8ab9644614ce63c9dc381288362db::" providerId="AD" clId="Web-{5AA694D6-C3B6-90C0-73AE-3F8BEB08E31C}"/>
    <pc:docChg chg="modSld">
      <pc:chgData name="Guest User" userId="S::urn:spo:anon#9bc6db5c4022efa8e83e54c8e802b983a2e8ab9644614ce63c9dc381288362db::" providerId="AD" clId="Web-{5AA694D6-C3B6-90C0-73AE-3F8BEB08E31C}" dt="2022-10-27T23:53:32.901" v="5" actId="20577"/>
      <pc:docMkLst>
        <pc:docMk/>
      </pc:docMkLst>
      <pc:sldChg chg="modSp">
        <pc:chgData name="Guest User" userId="S::urn:spo:anon#9bc6db5c4022efa8e83e54c8e802b983a2e8ab9644614ce63c9dc381288362db::" providerId="AD" clId="Web-{5AA694D6-C3B6-90C0-73AE-3F8BEB08E31C}" dt="2022-10-27T23:53:32.901" v="5" actId="20577"/>
        <pc:sldMkLst>
          <pc:docMk/>
          <pc:sldMk cId="3320334623" sldId="280"/>
        </pc:sldMkLst>
        <pc:spChg chg="mod">
          <ac:chgData name="Guest User" userId="S::urn:spo:anon#9bc6db5c4022efa8e83e54c8e802b983a2e8ab9644614ce63c9dc381288362db::" providerId="AD" clId="Web-{5AA694D6-C3B6-90C0-73AE-3F8BEB08E31C}" dt="2022-10-27T23:53:32.901" v="5" actId="20577"/>
          <ac:spMkLst>
            <pc:docMk/>
            <pc:sldMk cId="3320334623" sldId="280"/>
            <ac:spMk id="14" creationId="{8C4124BB-600C-B816-9087-9842C3BE9B63}"/>
          </ac:spMkLst>
        </pc:spChg>
      </pc:sldChg>
    </pc:docChg>
  </pc:docChgLst>
  <pc:docChgLst>
    <pc:chgData name="Guest User" userId="S::urn:spo:anon#9bc6db5c4022efa8e83e54c8e802b983a2e8ab9644614ce63c9dc381288362db::" providerId="AD" clId="Web-{1E330EA1-4D9E-40B3-B17A-F0F13C4E129C}"/>
    <pc:docChg chg="addSld modSld">
      <pc:chgData name="Guest User" userId="S::urn:spo:anon#9bc6db5c4022efa8e83e54c8e802b983a2e8ab9644614ce63c9dc381288362db::" providerId="AD" clId="Web-{1E330EA1-4D9E-40B3-B17A-F0F13C4E129C}" dt="2022-10-27T15:27:43.535" v="33" actId="20577"/>
      <pc:docMkLst>
        <pc:docMk/>
      </pc:docMkLst>
      <pc:sldChg chg="modSp">
        <pc:chgData name="Guest User" userId="S::urn:spo:anon#9bc6db5c4022efa8e83e54c8e802b983a2e8ab9644614ce63c9dc381288362db::" providerId="AD" clId="Web-{1E330EA1-4D9E-40B3-B17A-F0F13C4E129C}" dt="2022-10-27T11:26:45.187" v="16" actId="20577"/>
        <pc:sldMkLst>
          <pc:docMk/>
          <pc:sldMk cId="1325608595" sldId="257"/>
        </pc:sldMkLst>
        <pc:spChg chg="mod">
          <ac:chgData name="Guest User" userId="S::urn:spo:anon#9bc6db5c4022efa8e83e54c8e802b983a2e8ab9644614ce63c9dc381288362db::" providerId="AD" clId="Web-{1E330EA1-4D9E-40B3-B17A-F0F13C4E129C}" dt="2022-10-27T11:26:45.187" v="16" actId="20577"/>
          <ac:spMkLst>
            <pc:docMk/>
            <pc:sldMk cId="1325608595" sldId="257"/>
            <ac:spMk id="5" creationId="{6209FEB4-4C5C-EB43-9696-7B42453DB79B}"/>
          </ac:spMkLst>
        </pc:spChg>
      </pc:sldChg>
      <pc:sldChg chg="addSp delSp modSp">
        <pc:chgData name="Guest User" userId="S::urn:spo:anon#9bc6db5c4022efa8e83e54c8e802b983a2e8ab9644614ce63c9dc381288362db::" providerId="AD" clId="Web-{1E330EA1-4D9E-40B3-B17A-F0F13C4E129C}" dt="2022-10-27T15:27:39.628" v="32" actId="20577"/>
        <pc:sldMkLst>
          <pc:docMk/>
          <pc:sldMk cId="1084822831" sldId="283"/>
        </pc:sldMkLst>
        <pc:spChg chg="mod">
          <ac:chgData name="Guest User" userId="S::urn:spo:anon#9bc6db5c4022efa8e83e54c8e802b983a2e8ab9644614ce63c9dc381288362db::" providerId="AD" clId="Web-{1E330EA1-4D9E-40B3-B17A-F0F13C4E129C}" dt="2022-10-27T11:35:19.479" v="25" actId="20577"/>
          <ac:spMkLst>
            <pc:docMk/>
            <pc:sldMk cId="1084822831" sldId="283"/>
            <ac:spMk id="3" creationId="{38395D27-6255-16E9-76E0-812441EFEC4D}"/>
          </ac:spMkLst>
        </pc:spChg>
        <pc:spChg chg="mod">
          <ac:chgData name="Guest User" userId="S::urn:spo:anon#9bc6db5c4022efa8e83e54c8e802b983a2e8ab9644614ce63c9dc381288362db::" providerId="AD" clId="Web-{1E330EA1-4D9E-40B3-B17A-F0F13C4E129C}" dt="2022-10-27T15:27:39.628" v="32" actId="20577"/>
          <ac:spMkLst>
            <pc:docMk/>
            <pc:sldMk cId="1084822831" sldId="283"/>
            <ac:spMk id="4" creationId="{A8E84227-8FE3-64C7-90FE-1985BA4078D2}"/>
          </ac:spMkLst>
        </pc:spChg>
        <pc:spChg chg="del">
          <ac:chgData name="Guest User" userId="S::urn:spo:anon#9bc6db5c4022efa8e83e54c8e802b983a2e8ab9644614ce63c9dc381288362db::" providerId="AD" clId="Web-{1E330EA1-4D9E-40B3-B17A-F0F13C4E129C}" dt="2022-10-27T14:55:18.385" v="27"/>
          <ac:spMkLst>
            <pc:docMk/>
            <pc:sldMk cId="1084822831" sldId="283"/>
            <ac:spMk id="5" creationId="{1114FCF9-369B-6CB3-3F40-658D21E2240B}"/>
          </ac:spMkLst>
        </pc:spChg>
        <pc:spChg chg="del">
          <ac:chgData name="Guest User" userId="S::urn:spo:anon#9bc6db5c4022efa8e83e54c8e802b983a2e8ab9644614ce63c9dc381288362db::" providerId="AD" clId="Web-{1E330EA1-4D9E-40B3-B17A-F0F13C4E129C}" dt="2022-10-27T14:55:18.104" v="26"/>
          <ac:spMkLst>
            <pc:docMk/>
            <pc:sldMk cId="1084822831" sldId="283"/>
            <ac:spMk id="7" creationId="{13784EDB-9E43-8A66-236C-E35F3AD2992B}"/>
          </ac:spMkLst>
        </pc:spChg>
        <pc:spChg chg="del">
          <ac:chgData name="Guest User" userId="S::urn:spo:anon#9bc6db5c4022efa8e83e54c8e802b983a2e8ab9644614ce63c9dc381288362db::" providerId="AD" clId="Web-{1E330EA1-4D9E-40B3-B17A-F0F13C4E129C}" dt="2022-10-27T14:55:18.979" v="28"/>
          <ac:spMkLst>
            <pc:docMk/>
            <pc:sldMk cId="1084822831" sldId="283"/>
            <ac:spMk id="8" creationId="{F8F6646C-5CCE-131B-9AB1-8110E66C8426}"/>
          </ac:spMkLst>
        </pc:spChg>
        <pc:picChg chg="add mod ord">
          <ac:chgData name="Guest User" userId="S::urn:spo:anon#9bc6db5c4022efa8e83e54c8e802b983a2e8ab9644614ce63c9dc381288362db::" providerId="AD" clId="Web-{1E330EA1-4D9E-40B3-B17A-F0F13C4E129C}" dt="2022-10-27T14:55:21.901" v="31" actId="1076"/>
          <ac:picMkLst>
            <pc:docMk/>
            <pc:sldMk cId="1084822831" sldId="283"/>
            <ac:picMk id="11" creationId="{C4EA2636-C71A-426D-AC21-1D2B0F4073F7}"/>
          </ac:picMkLst>
        </pc:picChg>
      </pc:sldChg>
      <pc:sldChg chg="modSp">
        <pc:chgData name="Guest User" userId="S::urn:spo:anon#9bc6db5c4022efa8e83e54c8e802b983a2e8ab9644614ce63c9dc381288362db::" providerId="AD" clId="Web-{1E330EA1-4D9E-40B3-B17A-F0F13C4E129C}" dt="2022-10-27T15:27:43.535" v="33" actId="20577"/>
        <pc:sldMkLst>
          <pc:docMk/>
          <pc:sldMk cId="2996486739" sldId="286"/>
        </pc:sldMkLst>
        <pc:spChg chg="mod">
          <ac:chgData name="Guest User" userId="S::urn:spo:anon#9bc6db5c4022efa8e83e54c8e802b983a2e8ab9644614ce63c9dc381288362db::" providerId="AD" clId="Web-{1E330EA1-4D9E-40B3-B17A-F0F13C4E129C}" dt="2022-10-27T15:27:43.535" v="33" actId="20577"/>
          <ac:spMkLst>
            <pc:docMk/>
            <pc:sldMk cId="2996486739" sldId="286"/>
            <ac:spMk id="4" creationId="{AC765461-34DD-5AD7-F4D8-8B43BA439417}"/>
          </ac:spMkLst>
        </pc:spChg>
      </pc:sldChg>
      <pc:sldChg chg="modSp add replId">
        <pc:chgData name="Guest User" userId="S::urn:spo:anon#9bc6db5c4022efa8e83e54c8e802b983a2e8ab9644614ce63c9dc381288362db::" providerId="AD" clId="Web-{1E330EA1-4D9E-40B3-B17A-F0F13C4E129C}" dt="2022-10-27T11:26:14.515" v="14" actId="20577"/>
        <pc:sldMkLst>
          <pc:docMk/>
          <pc:sldMk cId="2313087345" sldId="288"/>
        </pc:sldMkLst>
        <pc:spChg chg="mod">
          <ac:chgData name="Guest User" userId="S::urn:spo:anon#9bc6db5c4022efa8e83e54c8e802b983a2e8ab9644614ce63c9dc381288362db::" providerId="AD" clId="Web-{1E330EA1-4D9E-40B3-B17A-F0F13C4E129C}" dt="2022-10-27T11:26:08.811" v="8" actId="20577"/>
          <ac:spMkLst>
            <pc:docMk/>
            <pc:sldMk cId="2313087345" sldId="288"/>
            <ac:spMk id="2" creationId="{56093115-A751-1230-980F-7A6F89EA21B0}"/>
          </ac:spMkLst>
        </pc:spChg>
        <pc:spChg chg="mod">
          <ac:chgData name="Guest User" userId="S::urn:spo:anon#9bc6db5c4022efa8e83e54c8e802b983a2e8ab9644614ce63c9dc381288362db::" providerId="AD" clId="Web-{1E330EA1-4D9E-40B3-B17A-F0F13C4E129C}" dt="2022-10-27T11:26:14.515" v="14" actId="20577"/>
          <ac:spMkLst>
            <pc:docMk/>
            <pc:sldMk cId="2313087345" sldId="288"/>
            <ac:spMk id="3" creationId="{46FE7A9D-6C62-559B-10AB-8A39C21E95F2}"/>
          </ac:spMkLst>
        </pc:spChg>
      </pc:sldChg>
    </pc:docChg>
  </pc:docChgLst>
  <pc:docChgLst>
    <pc:chgData name="Guest User" userId="S::urn:spo:anon#9bc6db5c4022efa8e83e54c8e802b983a2e8ab9644614ce63c9dc381288362db::" providerId="AD" clId="Web-{90C31A68-04EB-6012-6F6F-F62F04C04C3F}"/>
    <pc:docChg chg="addSld delSld modSld">
      <pc:chgData name="Guest User" userId="S::urn:spo:anon#9bc6db5c4022efa8e83e54c8e802b983a2e8ab9644614ce63c9dc381288362db::" providerId="AD" clId="Web-{90C31A68-04EB-6012-6F6F-F62F04C04C3F}" dt="2022-11-02T10:48:43.665" v="365" actId="20577"/>
      <pc:docMkLst>
        <pc:docMk/>
      </pc:docMkLst>
      <pc:sldChg chg="addSp delSp modSp">
        <pc:chgData name="Guest User" userId="S::urn:spo:anon#9bc6db5c4022efa8e83e54c8e802b983a2e8ab9644614ce63c9dc381288362db::" providerId="AD" clId="Web-{90C31A68-04EB-6012-6F6F-F62F04C04C3F}" dt="2022-11-02T10:19:42.780" v="57" actId="1076"/>
        <pc:sldMkLst>
          <pc:docMk/>
          <pc:sldMk cId="2563119616" sldId="265"/>
        </pc:sldMkLst>
        <pc:spChg chg="mod">
          <ac:chgData name="Guest User" userId="S::urn:spo:anon#9bc6db5c4022efa8e83e54c8e802b983a2e8ab9644614ce63c9dc381288362db::" providerId="AD" clId="Web-{90C31A68-04EB-6012-6F6F-F62F04C04C3F}" dt="2022-11-02T10:19:26.389" v="51" actId="20577"/>
          <ac:spMkLst>
            <pc:docMk/>
            <pc:sldMk cId="2563119616" sldId="265"/>
            <ac:spMk id="12" creationId="{11966871-8D48-C5C3-C3ED-66F7AE798307}"/>
          </ac:spMkLst>
        </pc:spChg>
        <pc:picChg chg="del">
          <ac:chgData name="Guest User" userId="S::urn:spo:anon#9bc6db5c4022efa8e83e54c8e802b983a2e8ab9644614ce63c9dc381288362db::" providerId="AD" clId="Web-{90C31A68-04EB-6012-6F6F-F62F04C04C3F}" dt="2022-11-02T10:18:28.183" v="37"/>
          <ac:picMkLst>
            <pc:docMk/>
            <pc:sldMk cId="2563119616" sldId="265"/>
            <ac:picMk id="4" creationId="{5A35D18E-57BC-221A-4F10-2B4383741277}"/>
          </ac:picMkLst>
        </pc:picChg>
        <pc:picChg chg="add del mod">
          <ac:chgData name="Guest User" userId="S::urn:spo:anon#9bc6db5c4022efa8e83e54c8e802b983a2e8ab9644614ce63c9dc381288362db::" providerId="AD" clId="Web-{90C31A68-04EB-6012-6F6F-F62F04C04C3F}" dt="2022-11-02T10:18:39.434" v="41"/>
          <ac:picMkLst>
            <pc:docMk/>
            <pc:sldMk cId="2563119616" sldId="265"/>
            <ac:picMk id="5" creationId="{CAE02DCE-CDA8-8AE2-39F1-DD907A2E1BF1}"/>
          </ac:picMkLst>
        </pc:picChg>
        <pc:picChg chg="add mod">
          <ac:chgData name="Guest User" userId="S::urn:spo:anon#9bc6db5c4022efa8e83e54c8e802b983a2e8ab9644614ce63c9dc381288362db::" providerId="AD" clId="Web-{90C31A68-04EB-6012-6F6F-F62F04C04C3F}" dt="2022-11-02T10:18:53.528" v="45" actId="1076"/>
          <ac:picMkLst>
            <pc:docMk/>
            <pc:sldMk cId="2563119616" sldId="265"/>
            <ac:picMk id="6" creationId="{1D016CB6-5EC1-A4DB-AD55-5D5ED56CE1F3}"/>
          </ac:picMkLst>
        </pc:picChg>
        <pc:picChg chg="del">
          <ac:chgData name="Guest User" userId="S::urn:spo:anon#9bc6db5c4022efa8e83e54c8e802b983a2e8ab9644614ce63c9dc381288362db::" providerId="AD" clId="Web-{90C31A68-04EB-6012-6F6F-F62F04C04C3F}" dt="2022-11-02T10:19:27.139" v="52"/>
          <ac:picMkLst>
            <pc:docMk/>
            <pc:sldMk cId="2563119616" sldId="265"/>
            <ac:picMk id="7" creationId="{2F6D1575-4A90-8B46-0765-4ADA9572A177}"/>
          </ac:picMkLst>
        </pc:picChg>
        <pc:picChg chg="add mod">
          <ac:chgData name="Guest User" userId="S::urn:spo:anon#9bc6db5c4022efa8e83e54c8e802b983a2e8ab9644614ce63c9dc381288362db::" providerId="AD" clId="Web-{90C31A68-04EB-6012-6F6F-F62F04C04C3F}" dt="2022-11-02T10:19:42.780" v="57" actId="1076"/>
          <ac:picMkLst>
            <pc:docMk/>
            <pc:sldMk cId="2563119616" sldId="265"/>
            <ac:picMk id="10" creationId="{F10507B5-15D1-9CF5-CEFD-53EA7996A55F}"/>
          </ac:picMkLst>
        </pc:picChg>
      </pc:sldChg>
      <pc:sldChg chg="addSp delSp modSp">
        <pc:chgData name="Guest User" userId="S::urn:spo:anon#9bc6db5c4022efa8e83e54c8e802b983a2e8ab9644614ce63c9dc381288362db::" providerId="AD" clId="Web-{90C31A68-04EB-6012-6F6F-F62F04C04C3F}" dt="2022-11-02T10:26:31.777" v="137" actId="20577"/>
        <pc:sldMkLst>
          <pc:docMk/>
          <pc:sldMk cId="4087388329" sldId="289"/>
        </pc:sldMkLst>
        <pc:spChg chg="mod">
          <ac:chgData name="Guest User" userId="S::urn:spo:anon#9bc6db5c4022efa8e83e54c8e802b983a2e8ab9644614ce63c9dc381288362db::" providerId="AD" clId="Web-{90C31A68-04EB-6012-6F6F-F62F04C04C3F}" dt="2022-11-02T10:26:31.777" v="137" actId="20577"/>
          <ac:spMkLst>
            <pc:docMk/>
            <pc:sldMk cId="4087388329" sldId="289"/>
            <ac:spMk id="2" creationId="{19256B7E-1633-44AB-8584-82DF5B726834}"/>
          </ac:spMkLst>
        </pc:spChg>
        <pc:spChg chg="mod">
          <ac:chgData name="Guest User" userId="S::urn:spo:anon#9bc6db5c4022efa8e83e54c8e802b983a2e8ab9644614ce63c9dc381288362db::" providerId="AD" clId="Web-{90C31A68-04EB-6012-6F6F-F62F04C04C3F}" dt="2022-11-02T10:24:20.961" v="116" actId="20577"/>
          <ac:spMkLst>
            <pc:docMk/>
            <pc:sldMk cId="4087388329" sldId="289"/>
            <ac:spMk id="12" creationId="{11966871-8D48-C5C3-C3ED-66F7AE798307}"/>
          </ac:spMkLst>
        </pc:spChg>
        <pc:spChg chg="mod">
          <ac:chgData name="Guest User" userId="S::urn:spo:anon#9bc6db5c4022efa8e83e54c8e802b983a2e8ab9644614ce63c9dc381288362db::" providerId="AD" clId="Web-{90C31A68-04EB-6012-6F6F-F62F04C04C3F}" dt="2022-11-02T10:24:32.149" v="120" actId="20577"/>
          <ac:spMkLst>
            <pc:docMk/>
            <pc:sldMk cId="4087388329" sldId="289"/>
            <ac:spMk id="14" creationId="{E5B6F7C5-20FC-9E0F-06EC-82481A336D00}"/>
          </ac:spMkLst>
        </pc:spChg>
        <pc:picChg chg="add mod">
          <ac:chgData name="Guest User" userId="S::urn:spo:anon#9bc6db5c4022efa8e83e54c8e802b983a2e8ab9644614ce63c9dc381288362db::" providerId="AD" clId="Web-{90C31A68-04EB-6012-6F6F-F62F04C04C3F}" dt="2022-11-02T10:20:20.250" v="62" actId="1076"/>
          <ac:picMkLst>
            <pc:docMk/>
            <pc:sldMk cId="4087388329" sldId="289"/>
            <ac:picMk id="3" creationId="{FA4ECDBF-99AF-75CB-B1EF-89C7F62E4BA1}"/>
          </ac:picMkLst>
        </pc:picChg>
        <pc:picChg chg="del">
          <ac:chgData name="Guest User" userId="S::urn:spo:anon#9bc6db5c4022efa8e83e54c8e802b983a2e8ab9644614ce63c9dc381288362db::" providerId="AD" clId="Web-{90C31A68-04EB-6012-6F6F-F62F04C04C3F}" dt="2022-11-02T10:20:07.421" v="58"/>
          <ac:picMkLst>
            <pc:docMk/>
            <pc:sldMk cId="4087388329" sldId="289"/>
            <ac:picMk id="7" creationId="{17F2EFDB-6038-DA37-73C6-8C1D6B729A86}"/>
          </ac:picMkLst>
        </pc:picChg>
      </pc:sldChg>
      <pc:sldChg chg="addSp delSp modSp del">
        <pc:chgData name="Guest User" userId="S::urn:spo:anon#9bc6db5c4022efa8e83e54c8e802b983a2e8ab9644614ce63c9dc381288362db::" providerId="AD" clId="Web-{90C31A68-04EB-6012-6F6F-F62F04C04C3F}" dt="2022-11-02T10:26:15.339" v="131"/>
        <pc:sldMkLst>
          <pc:docMk/>
          <pc:sldMk cId="1841803097" sldId="290"/>
        </pc:sldMkLst>
        <pc:spChg chg="mod">
          <ac:chgData name="Guest User" userId="S::urn:spo:anon#9bc6db5c4022efa8e83e54c8e802b983a2e8ab9644614ce63c9dc381288362db::" providerId="AD" clId="Web-{90C31A68-04EB-6012-6F6F-F62F04C04C3F}" dt="2022-11-02T10:22:24.832" v="93" actId="20577"/>
          <ac:spMkLst>
            <pc:docMk/>
            <pc:sldMk cId="1841803097" sldId="290"/>
            <ac:spMk id="7" creationId="{5D080306-3EA7-1FB7-C7D9-E562FC969531}"/>
          </ac:spMkLst>
        </pc:spChg>
        <pc:picChg chg="add mod">
          <ac:chgData name="Guest User" userId="S::urn:spo:anon#9bc6db5c4022efa8e83e54c8e802b983a2e8ab9644614ce63c9dc381288362db::" providerId="AD" clId="Web-{90C31A68-04EB-6012-6F6F-F62F04C04C3F}" dt="2022-11-02T10:25:18.416" v="122"/>
          <ac:picMkLst>
            <pc:docMk/>
            <pc:sldMk cId="1841803097" sldId="290"/>
            <ac:picMk id="2" creationId="{3F6A85C2-9140-3D80-2F4D-C8D3DCF7573C}"/>
          </ac:picMkLst>
        </pc:picChg>
        <pc:picChg chg="del">
          <ac:chgData name="Guest User" userId="S::urn:spo:anon#9bc6db5c4022efa8e83e54c8e802b983a2e8ab9644614ce63c9dc381288362db::" providerId="AD" clId="Web-{90C31A68-04EB-6012-6F6F-F62F04C04C3F}" dt="2022-11-02T10:25:17.759" v="121"/>
          <ac:picMkLst>
            <pc:docMk/>
            <pc:sldMk cId="1841803097" sldId="290"/>
            <ac:picMk id="12" creationId="{DCF67DBB-1229-1099-8C51-D1103D9FFBD5}"/>
          </ac:picMkLst>
        </pc:picChg>
      </pc:sldChg>
      <pc:sldChg chg="delSp modSp">
        <pc:chgData name="Guest User" userId="S::urn:spo:anon#9bc6db5c4022efa8e83e54c8e802b983a2e8ab9644614ce63c9dc381288362db::" providerId="AD" clId="Web-{90C31A68-04EB-6012-6F6F-F62F04C04C3F}" dt="2022-11-02T10:37:48.440" v="242" actId="20577"/>
        <pc:sldMkLst>
          <pc:docMk/>
          <pc:sldMk cId="4113672714" sldId="291"/>
        </pc:sldMkLst>
        <pc:spChg chg="mod">
          <ac:chgData name="Guest User" userId="S::urn:spo:anon#9bc6db5c4022efa8e83e54c8e802b983a2e8ab9644614ce63c9dc381288362db::" providerId="AD" clId="Web-{90C31A68-04EB-6012-6F6F-F62F04C04C3F}" dt="2022-11-02T10:26:40.575" v="146" actId="20577"/>
          <ac:spMkLst>
            <pc:docMk/>
            <pc:sldMk cId="4113672714" sldId="291"/>
            <ac:spMk id="2" creationId="{19256B7E-1633-44AB-8584-82DF5B726834}"/>
          </ac:spMkLst>
        </pc:spChg>
        <pc:spChg chg="mod">
          <ac:chgData name="Guest User" userId="S::urn:spo:anon#9bc6db5c4022efa8e83e54c8e802b983a2e8ab9644614ce63c9dc381288362db::" providerId="AD" clId="Web-{90C31A68-04EB-6012-6F6F-F62F04C04C3F}" dt="2022-11-02T10:37:48.440" v="242" actId="20577"/>
          <ac:spMkLst>
            <pc:docMk/>
            <pc:sldMk cId="4113672714" sldId="291"/>
            <ac:spMk id="12" creationId="{11966871-8D48-C5C3-C3ED-66F7AE798307}"/>
          </ac:spMkLst>
        </pc:spChg>
        <pc:picChg chg="del">
          <ac:chgData name="Guest User" userId="S::urn:spo:anon#9bc6db5c4022efa8e83e54c8e802b983a2e8ab9644614ce63c9dc381288362db::" providerId="AD" clId="Web-{90C31A68-04EB-6012-6F6F-F62F04C04C3F}" dt="2022-11-02T10:29:11.267" v="173"/>
          <ac:picMkLst>
            <pc:docMk/>
            <pc:sldMk cId="4113672714" sldId="291"/>
            <ac:picMk id="3" creationId="{888E7202-2282-9A66-4ADB-2C706721CAA5}"/>
          </ac:picMkLst>
        </pc:picChg>
        <pc:picChg chg="del">
          <ac:chgData name="Guest User" userId="S::urn:spo:anon#9bc6db5c4022efa8e83e54c8e802b983a2e8ab9644614ce63c9dc381288362db::" providerId="AD" clId="Web-{90C31A68-04EB-6012-6F6F-F62F04C04C3F}" dt="2022-11-02T10:29:20.846" v="174"/>
          <ac:picMkLst>
            <pc:docMk/>
            <pc:sldMk cId="4113672714" sldId="291"/>
            <ac:picMk id="4" creationId="{648A93D0-5B03-0373-60C7-9BACA05A099A}"/>
          </ac:picMkLst>
        </pc:picChg>
      </pc:sldChg>
      <pc:sldChg chg="modSp del">
        <pc:chgData name="Guest User" userId="S::urn:spo:anon#9bc6db5c4022efa8e83e54c8e802b983a2e8ab9644614ce63c9dc381288362db::" providerId="AD" clId="Web-{90C31A68-04EB-6012-6F6F-F62F04C04C3F}" dt="2022-11-02T10:38:53.552" v="248"/>
        <pc:sldMkLst>
          <pc:docMk/>
          <pc:sldMk cId="3204456693" sldId="292"/>
        </pc:sldMkLst>
        <pc:spChg chg="mod">
          <ac:chgData name="Guest User" userId="S::urn:spo:anon#9bc6db5c4022efa8e83e54c8e802b983a2e8ab9644614ce63c9dc381288362db::" providerId="AD" clId="Web-{90C31A68-04EB-6012-6F6F-F62F04C04C3F}" dt="2022-11-02T10:26:56.028" v="148" actId="20577"/>
          <ac:spMkLst>
            <pc:docMk/>
            <pc:sldMk cId="3204456693" sldId="292"/>
            <ac:spMk id="2" creationId="{19256B7E-1633-44AB-8584-82DF5B726834}"/>
          </ac:spMkLst>
        </pc:spChg>
        <pc:spChg chg="mod">
          <ac:chgData name="Guest User" userId="S::urn:spo:anon#9bc6db5c4022efa8e83e54c8e802b983a2e8ab9644614ce63c9dc381288362db::" providerId="AD" clId="Web-{90C31A68-04EB-6012-6F6F-F62F04C04C3F}" dt="2022-11-02T10:36:19.391" v="223" actId="14100"/>
          <ac:spMkLst>
            <pc:docMk/>
            <pc:sldMk cId="3204456693" sldId="292"/>
            <ac:spMk id="12" creationId="{11966871-8D48-C5C3-C3ED-66F7AE798307}"/>
          </ac:spMkLst>
        </pc:spChg>
      </pc:sldChg>
      <pc:sldChg chg="modSp del">
        <pc:chgData name="Guest User" userId="S::urn:spo:anon#9bc6db5c4022efa8e83e54c8e802b983a2e8ab9644614ce63c9dc381288362db::" providerId="AD" clId="Web-{90C31A68-04EB-6012-6F6F-F62F04C04C3F}" dt="2022-11-02T10:42:08.933" v="309"/>
        <pc:sldMkLst>
          <pc:docMk/>
          <pc:sldMk cId="834335439" sldId="293"/>
        </pc:sldMkLst>
        <pc:spChg chg="mod">
          <ac:chgData name="Guest User" userId="S::urn:spo:anon#9bc6db5c4022efa8e83e54c8e802b983a2e8ab9644614ce63c9dc381288362db::" providerId="AD" clId="Web-{90C31A68-04EB-6012-6F6F-F62F04C04C3F}" dt="2022-11-02T10:27:12.716" v="156" actId="20577"/>
          <ac:spMkLst>
            <pc:docMk/>
            <pc:sldMk cId="834335439" sldId="293"/>
            <ac:spMk id="2" creationId="{19256B7E-1633-44AB-8584-82DF5B726834}"/>
          </ac:spMkLst>
        </pc:spChg>
        <pc:spChg chg="mod">
          <ac:chgData name="Guest User" userId="S::urn:spo:anon#9bc6db5c4022efa8e83e54c8e802b983a2e8ab9644614ce63c9dc381288362db::" providerId="AD" clId="Web-{90C31A68-04EB-6012-6F6F-F62F04C04C3F}" dt="2022-11-02T10:07:56.272" v="18" actId="20577"/>
          <ac:spMkLst>
            <pc:docMk/>
            <pc:sldMk cId="834335439" sldId="293"/>
            <ac:spMk id="12" creationId="{11966871-8D48-C5C3-C3ED-66F7AE798307}"/>
          </ac:spMkLst>
        </pc:spChg>
        <pc:picChg chg="mod">
          <ac:chgData name="Guest User" userId="S::urn:spo:anon#9bc6db5c4022efa8e83e54c8e802b983a2e8ab9644614ce63c9dc381288362db::" providerId="AD" clId="Web-{90C31A68-04EB-6012-6F6F-F62F04C04C3F}" dt="2022-11-02T10:06:56.614" v="17" actId="1076"/>
          <ac:picMkLst>
            <pc:docMk/>
            <pc:sldMk cId="834335439" sldId="293"/>
            <ac:picMk id="3" creationId="{E04C9DD5-A36D-A6FA-8C11-154CB6F30B24}"/>
          </ac:picMkLst>
        </pc:picChg>
        <pc:picChg chg="mod">
          <ac:chgData name="Guest User" userId="S::urn:spo:anon#9bc6db5c4022efa8e83e54c8e802b983a2e8ab9644614ce63c9dc381288362db::" providerId="AD" clId="Web-{90C31A68-04EB-6012-6F6F-F62F04C04C3F}" dt="2022-11-02T10:06:53.036" v="16" actId="1076"/>
          <ac:picMkLst>
            <pc:docMk/>
            <pc:sldMk cId="834335439" sldId="293"/>
            <ac:picMk id="6" creationId="{27F9F887-3E88-85FF-2CFD-CEB6E870226A}"/>
          </ac:picMkLst>
        </pc:picChg>
      </pc:sldChg>
      <pc:sldChg chg="addSp delSp modSp">
        <pc:chgData name="Guest User" userId="S::urn:spo:anon#9bc6db5c4022efa8e83e54c8e802b983a2e8ab9644614ce63c9dc381288362db::" providerId="AD" clId="Web-{90C31A68-04EB-6012-6F6F-F62F04C04C3F}" dt="2022-11-02T10:47:39.147" v="340" actId="1076"/>
        <pc:sldMkLst>
          <pc:docMk/>
          <pc:sldMk cId="1083319489" sldId="294"/>
        </pc:sldMkLst>
        <pc:spChg chg="mod">
          <ac:chgData name="Guest User" userId="S::urn:spo:anon#9bc6db5c4022efa8e83e54c8e802b983a2e8ab9644614ce63c9dc381288362db::" providerId="AD" clId="Web-{90C31A68-04EB-6012-6F6F-F62F04C04C3F}" dt="2022-11-02T10:47:39.147" v="340" actId="1076"/>
          <ac:spMkLst>
            <pc:docMk/>
            <pc:sldMk cId="1083319489" sldId="294"/>
            <ac:spMk id="2" creationId="{19256B7E-1633-44AB-8584-82DF5B726834}"/>
          </ac:spMkLst>
        </pc:spChg>
        <pc:spChg chg="mod">
          <ac:chgData name="Guest User" userId="S::urn:spo:anon#9bc6db5c4022efa8e83e54c8e802b983a2e8ab9644614ce63c9dc381288362db::" providerId="AD" clId="Web-{90C31A68-04EB-6012-6F6F-F62F04C04C3F}" dt="2022-11-02T10:45:46.222" v="333" actId="20577"/>
          <ac:spMkLst>
            <pc:docMk/>
            <pc:sldMk cId="1083319489" sldId="294"/>
            <ac:spMk id="7" creationId="{BF997C41-7370-779C-B004-ED59E5F16F6C}"/>
          </ac:spMkLst>
        </pc:spChg>
        <pc:picChg chg="add mod">
          <ac:chgData name="Guest User" userId="S::urn:spo:anon#9bc6db5c4022efa8e83e54c8e802b983a2e8ab9644614ce63c9dc381288362db::" providerId="AD" clId="Web-{90C31A68-04EB-6012-6F6F-F62F04C04C3F}" dt="2022-11-02T10:45:43.987" v="331" actId="1076"/>
          <ac:picMkLst>
            <pc:docMk/>
            <pc:sldMk cId="1083319489" sldId="294"/>
            <ac:picMk id="3" creationId="{AC1BFE4B-B583-8746-75CF-992B5145EE51}"/>
          </ac:picMkLst>
        </pc:picChg>
        <pc:picChg chg="add mod">
          <ac:chgData name="Guest User" userId="S::urn:spo:anon#9bc6db5c4022efa8e83e54c8e802b983a2e8ab9644614ce63c9dc381288362db::" providerId="AD" clId="Web-{90C31A68-04EB-6012-6F6F-F62F04C04C3F}" dt="2022-11-02T10:47:18.568" v="339" actId="1076"/>
          <ac:picMkLst>
            <pc:docMk/>
            <pc:sldMk cId="1083319489" sldId="294"/>
            <ac:picMk id="4" creationId="{B19FCE8F-5847-AB1C-F3EB-C38BC0DA998C}"/>
          </ac:picMkLst>
        </pc:picChg>
        <pc:picChg chg="del">
          <ac:chgData name="Guest User" userId="S::urn:spo:anon#9bc6db5c4022efa8e83e54c8e802b983a2e8ab9644614ce63c9dc381288362db::" providerId="AD" clId="Web-{90C31A68-04EB-6012-6F6F-F62F04C04C3F}" dt="2022-11-02T10:44:45.423" v="311"/>
          <ac:picMkLst>
            <pc:docMk/>
            <pc:sldMk cId="1083319489" sldId="294"/>
            <ac:picMk id="5" creationId="{1D91E052-41AB-FBEF-EF15-5AC15009D4B5}"/>
          </ac:picMkLst>
        </pc:picChg>
        <pc:picChg chg="del">
          <ac:chgData name="Guest User" userId="S::urn:spo:anon#9bc6db5c4022efa8e83e54c8e802b983a2e8ab9644614ce63c9dc381288362db::" providerId="AD" clId="Web-{90C31A68-04EB-6012-6F6F-F62F04C04C3F}" dt="2022-11-02T10:45:26.924" v="322"/>
          <ac:picMkLst>
            <pc:docMk/>
            <pc:sldMk cId="1083319489" sldId="294"/>
            <ac:picMk id="6" creationId="{EE02FEF4-8078-97CE-B550-73CABEE5B569}"/>
          </ac:picMkLst>
        </pc:picChg>
      </pc:sldChg>
      <pc:sldChg chg="addSp delSp modSp add replId">
        <pc:chgData name="Guest User" userId="S::urn:spo:anon#9bc6db5c4022efa8e83e54c8e802b983a2e8ab9644614ce63c9dc381288362db::" providerId="AD" clId="Web-{90C31A68-04EB-6012-6F6F-F62F04C04C3F}" dt="2022-11-02T10:26:36.356" v="143" actId="20577"/>
        <pc:sldMkLst>
          <pc:docMk/>
          <pc:sldMk cId="2785325301" sldId="347"/>
        </pc:sldMkLst>
        <pc:spChg chg="mod">
          <ac:chgData name="Guest User" userId="S::urn:spo:anon#9bc6db5c4022efa8e83e54c8e802b983a2e8ab9644614ce63c9dc381288362db::" providerId="AD" clId="Web-{90C31A68-04EB-6012-6F6F-F62F04C04C3F}" dt="2022-11-02T10:26:36.356" v="143" actId="20577"/>
          <ac:spMkLst>
            <pc:docMk/>
            <pc:sldMk cId="2785325301" sldId="347"/>
            <ac:spMk id="2" creationId="{19256B7E-1633-44AB-8584-82DF5B726834}"/>
          </ac:spMkLst>
        </pc:spChg>
        <pc:spChg chg="mod">
          <ac:chgData name="Guest User" userId="S::urn:spo:anon#9bc6db5c4022efa8e83e54c8e802b983a2e8ab9644614ce63c9dc381288362db::" providerId="AD" clId="Web-{90C31A68-04EB-6012-6F6F-F62F04C04C3F}" dt="2022-11-02T10:23:28.303" v="100" actId="20577"/>
          <ac:spMkLst>
            <pc:docMk/>
            <pc:sldMk cId="2785325301" sldId="347"/>
            <ac:spMk id="12" creationId="{11966871-8D48-C5C3-C3ED-66F7AE798307}"/>
          </ac:spMkLst>
        </pc:spChg>
        <pc:spChg chg="del mod">
          <ac:chgData name="Guest User" userId="S::urn:spo:anon#9bc6db5c4022efa8e83e54c8e802b983a2e8ab9644614ce63c9dc381288362db::" providerId="AD" clId="Web-{90C31A68-04EB-6012-6F6F-F62F04C04C3F}" dt="2022-11-02T10:21:23.689" v="71"/>
          <ac:spMkLst>
            <pc:docMk/>
            <pc:sldMk cId="2785325301" sldId="347"/>
            <ac:spMk id="14" creationId="{E5B6F7C5-20FC-9E0F-06EC-82481A336D00}"/>
          </ac:spMkLst>
        </pc:spChg>
        <pc:picChg chg="del">
          <ac:chgData name="Guest User" userId="S::urn:spo:anon#9bc6db5c4022efa8e83e54c8e802b983a2e8ab9644614ce63c9dc381288362db::" providerId="AD" clId="Web-{90C31A68-04EB-6012-6F6F-F62F04C04C3F}" dt="2022-11-02T10:21:26.252" v="72"/>
          <ac:picMkLst>
            <pc:docMk/>
            <pc:sldMk cId="2785325301" sldId="347"/>
            <ac:picMk id="3" creationId="{FA4ECDBF-99AF-75CB-B1EF-89C7F62E4BA1}"/>
          </ac:picMkLst>
        </pc:picChg>
        <pc:picChg chg="add mod">
          <ac:chgData name="Guest User" userId="S::urn:spo:anon#9bc6db5c4022efa8e83e54c8e802b983a2e8ab9644614ce63c9dc381288362db::" providerId="AD" clId="Web-{90C31A68-04EB-6012-6F6F-F62F04C04C3F}" dt="2022-11-02T10:25:33.713" v="127" actId="14100"/>
          <ac:picMkLst>
            <pc:docMk/>
            <pc:sldMk cId="2785325301" sldId="347"/>
            <ac:picMk id="4" creationId="{86A10B83-88B2-9F98-07E7-DBA8EF8B94C4}"/>
          </ac:picMkLst>
        </pc:picChg>
        <pc:picChg chg="add mod">
          <ac:chgData name="Guest User" userId="S::urn:spo:anon#9bc6db5c4022efa8e83e54c8e802b983a2e8ab9644614ce63c9dc381288362db::" providerId="AD" clId="Web-{90C31A68-04EB-6012-6F6F-F62F04C04C3F}" dt="2022-11-02T10:25:54.683" v="130" actId="1076"/>
          <ac:picMkLst>
            <pc:docMk/>
            <pc:sldMk cId="2785325301" sldId="347"/>
            <ac:picMk id="5" creationId="{03ED1A5C-BEA0-DCAE-AE41-613728D68F11}"/>
          </ac:picMkLst>
        </pc:picChg>
      </pc:sldChg>
      <pc:sldChg chg="addSp delSp modSp add replId">
        <pc:chgData name="Guest User" userId="S::urn:spo:anon#9bc6db5c4022efa8e83e54c8e802b983a2e8ab9644614ce63c9dc381288362db::" providerId="AD" clId="Web-{90C31A68-04EB-6012-6F6F-F62F04C04C3F}" dt="2022-11-02T10:38:27.363" v="247" actId="1076"/>
        <pc:sldMkLst>
          <pc:docMk/>
          <pc:sldMk cId="571189939" sldId="348"/>
        </pc:sldMkLst>
        <pc:spChg chg="mod">
          <ac:chgData name="Guest User" userId="S::urn:spo:anon#9bc6db5c4022efa8e83e54c8e802b983a2e8ab9644614ce63c9dc381288362db::" providerId="AD" clId="Web-{90C31A68-04EB-6012-6F6F-F62F04C04C3F}" dt="2022-11-02T10:35:43.499" v="221" actId="14100"/>
          <ac:spMkLst>
            <pc:docMk/>
            <pc:sldMk cId="571189939" sldId="348"/>
            <ac:spMk id="12" creationId="{11966871-8D48-C5C3-C3ED-66F7AE798307}"/>
          </ac:spMkLst>
        </pc:spChg>
        <pc:picChg chg="add del mod">
          <ac:chgData name="Guest User" userId="S::urn:spo:anon#9bc6db5c4022efa8e83e54c8e802b983a2e8ab9644614ce63c9dc381288362db::" providerId="AD" clId="Web-{90C31A68-04EB-6012-6F6F-F62F04C04C3F}" dt="2022-11-02T10:32:30.008" v="202"/>
          <ac:picMkLst>
            <pc:docMk/>
            <pc:sldMk cId="571189939" sldId="348"/>
            <ac:picMk id="3" creationId="{DA1506B3-7EFE-EF69-AA45-5793E53EF0A5}"/>
          </ac:picMkLst>
        </pc:picChg>
        <pc:picChg chg="add del mod">
          <ac:chgData name="Guest User" userId="S::urn:spo:anon#9bc6db5c4022efa8e83e54c8e802b983a2e8ab9644614ce63c9dc381288362db::" providerId="AD" clId="Web-{90C31A68-04EB-6012-6F6F-F62F04C04C3F}" dt="2022-11-02T10:35:15.717" v="214"/>
          <ac:picMkLst>
            <pc:docMk/>
            <pc:sldMk cId="571189939" sldId="348"/>
            <ac:picMk id="4" creationId="{7F72ACFF-3A45-514A-6635-3287E9C8C3E6}"/>
          </ac:picMkLst>
        </pc:picChg>
        <pc:picChg chg="add mod">
          <ac:chgData name="Guest User" userId="S::urn:spo:anon#9bc6db5c4022efa8e83e54c8e802b983a2e8ab9644614ce63c9dc381288362db::" providerId="AD" clId="Web-{90C31A68-04EB-6012-6F6F-F62F04C04C3F}" dt="2022-11-02T10:35:27.389" v="218" actId="1076"/>
          <ac:picMkLst>
            <pc:docMk/>
            <pc:sldMk cId="571189939" sldId="348"/>
            <ac:picMk id="5" creationId="{60B8A85D-648A-4E45-D654-A30668EC4ECD}"/>
          </ac:picMkLst>
        </pc:picChg>
        <pc:picChg chg="add del mod">
          <ac:chgData name="Guest User" userId="S::urn:spo:anon#9bc6db5c4022efa8e83e54c8e802b983a2e8ab9644614ce63c9dc381288362db::" providerId="AD" clId="Web-{90C31A68-04EB-6012-6F6F-F62F04C04C3F}" dt="2022-11-02T10:38:13.004" v="243"/>
          <ac:picMkLst>
            <pc:docMk/>
            <pc:sldMk cId="571189939" sldId="348"/>
            <ac:picMk id="6" creationId="{8DD270AE-9AB4-01DC-32F9-00E0C96C38C5}"/>
          </ac:picMkLst>
        </pc:picChg>
        <pc:picChg chg="add mod">
          <ac:chgData name="Guest User" userId="S::urn:spo:anon#9bc6db5c4022efa8e83e54c8e802b983a2e8ab9644614ce63c9dc381288362db::" providerId="AD" clId="Web-{90C31A68-04EB-6012-6F6F-F62F04C04C3F}" dt="2022-11-02T10:38:27.363" v="247" actId="1076"/>
          <ac:picMkLst>
            <pc:docMk/>
            <pc:sldMk cId="571189939" sldId="348"/>
            <ac:picMk id="7" creationId="{8C3A30CA-CF52-3855-36E7-796147CAA099}"/>
          </ac:picMkLst>
        </pc:picChg>
      </pc:sldChg>
      <pc:sldChg chg="modSp add replId">
        <pc:chgData name="Guest User" userId="S::urn:spo:anon#9bc6db5c4022efa8e83e54c8e802b983a2e8ab9644614ce63c9dc381288362db::" providerId="AD" clId="Web-{90C31A68-04EB-6012-6F6F-F62F04C04C3F}" dt="2022-11-02T10:37:21.643" v="240" actId="20577"/>
        <pc:sldMkLst>
          <pc:docMk/>
          <pc:sldMk cId="1182171431" sldId="349"/>
        </pc:sldMkLst>
        <pc:spChg chg="mod">
          <ac:chgData name="Guest User" userId="S::urn:spo:anon#9bc6db5c4022efa8e83e54c8e802b983a2e8ab9644614ce63c9dc381288362db::" providerId="AD" clId="Web-{90C31A68-04EB-6012-6F6F-F62F04C04C3F}" dt="2022-11-02T10:37:02.486" v="229" actId="20577"/>
          <ac:spMkLst>
            <pc:docMk/>
            <pc:sldMk cId="1182171431" sldId="349"/>
            <ac:spMk id="2" creationId="{19256B7E-1633-44AB-8584-82DF5B726834}"/>
          </ac:spMkLst>
        </pc:spChg>
        <pc:spChg chg="mod">
          <ac:chgData name="Guest User" userId="S::urn:spo:anon#9bc6db5c4022efa8e83e54c8e802b983a2e8ab9644614ce63c9dc381288362db::" providerId="AD" clId="Web-{90C31A68-04EB-6012-6F6F-F62F04C04C3F}" dt="2022-11-02T10:37:21.643" v="240" actId="20577"/>
          <ac:spMkLst>
            <pc:docMk/>
            <pc:sldMk cId="1182171431" sldId="349"/>
            <ac:spMk id="12" creationId="{11966871-8D48-C5C3-C3ED-66F7AE798307}"/>
          </ac:spMkLst>
        </pc:spChg>
      </pc:sldChg>
      <pc:sldChg chg="modSp add replId">
        <pc:chgData name="Guest User" userId="S::urn:spo:anon#9bc6db5c4022efa8e83e54c8e802b983a2e8ab9644614ce63c9dc381288362db::" providerId="AD" clId="Web-{90C31A68-04EB-6012-6F6F-F62F04C04C3F}" dt="2022-11-02T10:48:37.274" v="357" actId="20577"/>
        <pc:sldMkLst>
          <pc:docMk/>
          <pc:sldMk cId="1366360733" sldId="350"/>
        </pc:sldMkLst>
        <pc:spChg chg="mod">
          <ac:chgData name="Guest User" userId="S::urn:spo:anon#9bc6db5c4022efa8e83e54c8e802b983a2e8ab9644614ce63c9dc381288362db::" providerId="AD" clId="Web-{90C31A68-04EB-6012-6F6F-F62F04C04C3F}" dt="2022-11-02T10:48:37.274" v="357" actId="20577"/>
          <ac:spMkLst>
            <pc:docMk/>
            <pc:sldMk cId="1366360733" sldId="350"/>
            <ac:spMk id="2" creationId="{19256B7E-1633-44AB-8584-82DF5B726834}"/>
          </ac:spMkLst>
        </pc:spChg>
        <pc:spChg chg="mod">
          <ac:chgData name="Guest User" userId="S::urn:spo:anon#9bc6db5c4022efa8e83e54c8e802b983a2e8ab9644614ce63c9dc381288362db::" providerId="AD" clId="Web-{90C31A68-04EB-6012-6F6F-F62F04C04C3F}" dt="2022-11-02T10:41:01.431" v="299" actId="20577"/>
          <ac:spMkLst>
            <pc:docMk/>
            <pc:sldMk cId="1366360733" sldId="350"/>
            <ac:spMk id="12" creationId="{11966871-8D48-C5C3-C3ED-66F7AE798307}"/>
          </ac:spMkLst>
        </pc:spChg>
      </pc:sldChg>
      <pc:sldChg chg="addSp delSp modSp add replId">
        <pc:chgData name="Guest User" userId="S::urn:spo:anon#9bc6db5c4022efa8e83e54c8e802b983a2e8ab9644614ce63c9dc381288362db::" providerId="AD" clId="Web-{90C31A68-04EB-6012-6F6F-F62F04C04C3F}" dt="2022-11-02T10:40:18.586" v="262" actId="14100"/>
        <pc:sldMkLst>
          <pc:docMk/>
          <pc:sldMk cId="531205512" sldId="351"/>
        </pc:sldMkLst>
        <pc:spChg chg="mod">
          <ac:chgData name="Guest User" userId="S::urn:spo:anon#9bc6db5c4022efa8e83e54c8e802b983a2e8ab9644614ce63c9dc381288362db::" providerId="AD" clId="Web-{90C31A68-04EB-6012-6F6F-F62F04C04C3F}" dt="2022-11-02T10:39:04.583" v="251" actId="20577"/>
          <ac:spMkLst>
            <pc:docMk/>
            <pc:sldMk cId="531205512" sldId="351"/>
            <ac:spMk id="2" creationId="{19256B7E-1633-44AB-8584-82DF5B726834}"/>
          </ac:spMkLst>
        </pc:spChg>
        <pc:picChg chg="add mod">
          <ac:chgData name="Guest User" userId="S::urn:spo:anon#9bc6db5c4022efa8e83e54c8e802b983a2e8ab9644614ce63c9dc381288362db::" providerId="AD" clId="Web-{90C31A68-04EB-6012-6F6F-F62F04C04C3F}" dt="2022-11-02T10:39:29.037" v="255" actId="14100"/>
          <ac:picMkLst>
            <pc:docMk/>
            <pc:sldMk cId="531205512" sldId="351"/>
            <ac:picMk id="3" creationId="{F9C7E7F4-9518-3814-A82E-1A3F4135A5D9}"/>
          </ac:picMkLst>
        </pc:picChg>
        <pc:picChg chg="add del mod">
          <ac:chgData name="Guest User" userId="S::urn:spo:anon#9bc6db5c4022efa8e83e54c8e802b983a2e8ab9644614ce63c9dc381288362db::" providerId="AD" clId="Web-{90C31A68-04EB-6012-6F6F-F62F04C04C3F}" dt="2022-11-02T10:39:52.601" v="258"/>
          <ac:picMkLst>
            <pc:docMk/>
            <pc:sldMk cId="531205512" sldId="351"/>
            <ac:picMk id="4" creationId="{540C8F54-C5E6-7E27-0DD5-D701BF839089}"/>
          </ac:picMkLst>
        </pc:picChg>
        <pc:picChg chg="del">
          <ac:chgData name="Guest User" userId="S::urn:spo:anon#9bc6db5c4022efa8e83e54c8e802b983a2e8ab9644614ce63c9dc381288362db::" providerId="AD" clId="Web-{90C31A68-04EB-6012-6F6F-F62F04C04C3F}" dt="2022-11-02T10:39:49.679" v="256"/>
          <ac:picMkLst>
            <pc:docMk/>
            <pc:sldMk cId="531205512" sldId="351"/>
            <ac:picMk id="5" creationId="{60B8A85D-648A-4E45-D654-A30668EC4ECD}"/>
          </ac:picMkLst>
        </pc:picChg>
        <pc:picChg chg="add mod">
          <ac:chgData name="Guest User" userId="S::urn:spo:anon#9bc6db5c4022efa8e83e54c8e802b983a2e8ab9644614ce63c9dc381288362db::" providerId="AD" clId="Web-{90C31A68-04EB-6012-6F6F-F62F04C04C3F}" dt="2022-11-02T10:40:18.586" v="262" actId="14100"/>
          <ac:picMkLst>
            <pc:docMk/>
            <pc:sldMk cId="531205512" sldId="351"/>
            <ac:picMk id="6" creationId="{BF683116-DF7A-AF18-DBD5-12542082F06F}"/>
          </ac:picMkLst>
        </pc:picChg>
        <pc:picChg chg="del">
          <ac:chgData name="Guest User" userId="S::urn:spo:anon#9bc6db5c4022efa8e83e54c8e802b983a2e8ab9644614ce63c9dc381288362db::" providerId="AD" clId="Web-{90C31A68-04EB-6012-6F6F-F62F04C04C3F}" dt="2022-11-02T10:39:15.756" v="252"/>
          <ac:picMkLst>
            <pc:docMk/>
            <pc:sldMk cId="531205512" sldId="351"/>
            <ac:picMk id="7" creationId="{8C3A30CA-CF52-3855-36E7-796147CAA099}"/>
          </ac:picMkLst>
        </pc:picChg>
      </pc:sldChg>
      <pc:sldChg chg="addSp delSp modSp add replId">
        <pc:chgData name="Guest User" userId="S::urn:spo:anon#9bc6db5c4022efa8e83e54c8e802b983a2e8ab9644614ce63c9dc381288362db::" providerId="AD" clId="Web-{90C31A68-04EB-6012-6F6F-F62F04C04C3F}" dt="2022-11-02T10:48:43.665" v="365" actId="20577"/>
        <pc:sldMkLst>
          <pc:docMk/>
          <pc:sldMk cId="4008932776" sldId="352"/>
        </pc:sldMkLst>
        <pc:spChg chg="mod">
          <ac:chgData name="Guest User" userId="S::urn:spo:anon#9bc6db5c4022efa8e83e54c8e802b983a2e8ab9644614ce63c9dc381288362db::" providerId="AD" clId="Web-{90C31A68-04EB-6012-6F6F-F62F04C04C3F}" dt="2022-11-02T10:48:43.665" v="365" actId="20577"/>
          <ac:spMkLst>
            <pc:docMk/>
            <pc:sldMk cId="4008932776" sldId="352"/>
            <ac:spMk id="2" creationId="{19256B7E-1633-44AB-8584-82DF5B726834}"/>
          </ac:spMkLst>
        </pc:spChg>
        <pc:picChg chg="add mod">
          <ac:chgData name="Guest User" userId="S::urn:spo:anon#9bc6db5c4022efa8e83e54c8e802b983a2e8ab9644614ce63c9dc381288362db::" providerId="AD" clId="Web-{90C31A68-04EB-6012-6F6F-F62F04C04C3F}" dt="2022-11-02T10:41:42.276" v="304" actId="1076"/>
          <ac:picMkLst>
            <pc:docMk/>
            <pc:sldMk cId="4008932776" sldId="352"/>
            <ac:picMk id="3" creationId="{6DA5ED2F-ACF3-6331-E1E3-573742CBBBC1}"/>
          </ac:picMkLst>
        </pc:picChg>
        <pc:picChg chg="add mod">
          <ac:chgData name="Guest User" userId="S::urn:spo:anon#9bc6db5c4022efa8e83e54c8e802b983a2e8ab9644614ce63c9dc381288362db::" providerId="AD" clId="Web-{90C31A68-04EB-6012-6F6F-F62F04C04C3F}" dt="2022-11-02T10:42:01.636" v="308" actId="14100"/>
          <ac:picMkLst>
            <pc:docMk/>
            <pc:sldMk cId="4008932776" sldId="352"/>
            <ac:picMk id="4" creationId="{C9C712BA-FAA0-499A-0C09-79217F574156}"/>
          </ac:picMkLst>
        </pc:picChg>
        <pc:picChg chg="del">
          <ac:chgData name="Guest User" userId="S::urn:spo:anon#9bc6db5c4022efa8e83e54c8e802b983a2e8ab9644614ce63c9dc381288362db::" providerId="AD" clId="Web-{90C31A68-04EB-6012-6F6F-F62F04C04C3F}" dt="2022-11-02T10:41:52.605" v="305"/>
          <ac:picMkLst>
            <pc:docMk/>
            <pc:sldMk cId="4008932776" sldId="352"/>
            <ac:picMk id="5" creationId="{60B8A85D-648A-4E45-D654-A30668EC4ECD}"/>
          </ac:picMkLst>
        </pc:picChg>
        <pc:picChg chg="del">
          <ac:chgData name="Guest User" userId="S::urn:spo:anon#9bc6db5c4022efa8e83e54c8e802b983a2e8ab9644614ce63c9dc381288362db::" providerId="AD" clId="Web-{90C31A68-04EB-6012-6F6F-F62F04C04C3F}" dt="2022-11-02T10:41:32.588" v="300"/>
          <ac:picMkLst>
            <pc:docMk/>
            <pc:sldMk cId="4008932776" sldId="352"/>
            <ac:picMk id="7" creationId="{8C3A30CA-CF52-3855-36E7-796147CAA099}"/>
          </ac:picMkLst>
        </pc:picChg>
      </pc:sldChg>
      <pc:sldChg chg="addSp delSp modSp add replId">
        <pc:chgData name="Guest User" userId="S::urn:spo:anon#9bc6db5c4022efa8e83e54c8e802b983a2e8ab9644614ce63c9dc381288362db::" providerId="AD" clId="Web-{90C31A68-04EB-6012-6F6F-F62F04C04C3F}" dt="2022-11-02T10:48:13.617" v="353" actId="1076"/>
        <pc:sldMkLst>
          <pc:docMk/>
          <pc:sldMk cId="106855606" sldId="353"/>
        </pc:sldMkLst>
        <pc:spChg chg="mod">
          <ac:chgData name="Guest User" userId="S::urn:spo:anon#9bc6db5c4022efa8e83e54c8e802b983a2e8ab9644614ce63c9dc381288362db::" providerId="AD" clId="Web-{90C31A68-04EB-6012-6F6F-F62F04C04C3F}" dt="2022-11-02T10:47:50.210" v="346" actId="20577"/>
          <ac:spMkLst>
            <pc:docMk/>
            <pc:sldMk cId="106855606" sldId="353"/>
            <ac:spMk id="2" creationId="{19256B7E-1633-44AB-8584-82DF5B726834}"/>
          </ac:spMkLst>
        </pc:spChg>
        <pc:spChg chg="del">
          <ac:chgData name="Guest User" userId="S::urn:spo:anon#9bc6db5c4022efa8e83e54c8e802b983a2e8ab9644614ce63c9dc381288362db::" providerId="AD" clId="Web-{90C31A68-04EB-6012-6F6F-F62F04C04C3F}" dt="2022-11-02T10:47:52.054" v="347"/>
          <ac:spMkLst>
            <pc:docMk/>
            <pc:sldMk cId="106855606" sldId="353"/>
            <ac:spMk id="7" creationId="{BF997C41-7370-779C-B004-ED59E5F16F6C}"/>
          </ac:spMkLst>
        </pc:spChg>
        <pc:picChg chg="del">
          <ac:chgData name="Guest User" userId="S::urn:spo:anon#9bc6db5c4022efa8e83e54c8e802b983a2e8ab9644614ce63c9dc381288362db::" providerId="AD" clId="Web-{90C31A68-04EB-6012-6F6F-F62F04C04C3F}" dt="2022-11-02T10:47:53.882" v="348"/>
          <ac:picMkLst>
            <pc:docMk/>
            <pc:sldMk cId="106855606" sldId="353"/>
            <ac:picMk id="3" creationId="{AC1BFE4B-B583-8746-75CF-992B5145EE51}"/>
          </ac:picMkLst>
        </pc:picChg>
        <pc:picChg chg="del">
          <ac:chgData name="Guest User" userId="S::urn:spo:anon#9bc6db5c4022efa8e83e54c8e802b983a2e8ab9644614ce63c9dc381288362db::" providerId="AD" clId="Web-{90C31A68-04EB-6012-6F6F-F62F04C04C3F}" dt="2022-11-02T10:47:56.085" v="349"/>
          <ac:picMkLst>
            <pc:docMk/>
            <pc:sldMk cId="106855606" sldId="353"/>
            <ac:picMk id="4" creationId="{B19FCE8F-5847-AB1C-F3EB-C38BC0DA998C}"/>
          </ac:picMkLst>
        </pc:picChg>
        <pc:picChg chg="add mod">
          <ac:chgData name="Guest User" userId="S::urn:spo:anon#9bc6db5c4022efa8e83e54c8e802b983a2e8ab9644614ce63c9dc381288362db::" providerId="AD" clId="Web-{90C31A68-04EB-6012-6F6F-F62F04C04C3F}" dt="2022-11-02T10:48:13.617" v="353" actId="1076"/>
          <ac:picMkLst>
            <pc:docMk/>
            <pc:sldMk cId="106855606" sldId="353"/>
            <ac:picMk id="5" creationId="{BD8E7AA1-5EC8-2017-9CA6-98BF24C6BC98}"/>
          </ac:picMkLst>
        </pc:picChg>
      </pc:sldChg>
    </pc:docChg>
  </pc:docChgLst>
  <pc:docChgLst>
    <pc:chgData name="Lee Yu Yee Dominic /CSF" userId="S::s10222894@connect.np.edu.sg::59ddad63-47f1-4317-b088-d34171f6460d" providerId="AD" clId="Web-{092D7A6F-A80A-B6DB-5B9F-B3F9E68721DF}"/>
    <pc:docChg chg="addSld delSld modSld sldOrd">
      <pc:chgData name="Lee Yu Yee Dominic /CSF" userId="S::s10222894@connect.np.edu.sg::59ddad63-47f1-4317-b088-d34171f6460d" providerId="AD" clId="Web-{092D7A6F-A80A-B6DB-5B9F-B3F9E68721DF}" dt="2022-11-03T00:17:03.424" v="10"/>
      <pc:docMkLst>
        <pc:docMk/>
      </pc:docMkLst>
      <pc:sldChg chg="modSp">
        <pc:chgData name="Lee Yu Yee Dominic /CSF" userId="S::s10222894@connect.np.edu.sg::59ddad63-47f1-4317-b088-d34171f6460d" providerId="AD" clId="Web-{092D7A6F-A80A-B6DB-5B9F-B3F9E68721DF}" dt="2022-11-02T08:59:32.731" v="3" actId="1076"/>
        <pc:sldMkLst>
          <pc:docMk/>
          <pc:sldMk cId="2563119616" sldId="265"/>
        </pc:sldMkLst>
        <pc:spChg chg="mod">
          <ac:chgData name="Lee Yu Yee Dominic /CSF" userId="S::s10222894@connect.np.edu.sg::59ddad63-47f1-4317-b088-d34171f6460d" providerId="AD" clId="Web-{092D7A6F-A80A-B6DB-5B9F-B3F9E68721DF}" dt="2022-11-02T08:59:28.215" v="2" actId="20577"/>
          <ac:spMkLst>
            <pc:docMk/>
            <pc:sldMk cId="2563119616" sldId="265"/>
            <ac:spMk id="3" creationId="{EFB90AB4-D228-4548-B072-726498212362}"/>
          </ac:spMkLst>
        </pc:spChg>
        <pc:picChg chg="mod">
          <ac:chgData name="Lee Yu Yee Dominic /CSF" userId="S::s10222894@connect.np.edu.sg::59ddad63-47f1-4317-b088-d34171f6460d" providerId="AD" clId="Web-{092D7A6F-A80A-B6DB-5B9F-B3F9E68721DF}" dt="2022-11-02T08:59:32.731" v="3" actId="1076"/>
          <ac:picMkLst>
            <pc:docMk/>
            <pc:sldMk cId="2563119616" sldId="265"/>
            <ac:picMk id="7" creationId="{2F6D1575-4A90-8B46-0765-4ADA9572A177}"/>
          </ac:picMkLst>
        </pc:picChg>
      </pc:sldChg>
      <pc:sldChg chg="modSp">
        <pc:chgData name="Lee Yu Yee Dominic /CSF" userId="S::s10222894@connect.np.edu.sg::59ddad63-47f1-4317-b088-d34171f6460d" providerId="AD" clId="Web-{092D7A6F-A80A-B6DB-5B9F-B3F9E68721DF}" dt="2022-11-02T09:00:27.858" v="8" actId="20577"/>
        <pc:sldMkLst>
          <pc:docMk/>
          <pc:sldMk cId="4087388329" sldId="289"/>
        </pc:sldMkLst>
        <pc:spChg chg="mod">
          <ac:chgData name="Lee Yu Yee Dominic /CSF" userId="S::s10222894@connect.np.edu.sg::59ddad63-47f1-4317-b088-d34171f6460d" providerId="AD" clId="Web-{092D7A6F-A80A-B6DB-5B9F-B3F9E68721DF}" dt="2022-11-02T09:00:27.858" v="8" actId="20577"/>
          <ac:spMkLst>
            <pc:docMk/>
            <pc:sldMk cId="4087388329" sldId="289"/>
            <ac:spMk id="14" creationId="{E5B6F7C5-20FC-9E0F-06EC-82481A336D00}"/>
          </ac:spMkLst>
        </pc:spChg>
      </pc:sldChg>
      <pc:sldChg chg="ord">
        <pc:chgData name="Lee Yu Yee Dominic /CSF" userId="S::s10222894@connect.np.edu.sg::59ddad63-47f1-4317-b088-d34171f6460d" providerId="AD" clId="Web-{092D7A6F-A80A-B6DB-5B9F-B3F9E68721DF}" dt="2022-11-02T08:55:01.612" v="1"/>
        <pc:sldMkLst>
          <pc:docMk/>
          <pc:sldMk cId="3404505328" sldId="329"/>
        </pc:sldMkLst>
      </pc:sldChg>
      <pc:sldChg chg="ord">
        <pc:chgData name="Lee Yu Yee Dominic /CSF" userId="S::s10222894@connect.np.edu.sg::59ddad63-47f1-4317-b088-d34171f6460d" providerId="AD" clId="Web-{092D7A6F-A80A-B6DB-5B9F-B3F9E68721DF}" dt="2022-11-02T08:54:14.845" v="0"/>
        <pc:sldMkLst>
          <pc:docMk/>
          <pc:sldMk cId="4130009178" sldId="341"/>
        </pc:sldMkLst>
      </pc:sldChg>
      <pc:sldChg chg="new del">
        <pc:chgData name="Lee Yu Yee Dominic /CSF" userId="S::s10222894@connect.np.edu.sg::59ddad63-47f1-4317-b088-d34171f6460d" providerId="AD" clId="Web-{092D7A6F-A80A-B6DB-5B9F-B3F9E68721DF}" dt="2022-11-03T00:17:03.424" v="10"/>
        <pc:sldMkLst>
          <pc:docMk/>
          <pc:sldMk cId="652985191" sldId="357"/>
        </pc:sldMkLst>
      </pc:sldChg>
    </pc:docChg>
  </pc:docChgLst>
  <pc:docChgLst>
    <pc:chgData name="Guest User" userId="S::urn:spo:anon#9bc6db5c4022efa8e83e54c8e802b983a2e8ab9644614ce63c9dc381288362db::" providerId="AD" clId="Web-{5031170B-48F7-30DC-DB28-24909AF850D9}"/>
    <pc:docChg chg="addSld delSld modSld sldOrd">
      <pc:chgData name="Guest User" userId="S::urn:spo:anon#9bc6db5c4022efa8e83e54c8e802b983a2e8ab9644614ce63c9dc381288362db::" providerId="AD" clId="Web-{5031170B-48F7-30DC-DB28-24909AF850D9}" dt="2022-10-30T16:16:51.389" v="1639" actId="1076"/>
      <pc:docMkLst>
        <pc:docMk/>
      </pc:docMkLst>
      <pc:sldChg chg="addSp modSp">
        <pc:chgData name="Guest User" userId="S::urn:spo:anon#9bc6db5c4022efa8e83e54c8e802b983a2e8ab9644614ce63c9dc381288362db::" providerId="AD" clId="Web-{5031170B-48F7-30DC-DB28-24909AF850D9}" dt="2022-10-30T15:48:25.524" v="1107" actId="1076"/>
        <pc:sldMkLst>
          <pc:docMk/>
          <pc:sldMk cId="1325608595" sldId="257"/>
        </pc:sldMkLst>
        <pc:spChg chg="mod">
          <ac:chgData name="Guest User" userId="S::urn:spo:anon#9bc6db5c4022efa8e83e54c8e802b983a2e8ab9644614ce63c9dc381288362db::" providerId="AD" clId="Web-{5031170B-48F7-30DC-DB28-24909AF850D9}" dt="2022-10-30T15:03:25.251" v="1" actId="20577"/>
          <ac:spMkLst>
            <pc:docMk/>
            <pc:sldMk cId="1325608595" sldId="257"/>
            <ac:spMk id="7" creationId="{CEAE4066-1A82-54F6-B0FE-89B2FE698315}"/>
          </ac:spMkLst>
        </pc:spChg>
        <pc:spChg chg="add mod">
          <ac:chgData name="Guest User" userId="S::urn:spo:anon#9bc6db5c4022efa8e83e54c8e802b983a2e8ab9644614ce63c9dc381288362db::" providerId="AD" clId="Web-{5031170B-48F7-30DC-DB28-24909AF850D9}" dt="2022-10-30T15:08:40.401" v="234" actId="20577"/>
          <ac:spMkLst>
            <pc:docMk/>
            <pc:sldMk cId="1325608595" sldId="257"/>
            <ac:spMk id="8" creationId="{68CEF7D5-007E-13A6-8931-00389B9C62AD}"/>
          </ac:spMkLst>
        </pc:spChg>
        <pc:graphicFrameChg chg="add mod modGraphic">
          <ac:chgData name="Guest User" userId="S::urn:spo:anon#9bc6db5c4022efa8e83e54c8e802b983a2e8ab9644614ce63c9dc381288362db::" providerId="AD" clId="Web-{5031170B-48F7-30DC-DB28-24909AF850D9}" dt="2022-10-30T15:48:25.524" v="1107" actId="1076"/>
          <ac:graphicFrameMkLst>
            <pc:docMk/>
            <pc:sldMk cId="1325608595" sldId="257"/>
            <ac:graphicFrameMk id="11" creationId="{68D07952-FCB4-984E-62A7-33E37FF26224}"/>
          </ac:graphicFrameMkLst>
        </pc:graphicFrameChg>
      </pc:sldChg>
      <pc:sldChg chg="addSp delSp modSp">
        <pc:chgData name="Guest User" userId="S::urn:spo:anon#9bc6db5c4022efa8e83e54c8e802b983a2e8ab9644614ce63c9dc381288362db::" providerId="AD" clId="Web-{5031170B-48F7-30DC-DB28-24909AF850D9}" dt="2022-10-30T15:53:08.845" v="1198"/>
        <pc:sldMkLst>
          <pc:docMk/>
          <pc:sldMk cId="2721508595" sldId="266"/>
        </pc:sldMkLst>
        <pc:spChg chg="mod">
          <ac:chgData name="Guest User" userId="S::urn:spo:anon#9bc6db5c4022efa8e83e54c8e802b983a2e8ab9644614ce63c9dc381288362db::" providerId="AD" clId="Web-{5031170B-48F7-30DC-DB28-24909AF850D9}" dt="2022-10-30T15:26:39.248" v="696" actId="20577"/>
          <ac:spMkLst>
            <pc:docMk/>
            <pc:sldMk cId="2721508595" sldId="266"/>
            <ac:spMk id="4" creationId="{9B9ED227-95A7-4B08-91FE-5E0EF0D41D20}"/>
          </ac:spMkLst>
        </pc:spChg>
        <pc:graphicFrameChg chg="add del mod">
          <ac:chgData name="Guest User" userId="S::urn:spo:anon#9bc6db5c4022efa8e83e54c8e802b983a2e8ab9644614ce63c9dc381288362db::" providerId="AD" clId="Web-{5031170B-48F7-30DC-DB28-24909AF850D9}" dt="2022-10-30T15:52:03.968" v="1181"/>
          <ac:graphicFrameMkLst>
            <pc:docMk/>
            <pc:sldMk cId="2721508595" sldId="266"/>
            <ac:graphicFrameMk id="5" creationId="{FC5A5C09-C417-07BB-107F-37CAECA3D7AE}"/>
          </ac:graphicFrameMkLst>
        </pc:graphicFrameChg>
        <pc:graphicFrameChg chg="add del mod modGraphic">
          <ac:chgData name="Guest User" userId="S::urn:spo:anon#9bc6db5c4022efa8e83e54c8e802b983a2e8ab9644614ce63c9dc381288362db::" providerId="AD" clId="Web-{5031170B-48F7-30DC-DB28-24909AF850D9}" dt="2022-10-30T15:53:08.845" v="1198"/>
          <ac:graphicFrameMkLst>
            <pc:docMk/>
            <pc:sldMk cId="2721508595" sldId="266"/>
            <ac:graphicFrameMk id="10" creationId="{6770FC3E-0B69-83D7-5DFC-83522C6B9697}"/>
          </ac:graphicFrameMkLst>
        </pc:graphicFrameChg>
        <pc:picChg chg="mod modCrop">
          <ac:chgData name="Guest User" userId="S::urn:spo:anon#9bc6db5c4022efa8e83e54c8e802b983a2e8ab9644614ce63c9dc381288362db::" providerId="AD" clId="Web-{5031170B-48F7-30DC-DB28-24909AF850D9}" dt="2022-10-30T15:20:40.519" v="639" actId="1076"/>
          <ac:picMkLst>
            <pc:docMk/>
            <pc:sldMk cId="2721508595" sldId="266"/>
            <ac:picMk id="6" creationId="{0132B0FC-F438-5643-CF74-199979A8D1B1}"/>
          </ac:picMkLst>
        </pc:picChg>
      </pc:sldChg>
      <pc:sldChg chg="addSp modSp">
        <pc:chgData name="Guest User" userId="S::urn:spo:anon#9bc6db5c4022efa8e83e54c8e802b983a2e8ab9644614ce63c9dc381288362db::" providerId="AD" clId="Web-{5031170B-48F7-30DC-DB28-24909AF850D9}" dt="2022-10-30T16:09:05.187" v="1614" actId="20577"/>
        <pc:sldMkLst>
          <pc:docMk/>
          <pc:sldMk cId="315548731" sldId="278"/>
        </pc:sldMkLst>
        <pc:spChg chg="add mod">
          <ac:chgData name="Guest User" userId="S::urn:spo:anon#9bc6db5c4022efa8e83e54c8e802b983a2e8ab9644614ce63c9dc381288362db::" providerId="AD" clId="Web-{5031170B-48F7-30DC-DB28-24909AF850D9}" dt="2022-10-30T16:09:05.187" v="1614" actId="20577"/>
          <ac:spMkLst>
            <pc:docMk/>
            <pc:sldMk cId="315548731" sldId="278"/>
            <ac:spMk id="5" creationId="{94EDB8C4-2634-EFCA-82D3-F8787198DFEF}"/>
          </ac:spMkLst>
        </pc:spChg>
      </pc:sldChg>
      <pc:sldChg chg="addSp delSp modSp">
        <pc:chgData name="Guest User" userId="S::urn:spo:anon#9bc6db5c4022efa8e83e54c8e802b983a2e8ab9644614ce63c9dc381288362db::" providerId="AD" clId="Web-{5031170B-48F7-30DC-DB28-24909AF850D9}" dt="2022-10-30T16:16:27.045" v="1634" actId="1076"/>
        <pc:sldMkLst>
          <pc:docMk/>
          <pc:sldMk cId="1084822831" sldId="283"/>
        </pc:sldMkLst>
        <pc:spChg chg="add mod">
          <ac:chgData name="Guest User" userId="S::urn:spo:anon#9bc6db5c4022efa8e83e54c8e802b983a2e8ab9644614ce63c9dc381288362db::" providerId="AD" clId="Web-{5031170B-48F7-30DC-DB28-24909AF850D9}" dt="2022-10-30T16:09:17.547" v="1620" actId="1076"/>
          <ac:spMkLst>
            <pc:docMk/>
            <pc:sldMk cId="1084822831" sldId="283"/>
            <ac:spMk id="5" creationId="{368D1190-5D14-BBAA-ACBE-34304A490DC2}"/>
          </ac:spMkLst>
        </pc:spChg>
        <pc:spChg chg="add mod">
          <ac:chgData name="Guest User" userId="S::urn:spo:anon#9bc6db5c4022efa8e83e54c8e802b983a2e8ab9644614ce63c9dc381288362db::" providerId="AD" clId="Web-{5031170B-48F7-30DC-DB28-24909AF850D9}" dt="2022-10-30T16:16:27.045" v="1634" actId="1076"/>
          <ac:spMkLst>
            <pc:docMk/>
            <pc:sldMk cId="1084822831" sldId="283"/>
            <ac:spMk id="9" creationId="{92BEECCF-6E0D-BCB2-9988-3246BF352AEF}"/>
          </ac:spMkLst>
        </pc:spChg>
        <pc:graphicFrameChg chg="del mod modGraphic">
          <ac:chgData name="Guest User" userId="S::urn:spo:anon#9bc6db5c4022efa8e83e54c8e802b983a2e8ab9644614ce63c9dc381288362db::" providerId="AD" clId="Web-{5031170B-48F7-30DC-DB28-24909AF850D9}" dt="2022-10-30T15:46:14.520" v="836"/>
          <ac:graphicFrameMkLst>
            <pc:docMk/>
            <pc:sldMk cId="1084822831" sldId="283"/>
            <ac:graphicFrameMk id="7" creationId="{4BCAAF02-5DE4-13BF-83C6-F90DE8B7C779}"/>
          </ac:graphicFrameMkLst>
        </pc:graphicFrameChg>
        <pc:picChg chg="add mod modCrop">
          <ac:chgData name="Guest User" userId="S::urn:spo:anon#9bc6db5c4022efa8e83e54c8e802b983a2e8ab9644614ce63c9dc381288362db::" providerId="AD" clId="Web-{5031170B-48F7-30DC-DB28-24909AF850D9}" dt="2022-10-30T16:16:11.498" v="1628" actId="1076"/>
          <ac:picMkLst>
            <pc:docMk/>
            <pc:sldMk cId="1084822831" sldId="283"/>
            <ac:picMk id="8" creationId="{A3E64460-BF3F-3894-CA7C-B20699C05CC4}"/>
          </ac:picMkLst>
        </pc:picChg>
        <pc:picChg chg="mod">
          <ac:chgData name="Guest User" userId="S::urn:spo:anon#9bc6db5c4022efa8e83e54c8e802b983a2e8ab9644614ce63c9dc381288362db::" providerId="AD" clId="Web-{5031170B-48F7-30DC-DB28-24909AF850D9}" dt="2022-10-30T16:09:18.750" v="1621" actId="1076"/>
          <ac:picMkLst>
            <pc:docMk/>
            <pc:sldMk cId="1084822831" sldId="283"/>
            <ac:picMk id="11" creationId="{C4EA2636-C71A-426D-AC21-1D2B0F4073F7}"/>
          </ac:picMkLst>
        </pc:picChg>
      </pc:sldChg>
      <pc:sldChg chg="addSp modSp">
        <pc:chgData name="Guest User" userId="S::urn:spo:anon#9bc6db5c4022efa8e83e54c8e802b983a2e8ab9644614ce63c9dc381288362db::" providerId="AD" clId="Web-{5031170B-48F7-30DC-DB28-24909AF850D9}" dt="2022-10-30T16:16:51.389" v="1639" actId="1076"/>
        <pc:sldMkLst>
          <pc:docMk/>
          <pc:sldMk cId="2996486739" sldId="286"/>
        </pc:sldMkLst>
        <pc:spChg chg="mod">
          <ac:chgData name="Guest User" userId="S::urn:spo:anon#9bc6db5c4022efa8e83e54c8e802b983a2e8ab9644614ce63c9dc381288362db::" providerId="AD" clId="Web-{5031170B-48F7-30DC-DB28-24909AF850D9}" dt="2022-10-30T15:45:53.253" v="805" actId="20577"/>
          <ac:spMkLst>
            <pc:docMk/>
            <pc:sldMk cId="2996486739" sldId="286"/>
            <ac:spMk id="3" creationId="{AC162F52-287B-61CB-8DD9-D8E538905D83}"/>
          </ac:spMkLst>
        </pc:spChg>
        <pc:spChg chg="add mod">
          <ac:chgData name="Guest User" userId="S::urn:spo:anon#9bc6db5c4022efa8e83e54c8e802b983a2e8ab9644614ce63c9dc381288362db::" providerId="AD" clId="Web-{5031170B-48F7-30DC-DB28-24909AF850D9}" dt="2022-10-30T16:16:51.389" v="1639" actId="1076"/>
          <ac:spMkLst>
            <pc:docMk/>
            <pc:sldMk cId="2996486739" sldId="286"/>
            <ac:spMk id="8" creationId="{5E056140-4246-F860-3997-41EDDA492C4D}"/>
          </ac:spMkLst>
        </pc:spChg>
      </pc:sldChg>
      <pc:sldChg chg="addSp delSp modSp">
        <pc:chgData name="Guest User" userId="S::urn:spo:anon#9bc6db5c4022efa8e83e54c8e802b983a2e8ab9644614ce63c9dc381288362db::" providerId="AD" clId="Web-{5031170B-48F7-30DC-DB28-24909AF850D9}" dt="2022-10-30T15:15:58.338" v="380" actId="1076"/>
        <pc:sldMkLst>
          <pc:docMk/>
          <pc:sldMk cId="468705112" sldId="295"/>
        </pc:sldMkLst>
        <pc:spChg chg="add del">
          <ac:chgData name="Guest User" userId="S::urn:spo:anon#9bc6db5c4022efa8e83e54c8e802b983a2e8ab9644614ce63c9dc381288362db::" providerId="AD" clId="Web-{5031170B-48F7-30DC-DB28-24909AF850D9}" dt="2022-10-30T15:08:49.089" v="236"/>
          <ac:spMkLst>
            <pc:docMk/>
            <pc:sldMk cId="468705112" sldId="295"/>
            <ac:spMk id="8" creationId="{2360D58D-B62D-EEE9-8FBC-591115322DC1}"/>
          </ac:spMkLst>
        </pc:spChg>
        <pc:spChg chg="add del">
          <ac:chgData name="Guest User" userId="S::urn:spo:anon#9bc6db5c4022efa8e83e54c8e802b983a2e8ab9644614ce63c9dc381288362db::" providerId="AD" clId="Web-{5031170B-48F7-30DC-DB28-24909AF850D9}" dt="2022-10-30T15:09:06.465" v="238"/>
          <ac:spMkLst>
            <pc:docMk/>
            <pc:sldMk cId="468705112" sldId="295"/>
            <ac:spMk id="10" creationId="{E33677D6-BD3F-98E5-126D-E516F7A27B5B}"/>
          </ac:spMkLst>
        </pc:spChg>
        <pc:spChg chg="add mod">
          <ac:chgData name="Guest User" userId="S::urn:spo:anon#9bc6db5c4022efa8e83e54c8e802b983a2e8ab9644614ce63c9dc381288362db::" providerId="AD" clId="Web-{5031170B-48F7-30DC-DB28-24909AF850D9}" dt="2022-10-30T15:15:58.338" v="380" actId="1076"/>
          <ac:spMkLst>
            <pc:docMk/>
            <pc:sldMk cId="468705112" sldId="295"/>
            <ac:spMk id="14" creationId="{F059D419-D6B9-9537-C019-A694F5D31673}"/>
          </ac:spMkLst>
        </pc:spChg>
      </pc:sldChg>
      <pc:sldChg chg="delSp del">
        <pc:chgData name="Guest User" userId="S::urn:spo:anon#9bc6db5c4022efa8e83e54c8e802b983a2e8ab9644614ce63c9dc381288362db::" providerId="AD" clId="Web-{5031170B-48F7-30DC-DB28-24909AF850D9}" dt="2022-10-30T15:04:53.410" v="5"/>
        <pc:sldMkLst>
          <pc:docMk/>
          <pc:sldMk cId="2419206677" sldId="305"/>
        </pc:sldMkLst>
        <pc:graphicFrameChg chg="del">
          <ac:chgData name="Guest User" userId="S::urn:spo:anon#9bc6db5c4022efa8e83e54c8e802b983a2e8ab9644614ce63c9dc381288362db::" providerId="AD" clId="Web-{5031170B-48F7-30DC-DB28-24909AF850D9}" dt="2022-10-30T15:04:49.660" v="3"/>
          <ac:graphicFrameMkLst>
            <pc:docMk/>
            <pc:sldMk cId="2419206677" sldId="305"/>
            <ac:graphicFrameMk id="6" creationId="{90FCAB90-ECF7-7BBD-7B56-EAC12BCC4FFD}"/>
          </ac:graphicFrameMkLst>
        </pc:graphicFrameChg>
      </pc:sldChg>
      <pc:sldChg chg="addSp delSp modSp modNotes">
        <pc:chgData name="Guest User" userId="S::urn:spo:anon#9bc6db5c4022efa8e83e54c8e802b983a2e8ab9644614ce63c9dc381288362db::" providerId="AD" clId="Web-{5031170B-48F7-30DC-DB28-24909AF850D9}" dt="2022-10-30T15:53:20.970" v="1202" actId="1076"/>
        <pc:sldMkLst>
          <pc:docMk/>
          <pc:sldMk cId="3368469795" sldId="306"/>
        </pc:sldMkLst>
        <pc:spChg chg="add mod">
          <ac:chgData name="Guest User" userId="S::urn:spo:anon#9bc6db5c4022efa8e83e54c8e802b983a2e8ab9644614ce63c9dc381288362db::" providerId="AD" clId="Web-{5031170B-48F7-30DC-DB28-24909AF850D9}" dt="2022-10-30T15:27:20.765" v="716" actId="1076"/>
          <ac:spMkLst>
            <pc:docMk/>
            <pc:sldMk cId="3368469795" sldId="306"/>
            <ac:spMk id="3" creationId="{83045D0E-E120-525E-4A85-19C406C6932C}"/>
          </ac:spMkLst>
        </pc:spChg>
        <pc:spChg chg="mod">
          <ac:chgData name="Guest User" userId="S::urn:spo:anon#9bc6db5c4022efa8e83e54c8e802b983a2e8ab9644614ce63c9dc381288362db::" providerId="AD" clId="Web-{5031170B-48F7-30DC-DB28-24909AF850D9}" dt="2022-10-30T15:53:15.423" v="1201" actId="1076"/>
          <ac:spMkLst>
            <pc:docMk/>
            <pc:sldMk cId="3368469795" sldId="306"/>
            <ac:spMk id="4" creationId="{9B9ED227-95A7-4B08-91FE-5E0EF0D41D20}"/>
          </ac:spMkLst>
        </pc:spChg>
        <pc:spChg chg="add mod">
          <ac:chgData name="Guest User" userId="S::urn:spo:anon#9bc6db5c4022efa8e83e54c8e802b983a2e8ab9644614ce63c9dc381288362db::" providerId="AD" clId="Web-{5031170B-48F7-30DC-DB28-24909AF850D9}" dt="2022-10-30T15:29:31.379" v="765" actId="20577"/>
          <ac:spMkLst>
            <pc:docMk/>
            <pc:sldMk cId="3368469795" sldId="306"/>
            <ac:spMk id="5" creationId="{E73A2E4E-5C75-0E1E-8E0A-63402215EEF3}"/>
          </ac:spMkLst>
        </pc:spChg>
        <pc:graphicFrameChg chg="add del mod modGraphic">
          <ac:chgData name="Guest User" userId="S::urn:spo:anon#9bc6db5c4022efa8e83e54c8e802b983a2e8ab9644614ce63c9dc381288362db::" providerId="AD" clId="Web-{5031170B-48F7-30DC-DB28-24909AF850D9}" dt="2022-10-30T15:52:00.437" v="1179"/>
          <ac:graphicFrameMkLst>
            <pc:docMk/>
            <pc:sldMk cId="3368469795" sldId="306"/>
            <ac:graphicFrameMk id="10" creationId="{4D1DD291-592B-17E9-A047-70767839D38D}"/>
          </ac:graphicFrameMkLst>
        </pc:graphicFrameChg>
        <pc:graphicFrameChg chg="add mod">
          <ac:chgData name="Guest User" userId="S::urn:spo:anon#9bc6db5c4022efa8e83e54c8e802b983a2e8ab9644614ce63c9dc381288362db::" providerId="AD" clId="Web-{5031170B-48F7-30DC-DB28-24909AF850D9}" dt="2022-10-30T15:53:20.970" v="1202" actId="1076"/>
          <ac:graphicFrameMkLst>
            <pc:docMk/>
            <pc:sldMk cId="3368469795" sldId="306"/>
            <ac:graphicFrameMk id="12" creationId="{270D4206-C350-36D0-3638-8BC3C3585DAA}"/>
          </ac:graphicFrameMkLst>
        </pc:graphicFrameChg>
      </pc:sldChg>
      <pc:sldChg chg="addSp delSp modSp">
        <pc:chgData name="Guest User" userId="S::urn:spo:anon#9bc6db5c4022efa8e83e54c8e802b983a2e8ab9644614ce63c9dc381288362db::" providerId="AD" clId="Web-{5031170B-48F7-30DC-DB28-24909AF850D9}" dt="2022-10-30T15:59:25.091" v="1364" actId="20577"/>
        <pc:sldMkLst>
          <pc:docMk/>
          <pc:sldMk cId="3767503346" sldId="307"/>
        </pc:sldMkLst>
        <pc:spChg chg="mod">
          <ac:chgData name="Guest User" userId="S::urn:spo:anon#9bc6db5c4022efa8e83e54c8e802b983a2e8ab9644614ce63c9dc381288362db::" providerId="AD" clId="Web-{5031170B-48F7-30DC-DB28-24909AF850D9}" dt="2022-10-30T15:59:25.091" v="1364" actId="20577"/>
          <ac:spMkLst>
            <pc:docMk/>
            <pc:sldMk cId="3767503346" sldId="307"/>
            <ac:spMk id="2" creationId="{077CDFC5-951D-0580-CCF7-46A93E9B2626}"/>
          </ac:spMkLst>
        </pc:spChg>
        <pc:spChg chg="add del mod">
          <ac:chgData name="Guest User" userId="S::urn:spo:anon#9bc6db5c4022efa8e83e54c8e802b983a2e8ab9644614ce63c9dc381288362db::" providerId="AD" clId="Web-{5031170B-48F7-30DC-DB28-24909AF850D9}" dt="2022-10-30T15:19:30.969" v="620"/>
          <ac:spMkLst>
            <pc:docMk/>
            <pc:sldMk cId="3767503346" sldId="307"/>
            <ac:spMk id="6" creationId="{C32FD9D8-4AB2-6427-8B41-10B662FAD976}"/>
          </ac:spMkLst>
        </pc:spChg>
        <pc:spChg chg="mod">
          <ac:chgData name="Guest User" userId="S::urn:spo:anon#9bc6db5c4022efa8e83e54c8e802b983a2e8ab9644614ce63c9dc381288362db::" providerId="AD" clId="Web-{5031170B-48F7-30DC-DB28-24909AF850D9}" dt="2022-10-30T15:18:17.139" v="566" actId="20577"/>
          <ac:spMkLst>
            <pc:docMk/>
            <pc:sldMk cId="3767503346" sldId="307"/>
            <ac:spMk id="8" creationId="{55C33955-0CF8-D51D-BDA8-FB69098B0732}"/>
          </ac:spMkLst>
        </pc:spChg>
        <pc:spChg chg="mod">
          <ac:chgData name="Guest User" userId="S::urn:spo:anon#9bc6db5c4022efa8e83e54c8e802b983a2e8ab9644614ce63c9dc381288362db::" providerId="AD" clId="Web-{5031170B-48F7-30DC-DB28-24909AF850D9}" dt="2022-10-30T15:19:38.267" v="633" actId="20577"/>
          <ac:spMkLst>
            <pc:docMk/>
            <pc:sldMk cId="3767503346" sldId="307"/>
            <ac:spMk id="9" creationId="{D0EBA90D-F666-2F77-B199-E846FDE6BF3F}"/>
          </ac:spMkLst>
        </pc:spChg>
        <pc:spChg chg="mod">
          <ac:chgData name="Guest User" userId="S::urn:spo:anon#9bc6db5c4022efa8e83e54c8e802b983a2e8ab9644614ce63c9dc381288362db::" providerId="AD" clId="Web-{5031170B-48F7-30DC-DB28-24909AF850D9}" dt="2022-10-30T15:18:35.515" v="590" actId="20577"/>
          <ac:spMkLst>
            <pc:docMk/>
            <pc:sldMk cId="3767503346" sldId="307"/>
            <ac:spMk id="10" creationId="{B78C17E3-B862-BA07-8D68-B5802FC2E6E9}"/>
          </ac:spMkLst>
        </pc:spChg>
        <pc:spChg chg="mod">
          <ac:chgData name="Guest User" userId="S::urn:spo:anon#9bc6db5c4022efa8e83e54c8e802b983a2e8ab9644614ce63c9dc381288362db::" providerId="AD" clId="Web-{5031170B-48F7-30DC-DB28-24909AF850D9}" dt="2022-10-30T15:19:23.547" v="617" actId="20577"/>
          <ac:spMkLst>
            <pc:docMk/>
            <pc:sldMk cId="3767503346" sldId="307"/>
            <ac:spMk id="11" creationId="{F72623A3-BCFC-38EE-2DD0-A5EF47908570}"/>
          </ac:spMkLst>
        </pc:spChg>
        <pc:spChg chg="mod">
          <ac:chgData name="Guest User" userId="S::urn:spo:anon#9bc6db5c4022efa8e83e54c8e802b983a2e8ab9644614ce63c9dc381288362db::" providerId="AD" clId="Web-{5031170B-48F7-30DC-DB28-24909AF850D9}" dt="2022-10-30T15:19:25.407" v="618" actId="20577"/>
          <ac:spMkLst>
            <pc:docMk/>
            <pc:sldMk cId="3767503346" sldId="307"/>
            <ac:spMk id="12" creationId="{9B468A95-B444-7EDC-3AD6-34F6AF8B7273}"/>
          </ac:spMkLst>
        </pc:spChg>
        <pc:spChg chg="mod">
          <ac:chgData name="Guest User" userId="S::urn:spo:anon#9bc6db5c4022efa8e83e54c8e802b983a2e8ab9644614ce63c9dc381288362db::" providerId="AD" clId="Web-{5031170B-48F7-30DC-DB28-24909AF850D9}" dt="2022-10-30T15:18:37.374" v="591" actId="20577"/>
          <ac:spMkLst>
            <pc:docMk/>
            <pc:sldMk cId="3767503346" sldId="307"/>
            <ac:spMk id="13" creationId="{1D55D13F-1807-0F6E-A861-4F8CC5FBE3A3}"/>
          </ac:spMkLst>
        </pc:spChg>
        <pc:picChg chg="add del mod">
          <ac:chgData name="Guest User" userId="S::urn:spo:anon#9bc6db5c4022efa8e83e54c8e802b983a2e8ab9644614ce63c9dc381288362db::" providerId="AD" clId="Web-{5031170B-48F7-30DC-DB28-24909AF850D9}" dt="2022-10-30T15:19:27.829" v="619"/>
          <ac:picMkLst>
            <pc:docMk/>
            <pc:sldMk cId="3767503346" sldId="307"/>
            <ac:picMk id="17" creationId="{0F094A66-E35D-2776-6C1D-7306F97B390C}"/>
          </ac:picMkLst>
        </pc:picChg>
      </pc:sldChg>
      <pc:sldChg chg="addSp delSp modSp add replId modNotes">
        <pc:chgData name="Guest User" userId="S::urn:spo:anon#9bc6db5c4022efa8e83e54c8e802b983a2e8ab9644614ce63c9dc381288362db::" providerId="AD" clId="Web-{5031170B-48F7-30DC-DB28-24909AF850D9}" dt="2022-10-30T15:17:17.778" v="471"/>
        <pc:sldMkLst>
          <pc:docMk/>
          <pc:sldMk cId="3593448829" sldId="322"/>
        </pc:sldMkLst>
        <pc:spChg chg="del">
          <ac:chgData name="Guest User" userId="S::urn:spo:anon#9bc6db5c4022efa8e83e54c8e802b983a2e8ab9644614ce63c9dc381288362db::" providerId="AD" clId="Web-{5031170B-48F7-30DC-DB28-24909AF850D9}" dt="2022-10-30T15:07:23.977" v="194"/>
          <ac:spMkLst>
            <pc:docMk/>
            <pc:sldMk cId="3593448829" sldId="322"/>
            <ac:spMk id="3" creationId="{D9FCE8B4-7B4A-42CB-32C6-23BB476E828A}"/>
          </ac:spMkLst>
        </pc:spChg>
        <pc:spChg chg="mod">
          <ac:chgData name="Guest User" userId="S::urn:spo:anon#9bc6db5c4022efa8e83e54c8e802b983a2e8ab9644614ce63c9dc381288362db::" providerId="AD" clId="Web-{5031170B-48F7-30DC-DB28-24909AF850D9}" dt="2022-10-30T15:05:00.816" v="12" actId="20577"/>
          <ac:spMkLst>
            <pc:docMk/>
            <pc:sldMk cId="3593448829" sldId="322"/>
            <ac:spMk id="7" creationId="{431B4B64-14CF-E0AD-AF16-CDD17E6579FE}"/>
          </ac:spMkLst>
        </pc:spChg>
        <pc:spChg chg="add del mod">
          <ac:chgData name="Guest User" userId="S::urn:spo:anon#9bc6db5c4022efa8e83e54c8e802b983a2e8ab9644614ce63c9dc381288362db::" providerId="AD" clId="Web-{5031170B-48F7-30DC-DB28-24909AF850D9}" dt="2022-10-30T15:12:29.097" v="361"/>
          <ac:spMkLst>
            <pc:docMk/>
            <pc:sldMk cId="3593448829" sldId="322"/>
            <ac:spMk id="9" creationId="{77257602-0954-92DE-83F7-EE2E57805A66}"/>
          </ac:spMkLst>
        </pc:spChg>
        <pc:spChg chg="mod">
          <ac:chgData name="Guest User" userId="S::urn:spo:anon#9bc6db5c4022efa8e83e54c8e802b983a2e8ab9644614ce63c9dc381288362db::" providerId="AD" clId="Web-{5031170B-48F7-30DC-DB28-24909AF850D9}" dt="2022-10-30T15:07:54.322" v="216" actId="20577"/>
          <ac:spMkLst>
            <pc:docMk/>
            <pc:sldMk cId="3593448829" sldId="322"/>
            <ac:spMk id="11" creationId="{1A38037C-4592-B3C3-2F81-DC78FC857DD8}"/>
          </ac:spMkLst>
        </pc:spChg>
        <pc:spChg chg="mod">
          <ac:chgData name="Guest User" userId="S::urn:spo:anon#9bc6db5c4022efa8e83e54c8e802b983a2e8ab9644614ce63c9dc381288362db::" providerId="AD" clId="Web-{5031170B-48F7-30DC-DB28-24909AF850D9}" dt="2022-10-30T15:07:28.321" v="195" actId="20577"/>
          <ac:spMkLst>
            <pc:docMk/>
            <pc:sldMk cId="3593448829" sldId="322"/>
            <ac:spMk id="13" creationId="{03F6BD44-D4F7-8988-6A9A-08C517C0235E}"/>
          </ac:spMkLst>
        </pc:spChg>
        <pc:spChg chg="add mod">
          <ac:chgData name="Guest User" userId="S::urn:spo:anon#9bc6db5c4022efa8e83e54c8e802b983a2e8ab9644614ce63c9dc381288362db::" providerId="AD" clId="Web-{5031170B-48F7-30DC-DB28-24909AF850D9}" dt="2022-10-30T15:16:37.714" v="396" actId="1076"/>
          <ac:spMkLst>
            <pc:docMk/>
            <pc:sldMk cId="3593448829" sldId="322"/>
            <ac:spMk id="17" creationId="{DF2101F2-B5A3-E60D-CB84-CA57AD9CCCEB}"/>
          </ac:spMkLst>
        </pc:spChg>
        <pc:spChg chg="add mod">
          <ac:chgData name="Guest User" userId="S::urn:spo:anon#9bc6db5c4022efa8e83e54c8e802b983a2e8ab9644614ce63c9dc381288362db::" providerId="AD" clId="Web-{5031170B-48F7-30DC-DB28-24909AF850D9}" dt="2022-10-30T15:16:31.479" v="394" actId="1076"/>
          <ac:spMkLst>
            <pc:docMk/>
            <pc:sldMk cId="3593448829" sldId="322"/>
            <ac:spMk id="18" creationId="{A7CEC433-F9AE-8A36-F711-5B8609EBAB4C}"/>
          </ac:spMkLst>
        </pc:spChg>
        <pc:graphicFrameChg chg="add del mod modGraphic">
          <ac:chgData name="Guest User" userId="S::urn:spo:anon#9bc6db5c4022efa8e83e54c8e802b983a2e8ab9644614ce63c9dc381288362db::" providerId="AD" clId="Web-{5031170B-48F7-30DC-DB28-24909AF850D9}" dt="2022-10-30T15:05:39.318" v="24"/>
          <ac:graphicFrameMkLst>
            <pc:docMk/>
            <pc:sldMk cId="3593448829" sldId="322"/>
            <ac:graphicFrameMk id="6" creationId="{5715EC49-3692-0F9E-1BC4-7C35FC772FD8}"/>
          </ac:graphicFrameMkLst>
        </pc:graphicFrameChg>
        <pc:picChg chg="add del mod">
          <ac:chgData name="Guest User" userId="S::urn:spo:anon#9bc6db5c4022efa8e83e54c8e802b983a2e8ab9644614ce63c9dc381288362db::" providerId="AD" clId="Web-{5031170B-48F7-30DC-DB28-24909AF850D9}" dt="2022-10-30T15:13:50.599" v="366"/>
          <ac:picMkLst>
            <pc:docMk/>
            <pc:sldMk cId="3593448829" sldId="322"/>
            <ac:picMk id="10" creationId="{3F5A5468-5881-DE08-53EA-4DCEC7744F0D}"/>
          </ac:picMkLst>
        </pc:picChg>
        <pc:picChg chg="add mod modCrop">
          <ac:chgData name="Guest User" userId="S::urn:spo:anon#9bc6db5c4022efa8e83e54c8e802b983a2e8ab9644614ce63c9dc381288362db::" providerId="AD" clId="Web-{5031170B-48F7-30DC-DB28-24909AF850D9}" dt="2022-10-30T15:15:46.009" v="379" actId="1076"/>
          <ac:picMkLst>
            <pc:docMk/>
            <pc:sldMk cId="3593448829" sldId="322"/>
            <ac:picMk id="12" creationId="{97B4535D-24FF-89D4-8E53-BA90EE369C34}"/>
          </ac:picMkLst>
        </pc:picChg>
        <pc:picChg chg="add mod">
          <ac:chgData name="Guest User" userId="S::urn:spo:anon#9bc6db5c4022efa8e83e54c8e802b983a2e8ab9644614ce63c9dc381288362db::" providerId="AD" clId="Web-{5031170B-48F7-30DC-DB28-24909AF850D9}" dt="2022-10-30T15:15:40.587" v="378" actId="1076"/>
          <ac:picMkLst>
            <pc:docMk/>
            <pc:sldMk cId="3593448829" sldId="322"/>
            <ac:picMk id="14" creationId="{452C87E2-2FA8-E8CA-2BDB-9D301A662E4D}"/>
          </ac:picMkLst>
        </pc:picChg>
        <pc:picChg chg="add del mod">
          <ac:chgData name="Guest User" userId="S::urn:spo:anon#9bc6db5c4022efa8e83e54c8e802b983a2e8ab9644614ce63c9dc381288362db::" providerId="AD" clId="Web-{5031170B-48F7-30DC-DB28-24909AF850D9}" dt="2022-10-30T15:16:03.275" v="382"/>
          <ac:picMkLst>
            <pc:docMk/>
            <pc:sldMk cId="3593448829" sldId="322"/>
            <ac:picMk id="16" creationId="{44FF641A-B569-3C06-122A-C4AFFDE7C2E3}"/>
          </ac:picMkLst>
        </pc:picChg>
      </pc:sldChg>
      <pc:sldChg chg="delSp modSp add replId delAnim">
        <pc:chgData name="Guest User" userId="S::urn:spo:anon#9bc6db5c4022efa8e83e54c8e802b983a2e8ab9644614ce63c9dc381288362db::" providerId="AD" clId="Web-{5031170B-48F7-30DC-DB28-24909AF850D9}" dt="2022-10-30T15:59:04.544" v="1358" actId="20577"/>
        <pc:sldMkLst>
          <pc:docMk/>
          <pc:sldMk cId="1171906894" sldId="323"/>
        </pc:sldMkLst>
        <pc:spChg chg="mod">
          <ac:chgData name="Guest User" userId="S::urn:spo:anon#9bc6db5c4022efa8e83e54c8e802b983a2e8ab9644614ce63c9dc381288362db::" providerId="AD" clId="Web-{5031170B-48F7-30DC-DB28-24909AF850D9}" dt="2022-10-30T15:59:04.544" v="1358" actId="20577"/>
          <ac:spMkLst>
            <pc:docMk/>
            <pc:sldMk cId="1171906894" sldId="323"/>
            <ac:spMk id="2" creationId="{077CDFC5-951D-0580-CCF7-46A93E9B2626}"/>
          </ac:spMkLst>
        </pc:spChg>
        <pc:spChg chg="mod">
          <ac:chgData name="Guest User" userId="S::urn:spo:anon#9bc6db5c4022efa8e83e54c8e802b983a2e8ab9644614ce63c9dc381288362db::" providerId="AD" clId="Web-{5031170B-48F7-30DC-DB28-24909AF850D9}" dt="2022-10-30T15:59:02.981" v="1355" actId="20577"/>
          <ac:spMkLst>
            <pc:docMk/>
            <pc:sldMk cId="1171906894" sldId="323"/>
            <ac:spMk id="3" creationId="{6C29D595-642D-AE9F-4921-D159659CF2D9}"/>
          </ac:spMkLst>
        </pc:spChg>
        <pc:spChg chg="del mod">
          <ac:chgData name="Guest User" userId="S::urn:spo:anon#9bc6db5c4022efa8e83e54c8e802b983a2e8ab9644614ce63c9dc381288362db::" providerId="AD" clId="Web-{5031170B-48F7-30DC-DB28-24909AF850D9}" dt="2022-10-30T15:57:29.166" v="1288"/>
          <ac:spMkLst>
            <pc:docMk/>
            <pc:sldMk cId="1171906894" sldId="323"/>
            <ac:spMk id="8" creationId="{55C33955-0CF8-D51D-BDA8-FB69098B0732}"/>
          </ac:spMkLst>
        </pc:spChg>
        <pc:spChg chg="del">
          <ac:chgData name="Guest User" userId="S::urn:spo:anon#9bc6db5c4022efa8e83e54c8e802b983a2e8ab9644614ce63c9dc381288362db::" providerId="AD" clId="Web-{5031170B-48F7-30DC-DB28-24909AF850D9}" dt="2022-10-30T15:57:30.228" v="1289"/>
          <ac:spMkLst>
            <pc:docMk/>
            <pc:sldMk cId="1171906894" sldId="323"/>
            <ac:spMk id="10" creationId="{B78C17E3-B862-BA07-8D68-B5802FC2E6E9}"/>
          </ac:spMkLst>
        </pc:spChg>
        <pc:spChg chg="del">
          <ac:chgData name="Guest User" userId="S::urn:spo:anon#9bc6db5c4022efa8e83e54c8e802b983a2e8ab9644614ce63c9dc381288362db::" providerId="AD" clId="Web-{5031170B-48F7-30DC-DB28-24909AF850D9}" dt="2022-10-30T15:57:31.509" v="1290"/>
          <ac:spMkLst>
            <pc:docMk/>
            <pc:sldMk cId="1171906894" sldId="323"/>
            <ac:spMk id="11" creationId="{F72623A3-BCFC-38EE-2DD0-A5EF47908570}"/>
          </ac:spMkLst>
        </pc:spChg>
        <pc:spChg chg="del mod">
          <ac:chgData name="Guest User" userId="S::urn:spo:anon#9bc6db5c4022efa8e83e54c8e802b983a2e8ab9644614ce63c9dc381288362db::" providerId="AD" clId="Web-{5031170B-48F7-30DC-DB28-24909AF850D9}" dt="2022-10-30T15:57:35.025" v="1293"/>
          <ac:spMkLst>
            <pc:docMk/>
            <pc:sldMk cId="1171906894" sldId="323"/>
            <ac:spMk id="12" creationId="{9B468A95-B444-7EDC-3AD6-34F6AF8B7273}"/>
          </ac:spMkLst>
        </pc:spChg>
        <pc:spChg chg="del">
          <ac:chgData name="Guest User" userId="S::urn:spo:anon#9bc6db5c4022efa8e83e54c8e802b983a2e8ab9644614ce63c9dc381288362db::" providerId="AD" clId="Web-{5031170B-48F7-30DC-DB28-24909AF850D9}" dt="2022-10-30T15:57:33.900" v="1292"/>
          <ac:spMkLst>
            <pc:docMk/>
            <pc:sldMk cId="1171906894" sldId="323"/>
            <ac:spMk id="13" creationId="{1D55D13F-1807-0F6E-A861-4F8CC5FBE3A3}"/>
          </ac:spMkLst>
        </pc:spChg>
        <pc:spChg chg="del mod">
          <ac:chgData name="Guest User" userId="S::urn:spo:anon#9bc6db5c4022efa8e83e54c8e802b983a2e8ab9644614ce63c9dc381288362db::" providerId="AD" clId="Web-{5031170B-48F7-30DC-DB28-24909AF850D9}" dt="2022-10-30T15:57:27.322" v="1286"/>
          <ac:spMkLst>
            <pc:docMk/>
            <pc:sldMk cId="1171906894" sldId="323"/>
            <ac:spMk id="14" creationId="{E82730B0-3B6E-834F-B8A3-670774BACBCA}"/>
          </ac:spMkLst>
        </pc:spChg>
        <pc:spChg chg="del">
          <ac:chgData name="Guest User" userId="S::urn:spo:anon#9bc6db5c4022efa8e83e54c8e802b983a2e8ab9644614ce63c9dc381288362db::" providerId="AD" clId="Web-{5031170B-48F7-30DC-DB28-24909AF850D9}" dt="2022-10-30T15:57:22.275" v="1282"/>
          <ac:spMkLst>
            <pc:docMk/>
            <pc:sldMk cId="1171906894" sldId="323"/>
            <ac:spMk id="15" creationId="{A6E39549-AE5D-7B5C-48C4-98FB55A7A855}"/>
          </ac:spMkLst>
        </pc:spChg>
        <pc:spChg chg="del">
          <ac:chgData name="Guest User" userId="S::urn:spo:anon#9bc6db5c4022efa8e83e54c8e802b983a2e8ab9644614ce63c9dc381288362db::" providerId="AD" clId="Web-{5031170B-48F7-30DC-DB28-24909AF850D9}" dt="2022-10-30T15:57:22.275" v="1281"/>
          <ac:spMkLst>
            <pc:docMk/>
            <pc:sldMk cId="1171906894" sldId="323"/>
            <ac:spMk id="16" creationId="{53FB2736-6BF0-63B2-1C08-E194B1076FC8}"/>
          </ac:spMkLst>
        </pc:spChg>
        <pc:spChg chg="del">
          <ac:chgData name="Guest User" userId="S::urn:spo:anon#9bc6db5c4022efa8e83e54c8e802b983a2e8ab9644614ce63c9dc381288362db::" providerId="AD" clId="Web-{5031170B-48F7-30DC-DB28-24909AF850D9}" dt="2022-10-30T15:57:22.275" v="1280"/>
          <ac:spMkLst>
            <pc:docMk/>
            <pc:sldMk cId="1171906894" sldId="323"/>
            <ac:spMk id="18" creationId="{9DFF7A0C-19FD-BE70-20EF-009F4FBE0571}"/>
          </ac:spMkLst>
        </pc:spChg>
        <pc:spChg chg="del">
          <ac:chgData name="Guest User" userId="S::urn:spo:anon#9bc6db5c4022efa8e83e54c8e802b983a2e8ab9644614ce63c9dc381288362db::" providerId="AD" clId="Web-{5031170B-48F7-30DC-DB28-24909AF850D9}" dt="2022-10-30T15:57:24.947" v="1284"/>
          <ac:spMkLst>
            <pc:docMk/>
            <pc:sldMk cId="1171906894" sldId="323"/>
            <ac:spMk id="19" creationId="{8908D934-91EB-A29B-CEF6-1E999BFA8937}"/>
          </ac:spMkLst>
        </pc:spChg>
        <pc:picChg chg="del">
          <ac:chgData name="Guest User" userId="S::urn:spo:anon#9bc6db5c4022efa8e83e54c8e802b983a2e8ab9644614ce63c9dc381288362db::" providerId="AD" clId="Web-{5031170B-48F7-30DC-DB28-24909AF850D9}" dt="2022-10-30T15:57:18.728" v="1279"/>
          <ac:picMkLst>
            <pc:docMk/>
            <pc:sldMk cId="1171906894" sldId="323"/>
            <ac:picMk id="7" creationId="{EAFE5D99-EBE0-538D-015E-23A27ABC091C}"/>
          </ac:picMkLst>
        </pc:picChg>
      </pc:sldChg>
      <pc:sldChg chg="modSp add ord replId">
        <pc:chgData name="Guest User" userId="S::urn:spo:anon#9bc6db5c4022efa8e83e54c8e802b983a2e8ab9644614ce63c9dc381288362db::" providerId="AD" clId="Web-{5031170B-48F7-30DC-DB28-24909AF850D9}" dt="2022-10-30T16:08:24.874" v="1610" actId="20577"/>
        <pc:sldMkLst>
          <pc:docMk/>
          <pc:sldMk cId="111941463" sldId="324"/>
        </pc:sldMkLst>
        <pc:spChg chg="mod">
          <ac:chgData name="Guest User" userId="S::urn:spo:anon#9bc6db5c4022efa8e83e54c8e802b983a2e8ab9644614ce63c9dc381288362db::" providerId="AD" clId="Web-{5031170B-48F7-30DC-DB28-24909AF850D9}" dt="2022-10-30T16:08:19.545" v="1605" actId="20577"/>
          <ac:spMkLst>
            <pc:docMk/>
            <pc:sldMk cId="111941463" sldId="324"/>
            <ac:spMk id="2" creationId="{077CDFC5-951D-0580-CCF7-46A93E9B2626}"/>
          </ac:spMkLst>
        </pc:spChg>
        <pc:spChg chg="mod">
          <ac:chgData name="Guest User" userId="S::urn:spo:anon#9bc6db5c4022efa8e83e54c8e802b983a2e8ab9644614ce63c9dc381288362db::" providerId="AD" clId="Web-{5031170B-48F7-30DC-DB28-24909AF850D9}" dt="2022-10-30T16:08:24.874" v="1610" actId="20577"/>
          <ac:spMkLst>
            <pc:docMk/>
            <pc:sldMk cId="111941463" sldId="324"/>
            <ac:spMk id="3" creationId="{6C29D595-642D-AE9F-4921-D159659CF2D9}"/>
          </ac:spMkLst>
        </pc:spChg>
      </pc:sldChg>
    </pc:docChg>
  </pc:docChgLst>
  <pc:docChgLst>
    <pc:chgData name="Guest User" userId="S::urn:spo:anon#9bc6db5c4022efa8e83e54c8e802b983a2e8ab9644614ce63c9dc381288362db::" providerId="AD" clId="Web-{3CBAAF06-A572-8EB3-1F4A-5B77071280E6}"/>
    <pc:docChg chg="delSld modSld">
      <pc:chgData name="Guest User" userId="S::urn:spo:anon#9bc6db5c4022efa8e83e54c8e802b983a2e8ab9644614ce63c9dc381288362db::" providerId="AD" clId="Web-{3CBAAF06-A572-8EB3-1F4A-5B77071280E6}" dt="2022-10-31T13:10:14.136" v="316"/>
      <pc:docMkLst>
        <pc:docMk/>
      </pc:docMkLst>
      <pc:sldChg chg="addSp delSp modSp">
        <pc:chgData name="Guest User" userId="S::urn:spo:anon#9bc6db5c4022efa8e83e54c8e802b983a2e8ab9644614ce63c9dc381288362db::" providerId="AD" clId="Web-{3CBAAF06-A572-8EB3-1F4A-5B77071280E6}" dt="2022-10-31T13:06:25.035" v="260"/>
        <pc:sldMkLst>
          <pc:docMk/>
          <pc:sldMk cId="31982925" sldId="298"/>
        </pc:sldMkLst>
        <pc:spChg chg="add del">
          <ac:chgData name="Guest User" userId="S::urn:spo:anon#9bc6db5c4022efa8e83e54c8e802b983a2e8ab9644614ce63c9dc381288362db::" providerId="AD" clId="Web-{3CBAAF06-A572-8EB3-1F4A-5B77071280E6}" dt="2022-10-31T13:00:51.478" v="150"/>
          <ac:spMkLst>
            <pc:docMk/>
            <pc:sldMk cId="31982925" sldId="298"/>
            <ac:spMk id="3" creationId="{B1C91379-0494-88E2-045B-DB04CB729181}"/>
          </ac:spMkLst>
        </pc:spChg>
        <pc:spChg chg="add mod">
          <ac:chgData name="Guest User" userId="S::urn:spo:anon#9bc6db5c4022efa8e83e54c8e802b983a2e8ab9644614ce63c9dc381288362db::" providerId="AD" clId="Web-{3CBAAF06-A572-8EB3-1F4A-5B77071280E6}" dt="2022-10-31T13:06:04.957" v="257"/>
          <ac:spMkLst>
            <pc:docMk/>
            <pc:sldMk cId="31982925" sldId="298"/>
            <ac:spMk id="6" creationId="{9AFD98B6-DAA6-4F04-9A42-59B29754B79F}"/>
          </ac:spMkLst>
        </pc:spChg>
        <pc:spChg chg="add del">
          <ac:chgData name="Guest User" userId="S::urn:spo:anon#9bc6db5c4022efa8e83e54c8e802b983a2e8ab9644614ce63c9dc381288362db::" providerId="AD" clId="Web-{3CBAAF06-A572-8EB3-1F4A-5B77071280E6}" dt="2022-10-31T13:01:46.746" v="179"/>
          <ac:spMkLst>
            <pc:docMk/>
            <pc:sldMk cId="31982925" sldId="298"/>
            <ac:spMk id="7" creationId="{A5C09308-F201-9EDB-DD82-BD1AABA3F601}"/>
          </ac:spMkLst>
        </pc:spChg>
        <pc:spChg chg="add mod">
          <ac:chgData name="Guest User" userId="S::urn:spo:anon#9bc6db5c4022efa8e83e54c8e802b983a2e8ab9644614ce63c9dc381288362db::" providerId="AD" clId="Web-{3CBAAF06-A572-8EB3-1F4A-5B77071280E6}" dt="2022-10-31T13:05:51.815" v="254"/>
          <ac:spMkLst>
            <pc:docMk/>
            <pc:sldMk cId="31982925" sldId="298"/>
            <ac:spMk id="8" creationId="{8A980D90-E5DD-ABFD-AFE1-EEBCD19AA66A}"/>
          </ac:spMkLst>
        </pc:spChg>
        <pc:spChg chg="add mod">
          <ac:chgData name="Guest User" userId="S::urn:spo:anon#9bc6db5c4022efa8e83e54c8e802b983a2e8ab9644614ce63c9dc381288362db::" providerId="AD" clId="Web-{3CBAAF06-A572-8EB3-1F4A-5B77071280E6}" dt="2022-10-31T13:05:51.815" v="253"/>
          <ac:spMkLst>
            <pc:docMk/>
            <pc:sldMk cId="31982925" sldId="298"/>
            <ac:spMk id="9" creationId="{13AD55AF-EBCB-9EAA-5F15-F03F0A1BEE59}"/>
          </ac:spMkLst>
        </pc:spChg>
        <pc:spChg chg="add mod">
          <ac:chgData name="Guest User" userId="S::urn:spo:anon#9bc6db5c4022efa8e83e54c8e802b983a2e8ab9644614ce63c9dc381288362db::" providerId="AD" clId="Web-{3CBAAF06-A572-8EB3-1F4A-5B77071280E6}" dt="2022-10-31T13:05:51.815" v="252"/>
          <ac:spMkLst>
            <pc:docMk/>
            <pc:sldMk cId="31982925" sldId="298"/>
            <ac:spMk id="11" creationId="{A9F56986-3670-0A46-FD7C-9E855C15CCA9}"/>
          </ac:spMkLst>
        </pc:spChg>
        <pc:spChg chg="add mod">
          <ac:chgData name="Guest User" userId="S::urn:spo:anon#9bc6db5c4022efa8e83e54c8e802b983a2e8ab9644614ce63c9dc381288362db::" providerId="AD" clId="Web-{3CBAAF06-A572-8EB3-1F4A-5B77071280E6}" dt="2022-10-31T13:06:00.034" v="256"/>
          <ac:spMkLst>
            <pc:docMk/>
            <pc:sldMk cId="31982925" sldId="298"/>
            <ac:spMk id="12" creationId="{EF57FA22-AC2C-5981-EE02-CC4131C6D4DD}"/>
          </ac:spMkLst>
        </pc:spChg>
        <pc:spChg chg="add mod">
          <ac:chgData name="Guest User" userId="S::urn:spo:anon#9bc6db5c4022efa8e83e54c8e802b983a2e8ab9644614ce63c9dc381288362db::" providerId="AD" clId="Web-{3CBAAF06-A572-8EB3-1F4A-5B77071280E6}" dt="2022-10-31T13:06:15.129" v="259" actId="20577"/>
          <ac:spMkLst>
            <pc:docMk/>
            <pc:sldMk cId="31982925" sldId="298"/>
            <ac:spMk id="14" creationId="{313619F0-5D97-9A27-5DEA-78AE2014B303}"/>
          </ac:spMkLst>
        </pc:spChg>
        <pc:spChg chg="add mod">
          <ac:chgData name="Guest User" userId="S::urn:spo:anon#9bc6db5c4022efa8e83e54c8e802b983a2e8ab9644614ce63c9dc381288362db::" providerId="AD" clId="Web-{3CBAAF06-A572-8EB3-1F4A-5B77071280E6}" dt="2022-10-31T13:05:51.815" v="249"/>
          <ac:spMkLst>
            <pc:docMk/>
            <pc:sldMk cId="31982925" sldId="298"/>
            <ac:spMk id="15" creationId="{498874D4-85B4-B034-FFC2-75F869924EB9}"/>
          </ac:spMkLst>
        </pc:spChg>
        <pc:grpChg chg="add mod">
          <ac:chgData name="Guest User" userId="S::urn:spo:anon#9bc6db5c4022efa8e83e54c8e802b983a2e8ab9644614ce63c9dc381288362db::" providerId="AD" clId="Web-{3CBAAF06-A572-8EB3-1F4A-5B77071280E6}" dt="2022-10-31T13:04:48.407" v="215" actId="1076"/>
          <ac:grpSpMkLst>
            <pc:docMk/>
            <pc:sldMk cId="31982925" sldId="298"/>
            <ac:grpSpMk id="16" creationId="{96B176F3-17FD-EACD-A7F8-D8DE179EDB59}"/>
          </ac:grpSpMkLst>
        </pc:grpChg>
        <pc:picChg chg="del mod">
          <ac:chgData name="Guest User" userId="S::urn:spo:anon#9bc6db5c4022efa8e83e54c8e802b983a2e8ab9644614ce63c9dc381288362db::" providerId="AD" clId="Web-{3CBAAF06-A572-8EB3-1F4A-5B77071280E6}" dt="2022-10-31T13:06:25.035" v="260"/>
          <ac:picMkLst>
            <pc:docMk/>
            <pc:sldMk cId="31982925" sldId="298"/>
            <ac:picMk id="13" creationId="{A2DD53C2-7C9F-53D6-2ED5-A4E943C8D6F5}"/>
          </ac:picMkLst>
        </pc:picChg>
      </pc:sldChg>
      <pc:sldChg chg="del mod modShow">
        <pc:chgData name="Guest User" userId="S::urn:spo:anon#9bc6db5c4022efa8e83e54c8e802b983a2e8ab9644614ce63c9dc381288362db::" providerId="AD" clId="Web-{3CBAAF06-A572-8EB3-1F4A-5B77071280E6}" dt="2022-10-31T12:58:18.833" v="1"/>
        <pc:sldMkLst>
          <pc:docMk/>
          <pc:sldMk cId="2060037968" sldId="304"/>
        </pc:sldMkLst>
      </pc:sldChg>
      <pc:sldChg chg="addSp delSp modSp">
        <pc:chgData name="Guest User" userId="S::urn:spo:anon#9bc6db5c4022efa8e83e54c8e802b983a2e8ab9644614ce63c9dc381288362db::" providerId="AD" clId="Web-{3CBAAF06-A572-8EB3-1F4A-5B77071280E6}" dt="2022-10-31T13:00:18.962" v="148"/>
        <pc:sldMkLst>
          <pc:docMk/>
          <pc:sldMk cId="2319074789" sldId="308"/>
        </pc:sldMkLst>
        <pc:spChg chg="add del mod">
          <ac:chgData name="Guest User" userId="S::urn:spo:anon#9bc6db5c4022efa8e83e54c8e802b983a2e8ab9644614ce63c9dc381288362db::" providerId="AD" clId="Web-{3CBAAF06-A572-8EB3-1F4A-5B77071280E6}" dt="2022-10-31T13:00:07.180" v="141"/>
          <ac:spMkLst>
            <pc:docMk/>
            <pc:sldMk cId="2319074789" sldId="308"/>
            <ac:spMk id="6" creationId="{4E135A7D-A98E-7EE3-807C-24E6750563E4}"/>
          </ac:spMkLst>
        </pc:spChg>
        <pc:spChg chg="add del mod">
          <ac:chgData name="Guest User" userId="S::urn:spo:anon#9bc6db5c4022efa8e83e54c8e802b983a2e8ab9644614ce63c9dc381288362db::" providerId="AD" clId="Web-{3CBAAF06-A572-8EB3-1F4A-5B77071280E6}" dt="2022-10-31T13:00:04.821" v="140"/>
          <ac:spMkLst>
            <pc:docMk/>
            <pc:sldMk cId="2319074789" sldId="308"/>
            <ac:spMk id="8" creationId="{C5CB4696-B51A-D743-FD2A-2CE9942882A6}"/>
          </ac:spMkLst>
        </pc:spChg>
        <pc:graphicFrameChg chg="add mod modGraphic">
          <ac:chgData name="Guest User" userId="S::urn:spo:anon#9bc6db5c4022efa8e83e54c8e802b983a2e8ab9644614ce63c9dc381288362db::" providerId="AD" clId="Web-{3CBAAF06-A572-8EB3-1F4A-5B77071280E6}" dt="2022-10-31T13:00:18.962" v="148"/>
          <ac:graphicFrameMkLst>
            <pc:docMk/>
            <pc:sldMk cId="2319074789" sldId="308"/>
            <ac:graphicFrameMk id="3" creationId="{057D2B5B-42A7-CEC0-986A-36835A96A9C3}"/>
          </ac:graphicFrameMkLst>
        </pc:graphicFrameChg>
        <pc:picChg chg="del">
          <ac:chgData name="Guest User" userId="S::urn:spo:anon#9bc6db5c4022efa8e83e54c8e802b983a2e8ab9644614ce63c9dc381288362db::" providerId="AD" clId="Web-{3CBAAF06-A572-8EB3-1F4A-5B77071280E6}" dt="2022-10-31T13:00:00.383" v="137"/>
          <ac:picMkLst>
            <pc:docMk/>
            <pc:sldMk cId="2319074789" sldId="308"/>
            <ac:picMk id="14" creationId="{263D6FB5-CDD1-82EB-484E-338A3E205348}"/>
          </ac:picMkLst>
        </pc:picChg>
        <pc:picChg chg="del">
          <ac:chgData name="Guest User" userId="S::urn:spo:anon#9bc6db5c4022efa8e83e54c8e802b983a2e8ab9644614ce63c9dc381288362db::" providerId="AD" clId="Web-{3CBAAF06-A572-8EB3-1F4A-5B77071280E6}" dt="2022-10-31T13:00:00.727" v="138"/>
          <ac:picMkLst>
            <pc:docMk/>
            <pc:sldMk cId="2319074789" sldId="308"/>
            <ac:picMk id="16" creationId="{590FE2A6-EA16-57EA-F2AB-C761B9031242}"/>
          </ac:picMkLst>
        </pc:picChg>
        <pc:picChg chg="del">
          <ac:chgData name="Guest User" userId="S::urn:spo:anon#9bc6db5c4022efa8e83e54c8e802b983a2e8ab9644614ce63c9dc381288362db::" providerId="AD" clId="Web-{3CBAAF06-A572-8EB3-1F4A-5B77071280E6}" dt="2022-10-31T13:00:01.039" v="139"/>
          <ac:picMkLst>
            <pc:docMk/>
            <pc:sldMk cId="2319074789" sldId="308"/>
            <ac:picMk id="19" creationId="{9C29A26F-795C-BFE5-790D-47C7C6510345}"/>
          </ac:picMkLst>
        </pc:picChg>
      </pc:sldChg>
      <pc:sldChg chg="addSp delSp modSp">
        <pc:chgData name="Guest User" userId="S::urn:spo:anon#9bc6db5c4022efa8e83e54c8e802b983a2e8ab9644614ce63c9dc381288362db::" providerId="AD" clId="Web-{3CBAAF06-A572-8EB3-1F4A-5B77071280E6}" dt="2022-10-31T13:10:14.136" v="316"/>
        <pc:sldMkLst>
          <pc:docMk/>
          <pc:sldMk cId="4202081139" sldId="312"/>
        </pc:sldMkLst>
        <pc:spChg chg="mod">
          <ac:chgData name="Guest User" userId="S::urn:spo:anon#9bc6db5c4022efa8e83e54c8e802b983a2e8ab9644614ce63c9dc381288362db::" providerId="AD" clId="Web-{3CBAAF06-A572-8EB3-1F4A-5B77071280E6}" dt="2022-10-31T13:09:25.760" v="304" actId="1076"/>
          <ac:spMkLst>
            <pc:docMk/>
            <pc:sldMk cId="4202081139" sldId="312"/>
            <ac:spMk id="11" creationId="{DCF9FE51-30B3-141D-4AD8-B851D743940B}"/>
          </ac:spMkLst>
        </pc:spChg>
        <pc:spChg chg="mod">
          <ac:chgData name="Guest User" userId="S::urn:spo:anon#9bc6db5c4022efa8e83e54c8e802b983a2e8ab9644614ce63c9dc381288362db::" providerId="AD" clId="Web-{3CBAAF06-A572-8EB3-1F4A-5B77071280E6}" dt="2022-10-31T13:09:28.150" v="305" actId="1076"/>
          <ac:spMkLst>
            <pc:docMk/>
            <pc:sldMk cId="4202081139" sldId="312"/>
            <ac:spMk id="12" creationId="{0C659928-A8B6-851D-901C-92B7C8AAE779}"/>
          </ac:spMkLst>
        </pc:spChg>
        <pc:spChg chg="mod">
          <ac:chgData name="Guest User" userId="S::urn:spo:anon#9bc6db5c4022efa8e83e54c8e802b983a2e8ab9644614ce63c9dc381288362db::" providerId="AD" clId="Web-{3CBAAF06-A572-8EB3-1F4A-5B77071280E6}" dt="2022-10-31T13:09:13.572" v="303" actId="1076"/>
          <ac:spMkLst>
            <pc:docMk/>
            <pc:sldMk cId="4202081139" sldId="312"/>
            <ac:spMk id="13" creationId="{7765C0E7-9A30-9043-9AA6-19451F487379}"/>
          </ac:spMkLst>
        </pc:spChg>
        <pc:spChg chg="mod">
          <ac:chgData name="Guest User" userId="S::urn:spo:anon#9bc6db5c4022efa8e83e54c8e802b983a2e8ab9644614ce63c9dc381288362db::" providerId="AD" clId="Web-{3CBAAF06-A572-8EB3-1F4A-5B77071280E6}" dt="2022-10-31T13:09:02.837" v="302" actId="1076"/>
          <ac:spMkLst>
            <pc:docMk/>
            <pc:sldMk cId="4202081139" sldId="312"/>
            <ac:spMk id="14" creationId="{BA62FFCB-3483-D1EA-8C9F-63AA1414F773}"/>
          </ac:spMkLst>
        </pc:spChg>
        <pc:graphicFrameChg chg="mod modGraphic">
          <ac:chgData name="Guest User" userId="S::urn:spo:anon#9bc6db5c4022efa8e83e54c8e802b983a2e8ab9644614ce63c9dc381288362db::" providerId="AD" clId="Web-{3CBAAF06-A572-8EB3-1F4A-5B77071280E6}" dt="2022-10-31T13:06:53.130" v="289"/>
          <ac:graphicFrameMkLst>
            <pc:docMk/>
            <pc:sldMk cId="4202081139" sldId="312"/>
            <ac:graphicFrameMk id="5" creationId="{B8FD4038-8763-B3C4-31E2-0BDF5DDB0279}"/>
          </ac:graphicFrameMkLst>
        </pc:graphicFrameChg>
        <pc:picChg chg="add mod">
          <ac:chgData name="Guest User" userId="S::urn:spo:anon#9bc6db5c4022efa8e83e54c8e802b983a2e8ab9644614ce63c9dc381288362db::" providerId="AD" clId="Web-{3CBAAF06-A572-8EB3-1F4A-5B77071280E6}" dt="2022-10-31T13:10:14.136" v="316"/>
          <ac:picMkLst>
            <pc:docMk/>
            <pc:sldMk cId="4202081139" sldId="312"/>
            <ac:picMk id="7" creationId="{17B83F4D-BAC5-ED61-F6BC-FECB0458FA54}"/>
          </ac:picMkLst>
        </pc:picChg>
        <pc:picChg chg="del">
          <ac:chgData name="Guest User" userId="S::urn:spo:anon#9bc6db5c4022efa8e83e54c8e802b983a2e8ab9644614ce63c9dc381288362db::" providerId="AD" clId="Web-{3CBAAF06-A572-8EB3-1F4A-5B77071280E6}" dt="2022-10-31T13:09:55.807" v="306"/>
          <ac:picMkLst>
            <pc:docMk/>
            <pc:sldMk cId="4202081139" sldId="312"/>
            <ac:picMk id="8" creationId="{5170CAF9-AF08-6D27-CAC6-61A86B8C7E70}"/>
          </ac:picMkLst>
        </pc:picChg>
      </pc:sldChg>
    </pc:docChg>
  </pc:docChgLst>
  <pc:docChgLst>
    <pc:chgData name="Lim Kai Chong /CSF" userId="S::s10226797@connect.np.edu.sg::4e08eda8-69e5-4502-a9a0-ae30a737fcc1" providerId="AD" clId="Web-{359B897B-57A4-B7F5-4492-55C83B78E3B5}"/>
    <pc:docChg chg="addSld delSld modSld">
      <pc:chgData name="Lim Kai Chong /CSF" userId="S::s10226797@connect.np.edu.sg::4e08eda8-69e5-4502-a9a0-ae30a737fcc1" providerId="AD" clId="Web-{359B897B-57A4-B7F5-4492-55C83B78E3B5}" dt="2022-10-28T12:26:14.806" v="2432"/>
      <pc:docMkLst>
        <pc:docMk/>
      </pc:docMkLst>
      <pc:sldChg chg="modSp del">
        <pc:chgData name="Lim Kai Chong /CSF" userId="S::s10226797@connect.np.edu.sg::4e08eda8-69e5-4502-a9a0-ae30a737fcc1" providerId="AD" clId="Web-{359B897B-57A4-B7F5-4492-55C83B78E3B5}" dt="2022-10-28T11:36:45.545" v="315"/>
        <pc:sldMkLst>
          <pc:docMk/>
          <pc:sldMk cId="1545215943" sldId="284"/>
        </pc:sldMkLst>
        <pc:spChg chg="mod">
          <ac:chgData name="Lim Kai Chong /CSF" userId="S::s10226797@connect.np.edu.sg::4e08eda8-69e5-4502-a9a0-ae30a737fcc1" providerId="AD" clId="Web-{359B897B-57A4-B7F5-4492-55C83B78E3B5}" dt="2022-10-28T11:31:18.142" v="197" actId="20577"/>
          <ac:spMkLst>
            <pc:docMk/>
            <pc:sldMk cId="1545215943" sldId="284"/>
            <ac:spMk id="2" creationId="{000F04E2-5927-D831-4462-D967573B5388}"/>
          </ac:spMkLst>
        </pc:spChg>
        <pc:spChg chg="mod">
          <ac:chgData name="Lim Kai Chong /CSF" userId="S::s10226797@connect.np.edu.sg::4e08eda8-69e5-4502-a9a0-ae30a737fcc1" providerId="AD" clId="Web-{359B897B-57A4-B7F5-4492-55C83B78E3B5}" dt="2022-10-28T11:17:40.421" v="85" actId="20577"/>
          <ac:spMkLst>
            <pc:docMk/>
            <pc:sldMk cId="1545215943" sldId="284"/>
            <ac:spMk id="4" creationId="{887FC020-A2AE-7F21-D6BB-9608BFF035FD}"/>
          </ac:spMkLst>
        </pc:spChg>
      </pc:sldChg>
      <pc:sldChg chg="modSp add replId">
        <pc:chgData name="Lim Kai Chong /CSF" userId="S::s10226797@connect.np.edu.sg::4e08eda8-69e5-4502-a9a0-ae30a737fcc1" providerId="AD" clId="Web-{359B897B-57A4-B7F5-4492-55C83B78E3B5}" dt="2022-10-28T11:14:17.147" v="32" actId="20577"/>
        <pc:sldMkLst>
          <pc:docMk/>
          <pc:sldMk cId="995992752" sldId="297"/>
        </pc:sldMkLst>
        <pc:spChg chg="mod">
          <ac:chgData name="Lim Kai Chong /CSF" userId="S::s10226797@connect.np.edu.sg::4e08eda8-69e5-4502-a9a0-ae30a737fcc1" providerId="AD" clId="Web-{359B897B-57A4-B7F5-4492-55C83B78E3B5}" dt="2022-10-28T11:13:52.209" v="26" actId="20577"/>
          <ac:spMkLst>
            <pc:docMk/>
            <pc:sldMk cId="995992752" sldId="297"/>
            <ac:spMk id="2" creationId="{56093115-A751-1230-980F-7A6F89EA21B0}"/>
          </ac:spMkLst>
        </pc:spChg>
        <pc:spChg chg="mod">
          <ac:chgData name="Lim Kai Chong /CSF" userId="S::s10226797@connect.np.edu.sg::4e08eda8-69e5-4502-a9a0-ae30a737fcc1" providerId="AD" clId="Web-{359B897B-57A4-B7F5-4492-55C83B78E3B5}" dt="2022-10-28T11:14:17.147" v="32" actId="20577"/>
          <ac:spMkLst>
            <pc:docMk/>
            <pc:sldMk cId="995992752" sldId="297"/>
            <ac:spMk id="3" creationId="{46FE7A9D-6C62-559B-10AB-8A39C21E95F2}"/>
          </ac:spMkLst>
        </pc:spChg>
        <pc:spChg chg="mod">
          <ac:chgData name="Lim Kai Chong /CSF" userId="S::s10226797@connect.np.edu.sg::4e08eda8-69e5-4502-a9a0-ae30a737fcc1" providerId="AD" clId="Web-{359B897B-57A4-B7F5-4492-55C83B78E3B5}" dt="2022-10-28T11:12:56.066" v="21" actId="20577"/>
          <ac:spMkLst>
            <pc:docMk/>
            <pc:sldMk cId="995992752" sldId="297"/>
            <ac:spMk id="4" creationId="{3DDCA6EB-5B8C-8396-9A20-5B6084E8260C}"/>
          </ac:spMkLst>
        </pc:spChg>
      </pc:sldChg>
      <pc:sldChg chg="addSp delSp modSp add replId">
        <pc:chgData name="Lim Kai Chong /CSF" userId="S::s10226797@connect.np.edu.sg::4e08eda8-69e5-4502-a9a0-ae30a737fcc1" providerId="AD" clId="Web-{359B897B-57A4-B7F5-4492-55C83B78E3B5}" dt="2022-10-28T11:16:02.948" v="61"/>
        <pc:sldMkLst>
          <pc:docMk/>
          <pc:sldMk cId="31982925" sldId="298"/>
        </pc:sldMkLst>
        <pc:spChg chg="mod">
          <ac:chgData name="Lim Kai Chong /CSF" userId="S::s10226797@connect.np.edu.sg::4e08eda8-69e5-4502-a9a0-ae30a737fcc1" providerId="AD" clId="Web-{359B897B-57A4-B7F5-4492-55C83B78E3B5}" dt="2022-10-28T11:15:13.774" v="43" actId="20577"/>
          <ac:spMkLst>
            <pc:docMk/>
            <pc:sldMk cId="31982925" sldId="298"/>
            <ac:spMk id="2" creationId="{D080DDF2-4D31-6EDC-545F-3B3845B934AB}"/>
          </ac:spMkLst>
        </pc:spChg>
        <pc:spChg chg="mod">
          <ac:chgData name="Lim Kai Chong /CSF" userId="S::s10226797@connect.np.edu.sg::4e08eda8-69e5-4502-a9a0-ae30a737fcc1" providerId="AD" clId="Web-{359B897B-57A4-B7F5-4492-55C83B78E3B5}" dt="2022-10-28T11:16:00.417" v="60" actId="20577"/>
          <ac:spMkLst>
            <pc:docMk/>
            <pc:sldMk cId="31982925" sldId="298"/>
            <ac:spMk id="3" creationId="{38395D27-6255-16E9-76E0-812441EFEC4D}"/>
          </ac:spMkLst>
        </pc:spChg>
        <pc:spChg chg="mod">
          <ac:chgData name="Lim Kai Chong /CSF" userId="S::s10226797@connect.np.edu.sg::4e08eda8-69e5-4502-a9a0-ae30a737fcc1" providerId="AD" clId="Web-{359B897B-57A4-B7F5-4492-55C83B78E3B5}" dt="2022-10-28T11:15:08.102" v="41" actId="20577"/>
          <ac:spMkLst>
            <pc:docMk/>
            <pc:sldMk cId="31982925" sldId="298"/>
            <ac:spMk id="4" creationId="{A8E84227-8FE3-64C7-90FE-1985BA4078D2}"/>
          </ac:spMkLst>
        </pc:spChg>
        <pc:spChg chg="mod">
          <ac:chgData name="Lim Kai Chong /CSF" userId="S::s10226797@connect.np.edu.sg::4e08eda8-69e5-4502-a9a0-ae30a737fcc1" providerId="AD" clId="Web-{359B897B-57A4-B7F5-4492-55C83B78E3B5}" dt="2022-10-28T11:15:56.495" v="59" actId="20577"/>
          <ac:spMkLst>
            <pc:docMk/>
            <pc:sldMk cId="31982925" sldId="298"/>
            <ac:spMk id="6" creationId="{39A8FAA1-F8CE-357E-C32A-E90F8DE64931}"/>
          </ac:spMkLst>
        </pc:spChg>
        <pc:spChg chg="add del mod">
          <ac:chgData name="Lim Kai Chong /CSF" userId="S::s10226797@connect.np.edu.sg::4e08eda8-69e5-4502-a9a0-ae30a737fcc1" providerId="AD" clId="Web-{359B897B-57A4-B7F5-4492-55C83B78E3B5}" dt="2022-10-28T11:16:02.948" v="61"/>
          <ac:spMkLst>
            <pc:docMk/>
            <pc:sldMk cId="31982925" sldId="298"/>
            <ac:spMk id="7" creationId="{B45CB0EF-0003-1C00-2595-4A9B1CB37091}"/>
          </ac:spMkLst>
        </pc:spChg>
        <pc:picChg chg="del">
          <ac:chgData name="Lim Kai Chong /CSF" userId="S::s10226797@connect.np.edu.sg::4e08eda8-69e5-4502-a9a0-ae30a737fcc1" providerId="AD" clId="Web-{359B897B-57A4-B7F5-4492-55C83B78E3B5}" dt="2022-10-28T11:14:56.664" v="34"/>
          <ac:picMkLst>
            <pc:docMk/>
            <pc:sldMk cId="31982925" sldId="298"/>
            <ac:picMk id="11" creationId="{C4EA2636-C71A-426D-AC21-1D2B0F4073F7}"/>
          </ac:picMkLst>
        </pc:picChg>
      </pc:sldChg>
      <pc:sldChg chg="addSp delSp modSp add replId modNotes">
        <pc:chgData name="Lim Kai Chong /CSF" userId="S::s10226797@connect.np.edu.sg::4e08eda8-69e5-4502-a9a0-ae30a737fcc1" providerId="AD" clId="Web-{359B897B-57A4-B7F5-4492-55C83B78E3B5}" dt="2022-10-28T12:13:24.415" v="1862"/>
        <pc:sldMkLst>
          <pc:docMk/>
          <pc:sldMk cId="1943366697" sldId="299"/>
        </pc:sldMkLst>
        <pc:spChg chg="mod">
          <ac:chgData name="Lim Kai Chong /CSF" userId="S::s10226797@connect.np.edu.sg::4e08eda8-69e5-4502-a9a0-ae30a737fcc1" providerId="AD" clId="Web-{359B897B-57A4-B7F5-4492-55C83B78E3B5}" dt="2022-10-28T11:18:59.971" v="102" actId="20577"/>
          <ac:spMkLst>
            <pc:docMk/>
            <pc:sldMk cId="1943366697" sldId="299"/>
            <ac:spMk id="2" creationId="{D080DDF2-4D31-6EDC-545F-3B3845B934AB}"/>
          </ac:spMkLst>
        </pc:spChg>
        <pc:spChg chg="del mod">
          <ac:chgData name="Lim Kai Chong /CSF" userId="S::s10226797@connect.np.edu.sg::4e08eda8-69e5-4502-a9a0-ae30a737fcc1" providerId="AD" clId="Web-{359B897B-57A4-B7F5-4492-55C83B78E3B5}" dt="2022-10-28T11:46:11.943" v="478"/>
          <ac:spMkLst>
            <pc:docMk/>
            <pc:sldMk cId="1943366697" sldId="299"/>
            <ac:spMk id="3" creationId="{38395D27-6255-16E9-76E0-812441EFEC4D}"/>
          </ac:spMkLst>
        </pc:spChg>
        <pc:spChg chg="mod">
          <ac:chgData name="Lim Kai Chong /CSF" userId="S::s10226797@connect.np.edu.sg::4e08eda8-69e5-4502-a9a0-ae30a737fcc1" providerId="AD" clId="Web-{359B897B-57A4-B7F5-4492-55C83B78E3B5}" dt="2022-10-28T11:16:57.997" v="80" actId="20577"/>
          <ac:spMkLst>
            <pc:docMk/>
            <pc:sldMk cId="1943366697" sldId="299"/>
            <ac:spMk id="4" creationId="{A8E84227-8FE3-64C7-90FE-1985BA4078D2}"/>
          </ac:spMkLst>
        </pc:spChg>
        <pc:spChg chg="del mod">
          <ac:chgData name="Lim Kai Chong /CSF" userId="S::s10226797@connect.np.edu.sg::4e08eda8-69e5-4502-a9a0-ae30a737fcc1" providerId="AD" clId="Web-{359B897B-57A4-B7F5-4492-55C83B78E3B5}" dt="2022-10-28T11:42:40.107" v="401"/>
          <ac:spMkLst>
            <pc:docMk/>
            <pc:sldMk cId="1943366697" sldId="299"/>
            <ac:spMk id="6" creationId="{39A8FAA1-F8CE-357E-C32A-E90F8DE64931}"/>
          </ac:spMkLst>
        </pc:spChg>
        <pc:spChg chg="add del mod">
          <ac:chgData name="Lim Kai Chong /CSF" userId="S::s10226797@connect.np.edu.sg::4e08eda8-69e5-4502-a9a0-ae30a737fcc1" providerId="AD" clId="Web-{359B897B-57A4-B7F5-4492-55C83B78E3B5}" dt="2022-10-28T11:42:41.107" v="402"/>
          <ac:spMkLst>
            <pc:docMk/>
            <pc:sldMk cId="1943366697" sldId="299"/>
            <ac:spMk id="7" creationId="{B6CF1D6F-5B43-6392-13E4-6D7D7683ECC9}"/>
          </ac:spMkLst>
        </pc:spChg>
        <pc:spChg chg="add del mod">
          <ac:chgData name="Lim Kai Chong /CSF" userId="S::s10226797@connect.np.edu.sg::4e08eda8-69e5-4502-a9a0-ae30a737fcc1" providerId="AD" clId="Web-{359B897B-57A4-B7F5-4492-55C83B78E3B5}" dt="2022-10-28T11:42:32.388" v="400"/>
          <ac:spMkLst>
            <pc:docMk/>
            <pc:sldMk cId="1943366697" sldId="299"/>
            <ac:spMk id="8" creationId="{99FB8472-BA95-E320-3C58-E2EB309A051E}"/>
          </ac:spMkLst>
        </pc:spChg>
        <pc:spChg chg="mod">
          <ac:chgData name="Lim Kai Chong /CSF" userId="S::s10226797@connect.np.edu.sg::4e08eda8-69e5-4502-a9a0-ae30a737fcc1" providerId="AD" clId="Web-{359B897B-57A4-B7F5-4492-55C83B78E3B5}" dt="2022-10-28T12:04:00.065" v="834" actId="1076"/>
          <ac:spMkLst>
            <pc:docMk/>
            <pc:sldMk cId="1943366697" sldId="299"/>
            <ac:spMk id="10" creationId="{276CBF61-7A99-4A43-3923-0D4156E742BA}"/>
          </ac:spMkLst>
        </pc:spChg>
        <pc:spChg chg="add del mod">
          <ac:chgData name="Lim Kai Chong /CSF" userId="S::s10226797@connect.np.edu.sg::4e08eda8-69e5-4502-a9a0-ae30a737fcc1" providerId="AD" clId="Web-{359B897B-57A4-B7F5-4492-55C83B78E3B5}" dt="2022-10-28T11:44:51.893" v="437"/>
          <ac:spMkLst>
            <pc:docMk/>
            <pc:sldMk cId="1943366697" sldId="299"/>
            <ac:spMk id="12" creationId="{69585FC5-E054-D26B-A99F-967115762774}"/>
          </ac:spMkLst>
        </pc:spChg>
        <pc:spChg chg="add del">
          <ac:chgData name="Lim Kai Chong /CSF" userId="S::s10226797@connect.np.edu.sg::4e08eda8-69e5-4502-a9a0-ae30a737fcc1" providerId="AD" clId="Web-{359B897B-57A4-B7F5-4492-55C83B78E3B5}" dt="2022-10-28T11:43:29.077" v="405"/>
          <ac:spMkLst>
            <pc:docMk/>
            <pc:sldMk cId="1943366697" sldId="299"/>
            <ac:spMk id="14" creationId="{4E949AA0-35E3-133E-3B05-342EBC86E640}"/>
          </ac:spMkLst>
        </pc:spChg>
        <pc:spChg chg="add mod">
          <ac:chgData name="Lim Kai Chong /CSF" userId="S::s10226797@connect.np.edu.sg::4e08eda8-69e5-4502-a9a0-ae30a737fcc1" providerId="AD" clId="Web-{359B897B-57A4-B7F5-4492-55C83B78E3B5}" dt="2022-10-28T12:08:38.263" v="1046" actId="14100"/>
          <ac:spMkLst>
            <pc:docMk/>
            <pc:sldMk cId="1943366697" sldId="299"/>
            <ac:spMk id="16" creationId="{84CBCE47-3282-422D-FEDA-704C1388DEA8}"/>
          </ac:spMkLst>
        </pc:spChg>
        <pc:spChg chg="add mod">
          <ac:chgData name="Lim Kai Chong /CSF" userId="S::s10226797@connect.np.edu.sg::4e08eda8-69e5-4502-a9a0-ae30a737fcc1" providerId="AD" clId="Web-{359B897B-57A4-B7F5-4492-55C83B78E3B5}" dt="2022-10-28T11:56:37.875" v="681" actId="1076"/>
          <ac:spMkLst>
            <pc:docMk/>
            <pc:sldMk cId="1943366697" sldId="299"/>
            <ac:spMk id="18" creationId="{D4FD270E-4513-DED5-DA83-83CE40720962}"/>
          </ac:spMkLst>
        </pc:spChg>
        <pc:spChg chg="add mod">
          <ac:chgData name="Lim Kai Chong /CSF" userId="S::s10226797@connect.np.edu.sg::4e08eda8-69e5-4502-a9a0-ae30a737fcc1" providerId="AD" clId="Web-{359B897B-57A4-B7F5-4492-55C83B78E3B5}" dt="2022-10-28T11:56:37.906" v="684" actId="1076"/>
          <ac:spMkLst>
            <pc:docMk/>
            <pc:sldMk cId="1943366697" sldId="299"/>
            <ac:spMk id="20" creationId="{1215FDF4-B5AA-F58D-A45B-73E83F314633}"/>
          </ac:spMkLst>
        </pc:spChg>
        <pc:spChg chg="add mod">
          <ac:chgData name="Lim Kai Chong /CSF" userId="S::s10226797@connect.np.edu.sg::4e08eda8-69e5-4502-a9a0-ae30a737fcc1" providerId="AD" clId="Web-{359B897B-57A4-B7F5-4492-55C83B78E3B5}" dt="2022-10-28T11:56:37.890" v="683" actId="1076"/>
          <ac:spMkLst>
            <pc:docMk/>
            <pc:sldMk cId="1943366697" sldId="299"/>
            <ac:spMk id="22" creationId="{0B5C32F9-DE36-E6AC-2C26-8D55FC2EF9EF}"/>
          </ac:spMkLst>
        </pc:spChg>
        <pc:spChg chg="add del">
          <ac:chgData name="Lim Kai Chong /CSF" userId="S::s10226797@connect.np.edu.sg::4e08eda8-69e5-4502-a9a0-ae30a737fcc1" providerId="AD" clId="Web-{359B897B-57A4-B7F5-4492-55C83B78E3B5}" dt="2022-10-28T11:55:59.967" v="668"/>
          <ac:spMkLst>
            <pc:docMk/>
            <pc:sldMk cId="1943366697" sldId="299"/>
            <ac:spMk id="23" creationId="{55C7F6B6-7C9C-F2C1-857D-56C3FD7CB82B}"/>
          </ac:spMkLst>
        </pc:spChg>
        <pc:spChg chg="add mod">
          <ac:chgData name="Lim Kai Chong /CSF" userId="S::s10226797@connect.np.edu.sg::4e08eda8-69e5-4502-a9a0-ae30a737fcc1" providerId="AD" clId="Web-{359B897B-57A4-B7F5-4492-55C83B78E3B5}" dt="2022-10-28T11:56:37.890" v="682" actId="1076"/>
          <ac:spMkLst>
            <pc:docMk/>
            <pc:sldMk cId="1943366697" sldId="299"/>
            <ac:spMk id="24" creationId="{6DEAF66F-093F-880F-675E-F8E3E09D56AD}"/>
          </ac:spMkLst>
        </pc:spChg>
        <pc:spChg chg="add mod">
          <ac:chgData name="Lim Kai Chong /CSF" userId="S::s10226797@connect.np.edu.sg::4e08eda8-69e5-4502-a9a0-ae30a737fcc1" providerId="AD" clId="Web-{359B897B-57A4-B7F5-4492-55C83B78E3B5}" dt="2022-10-28T12:04:08.487" v="840" actId="1076"/>
          <ac:spMkLst>
            <pc:docMk/>
            <pc:sldMk cId="1943366697" sldId="299"/>
            <ac:spMk id="25" creationId="{D8D1A1DA-8E00-D154-1104-7F1BBD8B9B2B}"/>
          </ac:spMkLst>
        </pc:spChg>
        <pc:spChg chg="add mod">
          <ac:chgData name="Lim Kai Chong /CSF" userId="S::s10226797@connect.np.edu.sg::4e08eda8-69e5-4502-a9a0-ae30a737fcc1" providerId="AD" clId="Web-{359B897B-57A4-B7F5-4492-55C83B78E3B5}" dt="2022-10-28T12:04:08.502" v="841" actId="1076"/>
          <ac:spMkLst>
            <pc:docMk/>
            <pc:sldMk cId="1943366697" sldId="299"/>
            <ac:spMk id="27" creationId="{A0DA3FDE-666F-9991-6C1B-1D3819E3C191}"/>
          </ac:spMkLst>
        </pc:spChg>
        <pc:spChg chg="add del">
          <ac:chgData name="Lim Kai Chong /CSF" userId="S::s10226797@connect.np.edu.sg::4e08eda8-69e5-4502-a9a0-ae30a737fcc1" providerId="AD" clId="Web-{359B897B-57A4-B7F5-4492-55C83B78E3B5}" dt="2022-10-28T11:59:28.835" v="733"/>
          <ac:spMkLst>
            <pc:docMk/>
            <pc:sldMk cId="1943366697" sldId="299"/>
            <ac:spMk id="28" creationId="{2DBCFF79-E22D-4580-80D6-4A96CFA60412}"/>
          </ac:spMkLst>
        </pc:spChg>
        <pc:spChg chg="add mod">
          <ac:chgData name="Lim Kai Chong /CSF" userId="S::s10226797@connect.np.edu.sg::4e08eda8-69e5-4502-a9a0-ae30a737fcc1" providerId="AD" clId="Web-{359B897B-57A4-B7F5-4492-55C83B78E3B5}" dt="2022-10-28T12:04:08.518" v="842" actId="1076"/>
          <ac:spMkLst>
            <pc:docMk/>
            <pc:sldMk cId="1943366697" sldId="299"/>
            <ac:spMk id="30" creationId="{E0738197-ADEC-F2A4-B96A-492BEA0502B9}"/>
          </ac:spMkLst>
        </pc:spChg>
        <pc:spChg chg="add mod">
          <ac:chgData name="Lim Kai Chong /CSF" userId="S::s10226797@connect.np.edu.sg::4e08eda8-69e5-4502-a9a0-ae30a737fcc1" providerId="AD" clId="Web-{359B897B-57A4-B7F5-4492-55C83B78E3B5}" dt="2022-10-28T12:04:08.518" v="843" actId="1076"/>
          <ac:spMkLst>
            <pc:docMk/>
            <pc:sldMk cId="1943366697" sldId="299"/>
            <ac:spMk id="32" creationId="{F7D816A3-6ADD-9CF5-1B26-F2649DB11F60}"/>
          </ac:spMkLst>
        </pc:spChg>
        <pc:spChg chg="add del mod">
          <ac:chgData name="Lim Kai Chong /CSF" userId="S::s10226797@connect.np.edu.sg::4e08eda8-69e5-4502-a9a0-ae30a737fcc1" providerId="AD" clId="Web-{359B897B-57A4-B7F5-4492-55C83B78E3B5}" dt="2022-10-28T12:01:26.715" v="767"/>
          <ac:spMkLst>
            <pc:docMk/>
            <pc:sldMk cId="1943366697" sldId="299"/>
            <ac:spMk id="33" creationId="{12C1EEF5-6BC8-641F-3CFA-753D11668FF9}"/>
          </ac:spMkLst>
        </pc:spChg>
        <pc:spChg chg="add mod">
          <ac:chgData name="Lim Kai Chong /CSF" userId="S::s10226797@connect.np.edu.sg::4e08eda8-69e5-4502-a9a0-ae30a737fcc1" providerId="AD" clId="Web-{359B897B-57A4-B7F5-4492-55C83B78E3B5}" dt="2022-10-28T12:04:08.549" v="845" actId="1076"/>
          <ac:spMkLst>
            <pc:docMk/>
            <pc:sldMk cId="1943366697" sldId="299"/>
            <ac:spMk id="34" creationId="{3F199192-C779-ED5C-2AD6-B9A4EFBA648E}"/>
          </ac:spMkLst>
        </pc:spChg>
        <pc:spChg chg="add mod">
          <ac:chgData name="Lim Kai Chong /CSF" userId="S::s10226797@connect.np.edu.sg::4e08eda8-69e5-4502-a9a0-ae30a737fcc1" providerId="AD" clId="Web-{359B897B-57A4-B7F5-4492-55C83B78E3B5}" dt="2022-10-28T12:04:08.534" v="844" actId="1076"/>
          <ac:spMkLst>
            <pc:docMk/>
            <pc:sldMk cId="1943366697" sldId="299"/>
            <ac:spMk id="35" creationId="{B3E8CE69-9123-81C7-4165-92FC7BC65EB8}"/>
          </ac:spMkLst>
        </pc:spChg>
        <pc:spChg chg="add mod">
          <ac:chgData name="Lim Kai Chong /CSF" userId="S::s10226797@connect.np.edu.sg::4e08eda8-69e5-4502-a9a0-ae30a737fcc1" providerId="AD" clId="Web-{359B897B-57A4-B7F5-4492-55C83B78E3B5}" dt="2022-10-28T12:04:51.067" v="869" actId="20577"/>
          <ac:spMkLst>
            <pc:docMk/>
            <pc:sldMk cId="1943366697" sldId="299"/>
            <ac:spMk id="39" creationId="{CB38D18E-A11F-BE50-879D-28AB37E00113}"/>
          </ac:spMkLst>
        </pc:spChg>
        <pc:picChg chg="del">
          <ac:chgData name="Lim Kai Chong /CSF" userId="S::s10226797@connect.np.edu.sg::4e08eda8-69e5-4502-a9a0-ae30a737fcc1" providerId="AD" clId="Web-{359B897B-57A4-B7F5-4492-55C83B78E3B5}" dt="2022-10-28T11:13:20.035" v="25"/>
          <ac:picMkLst>
            <pc:docMk/>
            <pc:sldMk cId="1943366697" sldId="299"/>
            <ac:picMk id="11" creationId="{C4EA2636-C71A-426D-AC21-1D2B0F4073F7}"/>
          </ac:picMkLst>
        </pc:picChg>
        <pc:picChg chg="add del mod">
          <ac:chgData name="Lim Kai Chong /CSF" userId="S::s10226797@connect.np.edu.sg::4e08eda8-69e5-4502-a9a0-ae30a737fcc1" providerId="AD" clId="Web-{359B897B-57A4-B7F5-4492-55C83B78E3B5}" dt="2022-10-28T12:06:53.947" v="882"/>
          <ac:picMkLst>
            <pc:docMk/>
            <pc:sldMk cId="1943366697" sldId="299"/>
            <ac:picMk id="40" creationId="{E834A33D-6059-C918-6437-780060D4F695}"/>
          </ac:picMkLst>
        </pc:picChg>
        <pc:cxnChg chg="add mod">
          <ac:chgData name="Lim Kai Chong /CSF" userId="S::s10226797@connect.np.edu.sg::4e08eda8-69e5-4502-a9a0-ae30a737fcc1" providerId="AD" clId="Web-{359B897B-57A4-B7F5-4492-55C83B78E3B5}" dt="2022-10-28T12:05:19.536" v="872" actId="14100"/>
          <ac:cxnSpMkLst>
            <pc:docMk/>
            <pc:sldMk cId="1943366697" sldId="299"/>
            <ac:cxnSpMk id="26" creationId="{F6A4CB4E-3783-7AC0-5EC7-E47971EA3604}"/>
          </ac:cxnSpMkLst>
        </pc:cxnChg>
        <pc:cxnChg chg="add mod">
          <ac:chgData name="Lim Kai Chong /CSF" userId="S::s10226797@connect.np.edu.sg::4e08eda8-69e5-4502-a9a0-ae30a737fcc1" providerId="AD" clId="Web-{359B897B-57A4-B7F5-4492-55C83B78E3B5}" dt="2022-10-28T12:04:08.440" v="836" actId="1076"/>
          <ac:cxnSpMkLst>
            <pc:docMk/>
            <pc:sldMk cId="1943366697" sldId="299"/>
            <ac:cxnSpMk id="29" creationId="{D119C0B3-06BD-DDD1-7D79-6BD5C7FECC11}"/>
          </ac:cxnSpMkLst>
        </pc:cxnChg>
        <pc:cxnChg chg="add mod">
          <ac:chgData name="Lim Kai Chong /CSF" userId="S::s10226797@connect.np.edu.sg::4e08eda8-69e5-4502-a9a0-ae30a737fcc1" providerId="AD" clId="Web-{359B897B-57A4-B7F5-4492-55C83B78E3B5}" dt="2022-10-28T12:04:08.455" v="837" actId="1076"/>
          <ac:cxnSpMkLst>
            <pc:docMk/>
            <pc:sldMk cId="1943366697" sldId="299"/>
            <ac:cxnSpMk id="31" creationId="{CE00B33A-CBB0-A719-C580-0A6DDA377356}"/>
          </ac:cxnSpMkLst>
        </pc:cxnChg>
        <pc:cxnChg chg="add mod">
          <ac:chgData name="Lim Kai Chong /CSF" userId="S::s10226797@connect.np.edu.sg::4e08eda8-69e5-4502-a9a0-ae30a737fcc1" providerId="AD" clId="Web-{359B897B-57A4-B7F5-4492-55C83B78E3B5}" dt="2022-10-28T12:04:08.471" v="838" actId="1076"/>
          <ac:cxnSpMkLst>
            <pc:docMk/>
            <pc:sldMk cId="1943366697" sldId="299"/>
            <ac:cxnSpMk id="36" creationId="{FBA58B5A-8CC7-C4E1-5CD8-F235BE96A3E9}"/>
          </ac:cxnSpMkLst>
        </pc:cxnChg>
        <pc:cxnChg chg="add mod">
          <ac:chgData name="Lim Kai Chong /CSF" userId="S::s10226797@connect.np.edu.sg::4e08eda8-69e5-4502-a9a0-ae30a737fcc1" providerId="AD" clId="Web-{359B897B-57A4-B7F5-4492-55C83B78E3B5}" dt="2022-10-28T12:04:08.471" v="839" actId="1076"/>
          <ac:cxnSpMkLst>
            <pc:docMk/>
            <pc:sldMk cId="1943366697" sldId="299"/>
            <ac:cxnSpMk id="37" creationId="{DAE856D3-F311-E1F4-BD8A-06F0C9728024}"/>
          </ac:cxnSpMkLst>
        </pc:cxnChg>
        <pc:cxnChg chg="add del mod">
          <ac:chgData name="Lim Kai Chong /CSF" userId="S::s10226797@connect.np.edu.sg::4e08eda8-69e5-4502-a9a0-ae30a737fcc1" providerId="AD" clId="Web-{359B897B-57A4-B7F5-4492-55C83B78E3B5}" dt="2022-10-28T12:05:13.067" v="870"/>
          <ac:cxnSpMkLst>
            <pc:docMk/>
            <pc:sldMk cId="1943366697" sldId="299"/>
            <ac:cxnSpMk id="38" creationId="{E5E37533-BCC9-6C38-1D30-E232C5C02733}"/>
          </ac:cxnSpMkLst>
        </pc:cxnChg>
      </pc:sldChg>
      <pc:sldChg chg="addSp delSp modSp add replId modNotes">
        <pc:chgData name="Lim Kai Chong /CSF" userId="S::s10226797@connect.np.edu.sg::4e08eda8-69e5-4502-a9a0-ae30a737fcc1" providerId="AD" clId="Web-{359B897B-57A4-B7F5-4492-55C83B78E3B5}" dt="2022-10-28T12:21:16.716" v="2118"/>
        <pc:sldMkLst>
          <pc:docMk/>
          <pc:sldMk cId="1397027013" sldId="300"/>
        </pc:sldMkLst>
        <pc:spChg chg="mod">
          <ac:chgData name="Lim Kai Chong /CSF" userId="S::s10226797@connect.np.edu.sg::4e08eda8-69e5-4502-a9a0-ae30a737fcc1" providerId="AD" clId="Web-{359B897B-57A4-B7F5-4492-55C83B78E3B5}" dt="2022-10-28T11:19:05.253" v="105" actId="20577"/>
          <ac:spMkLst>
            <pc:docMk/>
            <pc:sldMk cId="1397027013" sldId="300"/>
            <ac:spMk id="2" creationId="{EBFC4628-293B-541C-69F0-BA1BEA212FE4}"/>
          </ac:spMkLst>
        </pc:spChg>
        <pc:spChg chg="del mod">
          <ac:chgData name="Lim Kai Chong /CSF" userId="S::s10226797@connect.np.edu.sg::4e08eda8-69e5-4502-a9a0-ae30a737fcc1" providerId="AD" clId="Web-{359B897B-57A4-B7F5-4492-55C83B78E3B5}" dt="2022-10-28T11:20:32.912" v="121"/>
          <ac:spMkLst>
            <pc:docMk/>
            <pc:sldMk cId="1397027013" sldId="300"/>
            <ac:spMk id="3" creationId="{CA8F8AD2-6A96-51C9-525B-121D47B81423}"/>
          </ac:spMkLst>
        </pc:spChg>
        <pc:spChg chg="del">
          <ac:chgData name="Lim Kai Chong /CSF" userId="S::s10226797@connect.np.edu.sg::4e08eda8-69e5-4502-a9a0-ae30a737fcc1" providerId="AD" clId="Web-{359B897B-57A4-B7F5-4492-55C83B78E3B5}" dt="2022-10-28T11:24:12.265" v="160"/>
          <ac:spMkLst>
            <pc:docMk/>
            <pc:sldMk cId="1397027013" sldId="300"/>
            <ac:spMk id="5" creationId="{C67C4228-6032-56E6-8626-898F62829513}"/>
          </ac:spMkLst>
        </pc:spChg>
        <pc:spChg chg="mod">
          <ac:chgData name="Lim Kai Chong /CSF" userId="S::s10226797@connect.np.edu.sg::4e08eda8-69e5-4502-a9a0-ae30a737fcc1" providerId="AD" clId="Web-{359B897B-57A4-B7F5-4492-55C83B78E3B5}" dt="2022-10-28T12:17:33.582" v="1987" actId="20577"/>
          <ac:spMkLst>
            <pc:docMk/>
            <pc:sldMk cId="1397027013" sldId="300"/>
            <ac:spMk id="6" creationId="{F1E85286-B1EE-6664-A97C-DD0D4D8D3AA6}"/>
          </ac:spMkLst>
        </pc:spChg>
        <pc:spChg chg="mod">
          <ac:chgData name="Lim Kai Chong /CSF" userId="S::s10226797@connect.np.edu.sg::4e08eda8-69e5-4502-a9a0-ae30a737fcc1" providerId="AD" clId="Web-{359B897B-57A4-B7F5-4492-55C83B78E3B5}" dt="2022-10-28T11:30:21.983" v="184" actId="20577"/>
          <ac:spMkLst>
            <pc:docMk/>
            <pc:sldMk cId="1397027013" sldId="300"/>
            <ac:spMk id="7" creationId="{0550CBA5-C23A-ED53-CDAC-33ADEFB10296}"/>
          </ac:spMkLst>
        </pc:spChg>
        <pc:spChg chg="add mod">
          <ac:chgData name="Lim Kai Chong /CSF" userId="S::s10226797@connect.np.edu.sg::4e08eda8-69e5-4502-a9a0-ae30a737fcc1" providerId="AD" clId="Web-{359B897B-57A4-B7F5-4492-55C83B78E3B5}" dt="2022-10-28T11:24:01.655" v="159" actId="20577"/>
          <ac:spMkLst>
            <pc:docMk/>
            <pc:sldMk cId="1397027013" sldId="300"/>
            <ac:spMk id="9" creationId="{3CCA7402-A199-90FE-F966-EBCEAB228F7B}"/>
          </ac:spMkLst>
        </pc:spChg>
        <pc:spChg chg="add">
          <ac:chgData name="Lim Kai Chong /CSF" userId="S::s10226797@connect.np.edu.sg::4e08eda8-69e5-4502-a9a0-ae30a737fcc1" providerId="AD" clId="Web-{359B897B-57A4-B7F5-4492-55C83B78E3B5}" dt="2022-10-28T11:21:06.117" v="130"/>
          <ac:spMkLst>
            <pc:docMk/>
            <pc:sldMk cId="1397027013" sldId="300"/>
            <ac:spMk id="11" creationId="{99E7837E-724B-F1A5-7E1C-7C7B1EC40D60}"/>
          </ac:spMkLst>
        </pc:spChg>
        <pc:spChg chg="mod">
          <ac:chgData name="Lim Kai Chong /CSF" userId="S::s10226797@connect.np.edu.sg::4e08eda8-69e5-4502-a9a0-ae30a737fcc1" providerId="AD" clId="Web-{359B897B-57A4-B7F5-4492-55C83B78E3B5}" dt="2022-10-28T11:31:37.986" v="207" actId="20577"/>
          <ac:spMkLst>
            <pc:docMk/>
            <pc:sldMk cId="1397027013" sldId="300"/>
            <ac:spMk id="12" creationId="{7DC8B6B4-6B01-CF40-4D77-359504080B95}"/>
          </ac:spMkLst>
        </pc:spChg>
        <pc:spChg chg="add del mod">
          <ac:chgData name="Lim Kai Chong /CSF" userId="S::s10226797@connect.np.edu.sg::4e08eda8-69e5-4502-a9a0-ae30a737fcc1" providerId="AD" clId="Web-{359B897B-57A4-B7F5-4492-55C83B78E3B5}" dt="2022-10-28T11:24:36.641" v="167"/>
          <ac:spMkLst>
            <pc:docMk/>
            <pc:sldMk cId="1397027013" sldId="300"/>
            <ac:spMk id="14" creationId="{5A6C5EFF-5FF7-81D0-82DD-A8BD35BF1C34}"/>
          </ac:spMkLst>
        </pc:spChg>
        <pc:spChg chg="add mod">
          <ac:chgData name="Lim Kai Chong /CSF" userId="S::s10226797@connect.np.edu.sg::4e08eda8-69e5-4502-a9a0-ae30a737fcc1" providerId="AD" clId="Web-{359B897B-57A4-B7F5-4492-55C83B78E3B5}" dt="2022-10-28T11:24:33.500" v="166" actId="20577"/>
          <ac:spMkLst>
            <pc:docMk/>
            <pc:sldMk cId="1397027013" sldId="300"/>
            <ac:spMk id="15" creationId="{6D066E2D-20B3-08F8-402F-6815E559EC59}"/>
          </ac:spMkLst>
        </pc:spChg>
        <pc:spChg chg="add mod">
          <ac:chgData name="Lim Kai Chong /CSF" userId="S::s10226797@connect.np.edu.sg::4e08eda8-69e5-4502-a9a0-ae30a737fcc1" providerId="AD" clId="Web-{359B897B-57A4-B7F5-4492-55C83B78E3B5}" dt="2022-10-28T11:30:39.671" v="190" actId="20577"/>
          <ac:spMkLst>
            <pc:docMk/>
            <pc:sldMk cId="1397027013" sldId="300"/>
            <ac:spMk id="19" creationId="{B321B806-203E-2165-C832-89506C7E3F34}"/>
          </ac:spMkLst>
        </pc:spChg>
        <pc:spChg chg="add mod">
          <ac:chgData name="Lim Kai Chong /CSF" userId="S::s10226797@connect.np.edu.sg::4e08eda8-69e5-4502-a9a0-ae30a737fcc1" providerId="AD" clId="Web-{359B897B-57A4-B7F5-4492-55C83B78E3B5}" dt="2022-10-28T11:30:51.422" v="196" actId="20577"/>
          <ac:spMkLst>
            <pc:docMk/>
            <pc:sldMk cId="1397027013" sldId="300"/>
            <ac:spMk id="20" creationId="{A52C955D-C2BB-6A14-AC21-04D5445A4FEF}"/>
          </ac:spMkLst>
        </pc:spChg>
        <pc:picChg chg="del">
          <ac:chgData name="Lim Kai Chong /CSF" userId="S::s10226797@connect.np.edu.sg::4e08eda8-69e5-4502-a9a0-ae30a737fcc1" providerId="AD" clId="Web-{359B897B-57A4-B7F5-4492-55C83B78E3B5}" dt="2022-10-28T11:28:37.416" v="168"/>
          <ac:picMkLst>
            <pc:docMk/>
            <pc:sldMk cId="1397027013" sldId="300"/>
            <ac:picMk id="4" creationId="{22EBF7F1-FE97-DF24-A7B4-9354C6F59A7D}"/>
          </ac:picMkLst>
        </pc:picChg>
        <pc:picChg chg="del">
          <ac:chgData name="Lim Kai Chong /CSF" userId="S::s10226797@connect.np.edu.sg::4e08eda8-69e5-4502-a9a0-ae30a737fcc1" providerId="AD" clId="Web-{359B897B-57A4-B7F5-4492-55C83B78E3B5}" dt="2022-10-28T11:29:50.122" v="172"/>
          <ac:picMkLst>
            <pc:docMk/>
            <pc:sldMk cId="1397027013" sldId="300"/>
            <ac:picMk id="8" creationId="{7D8F7182-B7DF-7DF4-5152-BD41EA592D5F}"/>
          </ac:picMkLst>
        </pc:picChg>
        <pc:picChg chg="add mod">
          <ac:chgData name="Lim Kai Chong /CSF" userId="S::s10226797@connect.np.edu.sg::4e08eda8-69e5-4502-a9a0-ae30a737fcc1" providerId="AD" clId="Web-{359B897B-57A4-B7F5-4492-55C83B78E3B5}" dt="2022-10-28T11:30:08.436" v="180" actId="1076"/>
          <ac:picMkLst>
            <pc:docMk/>
            <pc:sldMk cId="1397027013" sldId="300"/>
            <ac:picMk id="16" creationId="{23DD9ED5-35B8-9635-6225-71903E398456}"/>
          </ac:picMkLst>
        </pc:picChg>
        <pc:picChg chg="add mod">
          <ac:chgData name="Lim Kai Chong /CSF" userId="S::s10226797@connect.np.edu.sg::4e08eda8-69e5-4502-a9a0-ae30a737fcc1" providerId="AD" clId="Web-{359B897B-57A4-B7F5-4492-55C83B78E3B5}" dt="2022-10-28T11:30:46.672" v="194" actId="1076"/>
          <ac:picMkLst>
            <pc:docMk/>
            <pc:sldMk cId="1397027013" sldId="300"/>
            <ac:picMk id="17" creationId="{C2FD3CDD-D0F6-8760-6538-9509A9F6A3D7}"/>
          </ac:picMkLst>
        </pc:picChg>
        <pc:picChg chg="add mod">
          <ac:chgData name="Lim Kai Chong /CSF" userId="S::s10226797@connect.np.edu.sg::4e08eda8-69e5-4502-a9a0-ae30a737fcc1" providerId="AD" clId="Web-{359B897B-57A4-B7F5-4492-55C83B78E3B5}" dt="2022-10-28T12:06:03.069" v="877" actId="1076"/>
          <ac:picMkLst>
            <pc:docMk/>
            <pc:sldMk cId="1397027013" sldId="300"/>
            <ac:picMk id="21" creationId="{1B443A50-1B28-0D9E-A0EC-3B1D8742531D}"/>
          </ac:picMkLst>
        </pc:picChg>
      </pc:sldChg>
      <pc:sldChg chg="addSp delSp modSp add replId modNotes">
        <pc:chgData name="Lim Kai Chong /CSF" userId="S::s10226797@connect.np.edu.sg::4e08eda8-69e5-4502-a9a0-ae30a737fcc1" providerId="AD" clId="Web-{359B897B-57A4-B7F5-4492-55C83B78E3B5}" dt="2022-10-28T12:26:14.806" v="2432"/>
        <pc:sldMkLst>
          <pc:docMk/>
          <pc:sldMk cId="1572250954" sldId="301"/>
        </pc:sldMkLst>
        <pc:spChg chg="add mod">
          <ac:chgData name="Lim Kai Chong /CSF" userId="S::s10226797@connect.np.edu.sg::4e08eda8-69e5-4502-a9a0-ae30a737fcc1" providerId="AD" clId="Web-{359B897B-57A4-B7F5-4492-55C83B78E3B5}" dt="2022-10-28T12:26:10.915" v="2430" actId="20577"/>
          <ac:spMkLst>
            <pc:docMk/>
            <pc:sldMk cId="1572250954" sldId="301"/>
            <ac:spMk id="5" creationId="{E8BFCA57-E5DE-34DE-77D2-E6D22A68814F}"/>
          </ac:spMkLst>
        </pc:spChg>
        <pc:spChg chg="mod">
          <ac:chgData name="Lim Kai Chong /CSF" userId="S::s10226797@connect.np.edu.sg::4e08eda8-69e5-4502-a9a0-ae30a737fcc1" providerId="AD" clId="Web-{359B897B-57A4-B7F5-4492-55C83B78E3B5}" dt="2022-10-28T12:22:12.359" v="2265" actId="20577"/>
          <ac:spMkLst>
            <pc:docMk/>
            <pc:sldMk cId="1572250954" sldId="301"/>
            <ac:spMk id="7" creationId="{BF997C41-7370-779C-B004-ED59E5F16F6C}"/>
          </ac:spMkLst>
        </pc:spChg>
        <pc:spChg chg="mod">
          <ac:chgData name="Lim Kai Chong /CSF" userId="S::s10226797@connect.np.edu.sg::4e08eda8-69e5-4502-a9a0-ae30a737fcc1" providerId="AD" clId="Web-{359B897B-57A4-B7F5-4492-55C83B78E3B5}" dt="2022-10-28T11:32:15.113" v="231" actId="20577"/>
          <ac:spMkLst>
            <pc:docMk/>
            <pc:sldMk cId="1572250954" sldId="301"/>
            <ac:spMk id="8" creationId="{0DD1986A-9AF9-5C45-BE85-20D5AA267AE1}"/>
          </ac:spMkLst>
        </pc:spChg>
        <pc:spChg chg="add mod">
          <ac:chgData name="Lim Kai Chong /CSF" userId="S::s10226797@connect.np.edu.sg::4e08eda8-69e5-4502-a9a0-ae30a737fcc1" providerId="AD" clId="Web-{359B897B-57A4-B7F5-4492-55C83B78E3B5}" dt="2022-10-28T12:17:05.096" v="1981" actId="1076"/>
          <ac:spMkLst>
            <pc:docMk/>
            <pc:sldMk cId="1572250954" sldId="301"/>
            <ac:spMk id="10" creationId="{92DE84D7-779B-300D-419D-50A52D2AD6C5}"/>
          </ac:spMkLst>
        </pc:spChg>
        <pc:spChg chg="del">
          <ac:chgData name="Lim Kai Chong /CSF" userId="S::s10226797@connect.np.edu.sg::4e08eda8-69e5-4502-a9a0-ae30a737fcc1" providerId="AD" clId="Web-{359B897B-57A4-B7F5-4492-55C83B78E3B5}" dt="2022-10-28T12:16:41.220" v="1968"/>
          <ac:spMkLst>
            <pc:docMk/>
            <pc:sldMk cId="1572250954" sldId="301"/>
            <ac:spMk id="12" creationId="{11966871-8D48-C5C3-C3ED-66F7AE798307}"/>
          </ac:spMkLst>
        </pc:spChg>
        <pc:spChg chg="add mod">
          <ac:chgData name="Lim Kai Chong /CSF" userId="S::s10226797@connect.np.edu.sg::4e08eda8-69e5-4502-a9a0-ae30a737fcc1" providerId="AD" clId="Web-{359B897B-57A4-B7F5-4492-55C83B78E3B5}" dt="2022-10-28T12:17:05.096" v="1982" actId="1076"/>
          <ac:spMkLst>
            <pc:docMk/>
            <pc:sldMk cId="1572250954" sldId="301"/>
            <ac:spMk id="13" creationId="{D0FA96A3-CC7A-4440-5EDA-30E8493EE330}"/>
          </ac:spMkLst>
        </pc:spChg>
        <pc:spChg chg="add mod">
          <ac:chgData name="Lim Kai Chong /CSF" userId="S::s10226797@connect.np.edu.sg::4e08eda8-69e5-4502-a9a0-ae30a737fcc1" providerId="AD" clId="Web-{359B897B-57A4-B7F5-4492-55C83B78E3B5}" dt="2022-10-28T12:17:05.112" v="1983" actId="1076"/>
          <ac:spMkLst>
            <pc:docMk/>
            <pc:sldMk cId="1572250954" sldId="301"/>
            <ac:spMk id="15" creationId="{9C9C02F7-4240-C63C-FA14-640E072CDDBD}"/>
          </ac:spMkLst>
        </pc:spChg>
        <pc:spChg chg="add mod">
          <ac:chgData name="Lim Kai Chong /CSF" userId="S::s10226797@connect.np.edu.sg::4e08eda8-69e5-4502-a9a0-ae30a737fcc1" providerId="AD" clId="Web-{359B897B-57A4-B7F5-4492-55C83B78E3B5}" dt="2022-10-28T12:17:05.112" v="1984" actId="1076"/>
          <ac:spMkLst>
            <pc:docMk/>
            <pc:sldMk cId="1572250954" sldId="301"/>
            <ac:spMk id="17" creationId="{CFB1CFD7-5AA5-857B-2560-5CEBD416F036}"/>
          </ac:spMkLst>
        </pc:spChg>
        <pc:picChg chg="del">
          <ac:chgData name="Lim Kai Chong /CSF" userId="S::s10226797@connect.np.edu.sg::4e08eda8-69e5-4502-a9a0-ae30a737fcc1" providerId="AD" clId="Web-{359B897B-57A4-B7F5-4492-55C83B78E3B5}" dt="2022-10-28T11:36:42.889" v="313"/>
          <ac:picMkLst>
            <pc:docMk/>
            <pc:sldMk cId="1572250954" sldId="301"/>
            <ac:picMk id="4" creationId="{A8956551-90E8-A505-9E8C-87C2E9E10DE8}"/>
          </ac:picMkLst>
        </pc:picChg>
      </pc:sldChg>
      <pc:sldChg chg="modSp add del replId">
        <pc:chgData name="Lim Kai Chong /CSF" userId="S::s10226797@connect.np.edu.sg::4e08eda8-69e5-4502-a9a0-ae30a737fcc1" providerId="AD" clId="Web-{359B897B-57A4-B7F5-4492-55C83B78E3B5}" dt="2022-10-28T11:32:06.784" v="220"/>
        <pc:sldMkLst>
          <pc:docMk/>
          <pc:sldMk cId="2704042150" sldId="301"/>
        </pc:sldMkLst>
        <pc:spChg chg="mod">
          <ac:chgData name="Lim Kai Chong /CSF" userId="S::s10226797@connect.np.edu.sg::4e08eda8-69e5-4502-a9a0-ae30a737fcc1" providerId="AD" clId="Web-{359B897B-57A4-B7F5-4492-55C83B78E3B5}" dt="2022-10-28T11:31:44.205" v="211" actId="20577"/>
          <ac:spMkLst>
            <pc:docMk/>
            <pc:sldMk cId="2704042150" sldId="301"/>
            <ac:spMk id="2" creationId="{EBFC4628-293B-541C-69F0-BA1BEA212FE4}"/>
          </ac:spMkLst>
        </pc:spChg>
        <pc:spChg chg="mod">
          <ac:chgData name="Lim Kai Chong /CSF" userId="S::s10226797@connect.np.edu.sg::4e08eda8-69e5-4502-a9a0-ae30a737fcc1" providerId="AD" clId="Web-{359B897B-57A4-B7F5-4492-55C83B78E3B5}" dt="2022-10-28T11:31:52.159" v="217" actId="20577"/>
          <ac:spMkLst>
            <pc:docMk/>
            <pc:sldMk cId="2704042150" sldId="301"/>
            <ac:spMk id="12" creationId="{7DC8B6B4-6B01-CF40-4D77-359504080B95}"/>
          </ac:spMkLst>
        </pc:spChg>
        <pc:spChg chg="mod">
          <ac:chgData name="Lim Kai Chong /CSF" userId="S::s10226797@connect.np.edu.sg::4e08eda8-69e5-4502-a9a0-ae30a737fcc1" providerId="AD" clId="Web-{359B897B-57A4-B7F5-4492-55C83B78E3B5}" dt="2022-10-28T11:31:55.034" v="218" actId="20577"/>
          <ac:spMkLst>
            <pc:docMk/>
            <pc:sldMk cId="2704042150" sldId="301"/>
            <ac:spMk id="14" creationId="{8C4124BB-600C-B816-9087-9842C3BE9B63}"/>
          </ac:spMkLst>
        </pc:spChg>
        <pc:spChg chg="mod">
          <ac:chgData name="Lim Kai Chong /CSF" userId="S::s10226797@connect.np.edu.sg::4e08eda8-69e5-4502-a9a0-ae30a737fcc1" providerId="AD" clId="Web-{359B897B-57A4-B7F5-4492-55C83B78E3B5}" dt="2022-10-28T11:32:00.534" v="219" actId="1076"/>
          <ac:spMkLst>
            <pc:docMk/>
            <pc:sldMk cId="2704042150" sldId="301"/>
            <ac:spMk id="16" creationId="{4E75F9F7-B3F4-A6AC-6B9E-B513EA12D880}"/>
          </ac:spMkLst>
        </pc:spChg>
      </pc:sldChg>
      <pc:sldChg chg="addSp delSp modSp add replId">
        <pc:chgData name="Lim Kai Chong /CSF" userId="S::s10226797@connect.np.edu.sg::4e08eda8-69e5-4502-a9a0-ae30a737fcc1" providerId="AD" clId="Web-{359B897B-57A4-B7F5-4492-55C83B78E3B5}" dt="2022-10-28T12:22:40.282" v="2272" actId="14100"/>
        <pc:sldMkLst>
          <pc:docMk/>
          <pc:sldMk cId="3025092" sldId="302"/>
        </pc:sldMkLst>
        <pc:spChg chg="mod">
          <ac:chgData name="Lim Kai Chong /CSF" userId="S::s10226797@connect.np.edu.sg::4e08eda8-69e5-4502-a9a0-ae30a737fcc1" providerId="AD" clId="Web-{359B897B-57A4-B7F5-4492-55C83B78E3B5}" dt="2022-10-28T11:37:13" v="322" actId="20577"/>
          <ac:spMkLst>
            <pc:docMk/>
            <pc:sldMk cId="3025092" sldId="302"/>
            <ac:spMk id="2" creationId="{EBFC4628-293B-541C-69F0-BA1BEA212FE4}"/>
          </ac:spMkLst>
        </pc:spChg>
        <pc:spChg chg="mod">
          <ac:chgData name="Lim Kai Chong /CSF" userId="S::s10226797@connect.np.edu.sg::4e08eda8-69e5-4502-a9a0-ae30a737fcc1" providerId="AD" clId="Web-{359B897B-57A4-B7F5-4492-55C83B78E3B5}" dt="2022-10-28T12:22:06.249" v="2263" actId="20577"/>
          <ac:spMkLst>
            <pc:docMk/>
            <pc:sldMk cId="3025092" sldId="302"/>
            <ac:spMk id="6" creationId="{F1E85286-B1EE-6664-A97C-DD0D4D8D3AA6}"/>
          </ac:spMkLst>
        </pc:spChg>
        <pc:spChg chg="mod">
          <ac:chgData name="Lim Kai Chong /CSF" userId="S::s10226797@connect.np.edu.sg::4e08eda8-69e5-4502-a9a0-ae30a737fcc1" providerId="AD" clId="Web-{359B897B-57A4-B7F5-4492-55C83B78E3B5}" dt="2022-10-28T11:38:41.550" v="386" actId="20577"/>
          <ac:spMkLst>
            <pc:docMk/>
            <pc:sldMk cId="3025092" sldId="302"/>
            <ac:spMk id="9" creationId="{3CCA7402-A199-90FE-F966-EBCEAB228F7B}"/>
          </ac:spMkLst>
        </pc:spChg>
        <pc:spChg chg="mod">
          <ac:chgData name="Lim Kai Chong /CSF" userId="S::s10226797@connect.np.edu.sg::4e08eda8-69e5-4502-a9a0-ae30a737fcc1" providerId="AD" clId="Web-{359B897B-57A4-B7F5-4492-55C83B78E3B5}" dt="2022-10-28T11:38:29.862" v="375" actId="20577"/>
          <ac:spMkLst>
            <pc:docMk/>
            <pc:sldMk cId="3025092" sldId="302"/>
            <ac:spMk id="15" creationId="{6D066E2D-20B3-08F8-402F-6815E559EC59}"/>
          </ac:spMkLst>
        </pc:spChg>
        <pc:picChg chg="add mod">
          <ac:chgData name="Lim Kai Chong /CSF" userId="S::s10226797@connect.np.edu.sg::4e08eda8-69e5-4502-a9a0-ae30a737fcc1" providerId="AD" clId="Web-{359B897B-57A4-B7F5-4492-55C83B78E3B5}" dt="2022-10-28T11:39:56.241" v="391" actId="1076"/>
          <ac:picMkLst>
            <pc:docMk/>
            <pc:sldMk cId="3025092" sldId="302"/>
            <ac:picMk id="3" creationId="{512294DF-627B-BB82-5D50-59BE89A44A2B}"/>
          </ac:picMkLst>
        </pc:picChg>
        <pc:picChg chg="add del mod">
          <ac:chgData name="Lim Kai Chong /CSF" userId="S::s10226797@connect.np.edu.sg::4e08eda8-69e5-4502-a9a0-ae30a737fcc1" providerId="AD" clId="Web-{359B897B-57A4-B7F5-4492-55C83B78E3B5}" dt="2022-10-28T12:22:33.094" v="2269"/>
          <ac:picMkLst>
            <pc:docMk/>
            <pc:sldMk cId="3025092" sldId="302"/>
            <ac:picMk id="4" creationId="{A2EBE7B1-F297-1E20-52CD-EA755ECF0D0F}"/>
          </ac:picMkLst>
        </pc:picChg>
        <pc:picChg chg="add mod">
          <ac:chgData name="Lim Kai Chong /CSF" userId="S::s10226797@connect.np.edu.sg::4e08eda8-69e5-4502-a9a0-ae30a737fcc1" providerId="AD" clId="Web-{359B897B-57A4-B7F5-4492-55C83B78E3B5}" dt="2022-10-28T12:22:40.282" v="2272" actId="14100"/>
          <ac:picMkLst>
            <pc:docMk/>
            <pc:sldMk cId="3025092" sldId="302"/>
            <ac:picMk id="5" creationId="{F1A35D48-55F3-C750-2C16-625E6AD8216B}"/>
          </ac:picMkLst>
        </pc:picChg>
        <pc:picChg chg="del">
          <ac:chgData name="Lim Kai Chong /CSF" userId="S::s10226797@connect.np.edu.sg::4e08eda8-69e5-4502-a9a0-ae30a737fcc1" providerId="AD" clId="Web-{359B897B-57A4-B7F5-4492-55C83B78E3B5}" dt="2022-10-28T11:40:08.757" v="392"/>
          <ac:picMkLst>
            <pc:docMk/>
            <pc:sldMk cId="3025092" sldId="302"/>
            <ac:picMk id="16" creationId="{23DD9ED5-35B8-9635-6225-71903E398456}"/>
          </ac:picMkLst>
        </pc:picChg>
        <pc:picChg chg="del">
          <ac:chgData name="Lim Kai Chong /CSF" userId="S::s10226797@connect.np.edu.sg::4e08eda8-69e5-4502-a9a0-ae30a737fcc1" providerId="AD" clId="Web-{359B897B-57A4-B7F5-4492-55C83B78E3B5}" dt="2022-10-28T11:39:49.147" v="387"/>
          <ac:picMkLst>
            <pc:docMk/>
            <pc:sldMk cId="3025092" sldId="302"/>
            <ac:picMk id="17" creationId="{C2FD3CDD-D0F6-8760-6538-9509A9F6A3D7}"/>
          </ac:picMkLst>
        </pc:picChg>
      </pc:sldChg>
      <pc:sldChg chg="delSp modSp add del replId">
        <pc:chgData name="Lim Kai Chong /CSF" userId="S::s10226797@connect.np.edu.sg::4e08eda8-69e5-4502-a9a0-ae30a737fcc1" providerId="AD" clId="Web-{359B897B-57A4-B7F5-4492-55C83B78E3B5}" dt="2022-10-28T12:17:14.378" v="1986"/>
        <pc:sldMkLst>
          <pc:docMk/>
          <pc:sldMk cId="3263479699" sldId="303"/>
        </pc:sldMkLst>
        <pc:spChg chg="mod">
          <ac:chgData name="Lim Kai Chong /CSF" userId="S::s10226797@connect.np.edu.sg::4e08eda8-69e5-4502-a9a0-ae30a737fcc1" providerId="AD" clId="Web-{359B897B-57A4-B7F5-4492-55C83B78E3B5}" dt="2022-10-28T12:16:02.797" v="1958" actId="1076"/>
          <ac:spMkLst>
            <pc:docMk/>
            <pc:sldMk cId="3263479699" sldId="303"/>
            <ac:spMk id="6" creationId="{F1E85286-B1EE-6664-A97C-DD0D4D8D3AA6}"/>
          </ac:spMkLst>
        </pc:spChg>
        <pc:spChg chg="mod">
          <ac:chgData name="Lim Kai Chong /CSF" userId="S::s10226797@connect.np.edu.sg::4e08eda8-69e5-4502-a9a0-ae30a737fcc1" providerId="AD" clId="Web-{359B897B-57A4-B7F5-4492-55C83B78E3B5}" dt="2022-10-28T12:16:02.797" v="1959" actId="1076"/>
          <ac:spMkLst>
            <pc:docMk/>
            <pc:sldMk cId="3263479699" sldId="303"/>
            <ac:spMk id="7" creationId="{0550CBA5-C23A-ED53-CDAC-33ADEFB10296}"/>
          </ac:spMkLst>
        </pc:spChg>
        <pc:spChg chg="mod">
          <ac:chgData name="Lim Kai Chong /CSF" userId="S::s10226797@connect.np.edu.sg::4e08eda8-69e5-4502-a9a0-ae30a737fcc1" providerId="AD" clId="Web-{359B897B-57A4-B7F5-4492-55C83B78E3B5}" dt="2022-10-28T12:16:02.812" v="1960" actId="1076"/>
          <ac:spMkLst>
            <pc:docMk/>
            <pc:sldMk cId="3263479699" sldId="303"/>
            <ac:spMk id="9" creationId="{3CCA7402-A199-90FE-F966-EBCEAB228F7B}"/>
          </ac:spMkLst>
        </pc:spChg>
        <pc:spChg chg="mod">
          <ac:chgData name="Lim Kai Chong /CSF" userId="S::s10226797@connect.np.edu.sg::4e08eda8-69e5-4502-a9a0-ae30a737fcc1" providerId="AD" clId="Web-{359B897B-57A4-B7F5-4492-55C83B78E3B5}" dt="2022-10-28T12:16:02.812" v="1961" actId="1076"/>
          <ac:spMkLst>
            <pc:docMk/>
            <pc:sldMk cId="3263479699" sldId="303"/>
            <ac:spMk id="11" creationId="{99E7837E-724B-F1A5-7E1C-7C7B1EC40D60}"/>
          </ac:spMkLst>
        </pc:spChg>
        <pc:spChg chg="mod">
          <ac:chgData name="Lim Kai Chong /CSF" userId="S::s10226797@connect.np.edu.sg::4e08eda8-69e5-4502-a9a0-ae30a737fcc1" providerId="AD" clId="Web-{359B897B-57A4-B7F5-4492-55C83B78E3B5}" dt="2022-10-28T12:16:02.812" v="1962" actId="1076"/>
          <ac:spMkLst>
            <pc:docMk/>
            <pc:sldMk cId="3263479699" sldId="303"/>
            <ac:spMk id="15" creationId="{6D066E2D-20B3-08F8-402F-6815E559EC59}"/>
          </ac:spMkLst>
        </pc:spChg>
        <pc:spChg chg="del">
          <ac:chgData name="Lim Kai Chong /CSF" userId="S::s10226797@connect.np.edu.sg::4e08eda8-69e5-4502-a9a0-ae30a737fcc1" providerId="AD" clId="Web-{359B897B-57A4-B7F5-4492-55C83B78E3B5}" dt="2022-10-28T12:15:48.343" v="1957"/>
          <ac:spMkLst>
            <pc:docMk/>
            <pc:sldMk cId="3263479699" sldId="303"/>
            <ac:spMk id="19" creationId="{B321B806-203E-2165-C832-89506C7E3F34}"/>
          </ac:spMkLst>
        </pc:spChg>
        <pc:spChg chg="del">
          <ac:chgData name="Lim Kai Chong /CSF" userId="S::s10226797@connect.np.edu.sg::4e08eda8-69e5-4502-a9a0-ae30a737fcc1" providerId="AD" clId="Web-{359B897B-57A4-B7F5-4492-55C83B78E3B5}" dt="2022-10-28T12:15:45.999" v="1956"/>
          <ac:spMkLst>
            <pc:docMk/>
            <pc:sldMk cId="3263479699" sldId="303"/>
            <ac:spMk id="20" creationId="{A52C955D-C2BB-6A14-AC21-04D5445A4FEF}"/>
          </ac:spMkLst>
        </pc:spChg>
        <pc:picChg chg="del">
          <ac:chgData name="Lim Kai Chong /CSF" userId="S::s10226797@connect.np.edu.sg::4e08eda8-69e5-4502-a9a0-ae30a737fcc1" providerId="AD" clId="Web-{359B897B-57A4-B7F5-4492-55C83B78E3B5}" dt="2022-10-28T12:15:45.999" v="1955"/>
          <ac:picMkLst>
            <pc:docMk/>
            <pc:sldMk cId="3263479699" sldId="303"/>
            <ac:picMk id="3" creationId="{512294DF-627B-BB82-5D50-59BE89A44A2B}"/>
          </ac:picMkLst>
        </pc:picChg>
        <pc:picChg chg="del">
          <ac:chgData name="Lim Kai Chong /CSF" userId="S::s10226797@connect.np.edu.sg::4e08eda8-69e5-4502-a9a0-ae30a737fcc1" providerId="AD" clId="Web-{359B897B-57A4-B7F5-4492-55C83B78E3B5}" dt="2022-10-28T12:15:45.999" v="1954"/>
          <ac:picMkLst>
            <pc:docMk/>
            <pc:sldMk cId="3263479699" sldId="303"/>
            <ac:picMk id="4" creationId="{A2EBE7B1-F297-1E20-52CD-EA755ECF0D0F}"/>
          </ac:picMkLst>
        </pc:picChg>
      </pc:sldChg>
    </pc:docChg>
  </pc:docChgLst>
  <pc:docChgLst>
    <pc:chgData name="Ngui Jia Le Sherlena /CSF" userId="S::s10227488@connect.np.edu.sg::a1d6bed4-da63-4a09-a6ca-8919547ccdb2" providerId="AD" clId="Web-{936D039C-1100-F4DF-4D84-F075A09796E3}"/>
    <pc:docChg chg="delSld modSld">
      <pc:chgData name="Ngui Jia Le Sherlena /CSF" userId="S::s10227488@connect.np.edu.sg::a1d6bed4-da63-4a09-a6ca-8919547ccdb2" providerId="AD" clId="Web-{936D039C-1100-F4DF-4D84-F075A09796E3}" dt="2022-10-30T14:23:15.085" v="97"/>
      <pc:docMkLst>
        <pc:docMk/>
      </pc:docMkLst>
      <pc:sldChg chg="del">
        <pc:chgData name="Ngui Jia Le Sherlena /CSF" userId="S::s10227488@connect.np.edu.sg::a1d6bed4-da63-4a09-a6ca-8919547ccdb2" providerId="AD" clId="Web-{936D039C-1100-F4DF-4D84-F075A09796E3}" dt="2022-10-30T14:10:47.084" v="49"/>
        <pc:sldMkLst>
          <pc:docMk/>
          <pc:sldMk cId="1639799154" sldId="258"/>
        </pc:sldMkLst>
      </pc:sldChg>
      <pc:sldChg chg="del">
        <pc:chgData name="Ngui Jia Le Sherlena /CSF" userId="S::s10227488@connect.np.edu.sg::a1d6bed4-da63-4a09-a6ca-8919547ccdb2" providerId="AD" clId="Web-{936D039C-1100-F4DF-4D84-F075A09796E3}" dt="2022-10-30T14:10:47.084" v="48"/>
        <pc:sldMkLst>
          <pc:docMk/>
          <pc:sldMk cId="3446797337" sldId="259"/>
        </pc:sldMkLst>
      </pc:sldChg>
      <pc:sldChg chg="del">
        <pc:chgData name="Ngui Jia Le Sherlena /CSF" userId="S::s10227488@connect.np.edu.sg::a1d6bed4-da63-4a09-a6ca-8919547ccdb2" providerId="AD" clId="Web-{936D039C-1100-F4DF-4D84-F075A09796E3}" dt="2022-10-30T14:10:47.084" v="47"/>
        <pc:sldMkLst>
          <pc:docMk/>
          <pc:sldMk cId="4212917468" sldId="260"/>
        </pc:sldMkLst>
      </pc:sldChg>
      <pc:sldChg chg="del">
        <pc:chgData name="Ngui Jia Le Sherlena /CSF" userId="S::s10227488@connect.np.edu.sg::a1d6bed4-da63-4a09-a6ca-8919547ccdb2" providerId="AD" clId="Web-{936D039C-1100-F4DF-4D84-F075A09796E3}" dt="2022-10-30T14:10:47.068" v="43"/>
        <pc:sldMkLst>
          <pc:docMk/>
          <pc:sldMk cId="700209266" sldId="264"/>
        </pc:sldMkLst>
      </pc:sldChg>
      <pc:sldChg chg="del">
        <pc:chgData name="Ngui Jia Le Sherlena /CSF" userId="S::s10227488@connect.np.edu.sg::a1d6bed4-da63-4a09-a6ca-8919547ccdb2" providerId="AD" clId="Web-{936D039C-1100-F4DF-4D84-F075A09796E3}" dt="2022-10-30T14:10:47.084" v="50"/>
        <pc:sldMkLst>
          <pc:docMk/>
          <pc:sldMk cId="445070695" sldId="267"/>
        </pc:sldMkLst>
      </pc:sldChg>
      <pc:sldChg chg="del">
        <pc:chgData name="Ngui Jia Le Sherlena /CSF" userId="S::s10227488@connect.np.edu.sg::a1d6bed4-da63-4a09-a6ca-8919547ccdb2" providerId="AD" clId="Web-{936D039C-1100-F4DF-4D84-F075A09796E3}" dt="2022-10-30T14:10:47.068" v="44"/>
        <pc:sldMkLst>
          <pc:docMk/>
          <pc:sldMk cId="3396266754" sldId="269"/>
        </pc:sldMkLst>
      </pc:sldChg>
      <pc:sldChg chg="del">
        <pc:chgData name="Ngui Jia Le Sherlena /CSF" userId="S::s10227488@connect.np.edu.sg::a1d6bed4-da63-4a09-a6ca-8919547ccdb2" providerId="AD" clId="Web-{936D039C-1100-F4DF-4D84-F075A09796E3}" dt="2022-10-30T14:10:47.068" v="42"/>
        <pc:sldMkLst>
          <pc:docMk/>
          <pc:sldMk cId="932498405" sldId="270"/>
        </pc:sldMkLst>
      </pc:sldChg>
      <pc:sldChg chg="del">
        <pc:chgData name="Ngui Jia Le Sherlena /CSF" userId="S::s10227488@connect.np.edu.sg::a1d6bed4-da63-4a09-a6ca-8919547ccdb2" providerId="AD" clId="Web-{936D039C-1100-F4DF-4D84-F075A09796E3}" dt="2022-10-30T14:10:47.068" v="45"/>
        <pc:sldMkLst>
          <pc:docMk/>
          <pc:sldMk cId="3335690284" sldId="271"/>
        </pc:sldMkLst>
      </pc:sldChg>
      <pc:sldChg chg="del">
        <pc:chgData name="Ngui Jia Le Sherlena /CSF" userId="S::s10227488@connect.np.edu.sg::a1d6bed4-da63-4a09-a6ca-8919547ccdb2" providerId="AD" clId="Web-{936D039C-1100-F4DF-4D84-F075A09796E3}" dt="2022-10-30T14:10:47.084" v="46"/>
        <pc:sldMkLst>
          <pc:docMk/>
          <pc:sldMk cId="2639983765" sldId="273"/>
        </pc:sldMkLst>
      </pc:sldChg>
      <pc:sldChg chg="modSp">
        <pc:chgData name="Ngui Jia Le Sherlena /CSF" userId="S::s10227488@connect.np.edu.sg::a1d6bed4-da63-4a09-a6ca-8919547ccdb2" providerId="AD" clId="Web-{936D039C-1100-F4DF-4D84-F075A09796E3}" dt="2022-10-30T14:11:52.585" v="53" actId="1076"/>
        <pc:sldMkLst>
          <pc:docMk/>
          <pc:sldMk cId="3368469795" sldId="306"/>
        </pc:sldMkLst>
        <pc:picChg chg="mod modCrop">
          <ac:chgData name="Ngui Jia Le Sherlena /CSF" userId="S::s10227488@connect.np.edu.sg::a1d6bed4-da63-4a09-a6ca-8919547ccdb2" providerId="AD" clId="Web-{936D039C-1100-F4DF-4D84-F075A09796E3}" dt="2022-10-30T14:11:52.585" v="53" actId="1076"/>
          <ac:picMkLst>
            <pc:docMk/>
            <pc:sldMk cId="3368469795" sldId="306"/>
            <ac:picMk id="24" creationId="{B4AD32B0-ACD8-F9BD-CE1F-9B2713AEFD97}"/>
          </ac:picMkLst>
        </pc:picChg>
      </pc:sldChg>
      <pc:sldChg chg="modSp">
        <pc:chgData name="Ngui Jia Le Sherlena /CSF" userId="S::s10227488@connect.np.edu.sg::a1d6bed4-da63-4a09-a6ca-8919547ccdb2" providerId="AD" clId="Web-{936D039C-1100-F4DF-4D84-F075A09796E3}" dt="2022-10-30T14:06:35.641" v="41" actId="20577"/>
        <pc:sldMkLst>
          <pc:docMk/>
          <pc:sldMk cId="2453888882" sldId="315"/>
        </pc:sldMkLst>
        <pc:spChg chg="mod">
          <ac:chgData name="Ngui Jia Le Sherlena /CSF" userId="S::s10227488@connect.np.edu.sg::a1d6bed4-da63-4a09-a6ca-8919547ccdb2" providerId="AD" clId="Web-{936D039C-1100-F4DF-4D84-F075A09796E3}" dt="2022-10-30T14:06:35.641" v="41" actId="20577"/>
          <ac:spMkLst>
            <pc:docMk/>
            <pc:sldMk cId="2453888882" sldId="315"/>
            <ac:spMk id="4" creationId="{3DDCA6EB-5B8C-8396-9A20-5B6084E8260C}"/>
          </ac:spMkLst>
        </pc:spChg>
      </pc:sldChg>
      <pc:sldChg chg="addSp delSp modSp">
        <pc:chgData name="Ngui Jia Le Sherlena /CSF" userId="S::s10227488@connect.np.edu.sg::a1d6bed4-da63-4a09-a6ca-8919547ccdb2" providerId="AD" clId="Web-{936D039C-1100-F4DF-4D84-F075A09796E3}" dt="2022-10-30T14:05:31.936" v="37" actId="14100"/>
        <pc:sldMkLst>
          <pc:docMk/>
          <pc:sldMk cId="1596577973" sldId="316"/>
        </pc:sldMkLst>
        <pc:spChg chg="del">
          <ac:chgData name="Ngui Jia Le Sherlena /CSF" userId="S::s10227488@connect.np.edu.sg::a1d6bed4-da63-4a09-a6ca-8919547ccdb2" providerId="AD" clId="Web-{936D039C-1100-F4DF-4D84-F075A09796E3}" dt="2022-10-30T14:02:08.604" v="5"/>
          <ac:spMkLst>
            <pc:docMk/>
            <pc:sldMk cId="1596577973" sldId="316"/>
            <ac:spMk id="3" creationId="{62C1E771-CBFD-4EF2-F47F-A775A779E9B0}"/>
          </ac:spMkLst>
        </pc:spChg>
        <pc:spChg chg="add del mod">
          <ac:chgData name="Ngui Jia Le Sherlena /CSF" userId="S::s10227488@connect.np.edu.sg::a1d6bed4-da63-4a09-a6ca-8919547ccdb2" providerId="AD" clId="Web-{936D039C-1100-F4DF-4D84-F075A09796E3}" dt="2022-10-30T13:03:38.851" v="1"/>
          <ac:spMkLst>
            <pc:docMk/>
            <pc:sldMk cId="1596577973" sldId="316"/>
            <ac:spMk id="7" creationId="{0A2C6EAB-BD00-36DE-FDF7-435C2690619B}"/>
          </ac:spMkLst>
        </pc:spChg>
        <pc:spChg chg="add mod ord">
          <ac:chgData name="Ngui Jia Le Sherlena /CSF" userId="S::s10227488@connect.np.edu.sg::a1d6bed4-da63-4a09-a6ca-8919547ccdb2" providerId="AD" clId="Web-{936D039C-1100-F4DF-4D84-F075A09796E3}" dt="2022-10-30T14:03:42.622" v="19"/>
          <ac:spMkLst>
            <pc:docMk/>
            <pc:sldMk cId="1596577973" sldId="316"/>
            <ac:spMk id="7" creationId="{C5D9E978-6754-6BEA-08D8-AFB757759FA9}"/>
          </ac:spMkLst>
        </pc:spChg>
        <pc:spChg chg="add mod">
          <ac:chgData name="Ngui Jia Le Sherlena /CSF" userId="S::s10227488@connect.np.edu.sg::a1d6bed4-da63-4a09-a6ca-8919547ccdb2" providerId="AD" clId="Web-{936D039C-1100-F4DF-4D84-F075A09796E3}" dt="2022-10-30T14:04:47.389" v="28" actId="14100"/>
          <ac:spMkLst>
            <pc:docMk/>
            <pc:sldMk cId="1596577973" sldId="316"/>
            <ac:spMk id="9" creationId="{C0813E74-808C-7DDC-8566-9EEF5A9161AD}"/>
          </ac:spMkLst>
        </pc:spChg>
        <pc:spChg chg="add mod">
          <ac:chgData name="Ngui Jia Le Sherlena /CSF" userId="S::s10227488@connect.np.edu.sg::a1d6bed4-da63-4a09-a6ca-8919547ccdb2" providerId="AD" clId="Web-{936D039C-1100-F4DF-4D84-F075A09796E3}" dt="2022-10-30T14:05:19.327" v="34" actId="14100"/>
          <ac:spMkLst>
            <pc:docMk/>
            <pc:sldMk cId="1596577973" sldId="316"/>
            <ac:spMk id="10" creationId="{4A9544F2-BD7F-0CA2-8861-2FC68AA0CFA6}"/>
          </ac:spMkLst>
        </pc:spChg>
        <pc:spChg chg="add mod">
          <ac:chgData name="Ngui Jia Le Sherlena /CSF" userId="S::s10227488@connect.np.edu.sg::a1d6bed4-da63-4a09-a6ca-8919547ccdb2" providerId="AD" clId="Web-{936D039C-1100-F4DF-4D84-F075A09796E3}" dt="2022-10-30T14:05:31.936" v="37" actId="14100"/>
          <ac:spMkLst>
            <pc:docMk/>
            <pc:sldMk cId="1596577973" sldId="316"/>
            <ac:spMk id="11" creationId="{1317AA9F-845C-69AB-A0D9-5796642CD5FF}"/>
          </ac:spMkLst>
        </pc:spChg>
        <pc:picChg chg="add mod ord">
          <ac:chgData name="Ngui Jia Le Sherlena /CSF" userId="S::s10227488@connect.np.edu.sg::a1d6bed4-da63-4a09-a6ca-8919547ccdb2" providerId="AD" clId="Web-{936D039C-1100-F4DF-4D84-F075A09796E3}" dt="2022-10-30T14:04:15.591" v="25" actId="1076"/>
          <ac:picMkLst>
            <pc:docMk/>
            <pc:sldMk cId="1596577973" sldId="316"/>
            <ac:picMk id="4" creationId="{D9F0A747-0C06-8F97-A594-BDB251D9A68D}"/>
          </ac:picMkLst>
        </pc:picChg>
        <pc:picChg chg="add mod ord">
          <ac:chgData name="Ngui Jia Le Sherlena /CSF" userId="S::s10227488@connect.np.edu.sg::a1d6bed4-da63-4a09-a6ca-8919547ccdb2" providerId="AD" clId="Web-{936D039C-1100-F4DF-4D84-F075A09796E3}" dt="2022-10-30T14:03:54.966" v="20"/>
          <ac:picMkLst>
            <pc:docMk/>
            <pc:sldMk cId="1596577973" sldId="316"/>
            <ac:picMk id="8" creationId="{632E2775-82D2-244A-18E6-9EFE3E668327}"/>
          </ac:picMkLst>
        </pc:picChg>
        <pc:picChg chg="del">
          <ac:chgData name="Ngui Jia Le Sherlena /CSF" userId="S::s10227488@connect.np.edu.sg::a1d6bed4-da63-4a09-a6ca-8919547ccdb2" providerId="AD" clId="Web-{936D039C-1100-F4DF-4D84-F075A09796E3}" dt="2022-10-30T12:50:46.398" v="0"/>
          <ac:picMkLst>
            <pc:docMk/>
            <pc:sldMk cId="1596577973" sldId="316"/>
            <ac:picMk id="10" creationId="{93F57AA2-7F17-7BB5-9FED-D1BF9DB43A19}"/>
          </ac:picMkLst>
        </pc:picChg>
      </pc:sldChg>
      <pc:sldChg chg="addSp modSp addAnim delAnim modAnim">
        <pc:chgData name="Ngui Jia Le Sherlena /CSF" userId="S::s10227488@connect.np.edu.sg::a1d6bed4-da63-4a09-a6ca-8919547ccdb2" providerId="AD" clId="Web-{936D039C-1100-F4DF-4D84-F075A09796E3}" dt="2022-10-30T14:23:15.085" v="97"/>
        <pc:sldMkLst>
          <pc:docMk/>
          <pc:sldMk cId="711565706" sldId="321"/>
        </pc:sldMkLst>
        <pc:spChg chg="add mod">
          <ac:chgData name="Ngui Jia Le Sherlena /CSF" userId="S::s10227488@connect.np.edu.sg::a1d6bed4-da63-4a09-a6ca-8919547ccdb2" providerId="AD" clId="Web-{936D039C-1100-F4DF-4D84-F075A09796E3}" dt="2022-10-30T14:19:59.909" v="64" actId="20577"/>
          <ac:spMkLst>
            <pc:docMk/>
            <pc:sldMk cId="711565706" sldId="321"/>
            <ac:spMk id="3" creationId="{53704C1B-1D34-D96C-0CA7-DB4E7C478645}"/>
          </ac:spMkLst>
        </pc:spChg>
        <pc:spChg chg="add mod">
          <ac:chgData name="Ngui Jia Le Sherlena /CSF" userId="S::s10227488@connect.np.edu.sg::a1d6bed4-da63-4a09-a6ca-8919547ccdb2" providerId="AD" clId="Web-{936D039C-1100-F4DF-4D84-F075A09796E3}" dt="2022-10-30T14:20:13.081" v="72" actId="14100"/>
          <ac:spMkLst>
            <pc:docMk/>
            <pc:sldMk cId="711565706" sldId="321"/>
            <ac:spMk id="6" creationId="{504E6F8B-B85E-56FD-F970-A29C1930F767}"/>
          </ac:spMkLst>
        </pc:spChg>
        <pc:spChg chg="add mod">
          <ac:chgData name="Ngui Jia Le Sherlena /CSF" userId="S::s10227488@connect.np.edu.sg::a1d6bed4-da63-4a09-a6ca-8919547ccdb2" providerId="AD" clId="Web-{936D039C-1100-F4DF-4D84-F075A09796E3}" dt="2022-10-30T14:20:21.784" v="74" actId="1076"/>
          <ac:spMkLst>
            <pc:docMk/>
            <pc:sldMk cId="711565706" sldId="321"/>
            <ac:spMk id="7" creationId="{15E3C77A-6EFB-2A57-4562-661D79187E23}"/>
          </ac:spMkLst>
        </pc:spChg>
        <pc:spChg chg="add mod">
          <ac:chgData name="Ngui Jia Le Sherlena /CSF" userId="S::s10227488@connect.np.edu.sg::a1d6bed4-da63-4a09-a6ca-8919547ccdb2" providerId="AD" clId="Web-{936D039C-1100-F4DF-4D84-F075A09796E3}" dt="2022-10-30T14:20:29.113" v="76" actId="1076"/>
          <ac:spMkLst>
            <pc:docMk/>
            <pc:sldMk cId="711565706" sldId="321"/>
            <ac:spMk id="8" creationId="{FA25484D-EDF3-0EF9-5132-41AC1B4CFFCF}"/>
          </ac:spMkLst>
        </pc:spChg>
        <pc:spChg chg="add mod">
          <ac:chgData name="Ngui Jia Le Sherlena /CSF" userId="S::s10227488@connect.np.edu.sg::a1d6bed4-da63-4a09-a6ca-8919547ccdb2" providerId="AD" clId="Web-{936D039C-1100-F4DF-4D84-F075A09796E3}" dt="2022-10-30T14:20:34.285" v="78" actId="1076"/>
          <ac:spMkLst>
            <pc:docMk/>
            <pc:sldMk cId="711565706" sldId="321"/>
            <ac:spMk id="10" creationId="{CA39F28B-5871-09AC-5B31-E50A149E3467}"/>
          </ac:spMkLst>
        </pc:spChg>
      </pc:sldChg>
    </pc:docChg>
  </pc:docChgLst>
  <pc:docChgLst>
    <pc:chgData name="Guest User" userId="S::urn:spo:anon#9bc6db5c4022efa8e83e54c8e802b983a2e8ab9644614ce63c9dc381288362db::" providerId="AD" clId="Web-{903D191E-89B1-9818-D79A-E98F8C0A09C8}"/>
    <pc:docChg chg="modSld">
      <pc:chgData name="Guest User" userId="S::urn:spo:anon#9bc6db5c4022efa8e83e54c8e802b983a2e8ab9644614ce63c9dc381288362db::" providerId="AD" clId="Web-{903D191E-89B1-9818-D79A-E98F8C0A09C8}" dt="2022-10-30T13:02:10.799" v="97"/>
      <pc:docMkLst>
        <pc:docMk/>
      </pc:docMkLst>
      <pc:sldChg chg="addSp delSp modSp">
        <pc:chgData name="Guest User" userId="S::urn:spo:anon#9bc6db5c4022efa8e83e54c8e802b983a2e8ab9644614ce63c9dc381288362db::" providerId="AD" clId="Web-{903D191E-89B1-9818-D79A-E98F8C0A09C8}" dt="2022-10-30T12:12:58.900" v="8" actId="1076"/>
        <pc:sldMkLst>
          <pc:docMk/>
          <pc:sldMk cId="2996486739" sldId="286"/>
        </pc:sldMkLst>
        <pc:picChg chg="del">
          <ac:chgData name="Guest User" userId="S::urn:spo:anon#9bc6db5c4022efa8e83e54c8e802b983a2e8ab9644614ce63c9dc381288362db::" providerId="AD" clId="Web-{903D191E-89B1-9818-D79A-E98F8C0A09C8}" dt="2022-10-30T12:12:18.258" v="0"/>
          <ac:picMkLst>
            <pc:docMk/>
            <pc:sldMk cId="2996486739" sldId="286"/>
            <ac:picMk id="5" creationId="{D7210973-9B54-0FB7-36F5-E960CB3006EB}"/>
          </ac:picMkLst>
        </pc:picChg>
        <pc:picChg chg="add mod">
          <ac:chgData name="Guest User" userId="S::urn:spo:anon#9bc6db5c4022efa8e83e54c8e802b983a2e8ab9644614ce63c9dc381288362db::" providerId="AD" clId="Web-{903D191E-89B1-9818-D79A-E98F8C0A09C8}" dt="2022-10-30T12:12:58.900" v="8" actId="1076"/>
          <ac:picMkLst>
            <pc:docMk/>
            <pc:sldMk cId="2996486739" sldId="286"/>
            <ac:picMk id="7" creationId="{EB2F1E27-392A-0A8E-DD87-3C2C9F806452}"/>
          </ac:picMkLst>
        </pc:picChg>
      </pc:sldChg>
      <pc:sldChg chg="addSp delSp modSp addAnim delAnim modAnim">
        <pc:chgData name="Guest User" userId="S::urn:spo:anon#9bc6db5c4022efa8e83e54c8e802b983a2e8ab9644614ce63c9dc381288362db::" providerId="AD" clId="Web-{903D191E-89B1-9818-D79A-E98F8C0A09C8}" dt="2022-10-30T13:02:10.799" v="97"/>
        <pc:sldMkLst>
          <pc:docMk/>
          <pc:sldMk cId="1967260987" sldId="313"/>
        </pc:sldMkLst>
        <pc:spChg chg="del">
          <ac:chgData name="Guest User" userId="S::urn:spo:anon#9bc6db5c4022efa8e83e54c8e802b983a2e8ab9644614ce63c9dc381288362db::" providerId="AD" clId="Web-{903D191E-89B1-9818-D79A-E98F8C0A09C8}" dt="2022-10-30T12:57:51.118" v="21"/>
          <ac:spMkLst>
            <pc:docMk/>
            <pc:sldMk cId="1967260987" sldId="313"/>
            <ac:spMk id="8" creationId="{55C33955-0CF8-D51D-BDA8-FB69098B0732}"/>
          </ac:spMkLst>
        </pc:spChg>
        <pc:spChg chg="del">
          <ac:chgData name="Guest User" userId="S::urn:spo:anon#9bc6db5c4022efa8e83e54c8e802b983a2e8ab9644614ce63c9dc381288362db::" providerId="AD" clId="Web-{903D191E-89B1-9818-D79A-E98F8C0A09C8}" dt="2022-10-30T12:57:52.040" v="22"/>
          <ac:spMkLst>
            <pc:docMk/>
            <pc:sldMk cId="1967260987" sldId="313"/>
            <ac:spMk id="10" creationId="{B78C17E3-B862-BA07-8D68-B5802FC2E6E9}"/>
          </ac:spMkLst>
        </pc:spChg>
        <pc:spChg chg="del">
          <ac:chgData name="Guest User" userId="S::urn:spo:anon#9bc6db5c4022efa8e83e54c8e802b983a2e8ab9644614ce63c9dc381288362db::" providerId="AD" clId="Web-{903D191E-89B1-9818-D79A-E98F8C0A09C8}" dt="2022-10-30T12:57:52.446" v="23"/>
          <ac:spMkLst>
            <pc:docMk/>
            <pc:sldMk cId="1967260987" sldId="313"/>
            <ac:spMk id="11" creationId="{F72623A3-BCFC-38EE-2DD0-A5EF47908570}"/>
          </ac:spMkLst>
        </pc:spChg>
        <pc:spChg chg="del mod">
          <ac:chgData name="Guest User" userId="S::urn:spo:anon#9bc6db5c4022efa8e83e54c8e802b983a2e8ab9644614ce63c9dc381288362db::" providerId="AD" clId="Web-{903D191E-89B1-9818-D79A-E98F8C0A09C8}" dt="2022-10-30T12:57:53.555" v="25"/>
          <ac:spMkLst>
            <pc:docMk/>
            <pc:sldMk cId="1967260987" sldId="313"/>
            <ac:spMk id="12" creationId="{9B468A95-B444-7EDC-3AD6-34F6AF8B7273}"/>
          </ac:spMkLst>
        </pc:spChg>
        <pc:spChg chg="del">
          <ac:chgData name="Guest User" userId="S::urn:spo:anon#9bc6db5c4022efa8e83e54c8e802b983a2e8ab9644614ce63c9dc381288362db::" providerId="AD" clId="Web-{903D191E-89B1-9818-D79A-E98F8C0A09C8}" dt="2022-10-30T12:57:54.462" v="26"/>
          <ac:spMkLst>
            <pc:docMk/>
            <pc:sldMk cId="1967260987" sldId="313"/>
            <ac:spMk id="13" creationId="{1D55D13F-1807-0F6E-A861-4F8CC5FBE3A3}"/>
          </ac:spMkLst>
        </pc:spChg>
        <pc:picChg chg="add mod">
          <ac:chgData name="Guest User" userId="S::urn:spo:anon#9bc6db5c4022efa8e83e54c8e802b983a2e8ab9644614ce63c9dc381288362db::" providerId="AD" clId="Web-{903D191E-89B1-9818-D79A-E98F8C0A09C8}" dt="2022-10-30T12:57:59.759" v="27" actId="14100"/>
          <ac:picMkLst>
            <pc:docMk/>
            <pc:sldMk cId="1967260987" sldId="313"/>
            <ac:picMk id="6" creationId="{724ADA88-2E24-E54E-52F7-34827D0558B0}"/>
          </ac:picMkLst>
        </pc:picChg>
        <pc:picChg chg="del">
          <ac:chgData name="Guest User" userId="S::urn:spo:anon#9bc6db5c4022efa8e83e54c8e802b983a2e8ab9644614ce63c9dc381288362db::" providerId="AD" clId="Web-{903D191E-89B1-9818-D79A-E98F8C0A09C8}" dt="2022-10-30T12:52:37.216" v="9"/>
          <ac:picMkLst>
            <pc:docMk/>
            <pc:sldMk cId="1967260987" sldId="313"/>
            <ac:picMk id="7" creationId="{EAFE5D99-EBE0-538D-015E-23A27ABC091C}"/>
          </ac:picMkLst>
        </pc:picChg>
        <pc:picChg chg="add del mod">
          <ac:chgData name="Guest User" userId="S::urn:spo:anon#9bc6db5c4022efa8e83e54c8e802b983a2e8ab9644614ce63c9dc381288362db::" providerId="AD" clId="Web-{903D191E-89B1-9818-D79A-E98F8C0A09C8}" dt="2022-10-30T12:54:25.517" v="15"/>
          <ac:picMkLst>
            <pc:docMk/>
            <pc:sldMk cId="1967260987" sldId="313"/>
            <ac:picMk id="9" creationId="{9B5A7302-5E07-45A0-6AF8-E942CB86E448}"/>
          </ac:picMkLst>
        </pc:picChg>
        <pc:picChg chg="add mod">
          <ac:chgData name="Guest User" userId="S::urn:spo:anon#9bc6db5c4022efa8e83e54c8e802b983a2e8ab9644614ce63c9dc381288362db::" providerId="AD" clId="Web-{903D191E-89B1-9818-D79A-E98F8C0A09C8}" dt="2022-10-30T13:01:52.923" v="87" actId="1076"/>
          <ac:picMkLst>
            <pc:docMk/>
            <pc:sldMk cId="1967260987" sldId="313"/>
            <ac:picMk id="14" creationId="{2595FDFA-256C-C80A-BAA9-50F7B377E6F4}"/>
          </ac:picMkLst>
        </pc:picChg>
        <pc:picChg chg="add mod">
          <ac:chgData name="Guest User" userId="S::urn:spo:anon#9bc6db5c4022efa8e83e54c8e802b983a2e8ab9644614ce63c9dc381288362db::" providerId="AD" clId="Web-{903D191E-89B1-9818-D79A-E98F8C0A09C8}" dt="2022-10-30T13:01:52.173" v="86" actId="1076"/>
          <ac:picMkLst>
            <pc:docMk/>
            <pc:sldMk cId="1967260987" sldId="313"/>
            <ac:picMk id="15" creationId="{CFDF6D82-D8B6-BDA3-9E3A-6934C3E1B46A}"/>
          </ac:picMkLst>
        </pc:picChg>
        <pc:picChg chg="add mod">
          <ac:chgData name="Guest User" userId="S::urn:spo:anon#9bc6db5c4022efa8e83e54c8e802b983a2e8ab9644614ce63c9dc381288362db::" providerId="AD" clId="Web-{903D191E-89B1-9818-D79A-E98F8C0A09C8}" dt="2022-10-30T13:01:43.485" v="80" actId="1076"/>
          <ac:picMkLst>
            <pc:docMk/>
            <pc:sldMk cId="1967260987" sldId="313"/>
            <ac:picMk id="16" creationId="{0FF8F403-BE96-FDEE-837C-84FB725B96B3}"/>
          </ac:picMkLst>
        </pc:picChg>
        <pc:picChg chg="add mod">
          <ac:chgData name="Guest User" userId="S::urn:spo:anon#9bc6db5c4022efa8e83e54c8e802b983a2e8ab9644614ce63c9dc381288362db::" providerId="AD" clId="Web-{903D191E-89B1-9818-D79A-E98F8C0A09C8}" dt="2022-10-30T13:01:43.485" v="81" actId="1076"/>
          <ac:picMkLst>
            <pc:docMk/>
            <pc:sldMk cId="1967260987" sldId="313"/>
            <ac:picMk id="17" creationId="{9112805D-24F7-C0CE-5D03-3794A7A77FDE}"/>
          </ac:picMkLst>
        </pc:picChg>
        <pc:picChg chg="add mod">
          <ac:chgData name="Guest User" userId="S::urn:spo:anon#9bc6db5c4022efa8e83e54c8e802b983a2e8ab9644614ce63c9dc381288362db::" providerId="AD" clId="Web-{903D191E-89B1-9818-D79A-E98F8C0A09C8}" dt="2022-10-30T13:01:43.485" v="82" actId="1076"/>
          <ac:picMkLst>
            <pc:docMk/>
            <pc:sldMk cId="1967260987" sldId="313"/>
            <ac:picMk id="18" creationId="{2C291CA7-2A23-F791-B9FE-DB30737FF7A6}"/>
          </ac:picMkLst>
        </pc:picChg>
        <pc:picChg chg="add mod">
          <ac:chgData name="Guest User" userId="S::urn:spo:anon#9bc6db5c4022efa8e83e54c8e802b983a2e8ab9644614ce63c9dc381288362db::" providerId="AD" clId="Web-{903D191E-89B1-9818-D79A-E98F8C0A09C8}" dt="2022-10-30T13:01:43.485" v="83" actId="1076"/>
          <ac:picMkLst>
            <pc:docMk/>
            <pc:sldMk cId="1967260987" sldId="313"/>
            <ac:picMk id="19" creationId="{192D4A45-7AAC-57AC-4BD7-C820ABF79A14}"/>
          </ac:picMkLst>
        </pc:picChg>
        <pc:picChg chg="add mod">
          <ac:chgData name="Guest User" userId="S::urn:spo:anon#9bc6db5c4022efa8e83e54c8e802b983a2e8ab9644614ce63c9dc381288362db::" providerId="AD" clId="Web-{903D191E-89B1-9818-D79A-E98F8C0A09C8}" dt="2022-10-30T13:01:59.361" v="90" actId="1076"/>
          <ac:picMkLst>
            <pc:docMk/>
            <pc:sldMk cId="1967260987" sldId="313"/>
            <ac:picMk id="20" creationId="{3FA3CDFA-B91B-B323-31D1-2B10FD4352DA}"/>
          </ac:picMkLst>
        </pc:picChg>
        <pc:picChg chg="add mod">
          <ac:chgData name="Guest User" userId="S::urn:spo:anon#9bc6db5c4022efa8e83e54c8e802b983a2e8ab9644614ce63c9dc381288362db::" providerId="AD" clId="Web-{903D191E-89B1-9818-D79A-E98F8C0A09C8}" dt="2022-10-30T13:02:06.048" v="93" actId="1076"/>
          <ac:picMkLst>
            <pc:docMk/>
            <pc:sldMk cId="1967260987" sldId="313"/>
            <ac:picMk id="21" creationId="{A710D541-5042-DE7C-ED9C-8FDD4C4D7A91}"/>
          </ac:picMkLst>
        </pc:picChg>
      </pc:sldChg>
    </pc:docChg>
  </pc:docChgLst>
  <pc:docChgLst>
    <pc:chgData name="Guest User" userId="S::urn:spo:anon#9bc6db5c4022efa8e83e54c8e802b983a2e8ab9644614ce63c9dc381288362db::" providerId="AD" clId="Web-{0F666D20-9C61-601F-5D49-D6299CBADD28}"/>
    <pc:docChg chg="modSld">
      <pc:chgData name="Guest User" userId="S::urn:spo:anon#9bc6db5c4022efa8e83e54c8e802b983a2e8ab9644614ce63c9dc381288362db::" providerId="AD" clId="Web-{0F666D20-9C61-601F-5D49-D6299CBADD28}" dt="2022-11-02T01:16:36.629" v="6" actId="20577"/>
      <pc:docMkLst>
        <pc:docMk/>
      </pc:docMkLst>
      <pc:sldChg chg="modSp">
        <pc:chgData name="Guest User" userId="S::urn:spo:anon#9bc6db5c4022efa8e83e54c8e802b983a2e8ab9644614ce63c9dc381288362db::" providerId="AD" clId="Web-{0F666D20-9C61-601F-5D49-D6299CBADD28}" dt="2022-11-02T01:16:36.629" v="6" actId="20577"/>
        <pc:sldMkLst>
          <pc:docMk/>
          <pc:sldMk cId="3404505328" sldId="329"/>
        </pc:sldMkLst>
        <pc:spChg chg="mod">
          <ac:chgData name="Guest User" userId="S::urn:spo:anon#9bc6db5c4022efa8e83e54c8e802b983a2e8ab9644614ce63c9dc381288362db::" providerId="AD" clId="Web-{0F666D20-9C61-601F-5D49-D6299CBADD28}" dt="2022-11-02T01:16:34.191" v="4" actId="20577"/>
          <ac:spMkLst>
            <pc:docMk/>
            <pc:sldMk cId="3404505328" sldId="329"/>
            <ac:spMk id="3" creationId="{460BEFB7-995C-41FF-3F0C-B9E392B596DA}"/>
          </ac:spMkLst>
        </pc:spChg>
        <pc:spChg chg="mod">
          <ac:chgData name="Guest User" userId="S::urn:spo:anon#9bc6db5c4022efa8e83e54c8e802b983a2e8ab9644614ce63c9dc381288362db::" providerId="AD" clId="Web-{0F666D20-9C61-601F-5D49-D6299CBADD28}" dt="2022-11-02T01:16:36.629" v="6" actId="20577"/>
          <ac:spMkLst>
            <pc:docMk/>
            <pc:sldMk cId="3404505328" sldId="329"/>
            <ac:spMk id="4" creationId="{77AB7F67-57C2-E699-15B6-8C98E7D5EED0}"/>
          </ac:spMkLst>
        </pc:spChg>
      </pc:sldChg>
    </pc:docChg>
  </pc:docChgLst>
  <pc:docChgLst>
    <pc:chgData name="Lee Wee Kang /CSF" userId="S::s10222162@connect.np.edu.sg::26cbbf1e-399a-4c48-a245-dfa42afc9e8a" providerId="AD" clId="Web-{92D8F232-18F7-039F-14A2-2E5B662391AE}"/>
    <pc:docChg chg="modSld">
      <pc:chgData name="Lee Wee Kang /CSF" userId="S::s10222162@connect.np.edu.sg::26cbbf1e-399a-4c48-a245-dfa42afc9e8a" providerId="AD" clId="Web-{92D8F232-18F7-039F-14A2-2E5B662391AE}" dt="2022-11-02T12:35:32.300" v="0"/>
      <pc:docMkLst>
        <pc:docMk/>
      </pc:docMkLst>
      <pc:sldChg chg="mod modShow">
        <pc:chgData name="Lee Wee Kang /CSF" userId="S::s10222162@connect.np.edu.sg::26cbbf1e-399a-4c48-a245-dfa42afc9e8a" providerId="AD" clId="Web-{92D8F232-18F7-039F-14A2-2E5B662391AE}" dt="2022-11-02T12:35:32.300" v="0"/>
        <pc:sldMkLst>
          <pc:docMk/>
          <pc:sldMk cId="1007101954" sldId="320"/>
        </pc:sldMkLst>
      </pc:sldChg>
    </pc:docChg>
  </pc:docChgLst>
  <pc:docChgLst>
    <pc:chgData name="Guest User" userId="S::urn:spo:anon#9bc6db5c4022efa8e83e54c8e802b983a2e8ab9644614ce63c9dc381288362db::" providerId="AD" clId="Web-{3BC50F86-9D34-44C5-ED99-F840144F3F5B}"/>
    <pc:docChg chg="addSld delSld modSld">
      <pc:chgData name="Guest User" userId="S::urn:spo:anon#9bc6db5c4022efa8e83e54c8e802b983a2e8ab9644614ce63c9dc381288362db::" providerId="AD" clId="Web-{3BC50F86-9D34-44C5-ED99-F840144F3F5B}" dt="2022-10-29T15:17:25.276" v="645" actId="14100"/>
      <pc:docMkLst>
        <pc:docMk/>
      </pc:docMkLst>
      <pc:sldChg chg="modSp">
        <pc:chgData name="Guest User" userId="S::urn:spo:anon#9bc6db5c4022efa8e83e54c8e802b983a2e8ab9644614ce63c9dc381288362db::" providerId="AD" clId="Web-{3BC50F86-9D34-44C5-ED99-F840144F3F5B}" dt="2022-10-29T15:02:06.325" v="181" actId="14100"/>
        <pc:sldMkLst>
          <pc:docMk/>
          <pc:sldMk cId="1325608595" sldId="257"/>
        </pc:sldMkLst>
        <pc:spChg chg="mod">
          <ac:chgData name="Guest User" userId="S::urn:spo:anon#9bc6db5c4022efa8e83e54c8e802b983a2e8ab9644614ce63c9dc381288362db::" providerId="AD" clId="Web-{3BC50F86-9D34-44C5-ED99-F840144F3F5B}" dt="2022-10-29T15:02:06.325" v="181" actId="14100"/>
          <ac:spMkLst>
            <pc:docMk/>
            <pc:sldMk cId="1325608595" sldId="257"/>
            <ac:spMk id="7" creationId="{CEAE4066-1A82-54F6-B0FE-89B2FE698315}"/>
          </ac:spMkLst>
        </pc:spChg>
      </pc:sldChg>
      <pc:sldChg chg="addSp delSp modSp">
        <pc:chgData name="Guest User" userId="S::urn:spo:anon#9bc6db5c4022efa8e83e54c8e802b983a2e8ab9644614ce63c9dc381288362db::" providerId="AD" clId="Web-{3BC50F86-9D34-44C5-ED99-F840144F3F5B}" dt="2022-10-29T15:17:07.291" v="642" actId="20577"/>
        <pc:sldMkLst>
          <pc:docMk/>
          <pc:sldMk cId="2721508595" sldId="266"/>
        </pc:sldMkLst>
        <pc:spChg chg="mod">
          <ac:chgData name="Guest User" userId="S::urn:spo:anon#9bc6db5c4022efa8e83e54c8e802b983a2e8ab9644614ce63c9dc381288362db::" providerId="AD" clId="Web-{3BC50F86-9D34-44C5-ED99-F840144F3F5B}" dt="2022-10-29T15:17:07.291" v="642" actId="20577"/>
          <ac:spMkLst>
            <pc:docMk/>
            <pc:sldMk cId="2721508595" sldId="266"/>
            <ac:spMk id="4" creationId="{9B9ED227-95A7-4B08-91FE-5E0EF0D41D20}"/>
          </ac:spMkLst>
        </pc:spChg>
        <pc:spChg chg="add del mod">
          <ac:chgData name="Guest User" userId="S::urn:spo:anon#9bc6db5c4022efa8e83e54c8e802b983a2e8ab9644614ce63c9dc381288362db::" providerId="AD" clId="Web-{3BC50F86-9D34-44C5-ED99-F840144F3F5B}" dt="2022-10-29T15:14:25.615" v="589"/>
          <ac:spMkLst>
            <pc:docMk/>
            <pc:sldMk cId="2721508595" sldId="266"/>
            <ac:spMk id="5" creationId="{87C4BC2B-481F-EEC4-2698-49FC6050CCF9}"/>
          </ac:spMkLst>
        </pc:spChg>
        <pc:spChg chg="del">
          <ac:chgData name="Guest User" userId="S::urn:spo:anon#9bc6db5c4022efa8e83e54c8e802b983a2e8ab9644614ce63c9dc381288362db::" providerId="AD" clId="Web-{3BC50F86-9D34-44C5-ED99-F840144F3F5B}" dt="2022-10-29T15:14:22.677" v="586"/>
          <ac:spMkLst>
            <pc:docMk/>
            <pc:sldMk cId="2721508595" sldId="266"/>
            <ac:spMk id="9" creationId="{472FA7B1-CD7F-3646-B44C-91A107A0CBEE}"/>
          </ac:spMkLst>
        </pc:spChg>
        <pc:picChg chg="add mod">
          <ac:chgData name="Guest User" userId="S::urn:spo:anon#9bc6db5c4022efa8e83e54c8e802b983a2e8ab9644614ce63c9dc381288362db::" providerId="AD" clId="Web-{3BC50F86-9D34-44C5-ED99-F840144F3F5B}" dt="2022-10-29T15:16:59.713" v="638" actId="1076"/>
          <ac:picMkLst>
            <pc:docMk/>
            <pc:sldMk cId="2721508595" sldId="266"/>
            <ac:picMk id="6" creationId="{0132B0FC-F438-5643-CF74-199979A8D1B1}"/>
          </ac:picMkLst>
        </pc:picChg>
        <pc:picChg chg="del">
          <ac:chgData name="Guest User" userId="S::urn:spo:anon#9bc6db5c4022efa8e83e54c8e802b983a2e8ab9644614ce63c9dc381288362db::" providerId="AD" clId="Web-{3BC50F86-9D34-44C5-ED99-F840144F3F5B}" dt="2022-10-29T15:14:23.240" v="587"/>
          <ac:picMkLst>
            <pc:docMk/>
            <pc:sldMk cId="2721508595" sldId="266"/>
            <ac:picMk id="22" creationId="{08D00095-B0CA-EFFF-FA54-3B84FDFAEF22}"/>
          </ac:picMkLst>
        </pc:picChg>
        <pc:picChg chg="del">
          <ac:chgData name="Guest User" userId="S::urn:spo:anon#9bc6db5c4022efa8e83e54c8e802b983a2e8ab9644614ce63c9dc381288362db::" providerId="AD" clId="Web-{3BC50F86-9D34-44C5-ED99-F840144F3F5B}" dt="2022-10-29T15:14:23.693" v="588"/>
          <ac:picMkLst>
            <pc:docMk/>
            <pc:sldMk cId="2721508595" sldId="266"/>
            <ac:picMk id="24" creationId="{B4AD32B0-ACD8-F9BD-CE1F-9B2713AEFD97}"/>
          </ac:picMkLst>
        </pc:picChg>
      </pc:sldChg>
      <pc:sldChg chg="modSp">
        <pc:chgData name="Guest User" userId="S::urn:spo:anon#9bc6db5c4022efa8e83e54c8e802b983a2e8ab9644614ce63c9dc381288362db::" providerId="AD" clId="Web-{3BC50F86-9D34-44C5-ED99-F840144F3F5B}" dt="2022-10-29T15:06:26.926" v="204" actId="1076"/>
        <pc:sldMkLst>
          <pc:docMk/>
          <pc:sldMk cId="315548731" sldId="278"/>
        </pc:sldMkLst>
        <pc:spChg chg="mod">
          <ac:chgData name="Guest User" userId="S::urn:spo:anon#9bc6db5c4022efa8e83e54c8e802b983a2e8ab9644614ce63c9dc381288362db::" providerId="AD" clId="Web-{3BC50F86-9D34-44C5-ED99-F840144F3F5B}" dt="2022-10-29T15:06:18.472" v="202" actId="1076"/>
          <ac:spMkLst>
            <pc:docMk/>
            <pc:sldMk cId="315548731" sldId="278"/>
            <ac:spMk id="12" creationId="{5B7DBA12-608C-6D5F-29CB-CDEF9DCEAF4B}"/>
          </ac:spMkLst>
        </pc:spChg>
        <pc:spChg chg="mod">
          <ac:chgData name="Guest User" userId="S::urn:spo:anon#9bc6db5c4022efa8e83e54c8e802b983a2e8ab9644614ce63c9dc381288362db::" providerId="AD" clId="Web-{3BC50F86-9D34-44C5-ED99-F840144F3F5B}" dt="2022-10-29T15:06:24.379" v="203" actId="1076"/>
          <ac:spMkLst>
            <pc:docMk/>
            <pc:sldMk cId="315548731" sldId="278"/>
            <ac:spMk id="14" creationId="{78C1C083-B0EE-96F4-E3F1-28C1B323F9B1}"/>
          </ac:spMkLst>
        </pc:spChg>
        <pc:picChg chg="mod">
          <ac:chgData name="Guest User" userId="S::urn:spo:anon#9bc6db5c4022efa8e83e54c8e802b983a2e8ab9644614ce63c9dc381288362db::" providerId="AD" clId="Web-{3BC50F86-9D34-44C5-ED99-F840144F3F5B}" dt="2022-10-29T15:06:26.926" v="204" actId="1076"/>
          <ac:picMkLst>
            <pc:docMk/>
            <pc:sldMk cId="315548731" sldId="278"/>
            <ac:picMk id="16" creationId="{3FF8B380-92B7-2901-C96E-50E47DD44B93}"/>
          </ac:picMkLst>
        </pc:picChg>
      </pc:sldChg>
      <pc:sldChg chg="addSp modSp">
        <pc:chgData name="Guest User" userId="S::urn:spo:anon#9bc6db5c4022efa8e83e54c8e802b983a2e8ab9644614ce63c9dc381288362db::" providerId="AD" clId="Web-{3BC50F86-9D34-44C5-ED99-F840144F3F5B}" dt="2022-10-29T15:13:58.036" v="584"/>
        <pc:sldMkLst>
          <pc:docMk/>
          <pc:sldMk cId="1084822831" sldId="283"/>
        </pc:sldMkLst>
        <pc:spChg chg="mod">
          <ac:chgData name="Guest User" userId="S::urn:spo:anon#9bc6db5c4022efa8e83e54c8e802b983a2e8ab9644614ce63c9dc381288362db::" providerId="AD" clId="Web-{3BC50F86-9D34-44C5-ED99-F840144F3F5B}" dt="2022-10-29T15:08:41.804" v="261" actId="14100"/>
          <ac:spMkLst>
            <pc:docMk/>
            <pc:sldMk cId="1084822831" sldId="283"/>
            <ac:spMk id="3" creationId="{38395D27-6255-16E9-76E0-812441EFEC4D}"/>
          </ac:spMkLst>
        </pc:spChg>
        <pc:graphicFrameChg chg="add mod modGraphic">
          <ac:chgData name="Guest User" userId="S::urn:spo:anon#9bc6db5c4022efa8e83e54c8e802b983a2e8ab9644614ce63c9dc381288362db::" providerId="AD" clId="Web-{3BC50F86-9D34-44C5-ED99-F840144F3F5B}" dt="2022-10-29T15:13:58.036" v="584"/>
          <ac:graphicFrameMkLst>
            <pc:docMk/>
            <pc:sldMk cId="1084822831" sldId="283"/>
            <ac:graphicFrameMk id="7" creationId="{4BCAAF02-5DE4-13BF-83C6-F90DE8B7C779}"/>
          </ac:graphicFrameMkLst>
        </pc:graphicFrameChg>
        <pc:picChg chg="mod modCrop">
          <ac:chgData name="Guest User" userId="S::urn:spo:anon#9bc6db5c4022efa8e83e54c8e802b983a2e8ab9644614ce63c9dc381288362db::" providerId="AD" clId="Web-{3BC50F86-9D34-44C5-ED99-F840144F3F5B}" dt="2022-10-29T15:09:18.680" v="265" actId="1076"/>
          <ac:picMkLst>
            <pc:docMk/>
            <pc:sldMk cId="1084822831" sldId="283"/>
            <ac:picMk id="11" creationId="{C4EA2636-C71A-426D-AC21-1D2B0F4073F7}"/>
          </ac:picMkLst>
        </pc:picChg>
      </pc:sldChg>
      <pc:sldChg chg="modSp">
        <pc:chgData name="Guest User" userId="S::urn:spo:anon#9bc6db5c4022efa8e83e54c8e802b983a2e8ab9644614ce63c9dc381288362db::" providerId="AD" clId="Web-{3BC50F86-9D34-44C5-ED99-F840144F3F5B}" dt="2022-10-29T15:13:42.332" v="578" actId="1076"/>
        <pc:sldMkLst>
          <pc:docMk/>
          <pc:sldMk cId="2996486739" sldId="286"/>
        </pc:sldMkLst>
        <pc:spChg chg="mod">
          <ac:chgData name="Guest User" userId="S::urn:spo:anon#9bc6db5c4022efa8e83e54c8e802b983a2e8ab9644614ce63c9dc381288362db::" providerId="AD" clId="Web-{3BC50F86-9D34-44C5-ED99-F840144F3F5B}" dt="2022-10-29T15:13:35.317" v="576" actId="20577"/>
          <ac:spMkLst>
            <pc:docMk/>
            <pc:sldMk cId="2996486739" sldId="286"/>
            <ac:spMk id="3" creationId="{AC162F52-287B-61CB-8DD9-D8E538905D83}"/>
          </ac:spMkLst>
        </pc:spChg>
        <pc:picChg chg="mod modCrop">
          <ac:chgData name="Guest User" userId="S::urn:spo:anon#9bc6db5c4022efa8e83e54c8e802b983a2e8ab9644614ce63c9dc381288362db::" providerId="AD" clId="Web-{3BC50F86-9D34-44C5-ED99-F840144F3F5B}" dt="2022-10-29T15:13:42.332" v="578" actId="1076"/>
          <ac:picMkLst>
            <pc:docMk/>
            <pc:sldMk cId="2996486739" sldId="286"/>
            <ac:picMk id="5" creationId="{D7210973-9B54-0FB7-36F5-E960CB3006EB}"/>
          </ac:picMkLst>
        </pc:picChg>
      </pc:sldChg>
      <pc:sldChg chg="addSp delSp modSp">
        <pc:chgData name="Guest User" userId="S::urn:spo:anon#9bc6db5c4022efa8e83e54c8e802b983a2e8ab9644614ce63c9dc381288362db::" providerId="AD" clId="Web-{3BC50F86-9D34-44C5-ED99-F840144F3F5B}" dt="2022-10-29T15:04:42.001" v="199" actId="20577"/>
        <pc:sldMkLst>
          <pc:docMk/>
          <pc:sldMk cId="468705112" sldId="295"/>
        </pc:sldMkLst>
        <pc:spChg chg="add del mod">
          <ac:chgData name="Guest User" userId="S::urn:spo:anon#9bc6db5c4022efa8e83e54c8e802b983a2e8ab9644614ce63c9dc381288362db::" providerId="AD" clId="Web-{3BC50F86-9D34-44C5-ED99-F840144F3F5B}" dt="2022-10-29T14:57:38.693" v="4"/>
          <ac:spMkLst>
            <pc:docMk/>
            <pc:sldMk cId="468705112" sldId="295"/>
            <ac:spMk id="3" creationId="{33ADC916-ACEF-5D53-EFB1-D9DF9A27478A}"/>
          </ac:spMkLst>
        </pc:spChg>
        <pc:spChg chg="mod">
          <ac:chgData name="Guest User" userId="S::urn:spo:anon#9bc6db5c4022efa8e83e54c8e802b983a2e8ab9644614ce63c9dc381288362db::" providerId="AD" clId="Web-{3BC50F86-9D34-44C5-ED99-F840144F3F5B}" dt="2022-10-29T15:01:02.292" v="166" actId="20577"/>
          <ac:spMkLst>
            <pc:docMk/>
            <pc:sldMk cId="468705112" sldId="295"/>
            <ac:spMk id="11" creationId="{1A38037C-4592-B3C3-2F81-DC78FC857DD8}"/>
          </ac:spMkLst>
        </pc:spChg>
        <pc:spChg chg="add del mod">
          <ac:chgData name="Guest User" userId="S::urn:spo:anon#9bc6db5c4022efa8e83e54c8e802b983a2e8ab9644614ce63c9dc381288362db::" providerId="AD" clId="Web-{3BC50F86-9D34-44C5-ED99-F840144F3F5B}" dt="2022-10-29T15:04:42.001" v="199" actId="20577"/>
          <ac:spMkLst>
            <pc:docMk/>
            <pc:sldMk cId="468705112" sldId="295"/>
            <ac:spMk id="13" creationId="{03F6BD44-D4F7-8988-6A9A-08C517C0235E}"/>
          </ac:spMkLst>
        </pc:spChg>
        <pc:graphicFrameChg chg="add del mod modGraphic">
          <ac:chgData name="Guest User" userId="S::urn:spo:anon#9bc6db5c4022efa8e83e54c8e802b983a2e8ab9644614ce63c9dc381288362db::" providerId="AD" clId="Web-{3BC50F86-9D34-44C5-ED99-F840144F3F5B}" dt="2022-10-29T15:03:20.343" v="187"/>
          <ac:graphicFrameMkLst>
            <pc:docMk/>
            <pc:sldMk cId="468705112" sldId="295"/>
            <ac:graphicFrameMk id="6" creationId="{90FCAB90-ECF7-7BBD-7B56-EAC12BCC4FFD}"/>
          </ac:graphicFrameMkLst>
        </pc:graphicFrameChg>
      </pc:sldChg>
      <pc:sldChg chg="addSp delSp modSp add replId">
        <pc:chgData name="Guest User" userId="S::urn:spo:anon#9bc6db5c4022efa8e83e54c8e802b983a2e8ab9644614ce63c9dc381288362db::" providerId="AD" clId="Web-{3BC50F86-9D34-44C5-ED99-F840144F3F5B}" dt="2022-10-29T15:04:37.767" v="198" actId="20577"/>
        <pc:sldMkLst>
          <pc:docMk/>
          <pc:sldMk cId="2419206677" sldId="305"/>
        </pc:sldMkLst>
        <pc:spChg chg="add del mod">
          <ac:chgData name="Guest User" userId="S::urn:spo:anon#9bc6db5c4022efa8e83e54c8e802b983a2e8ab9644614ce63c9dc381288362db::" providerId="AD" clId="Web-{3BC50F86-9D34-44C5-ED99-F840144F3F5B}" dt="2022-10-29T15:03:26.843" v="189"/>
          <ac:spMkLst>
            <pc:docMk/>
            <pc:sldMk cId="2419206677" sldId="305"/>
            <ac:spMk id="4" creationId="{325A00D8-32E1-EEF5-A0DD-F0B79BD4D3B3}"/>
          </ac:spMkLst>
        </pc:spChg>
        <pc:spChg chg="del">
          <ac:chgData name="Guest User" userId="S::urn:spo:anon#9bc6db5c4022efa8e83e54c8e802b983a2e8ab9644614ce63c9dc381288362db::" providerId="AD" clId="Web-{3BC50F86-9D34-44C5-ED99-F840144F3F5B}" dt="2022-10-29T15:03:29.108" v="190"/>
          <ac:spMkLst>
            <pc:docMk/>
            <pc:sldMk cId="2419206677" sldId="305"/>
            <ac:spMk id="7" creationId="{431B4B64-14CF-E0AD-AF16-CDD17E6579FE}"/>
          </ac:spMkLst>
        </pc:spChg>
        <pc:spChg chg="del">
          <ac:chgData name="Guest User" userId="S::urn:spo:anon#9bc6db5c4022efa8e83e54c8e802b983a2e8ab9644614ce63c9dc381288362db::" providerId="AD" clId="Web-{3BC50F86-9D34-44C5-ED99-F840144F3F5B}" dt="2022-10-29T15:03:24.515" v="188"/>
          <ac:spMkLst>
            <pc:docMk/>
            <pc:sldMk cId="2419206677" sldId="305"/>
            <ac:spMk id="11" creationId="{1A38037C-4592-B3C3-2F81-DC78FC857DD8}"/>
          </ac:spMkLst>
        </pc:spChg>
        <pc:spChg chg="mod">
          <ac:chgData name="Guest User" userId="S::urn:spo:anon#9bc6db5c4022efa8e83e54c8e802b983a2e8ab9644614ce63c9dc381288362db::" providerId="AD" clId="Web-{3BC50F86-9D34-44C5-ED99-F840144F3F5B}" dt="2022-10-29T15:04:37.767" v="198" actId="20577"/>
          <ac:spMkLst>
            <pc:docMk/>
            <pc:sldMk cId="2419206677" sldId="305"/>
            <ac:spMk id="13" creationId="{03F6BD44-D4F7-8988-6A9A-08C517C0235E}"/>
          </ac:spMkLst>
        </pc:spChg>
        <pc:graphicFrameChg chg="mod modGraphic">
          <ac:chgData name="Guest User" userId="S::urn:spo:anon#9bc6db5c4022efa8e83e54c8e802b983a2e8ab9644614ce63c9dc381288362db::" providerId="AD" clId="Web-{3BC50F86-9D34-44C5-ED99-F840144F3F5B}" dt="2022-10-29T15:04:33.032" v="197" actId="1076"/>
          <ac:graphicFrameMkLst>
            <pc:docMk/>
            <pc:sldMk cId="2419206677" sldId="305"/>
            <ac:graphicFrameMk id="6" creationId="{90FCAB90-ECF7-7BBD-7B56-EAC12BCC4FFD}"/>
          </ac:graphicFrameMkLst>
        </pc:graphicFrameChg>
      </pc:sldChg>
      <pc:sldChg chg="delSp modSp new del">
        <pc:chgData name="Guest User" userId="S::urn:spo:anon#9bc6db5c4022efa8e83e54c8e802b983a2e8ab9644614ce63c9dc381288362db::" providerId="AD" clId="Web-{3BC50F86-9D34-44C5-ED99-F840144F3F5B}" dt="2022-10-29T15:13:37.473" v="577"/>
        <pc:sldMkLst>
          <pc:docMk/>
          <pc:sldMk cId="17932336" sldId="306"/>
        </pc:sldMkLst>
        <pc:spChg chg="mod">
          <ac:chgData name="Guest User" userId="S::urn:spo:anon#9bc6db5c4022efa8e83e54c8e802b983a2e8ab9644614ce63c9dc381288362db::" providerId="AD" clId="Web-{3BC50F86-9D34-44C5-ED99-F840144F3F5B}" dt="2022-10-29T15:06:58.692" v="211" actId="20577"/>
          <ac:spMkLst>
            <pc:docMk/>
            <pc:sldMk cId="17932336" sldId="306"/>
            <ac:spMk id="2" creationId="{2671B37A-6306-C6E5-23D1-FCBD4F8545FB}"/>
          </ac:spMkLst>
        </pc:spChg>
        <pc:spChg chg="mod">
          <ac:chgData name="Guest User" userId="S::urn:spo:anon#9bc6db5c4022efa8e83e54c8e802b983a2e8ab9644614ce63c9dc381288362db::" providerId="AD" clId="Web-{3BC50F86-9D34-44C5-ED99-F840144F3F5B}" dt="2022-10-29T15:13:09.816" v="569" actId="20577"/>
          <ac:spMkLst>
            <pc:docMk/>
            <pc:sldMk cId="17932336" sldId="306"/>
            <ac:spMk id="3" creationId="{8FB8005B-02FB-E822-78D6-15BA25A23307}"/>
          </ac:spMkLst>
        </pc:spChg>
        <pc:spChg chg="del">
          <ac:chgData name="Guest User" userId="S::urn:spo:anon#9bc6db5c4022efa8e83e54c8e802b983a2e8ab9644614ce63c9dc381288362db::" providerId="AD" clId="Web-{3BC50F86-9D34-44C5-ED99-F840144F3F5B}" dt="2022-10-29T15:08:34.929" v="260"/>
          <ac:spMkLst>
            <pc:docMk/>
            <pc:sldMk cId="17932336" sldId="306"/>
            <ac:spMk id="5" creationId="{0C1725DB-0C4D-A17A-DCB2-674012B59504}"/>
          </ac:spMkLst>
        </pc:spChg>
        <pc:spChg chg="mod">
          <ac:chgData name="Guest User" userId="S::urn:spo:anon#9bc6db5c4022efa8e83e54c8e802b983a2e8ab9644614ce63c9dc381288362db::" providerId="AD" clId="Web-{3BC50F86-9D34-44C5-ED99-F840144F3F5B}" dt="2022-10-29T15:07:03.083" v="212" actId="20577"/>
          <ac:spMkLst>
            <pc:docMk/>
            <pc:sldMk cId="17932336" sldId="306"/>
            <ac:spMk id="6" creationId="{79CFB94A-85DE-31E4-9C69-AD676A3C3A61}"/>
          </ac:spMkLst>
        </pc:spChg>
        <pc:spChg chg="del">
          <ac:chgData name="Guest User" userId="S::urn:spo:anon#9bc6db5c4022efa8e83e54c8e802b983a2e8ab9644614ce63c9dc381288362db::" providerId="AD" clId="Web-{3BC50F86-9D34-44C5-ED99-F840144F3F5B}" dt="2022-10-29T15:08:31.023" v="257"/>
          <ac:spMkLst>
            <pc:docMk/>
            <pc:sldMk cId="17932336" sldId="306"/>
            <ac:spMk id="7" creationId="{CDE6E690-F4FE-B446-BEFC-1C33161CCC9E}"/>
          </ac:spMkLst>
        </pc:spChg>
        <pc:spChg chg="del">
          <ac:chgData name="Guest User" userId="S::urn:spo:anon#9bc6db5c4022efa8e83e54c8e802b983a2e8ab9644614ce63c9dc381288362db::" providerId="AD" clId="Web-{3BC50F86-9D34-44C5-ED99-F840144F3F5B}" dt="2022-10-29T15:08:34.148" v="259"/>
          <ac:spMkLst>
            <pc:docMk/>
            <pc:sldMk cId="17932336" sldId="306"/>
            <ac:spMk id="8" creationId="{D61DA35C-0308-9DA5-B0B4-8B8A985D542E}"/>
          </ac:spMkLst>
        </pc:spChg>
        <pc:spChg chg="del">
          <ac:chgData name="Guest User" userId="S::urn:spo:anon#9bc6db5c4022efa8e83e54c8e802b983a2e8ab9644614ce63c9dc381288362db::" providerId="AD" clId="Web-{3BC50F86-9D34-44C5-ED99-F840144F3F5B}" dt="2022-10-29T15:08:33.195" v="258"/>
          <ac:spMkLst>
            <pc:docMk/>
            <pc:sldMk cId="17932336" sldId="306"/>
            <ac:spMk id="9" creationId="{C65C921E-32F5-E5F4-4265-DE4AA0537BBC}"/>
          </ac:spMkLst>
        </pc:spChg>
      </pc:sldChg>
      <pc:sldChg chg="modSp add replId">
        <pc:chgData name="Guest User" userId="S::urn:spo:anon#9bc6db5c4022efa8e83e54c8e802b983a2e8ab9644614ce63c9dc381288362db::" providerId="AD" clId="Web-{3BC50F86-9D34-44C5-ED99-F840144F3F5B}" dt="2022-10-29T15:17:25.276" v="645" actId="14100"/>
        <pc:sldMkLst>
          <pc:docMk/>
          <pc:sldMk cId="3368469795" sldId="306"/>
        </pc:sldMkLst>
        <pc:spChg chg="mod">
          <ac:chgData name="Guest User" userId="S::urn:spo:anon#9bc6db5c4022efa8e83e54c8e802b983a2e8ab9644614ce63c9dc381288362db::" providerId="AD" clId="Web-{3BC50F86-9D34-44C5-ED99-F840144F3F5B}" dt="2022-10-29T15:17:25.276" v="645" actId="14100"/>
          <ac:spMkLst>
            <pc:docMk/>
            <pc:sldMk cId="3368469795" sldId="306"/>
            <ac:spMk id="4" creationId="{9B9ED227-95A7-4B08-91FE-5E0EF0D41D20}"/>
          </ac:spMkLst>
        </pc:spChg>
      </pc:sldChg>
    </pc:docChg>
  </pc:docChgLst>
  <pc:docChgLst>
    <pc:chgData name="Guest User" userId="S::urn:spo:anon#9bc6db5c4022efa8e83e54c8e802b983a2e8ab9644614ce63c9dc381288362db::" providerId="AD" clId="Web-{D0379314-EAD5-D6BA-BDD5-AF25AF59377A}"/>
    <pc:docChg chg="addSld modSld">
      <pc:chgData name="Guest User" userId="S::urn:spo:anon#9bc6db5c4022efa8e83e54c8e802b983a2e8ab9644614ce63c9dc381288362db::" providerId="AD" clId="Web-{D0379314-EAD5-D6BA-BDD5-AF25AF59377A}" dt="2022-10-31T12:27:57.564" v="174"/>
      <pc:docMkLst>
        <pc:docMk/>
      </pc:docMkLst>
      <pc:sldChg chg="modSp">
        <pc:chgData name="Guest User" userId="S::urn:spo:anon#9bc6db5c4022efa8e83e54c8e802b983a2e8ab9644614ce63c9dc381288362db::" providerId="AD" clId="Web-{D0379314-EAD5-D6BA-BDD5-AF25AF59377A}" dt="2022-10-31T11:49:53.620" v="4" actId="20577"/>
        <pc:sldMkLst>
          <pc:docMk/>
          <pc:sldMk cId="1943366697" sldId="299"/>
        </pc:sldMkLst>
        <pc:spChg chg="mod">
          <ac:chgData name="Guest User" userId="S::urn:spo:anon#9bc6db5c4022efa8e83e54c8e802b983a2e8ab9644614ce63c9dc381288362db::" providerId="AD" clId="Web-{D0379314-EAD5-D6BA-BDD5-AF25AF59377A}" dt="2022-10-31T11:49:53.620" v="4" actId="20577"/>
          <ac:spMkLst>
            <pc:docMk/>
            <pc:sldMk cId="1943366697" sldId="299"/>
            <ac:spMk id="39" creationId="{CB38D18E-A11F-BE50-879D-28AB37E00113}"/>
          </ac:spMkLst>
        </pc:spChg>
      </pc:sldChg>
      <pc:sldChg chg="addSp delSp">
        <pc:chgData name="Guest User" userId="S::urn:spo:anon#9bc6db5c4022efa8e83e54c8e802b983a2e8ab9644614ce63c9dc381288362db::" providerId="AD" clId="Web-{D0379314-EAD5-D6BA-BDD5-AF25AF59377A}" dt="2022-10-31T12:23:34.976" v="116"/>
        <pc:sldMkLst>
          <pc:docMk/>
          <pc:sldMk cId="1397027013" sldId="300"/>
        </pc:sldMkLst>
        <pc:spChg chg="add del">
          <ac:chgData name="Guest User" userId="S::urn:spo:anon#9bc6db5c4022efa8e83e54c8e802b983a2e8ab9644614ce63c9dc381288362db::" providerId="AD" clId="Web-{D0379314-EAD5-D6BA-BDD5-AF25AF59377A}" dt="2022-10-31T12:23:34.976" v="116"/>
          <ac:spMkLst>
            <pc:docMk/>
            <pc:sldMk cId="1397027013" sldId="300"/>
            <ac:spMk id="9" creationId="{3CCA7402-A199-90FE-F966-EBCEAB228F7B}"/>
          </ac:spMkLst>
        </pc:spChg>
      </pc:sldChg>
      <pc:sldChg chg="addSp delSp modSp add replId delAnim">
        <pc:chgData name="Guest User" userId="S::urn:spo:anon#9bc6db5c4022efa8e83e54c8e802b983a2e8ab9644614ce63c9dc381288362db::" providerId="AD" clId="Web-{D0379314-EAD5-D6BA-BDD5-AF25AF59377A}" dt="2022-10-31T12:27:57.564" v="174"/>
        <pc:sldMkLst>
          <pc:docMk/>
          <pc:sldMk cId="1983360895" sldId="333"/>
        </pc:sldMkLst>
        <pc:spChg chg="mod">
          <ac:chgData name="Guest User" userId="S::urn:spo:anon#9bc6db5c4022efa8e83e54c8e802b983a2e8ab9644614ce63c9dc381288362db::" providerId="AD" clId="Web-{D0379314-EAD5-D6BA-BDD5-AF25AF59377A}" dt="2022-10-31T12:05:58.339" v="18" actId="20577"/>
          <ac:spMkLst>
            <pc:docMk/>
            <pc:sldMk cId="1983360895" sldId="333"/>
            <ac:spMk id="2" creationId="{D080DDF2-4D31-6EDC-545F-3B3845B934AB}"/>
          </ac:spMkLst>
        </pc:spChg>
        <pc:spChg chg="del">
          <ac:chgData name="Guest User" userId="S::urn:spo:anon#9bc6db5c4022efa8e83e54c8e802b983a2e8ab9644614ce63c9dc381288362db::" providerId="AD" clId="Web-{D0379314-EAD5-D6BA-BDD5-AF25AF59377A}" dt="2022-10-31T12:22:00.863" v="68"/>
          <ac:spMkLst>
            <pc:docMk/>
            <pc:sldMk cId="1983360895" sldId="333"/>
            <ac:spMk id="3" creationId="{38395D27-6255-16E9-76E0-812441EFEC4D}"/>
          </ac:spMkLst>
        </pc:spChg>
        <pc:spChg chg="mod">
          <ac:chgData name="Guest User" userId="S::urn:spo:anon#9bc6db5c4022efa8e83e54c8e802b983a2e8ab9644614ce63c9dc381288362db::" providerId="AD" clId="Web-{D0379314-EAD5-D6BA-BDD5-AF25AF59377A}" dt="2022-10-31T12:07:09.123" v="60" actId="1076"/>
          <ac:spMkLst>
            <pc:docMk/>
            <pc:sldMk cId="1983360895" sldId="333"/>
            <ac:spMk id="6" creationId="{39A8FAA1-F8CE-357E-C32A-E90F8DE64931}"/>
          </ac:spMkLst>
        </pc:spChg>
        <pc:spChg chg="del">
          <ac:chgData name="Guest User" userId="S::urn:spo:anon#9bc6db5c4022efa8e83e54c8e802b983a2e8ab9644614ce63c9dc381288362db::" providerId="AD" clId="Web-{D0379314-EAD5-D6BA-BDD5-AF25AF59377A}" dt="2022-10-31T12:05:40.089" v="12"/>
          <ac:spMkLst>
            <pc:docMk/>
            <pc:sldMk cId="1983360895" sldId="333"/>
            <ac:spMk id="9" creationId="{69964C53-FFF2-C807-9B0C-9DD67ACE6DA0}"/>
          </ac:spMkLst>
        </pc:spChg>
        <pc:spChg chg="del mod">
          <ac:chgData name="Guest User" userId="S::urn:spo:anon#9bc6db5c4022efa8e83e54c8e802b983a2e8ab9644614ce63c9dc381288362db::" providerId="AD" clId="Web-{D0379314-EAD5-D6BA-BDD5-AF25AF59377A}" dt="2022-10-31T12:06:48.513" v="56"/>
          <ac:spMkLst>
            <pc:docMk/>
            <pc:sldMk cId="1983360895" sldId="333"/>
            <ac:spMk id="11" creationId="{DCF9FE51-30B3-141D-4AD8-B851D743940B}"/>
          </ac:spMkLst>
        </pc:spChg>
        <pc:spChg chg="del">
          <ac:chgData name="Guest User" userId="S::urn:spo:anon#9bc6db5c4022efa8e83e54c8e802b983a2e8ab9644614ce63c9dc381288362db::" providerId="AD" clId="Web-{D0379314-EAD5-D6BA-BDD5-AF25AF59377A}" dt="2022-10-31T12:06:49.404" v="57"/>
          <ac:spMkLst>
            <pc:docMk/>
            <pc:sldMk cId="1983360895" sldId="333"/>
            <ac:spMk id="12" creationId="{0C659928-A8B6-851D-901C-92B7C8AAE779}"/>
          </ac:spMkLst>
        </pc:spChg>
        <pc:spChg chg="del">
          <ac:chgData name="Guest User" userId="S::urn:spo:anon#9bc6db5c4022efa8e83e54c8e802b983a2e8ab9644614ce63c9dc381288362db::" providerId="AD" clId="Web-{D0379314-EAD5-D6BA-BDD5-AF25AF59377A}" dt="2022-10-31T12:06:50.169" v="58"/>
          <ac:spMkLst>
            <pc:docMk/>
            <pc:sldMk cId="1983360895" sldId="333"/>
            <ac:spMk id="13" creationId="{7765C0E7-9A30-9043-9AA6-19451F487379}"/>
          </ac:spMkLst>
        </pc:spChg>
        <pc:spChg chg="del">
          <ac:chgData name="Guest User" userId="S::urn:spo:anon#9bc6db5c4022efa8e83e54c8e802b983a2e8ab9644614ce63c9dc381288362db::" providerId="AD" clId="Web-{D0379314-EAD5-D6BA-BDD5-AF25AF59377A}" dt="2022-10-31T12:06:50.826" v="59"/>
          <ac:spMkLst>
            <pc:docMk/>
            <pc:sldMk cId="1983360895" sldId="333"/>
            <ac:spMk id="14" creationId="{BA62FFCB-3483-D1EA-8C9F-63AA1414F773}"/>
          </ac:spMkLst>
        </pc:spChg>
        <pc:spChg chg="add mod">
          <ac:chgData name="Guest User" userId="S::urn:spo:anon#9bc6db5c4022efa8e83e54c8e802b983a2e8ab9644614ce63c9dc381288362db::" providerId="AD" clId="Web-{D0379314-EAD5-D6BA-BDD5-AF25AF59377A}" dt="2022-10-31T12:23:27.257" v="114" actId="20577"/>
          <ac:spMkLst>
            <pc:docMk/>
            <pc:sldMk cId="1983360895" sldId="333"/>
            <ac:spMk id="15" creationId="{4332771F-36EF-0F00-F5ED-3DCDFAAAD857}"/>
          </ac:spMkLst>
        </pc:spChg>
        <pc:spChg chg="add del mod">
          <ac:chgData name="Guest User" userId="S::urn:spo:anon#9bc6db5c4022efa8e83e54c8e802b983a2e8ab9644614ce63c9dc381288362db::" providerId="AD" clId="Web-{D0379314-EAD5-D6BA-BDD5-AF25AF59377A}" dt="2022-10-31T12:22:06.129" v="70"/>
          <ac:spMkLst>
            <pc:docMk/>
            <pc:sldMk cId="1983360895" sldId="333"/>
            <ac:spMk id="17" creationId="{4386655D-7CB7-E90F-1210-0AC3F7B80764}"/>
          </ac:spMkLst>
        </pc:spChg>
        <pc:spChg chg="add mod">
          <ac:chgData name="Guest User" userId="S::urn:spo:anon#9bc6db5c4022efa8e83e54c8e802b983a2e8ab9644614ce63c9dc381288362db::" providerId="AD" clId="Web-{D0379314-EAD5-D6BA-BDD5-AF25AF59377A}" dt="2022-10-31T12:27:45.579" v="170" actId="1076"/>
          <ac:spMkLst>
            <pc:docMk/>
            <pc:sldMk cId="1983360895" sldId="333"/>
            <ac:spMk id="18" creationId="{B4B836E6-6C4E-5108-5F52-9EB6D5F386C0}"/>
          </ac:spMkLst>
        </pc:spChg>
        <pc:graphicFrameChg chg="del">
          <ac:chgData name="Guest User" userId="S::urn:spo:anon#9bc6db5c4022efa8e83e54c8e802b983a2e8ab9644614ce63c9dc381288362db::" providerId="AD" clId="Web-{D0379314-EAD5-D6BA-BDD5-AF25AF59377A}" dt="2022-10-31T12:06:43.638" v="54"/>
          <ac:graphicFrameMkLst>
            <pc:docMk/>
            <pc:sldMk cId="1983360895" sldId="333"/>
            <ac:graphicFrameMk id="5" creationId="{B8FD4038-8763-B3C4-31E2-0BDF5DDB0279}"/>
          </ac:graphicFrameMkLst>
        </pc:graphicFrameChg>
        <pc:picChg chg="del">
          <ac:chgData name="Guest User" userId="S::urn:spo:anon#9bc6db5c4022efa8e83e54c8e802b983a2e8ab9644614ce63c9dc381288362db::" providerId="AD" clId="Web-{D0379314-EAD5-D6BA-BDD5-AF25AF59377A}" dt="2022-10-31T12:05:40.729" v="13"/>
          <ac:picMkLst>
            <pc:docMk/>
            <pc:sldMk cId="1983360895" sldId="333"/>
            <ac:picMk id="8" creationId="{5170CAF9-AF08-6D27-CAC6-61A86B8C7E70}"/>
          </ac:picMkLst>
        </pc:picChg>
        <pc:picChg chg="add mod">
          <ac:chgData name="Guest User" userId="S::urn:spo:anon#9bc6db5c4022efa8e83e54c8e802b983a2e8ab9644614ce63c9dc381288362db::" providerId="AD" clId="Web-{D0379314-EAD5-D6BA-BDD5-AF25AF59377A}" dt="2022-10-31T12:27:57.564" v="174"/>
          <ac:picMkLst>
            <pc:docMk/>
            <pc:sldMk cId="1983360895" sldId="333"/>
            <ac:picMk id="19" creationId="{09DF16CA-B886-C08D-7989-CAA270884CBD}"/>
          </ac:picMkLst>
        </pc:picChg>
      </pc:sldChg>
    </pc:docChg>
  </pc:docChgLst>
  <pc:docChgLst>
    <pc:chgData name="Guest User" userId="S::urn:spo:anon#9bc6db5c4022efa8e83e54c8e802b983a2e8ab9644614ce63c9dc381288362db::" providerId="AD" clId="Web-{54829A1C-04FE-B146-DF4D-89DCB605267E}"/>
    <pc:docChg chg="modSld">
      <pc:chgData name="Guest User" userId="S::urn:spo:anon#9bc6db5c4022efa8e83e54c8e802b983a2e8ab9644614ce63c9dc381288362db::" providerId="AD" clId="Web-{54829A1C-04FE-B146-DF4D-89DCB605267E}" dt="2022-10-30T13:02:43.538" v="571" actId="20577"/>
      <pc:docMkLst>
        <pc:docMk/>
      </pc:docMkLst>
      <pc:sldChg chg="modSp">
        <pc:chgData name="Guest User" userId="S::urn:spo:anon#9bc6db5c4022efa8e83e54c8e802b983a2e8ab9644614ce63c9dc381288362db::" providerId="AD" clId="Web-{54829A1C-04FE-B146-DF4D-89DCB605267E}" dt="2022-10-30T13:00:47.515" v="509"/>
        <pc:sldMkLst>
          <pc:docMk/>
          <pc:sldMk cId="1111492070" sldId="317"/>
        </pc:sldMkLst>
        <pc:graphicFrameChg chg="mod modGraphic">
          <ac:chgData name="Guest User" userId="S::urn:spo:anon#9bc6db5c4022efa8e83e54c8e802b983a2e8ab9644614ce63c9dc381288362db::" providerId="AD" clId="Web-{54829A1C-04FE-B146-DF4D-89DCB605267E}" dt="2022-10-30T13:00:47.515" v="509"/>
          <ac:graphicFrameMkLst>
            <pc:docMk/>
            <pc:sldMk cId="1111492070" sldId="317"/>
            <ac:graphicFrameMk id="5" creationId="{44958807-7BC4-B86F-8377-E44D124D32FF}"/>
          </ac:graphicFrameMkLst>
        </pc:graphicFrameChg>
      </pc:sldChg>
      <pc:sldChg chg="addSp delSp modSp">
        <pc:chgData name="Guest User" userId="S::urn:spo:anon#9bc6db5c4022efa8e83e54c8e802b983a2e8ab9644614ce63c9dc381288362db::" providerId="AD" clId="Web-{54829A1C-04FE-B146-DF4D-89DCB605267E}" dt="2022-10-30T13:02:43.538" v="571" actId="20577"/>
        <pc:sldMkLst>
          <pc:docMk/>
          <pc:sldMk cId="1581909148" sldId="319"/>
        </pc:sldMkLst>
        <pc:spChg chg="mod">
          <ac:chgData name="Guest User" userId="S::urn:spo:anon#9bc6db5c4022efa8e83e54c8e802b983a2e8ab9644614ce63c9dc381288362db::" providerId="AD" clId="Web-{54829A1C-04FE-B146-DF4D-89DCB605267E}" dt="2022-10-30T13:01:29.424" v="524" actId="20577"/>
          <ac:spMkLst>
            <pc:docMk/>
            <pc:sldMk cId="1581909148" sldId="319"/>
            <ac:spMk id="2" creationId="{77B27098-4AAA-0A29-9B56-2490FE89BB68}"/>
          </ac:spMkLst>
        </pc:spChg>
        <pc:spChg chg="del">
          <ac:chgData name="Guest User" userId="S::urn:spo:anon#9bc6db5c4022efa8e83e54c8e802b983a2e8ab9644614ce63c9dc381288362db::" providerId="AD" clId="Web-{54829A1C-04FE-B146-DF4D-89DCB605267E}" dt="2022-10-30T13:01:31.518" v="525"/>
          <ac:spMkLst>
            <pc:docMk/>
            <pc:sldMk cId="1581909148" sldId="319"/>
            <ac:spMk id="3" creationId="{64787CBD-8FF1-EDB1-99B2-8B97D346AC47}"/>
          </ac:spMkLst>
        </pc:spChg>
        <pc:spChg chg="del">
          <ac:chgData name="Guest User" userId="S::urn:spo:anon#9bc6db5c4022efa8e83e54c8e802b983a2e8ab9644614ce63c9dc381288362db::" providerId="AD" clId="Web-{54829A1C-04FE-B146-DF4D-89DCB605267E}" dt="2022-10-30T13:01:34.815" v="528"/>
          <ac:spMkLst>
            <pc:docMk/>
            <pc:sldMk cId="1581909148" sldId="319"/>
            <ac:spMk id="6" creationId="{351D1B00-5D9E-201B-31D1-FA4EE7F24AEB}"/>
          </ac:spMkLst>
        </pc:spChg>
        <pc:spChg chg="del">
          <ac:chgData name="Guest User" userId="S::urn:spo:anon#9bc6db5c4022efa8e83e54c8e802b983a2e8ab9644614ce63c9dc381288362db::" providerId="AD" clId="Web-{54829A1C-04FE-B146-DF4D-89DCB605267E}" dt="2022-10-30T13:01:32.737" v="526"/>
          <ac:spMkLst>
            <pc:docMk/>
            <pc:sldMk cId="1581909148" sldId="319"/>
            <ac:spMk id="7" creationId="{00678A3E-9AE4-4CD7-FCB9-593E09C47881}"/>
          </ac:spMkLst>
        </pc:spChg>
        <pc:spChg chg="del">
          <ac:chgData name="Guest User" userId="S::urn:spo:anon#9bc6db5c4022efa8e83e54c8e802b983a2e8ab9644614ce63c9dc381288362db::" providerId="AD" clId="Web-{54829A1C-04FE-B146-DF4D-89DCB605267E}" dt="2022-10-30T13:01:34.252" v="527"/>
          <ac:spMkLst>
            <pc:docMk/>
            <pc:sldMk cId="1581909148" sldId="319"/>
            <ac:spMk id="8" creationId="{53F31C1B-8AE3-4D80-646C-4B83A4D618C8}"/>
          </ac:spMkLst>
        </pc:spChg>
        <pc:spChg chg="add mod">
          <ac:chgData name="Guest User" userId="S::urn:spo:anon#9bc6db5c4022efa8e83e54c8e802b983a2e8ab9644614ce63c9dc381288362db::" providerId="AD" clId="Web-{54829A1C-04FE-B146-DF4D-89DCB605267E}" dt="2022-10-30T13:02:43.538" v="571" actId="20577"/>
          <ac:spMkLst>
            <pc:docMk/>
            <pc:sldMk cId="1581909148" sldId="319"/>
            <ac:spMk id="11" creationId="{827C15FC-75EC-EF32-4E30-85D1B0774398}"/>
          </ac:spMkLst>
        </pc:spChg>
        <pc:graphicFrameChg chg="add mod">
          <ac:chgData name="Guest User" userId="S::urn:spo:anon#9bc6db5c4022efa8e83e54c8e802b983a2e8ab9644614ce63c9dc381288362db::" providerId="AD" clId="Web-{54829A1C-04FE-B146-DF4D-89DCB605267E}" dt="2022-10-30T13:01:48.566" v="530" actId="1076"/>
          <ac:graphicFrameMkLst>
            <pc:docMk/>
            <pc:sldMk cId="1581909148" sldId="319"/>
            <ac:graphicFrameMk id="10" creationId="{166C1E5B-DED3-D229-9EBD-78A8D0C0FF3D}"/>
          </ac:graphicFrameMkLst>
        </pc:graphicFrameChg>
      </pc:sldChg>
    </pc:docChg>
  </pc:docChgLst>
  <pc:docChgLst>
    <pc:chgData name="Guest User" userId="S::urn:spo:anon#9bc6db5c4022efa8e83e54c8e802b983a2e8ab9644614ce63c9dc381288362db::" providerId="AD" clId="Web-{DF080DC6-51C4-6411-769C-55BC96F8C5F9}"/>
    <pc:docChg chg="addSld modSld sldOrd">
      <pc:chgData name="Guest User" userId="S::urn:spo:anon#9bc6db5c4022efa8e83e54c8e802b983a2e8ab9644614ce63c9dc381288362db::" providerId="AD" clId="Web-{DF080DC6-51C4-6411-769C-55BC96F8C5F9}" dt="2022-10-30T13:56:21.398" v="441"/>
      <pc:docMkLst>
        <pc:docMk/>
      </pc:docMkLst>
      <pc:sldChg chg="ord">
        <pc:chgData name="Guest User" userId="S::urn:spo:anon#9bc6db5c4022efa8e83e54c8e802b983a2e8ab9644614ce63c9dc381288362db::" providerId="AD" clId="Web-{DF080DC6-51C4-6411-769C-55BC96F8C5F9}" dt="2022-10-30T13:18:00.182" v="88"/>
        <pc:sldMkLst>
          <pc:docMk/>
          <pc:sldMk cId="3266869371" sldId="310"/>
        </pc:sldMkLst>
      </pc:sldChg>
      <pc:sldChg chg="addSp delSp modSp ord">
        <pc:chgData name="Guest User" userId="S::urn:spo:anon#9bc6db5c4022efa8e83e54c8e802b983a2e8ab9644614ce63c9dc381288362db::" providerId="AD" clId="Web-{DF080DC6-51C4-6411-769C-55BC96F8C5F9}" dt="2022-10-30T13:20:31.531" v="194"/>
        <pc:sldMkLst>
          <pc:docMk/>
          <pc:sldMk cId="2556162890" sldId="311"/>
        </pc:sldMkLst>
        <pc:spChg chg="mod">
          <ac:chgData name="Guest User" userId="S::urn:spo:anon#9bc6db5c4022efa8e83e54c8e802b983a2e8ab9644614ce63c9dc381288362db::" providerId="AD" clId="Web-{DF080DC6-51C4-6411-769C-55BC96F8C5F9}" dt="2022-10-30T13:10:48.462" v="15" actId="20577"/>
          <ac:spMkLst>
            <pc:docMk/>
            <pc:sldMk cId="2556162890" sldId="311"/>
            <ac:spMk id="2" creationId="{19256B7E-1633-44AB-8584-82DF5B726834}"/>
          </ac:spMkLst>
        </pc:spChg>
        <pc:spChg chg="add del mod">
          <ac:chgData name="Guest User" userId="S::urn:spo:anon#9bc6db5c4022efa8e83e54c8e802b983a2e8ab9644614ce63c9dc381288362db::" providerId="AD" clId="Web-{DF080DC6-51C4-6411-769C-55BC96F8C5F9}" dt="2022-10-30T13:19:22.154" v="189"/>
          <ac:spMkLst>
            <pc:docMk/>
            <pc:sldMk cId="2556162890" sldId="311"/>
            <ac:spMk id="3" creationId="{BE80429F-D96F-3A3D-8D44-BA87F95EC44D}"/>
          </ac:spMkLst>
        </pc:spChg>
        <pc:spChg chg="del mod">
          <ac:chgData name="Guest User" userId="S::urn:spo:anon#9bc6db5c4022efa8e83e54c8e802b983a2e8ab9644614ce63c9dc381288362db::" providerId="AD" clId="Web-{DF080DC6-51C4-6411-769C-55BC96F8C5F9}" dt="2022-10-30T13:20:31.531" v="194"/>
          <ac:spMkLst>
            <pc:docMk/>
            <pc:sldMk cId="2556162890" sldId="311"/>
            <ac:spMk id="12" creationId="{11966871-8D48-C5C3-C3ED-66F7AE798307}"/>
          </ac:spMkLst>
        </pc:spChg>
        <pc:picChg chg="add del mod">
          <ac:chgData name="Guest User" userId="S::urn:spo:anon#9bc6db5c4022efa8e83e54c8e802b983a2e8ab9644614ce63c9dc381288362db::" providerId="AD" clId="Web-{DF080DC6-51C4-6411-769C-55BC96F8C5F9}" dt="2022-10-30T13:20:29.656" v="193"/>
          <ac:picMkLst>
            <pc:docMk/>
            <pc:sldMk cId="2556162890" sldId="311"/>
            <ac:picMk id="4" creationId="{EF0457BC-F2A1-3285-A87C-27EB49F9C80C}"/>
          </ac:picMkLst>
        </pc:picChg>
      </pc:sldChg>
      <pc:sldChg chg="delSp modSp delAnim">
        <pc:chgData name="Guest User" userId="S::urn:spo:anon#9bc6db5c4022efa8e83e54c8e802b983a2e8ab9644614ce63c9dc381288362db::" providerId="AD" clId="Web-{DF080DC6-51C4-6411-769C-55BC96F8C5F9}" dt="2022-10-30T13:41:00.565" v="410"/>
        <pc:sldMkLst>
          <pc:docMk/>
          <pc:sldMk cId="4202081139" sldId="312"/>
        </pc:sldMkLst>
        <pc:spChg chg="del">
          <ac:chgData name="Guest User" userId="S::urn:spo:anon#9bc6db5c4022efa8e83e54c8e802b983a2e8ab9644614ce63c9dc381288362db::" providerId="AD" clId="Web-{DF080DC6-51C4-6411-769C-55BC96F8C5F9}" dt="2022-10-30T13:40:49.565" v="406"/>
          <ac:spMkLst>
            <pc:docMk/>
            <pc:sldMk cId="4202081139" sldId="312"/>
            <ac:spMk id="14" creationId="{C62FB5C0-84B6-9CC3-B554-1B7D08E21A16}"/>
          </ac:spMkLst>
        </pc:spChg>
        <pc:spChg chg="del mod">
          <ac:chgData name="Guest User" userId="S::urn:spo:anon#9bc6db5c4022efa8e83e54c8e802b983a2e8ab9644614ce63c9dc381288362db::" providerId="AD" clId="Web-{DF080DC6-51C4-6411-769C-55BC96F8C5F9}" dt="2022-10-30T13:40:51.174" v="408"/>
          <ac:spMkLst>
            <pc:docMk/>
            <pc:sldMk cId="4202081139" sldId="312"/>
            <ac:spMk id="15" creationId="{5D77B6B0-54BB-C14D-E1DB-4B3AD2D3E063}"/>
          </ac:spMkLst>
        </pc:spChg>
        <pc:graphicFrameChg chg="modGraphic">
          <ac:chgData name="Guest User" userId="S::urn:spo:anon#9bc6db5c4022efa8e83e54c8e802b983a2e8ab9644614ce63c9dc381288362db::" providerId="AD" clId="Web-{DF080DC6-51C4-6411-769C-55BC96F8C5F9}" dt="2022-10-30T13:41:00.565" v="410"/>
          <ac:graphicFrameMkLst>
            <pc:docMk/>
            <pc:sldMk cId="4202081139" sldId="312"/>
            <ac:graphicFrameMk id="5" creationId="{B8FD4038-8763-B3C4-31E2-0BDF5DDB0279}"/>
          </ac:graphicFrameMkLst>
        </pc:graphicFrameChg>
      </pc:sldChg>
      <pc:sldChg chg="ord">
        <pc:chgData name="Guest User" userId="S::urn:spo:anon#9bc6db5c4022efa8e83e54c8e802b983a2e8ab9644614ce63c9dc381288362db::" providerId="AD" clId="Web-{DF080DC6-51C4-6411-769C-55BC96F8C5F9}" dt="2022-10-30T13:18:00.182" v="87"/>
        <pc:sldMkLst>
          <pc:docMk/>
          <pc:sldMk cId="1111492070" sldId="317"/>
        </pc:sldMkLst>
      </pc:sldChg>
      <pc:sldChg chg="modSp ord">
        <pc:chgData name="Guest User" userId="S::urn:spo:anon#9bc6db5c4022efa8e83e54c8e802b983a2e8ab9644614ce63c9dc381288362db::" providerId="AD" clId="Web-{DF080DC6-51C4-6411-769C-55BC96F8C5F9}" dt="2022-10-30T13:18:00.182" v="85"/>
        <pc:sldMkLst>
          <pc:docMk/>
          <pc:sldMk cId="3995652476" sldId="318"/>
        </pc:sldMkLst>
        <pc:graphicFrameChg chg="mod">
          <ac:chgData name="Guest User" userId="S::urn:spo:anon#9bc6db5c4022efa8e83e54c8e802b983a2e8ab9644614ce63c9dc381288362db::" providerId="AD" clId="Web-{DF080DC6-51C4-6411-769C-55BC96F8C5F9}" dt="2022-10-30T13:11:33.370" v="16" actId="1076"/>
          <ac:graphicFrameMkLst>
            <pc:docMk/>
            <pc:sldMk cId="3995652476" sldId="318"/>
            <ac:graphicFrameMk id="3" creationId="{3195E162-A5BE-977C-AA80-78575C9BCC03}"/>
          </ac:graphicFrameMkLst>
        </pc:graphicFrameChg>
      </pc:sldChg>
      <pc:sldChg chg="ord">
        <pc:chgData name="Guest User" userId="S::urn:spo:anon#9bc6db5c4022efa8e83e54c8e802b983a2e8ab9644614ce63c9dc381288362db::" providerId="AD" clId="Web-{DF080DC6-51C4-6411-769C-55BC96F8C5F9}" dt="2022-10-30T13:18:00.182" v="86"/>
        <pc:sldMkLst>
          <pc:docMk/>
          <pc:sldMk cId="1581909148" sldId="319"/>
        </pc:sldMkLst>
      </pc:sldChg>
      <pc:sldChg chg="addSp delSp modSp new">
        <pc:chgData name="Guest User" userId="S::urn:spo:anon#9bc6db5c4022efa8e83e54c8e802b983a2e8ab9644614ce63c9dc381288362db::" providerId="AD" clId="Web-{DF080DC6-51C4-6411-769C-55BC96F8C5F9}" dt="2022-10-30T13:26:29.123" v="346" actId="20577"/>
        <pc:sldMkLst>
          <pc:docMk/>
          <pc:sldMk cId="1007101954" sldId="320"/>
        </pc:sldMkLst>
        <pc:spChg chg="mod">
          <ac:chgData name="Guest User" userId="S::urn:spo:anon#9bc6db5c4022efa8e83e54c8e802b983a2e8ab9644614ce63c9dc381288362db::" providerId="AD" clId="Web-{DF080DC6-51C4-6411-769C-55BC96F8C5F9}" dt="2022-10-30T13:26:29.123" v="346" actId="20577"/>
          <ac:spMkLst>
            <pc:docMk/>
            <pc:sldMk cId="1007101954" sldId="320"/>
            <ac:spMk id="2" creationId="{12EBC406-5D53-DD7B-F592-0E43F3133657}"/>
          </ac:spMkLst>
        </pc:spChg>
        <pc:spChg chg="del">
          <ac:chgData name="Guest User" userId="S::urn:spo:anon#9bc6db5c4022efa8e83e54c8e802b983a2e8ab9644614ce63c9dc381288362db::" providerId="AD" clId="Web-{DF080DC6-51C4-6411-769C-55BC96F8C5F9}" dt="2022-10-30T13:20:51.001" v="205"/>
          <ac:spMkLst>
            <pc:docMk/>
            <pc:sldMk cId="1007101954" sldId="320"/>
            <ac:spMk id="3" creationId="{1C961059-2925-EC51-9F6E-3C1452CDB430}"/>
          </ac:spMkLst>
        </pc:spChg>
        <pc:spChg chg="del">
          <ac:chgData name="Guest User" userId="S::urn:spo:anon#9bc6db5c4022efa8e83e54c8e802b983a2e8ab9644614ce63c9dc381288362db::" providerId="AD" clId="Web-{DF080DC6-51C4-6411-769C-55BC96F8C5F9}" dt="2022-10-30T13:20:52.985" v="207"/>
          <ac:spMkLst>
            <pc:docMk/>
            <pc:sldMk cId="1007101954" sldId="320"/>
            <ac:spMk id="6" creationId="{C7B9B53D-14F1-D5F7-50C9-74E2E50687A2}"/>
          </ac:spMkLst>
        </pc:spChg>
        <pc:spChg chg="del">
          <ac:chgData name="Guest User" userId="S::urn:spo:anon#9bc6db5c4022efa8e83e54c8e802b983a2e8ab9644614ce63c9dc381288362db::" providerId="AD" clId="Web-{DF080DC6-51C4-6411-769C-55BC96F8C5F9}" dt="2022-10-30T13:20:52.079" v="206"/>
          <ac:spMkLst>
            <pc:docMk/>
            <pc:sldMk cId="1007101954" sldId="320"/>
            <ac:spMk id="7" creationId="{A8F53C8E-9823-2CB8-0AEC-432F3D6716B8}"/>
          </ac:spMkLst>
        </pc:spChg>
        <pc:spChg chg="del">
          <ac:chgData name="Guest User" userId="S::urn:spo:anon#9bc6db5c4022efa8e83e54c8e802b983a2e8ab9644614ce63c9dc381288362db::" providerId="AD" clId="Web-{DF080DC6-51C4-6411-769C-55BC96F8C5F9}" dt="2022-10-30T13:20:55.267" v="208"/>
          <ac:spMkLst>
            <pc:docMk/>
            <pc:sldMk cId="1007101954" sldId="320"/>
            <ac:spMk id="8" creationId="{B5BA11EC-B315-3C6E-A3B0-B5CD8A0CE6C7}"/>
          </ac:spMkLst>
        </pc:spChg>
        <pc:spChg chg="add mod">
          <ac:chgData name="Guest User" userId="S::urn:spo:anon#9bc6db5c4022efa8e83e54c8e802b983a2e8ab9644614ce63c9dc381288362db::" providerId="AD" clId="Web-{DF080DC6-51C4-6411-769C-55BC96F8C5F9}" dt="2022-10-30T13:21:41.190" v="242" actId="1076"/>
          <ac:spMkLst>
            <pc:docMk/>
            <pc:sldMk cId="1007101954" sldId="320"/>
            <ac:spMk id="9" creationId="{3B2A3043-56DA-D3CF-0C06-9AFF84F9C4E2}"/>
          </ac:spMkLst>
        </pc:spChg>
        <pc:graphicFrameChg chg="add mod modGraphic">
          <ac:chgData name="Guest User" userId="S::urn:spo:anon#9bc6db5c4022efa8e83e54c8e802b983a2e8ab9644614ce63c9dc381288362db::" providerId="AD" clId="Web-{DF080DC6-51C4-6411-769C-55BC96F8C5F9}" dt="2022-10-30T13:24:53.010" v="307"/>
          <ac:graphicFrameMkLst>
            <pc:docMk/>
            <pc:sldMk cId="1007101954" sldId="320"/>
            <ac:graphicFrameMk id="11" creationId="{629C7F73-5A94-FE28-8D11-551469A27D46}"/>
          </ac:graphicFrameMkLst>
        </pc:graphicFrameChg>
      </pc:sldChg>
      <pc:sldChg chg="addSp delSp modSp new ord modNotes">
        <pc:chgData name="Guest User" userId="S::urn:spo:anon#9bc6db5c4022efa8e83e54c8e802b983a2e8ab9644614ce63c9dc381288362db::" providerId="AD" clId="Web-{DF080DC6-51C4-6411-769C-55BC96F8C5F9}" dt="2022-10-30T13:56:21.398" v="441"/>
        <pc:sldMkLst>
          <pc:docMk/>
          <pc:sldMk cId="711565706" sldId="321"/>
        </pc:sldMkLst>
        <pc:spChg chg="mod">
          <ac:chgData name="Guest User" userId="S::urn:spo:anon#9bc6db5c4022efa8e83e54c8e802b983a2e8ab9644614ce63c9dc381288362db::" providerId="AD" clId="Web-{DF080DC6-51C4-6411-769C-55BC96F8C5F9}" dt="2022-10-30T13:25:23.324" v="310" actId="20577"/>
          <ac:spMkLst>
            <pc:docMk/>
            <pc:sldMk cId="711565706" sldId="321"/>
            <ac:spMk id="2" creationId="{EC0EA709-3179-D7AF-4556-60CAE5BA1994}"/>
          </ac:spMkLst>
        </pc:spChg>
        <pc:spChg chg="del">
          <ac:chgData name="Guest User" userId="S::urn:spo:anon#9bc6db5c4022efa8e83e54c8e802b983a2e8ab9644614ce63c9dc381288362db::" providerId="AD" clId="Web-{DF080DC6-51C4-6411-769C-55BC96F8C5F9}" dt="2022-10-30T13:25:26.668" v="312"/>
          <ac:spMkLst>
            <pc:docMk/>
            <pc:sldMk cId="711565706" sldId="321"/>
            <ac:spMk id="3" creationId="{8FB1A72D-66F2-938E-8FCE-9333D322CF77}"/>
          </ac:spMkLst>
        </pc:spChg>
        <pc:spChg chg="del">
          <ac:chgData name="Guest User" userId="S::urn:spo:anon#9bc6db5c4022efa8e83e54c8e802b983a2e8ab9644614ce63c9dc381288362db::" providerId="AD" clId="Web-{DF080DC6-51C4-6411-769C-55BC96F8C5F9}" dt="2022-10-30T13:25:27.434" v="313"/>
          <ac:spMkLst>
            <pc:docMk/>
            <pc:sldMk cId="711565706" sldId="321"/>
            <ac:spMk id="6" creationId="{7C955166-5B3C-749F-2383-5F62A81595BC}"/>
          </ac:spMkLst>
        </pc:spChg>
        <pc:spChg chg="del">
          <ac:chgData name="Guest User" userId="S::urn:spo:anon#9bc6db5c4022efa8e83e54c8e802b983a2e8ab9644614ce63c9dc381288362db::" providerId="AD" clId="Web-{DF080DC6-51C4-6411-769C-55BC96F8C5F9}" dt="2022-10-30T13:25:25.887" v="311"/>
          <ac:spMkLst>
            <pc:docMk/>
            <pc:sldMk cId="711565706" sldId="321"/>
            <ac:spMk id="7" creationId="{F6026C58-EB97-BBD8-23C8-76DA4C0A860E}"/>
          </ac:spMkLst>
        </pc:spChg>
        <pc:spChg chg="del">
          <ac:chgData name="Guest User" userId="S::urn:spo:anon#9bc6db5c4022efa8e83e54c8e802b983a2e8ab9644614ce63c9dc381288362db::" providerId="AD" clId="Web-{DF080DC6-51C4-6411-769C-55BC96F8C5F9}" dt="2022-10-30T13:25:28.293" v="314"/>
          <ac:spMkLst>
            <pc:docMk/>
            <pc:sldMk cId="711565706" sldId="321"/>
            <ac:spMk id="8" creationId="{AF95F5CB-80BD-1914-2922-41FE28C84BC4}"/>
          </ac:spMkLst>
        </pc:spChg>
        <pc:spChg chg="add mod">
          <ac:chgData name="Guest User" userId="S::urn:spo:anon#9bc6db5c4022efa8e83e54c8e802b983a2e8ab9644614ce63c9dc381288362db::" providerId="AD" clId="Web-{DF080DC6-51C4-6411-769C-55BC96F8C5F9}" dt="2022-10-30T13:30:36.211" v="405" actId="20577"/>
          <ac:spMkLst>
            <pc:docMk/>
            <pc:sldMk cId="711565706" sldId="321"/>
            <ac:spMk id="9" creationId="{C261A370-A8A7-1045-6DC9-430BAE4138C0}"/>
          </ac:spMkLst>
        </pc:spChg>
        <pc:graphicFrameChg chg="add mod modGraphic">
          <ac:chgData name="Guest User" userId="S::urn:spo:anon#9bc6db5c4022efa8e83e54c8e802b983a2e8ab9644614ce63c9dc381288362db::" providerId="AD" clId="Web-{DF080DC6-51C4-6411-769C-55BC96F8C5F9}" dt="2022-10-30T13:28:16.284" v="395"/>
          <ac:graphicFrameMkLst>
            <pc:docMk/>
            <pc:sldMk cId="711565706" sldId="321"/>
            <ac:graphicFrameMk id="11" creationId="{9C7B3C20-A945-C9A2-CEF0-6F2A3EDE40B0}"/>
          </ac:graphicFrameMkLst>
        </pc:graphicFrameChg>
        <pc:graphicFrameChg chg="add del mod">
          <ac:chgData name="Guest User" userId="S::urn:spo:anon#9bc6db5c4022efa8e83e54c8e802b983a2e8ab9644614ce63c9dc381288362db::" providerId="AD" clId="Web-{DF080DC6-51C4-6411-769C-55BC96F8C5F9}" dt="2022-10-30T13:30:28.398" v="399"/>
          <ac:graphicFrameMkLst>
            <pc:docMk/>
            <pc:sldMk cId="711565706" sldId="321"/>
            <ac:graphicFrameMk id="13" creationId="{71FE7965-A5CE-3291-CCF5-EC001C35E3D3}"/>
          </ac:graphicFrameMkLst>
        </pc:graphicFrameChg>
      </pc:sldChg>
    </pc:docChg>
  </pc:docChgLst>
  <pc:docChgLst>
    <pc:chgData name="Tan Yee Ming /CSF" userId="S::s10221930@connect.np.edu.sg::3c256331-5cde-4580-8a7c-6f8b4cc471c7" providerId="AD" clId="Web-{5CDF2793-C120-2C4E-6192-EFC142A87259}"/>
    <pc:docChg chg="modSld">
      <pc:chgData name="Tan Yee Ming /CSF" userId="S::s10221930@connect.np.edu.sg::3c256331-5cde-4580-8a7c-6f8b4cc471c7" providerId="AD" clId="Web-{5CDF2793-C120-2C4E-6192-EFC142A87259}" dt="2022-11-03T00:56:12.415" v="81" actId="20577"/>
      <pc:docMkLst>
        <pc:docMk/>
      </pc:docMkLst>
      <pc:sldChg chg="modSp">
        <pc:chgData name="Tan Yee Ming /CSF" userId="S::s10221930@connect.np.edu.sg::3c256331-5cde-4580-8a7c-6f8b4cc471c7" providerId="AD" clId="Web-{5CDF2793-C120-2C4E-6192-EFC142A87259}" dt="2022-11-03T00:07:16.707" v="0" actId="1076"/>
        <pc:sldMkLst>
          <pc:docMk/>
          <pc:sldMk cId="3767503346" sldId="307"/>
        </pc:sldMkLst>
        <pc:spChg chg="mod">
          <ac:chgData name="Tan Yee Ming /CSF" userId="S::s10221930@connect.np.edu.sg::3c256331-5cde-4580-8a7c-6f8b4cc471c7" providerId="AD" clId="Web-{5CDF2793-C120-2C4E-6192-EFC142A87259}" dt="2022-11-03T00:07:16.707" v="0" actId="1076"/>
          <ac:spMkLst>
            <pc:docMk/>
            <pc:sldMk cId="3767503346" sldId="307"/>
            <ac:spMk id="9" creationId="{A5FDADFC-5CD9-A901-19FE-B3E9F6616EDB}"/>
          </ac:spMkLst>
        </pc:spChg>
      </pc:sldChg>
      <pc:sldChg chg="modSp">
        <pc:chgData name="Tan Yee Ming /CSF" userId="S::s10221930@connect.np.edu.sg::3c256331-5cde-4580-8a7c-6f8b4cc471c7" providerId="AD" clId="Web-{5CDF2793-C120-2C4E-6192-EFC142A87259}" dt="2022-11-03T00:56:12.415" v="81" actId="20577"/>
        <pc:sldMkLst>
          <pc:docMk/>
          <pc:sldMk cId="2246622675" sldId="355"/>
        </pc:sldMkLst>
        <pc:spChg chg="mod">
          <ac:chgData name="Tan Yee Ming /CSF" userId="S::s10221930@connect.np.edu.sg::3c256331-5cde-4580-8a7c-6f8b4cc471c7" providerId="AD" clId="Web-{5CDF2793-C120-2C4E-6192-EFC142A87259}" dt="2022-11-03T00:56:12.415" v="81" actId="20577"/>
          <ac:spMkLst>
            <pc:docMk/>
            <pc:sldMk cId="2246622675" sldId="355"/>
            <ac:spMk id="6" creationId="{67A4D778-8A6D-B1F8-3EA1-A59BF4ACC1D3}"/>
          </ac:spMkLst>
        </pc:spChg>
      </pc:sldChg>
    </pc:docChg>
  </pc:docChgLst>
  <pc:docChgLst>
    <pc:chgData name="Guest User" userId="S::urn:spo:anon#9bc6db5c4022efa8e83e54c8e802b983a2e8ab9644614ce63c9dc381288362db::" providerId="AD" clId="Web-{CA810551-C233-443A-EFB6-476E0A7F2A9C}"/>
    <pc:docChg chg="modSld">
      <pc:chgData name="Guest User" userId="S::urn:spo:anon#9bc6db5c4022efa8e83e54c8e802b983a2e8ab9644614ce63c9dc381288362db::" providerId="AD" clId="Web-{CA810551-C233-443A-EFB6-476E0A7F2A9C}" dt="2022-11-02T23:49:40.255" v="22" actId="20577"/>
      <pc:docMkLst>
        <pc:docMk/>
      </pc:docMkLst>
      <pc:sldChg chg="modSp">
        <pc:chgData name="Guest User" userId="S::urn:spo:anon#9bc6db5c4022efa8e83e54c8e802b983a2e8ab9644614ce63c9dc381288362db::" providerId="AD" clId="Web-{CA810551-C233-443A-EFB6-476E0A7F2A9C}" dt="2022-11-02T23:48:48.067" v="9" actId="20577"/>
        <pc:sldMkLst>
          <pc:docMk/>
          <pc:sldMk cId="2563119616" sldId="265"/>
        </pc:sldMkLst>
        <pc:spChg chg="mod">
          <ac:chgData name="Guest User" userId="S::urn:spo:anon#9bc6db5c4022efa8e83e54c8e802b983a2e8ab9644614ce63c9dc381288362db::" providerId="AD" clId="Web-{CA810551-C233-443A-EFB6-476E0A7F2A9C}" dt="2022-11-02T23:48:48.067" v="9" actId="20577"/>
          <ac:spMkLst>
            <pc:docMk/>
            <pc:sldMk cId="2563119616" sldId="265"/>
            <ac:spMk id="8" creationId="{0DD1986A-9AF9-5C45-BE85-20D5AA267AE1}"/>
          </ac:spMkLst>
        </pc:spChg>
      </pc:sldChg>
      <pc:sldChg chg="modSp">
        <pc:chgData name="Guest User" userId="S::urn:spo:anon#9bc6db5c4022efa8e83e54c8e802b983a2e8ab9644614ce63c9dc381288362db::" providerId="AD" clId="Web-{CA810551-C233-443A-EFB6-476E0A7F2A9C}" dt="2022-11-02T23:48:53.426" v="12" actId="20577"/>
        <pc:sldMkLst>
          <pc:docMk/>
          <pc:sldMk cId="4087388329" sldId="289"/>
        </pc:sldMkLst>
        <pc:spChg chg="mod">
          <ac:chgData name="Guest User" userId="S::urn:spo:anon#9bc6db5c4022efa8e83e54c8e802b983a2e8ab9644614ce63c9dc381288362db::" providerId="AD" clId="Web-{CA810551-C233-443A-EFB6-476E0A7F2A9C}" dt="2022-11-02T23:48:53.426" v="12" actId="20577"/>
          <ac:spMkLst>
            <pc:docMk/>
            <pc:sldMk cId="4087388329" sldId="289"/>
            <ac:spMk id="8" creationId="{0DD1986A-9AF9-5C45-BE85-20D5AA267AE1}"/>
          </ac:spMkLst>
        </pc:spChg>
      </pc:sldChg>
      <pc:sldChg chg="modSp">
        <pc:chgData name="Guest User" userId="S::urn:spo:anon#9bc6db5c4022efa8e83e54c8e802b983a2e8ab9644614ce63c9dc381288362db::" providerId="AD" clId="Web-{CA810551-C233-443A-EFB6-476E0A7F2A9C}" dt="2022-11-02T23:49:03.927" v="14" actId="20577"/>
        <pc:sldMkLst>
          <pc:docMk/>
          <pc:sldMk cId="4113672714" sldId="291"/>
        </pc:sldMkLst>
        <pc:spChg chg="mod">
          <ac:chgData name="Guest User" userId="S::urn:spo:anon#9bc6db5c4022efa8e83e54c8e802b983a2e8ab9644614ce63c9dc381288362db::" providerId="AD" clId="Web-{CA810551-C233-443A-EFB6-476E0A7F2A9C}" dt="2022-11-02T23:49:03.927" v="14" actId="20577"/>
          <ac:spMkLst>
            <pc:docMk/>
            <pc:sldMk cId="4113672714" sldId="291"/>
            <ac:spMk id="8" creationId="{0DD1986A-9AF9-5C45-BE85-20D5AA267AE1}"/>
          </ac:spMkLst>
        </pc:spChg>
      </pc:sldChg>
      <pc:sldChg chg="modSp">
        <pc:chgData name="Guest User" userId="S::urn:spo:anon#9bc6db5c4022efa8e83e54c8e802b983a2e8ab9644614ce63c9dc381288362db::" providerId="AD" clId="Web-{CA810551-C233-443A-EFB6-476E0A7F2A9C}" dt="2022-11-02T23:49:35.490" v="20" actId="20577"/>
        <pc:sldMkLst>
          <pc:docMk/>
          <pc:sldMk cId="1083319489" sldId="294"/>
        </pc:sldMkLst>
        <pc:spChg chg="mod">
          <ac:chgData name="Guest User" userId="S::urn:spo:anon#9bc6db5c4022efa8e83e54c8e802b983a2e8ab9644614ce63c9dc381288362db::" providerId="AD" clId="Web-{CA810551-C233-443A-EFB6-476E0A7F2A9C}" dt="2022-11-02T23:49:35.490" v="20" actId="20577"/>
          <ac:spMkLst>
            <pc:docMk/>
            <pc:sldMk cId="1083319489" sldId="294"/>
            <ac:spMk id="8" creationId="{0DD1986A-9AF9-5C45-BE85-20D5AA267AE1}"/>
          </ac:spMkLst>
        </pc:spChg>
      </pc:sldChg>
      <pc:sldChg chg="modSp">
        <pc:chgData name="Guest User" userId="S::urn:spo:anon#9bc6db5c4022efa8e83e54c8e802b983a2e8ab9644614ce63c9dc381288362db::" providerId="AD" clId="Web-{CA810551-C233-443A-EFB6-476E0A7F2A9C}" dt="2022-11-02T23:48:35.817" v="6" actId="20577"/>
        <pc:sldMkLst>
          <pc:docMk/>
          <pc:sldMk cId="842440326" sldId="314"/>
        </pc:sldMkLst>
        <pc:spChg chg="mod">
          <ac:chgData name="Guest User" userId="S::urn:spo:anon#9bc6db5c4022efa8e83e54c8e802b983a2e8ab9644614ce63c9dc381288362db::" providerId="AD" clId="Web-{CA810551-C233-443A-EFB6-476E0A7F2A9C}" dt="2022-11-02T23:48:35.817" v="6" actId="20577"/>
          <ac:spMkLst>
            <pc:docMk/>
            <pc:sldMk cId="842440326" sldId="314"/>
            <ac:spMk id="4" creationId="{3DDCA6EB-5B8C-8396-9A20-5B6084E8260C}"/>
          </ac:spMkLst>
        </pc:spChg>
      </pc:sldChg>
      <pc:sldChg chg="modSp">
        <pc:chgData name="Guest User" userId="S::urn:spo:anon#9bc6db5c4022efa8e83e54c8e802b983a2e8ab9644614ce63c9dc381288362db::" providerId="AD" clId="Web-{CA810551-C233-443A-EFB6-476E0A7F2A9C}" dt="2022-11-02T23:48:59.098" v="13" actId="20577"/>
        <pc:sldMkLst>
          <pc:docMk/>
          <pc:sldMk cId="2785325301" sldId="347"/>
        </pc:sldMkLst>
        <pc:spChg chg="mod">
          <ac:chgData name="Guest User" userId="S::urn:spo:anon#9bc6db5c4022efa8e83e54c8e802b983a2e8ab9644614ce63c9dc381288362db::" providerId="AD" clId="Web-{CA810551-C233-443A-EFB6-476E0A7F2A9C}" dt="2022-11-02T23:48:59.098" v="13" actId="20577"/>
          <ac:spMkLst>
            <pc:docMk/>
            <pc:sldMk cId="2785325301" sldId="347"/>
            <ac:spMk id="8" creationId="{0DD1986A-9AF9-5C45-BE85-20D5AA267AE1}"/>
          </ac:spMkLst>
        </pc:spChg>
      </pc:sldChg>
      <pc:sldChg chg="modSp">
        <pc:chgData name="Guest User" userId="S::urn:spo:anon#9bc6db5c4022efa8e83e54c8e802b983a2e8ab9644614ce63c9dc381288362db::" providerId="AD" clId="Web-{CA810551-C233-443A-EFB6-476E0A7F2A9C}" dt="2022-11-02T23:49:11.427" v="15" actId="20577"/>
        <pc:sldMkLst>
          <pc:docMk/>
          <pc:sldMk cId="571189939" sldId="348"/>
        </pc:sldMkLst>
        <pc:spChg chg="mod">
          <ac:chgData name="Guest User" userId="S::urn:spo:anon#9bc6db5c4022efa8e83e54c8e802b983a2e8ab9644614ce63c9dc381288362db::" providerId="AD" clId="Web-{CA810551-C233-443A-EFB6-476E0A7F2A9C}" dt="2022-11-02T23:49:11.427" v="15" actId="20577"/>
          <ac:spMkLst>
            <pc:docMk/>
            <pc:sldMk cId="571189939" sldId="348"/>
            <ac:spMk id="8" creationId="{0DD1986A-9AF9-5C45-BE85-20D5AA267AE1}"/>
          </ac:spMkLst>
        </pc:spChg>
      </pc:sldChg>
      <pc:sldChg chg="modSp">
        <pc:chgData name="Guest User" userId="S::urn:spo:anon#9bc6db5c4022efa8e83e54c8e802b983a2e8ab9644614ce63c9dc381288362db::" providerId="AD" clId="Web-{CA810551-C233-443A-EFB6-476E0A7F2A9C}" dt="2022-11-02T23:49:15.427" v="16" actId="20577"/>
        <pc:sldMkLst>
          <pc:docMk/>
          <pc:sldMk cId="1182171431" sldId="349"/>
        </pc:sldMkLst>
        <pc:spChg chg="mod">
          <ac:chgData name="Guest User" userId="S::urn:spo:anon#9bc6db5c4022efa8e83e54c8e802b983a2e8ab9644614ce63c9dc381288362db::" providerId="AD" clId="Web-{CA810551-C233-443A-EFB6-476E0A7F2A9C}" dt="2022-11-02T23:49:15.427" v="16" actId="20577"/>
          <ac:spMkLst>
            <pc:docMk/>
            <pc:sldMk cId="1182171431" sldId="349"/>
            <ac:spMk id="8" creationId="{0DD1986A-9AF9-5C45-BE85-20D5AA267AE1}"/>
          </ac:spMkLst>
        </pc:spChg>
      </pc:sldChg>
      <pc:sldChg chg="modSp">
        <pc:chgData name="Guest User" userId="S::urn:spo:anon#9bc6db5c4022efa8e83e54c8e802b983a2e8ab9644614ce63c9dc381288362db::" providerId="AD" clId="Web-{CA810551-C233-443A-EFB6-476E0A7F2A9C}" dt="2022-11-02T23:49:25.364" v="18" actId="20577"/>
        <pc:sldMkLst>
          <pc:docMk/>
          <pc:sldMk cId="1366360733" sldId="350"/>
        </pc:sldMkLst>
        <pc:spChg chg="mod">
          <ac:chgData name="Guest User" userId="S::urn:spo:anon#9bc6db5c4022efa8e83e54c8e802b983a2e8ab9644614ce63c9dc381288362db::" providerId="AD" clId="Web-{CA810551-C233-443A-EFB6-476E0A7F2A9C}" dt="2022-11-02T23:49:25.364" v="18" actId="20577"/>
          <ac:spMkLst>
            <pc:docMk/>
            <pc:sldMk cId="1366360733" sldId="350"/>
            <ac:spMk id="8" creationId="{0DD1986A-9AF9-5C45-BE85-20D5AA267AE1}"/>
          </ac:spMkLst>
        </pc:spChg>
      </pc:sldChg>
      <pc:sldChg chg="modSp">
        <pc:chgData name="Guest User" userId="S::urn:spo:anon#9bc6db5c4022efa8e83e54c8e802b983a2e8ab9644614ce63c9dc381288362db::" providerId="AD" clId="Web-{CA810551-C233-443A-EFB6-476E0A7F2A9C}" dt="2022-11-02T23:49:19.599" v="17" actId="20577"/>
        <pc:sldMkLst>
          <pc:docMk/>
          <pc:sldMk cId="531205512" sldId="351"/>
        </pc:sldMkLst>
        <pc:spChg chg="mod">
          <ac:chgData name="Guest User" userId="S::urn:spo:anon#9bc6db5c4022efa8e83e54c8e802b983a2e8ab9644614ce63c9dc381288362db::" providerId="AD" clId="Web-{CA810551-C233-443A-EFB6-476E0A7F2A9C}" dt="2022-11-02T23:49:19.599" v="17" actId="20577"/>
          <ac:spMkLst>
            <pc:docMk/>
            <pc:sldMk cId="531205512" sldId="351"/>
            <ac:spMk id="8" creationId="{0DD1986A-9AF9-5C45-BE85-20D5AA267AE1}"/>
          </ac:spMkLst>
        </pc:spChg>
      </pc:sldChg>
      <pc:sldChg chg="modSp">
        <pc:chgData name="Guest User" userId="S::urn:spo:anon#9bc6db5c4022efa8e83e54c8e802b983a2e8ab9644614ce63c9dc381288362db::" providerId="AD" clId="Web-{CA810551-C233-443A-EFB6-476E0A7F2A9C}" dt="2022-11-02T23:49:30.740" v="19" actId="20577"/>
        <pc:sldMkLst>
          <pc:docMk/>
          <pc:sldMk cId="4008932776" sldId="352"/>
        </pc:sldMkLst>
        <pc:spChg chg="mod">
          <ac:chgData name="Guest User" userId="S::urn:spo:anon#9bc6db5c4022efa8e83e54c8e802b983a2e8ab9644614ce63c9dc381288362db::" providerId="AD" clId="Web-{CA810551-C233-443A-EFB6-476E0A7F2A9C}" dt="2022-11-02T23:49:30.740" v="19" actId="20577"/>
          <ac:spMkLst>
            <pc:docMk/>
            <pc:sldMk cId="4008932776" sldId="352"/>
            <ac:spMk id="8" creationId="{0DD1986A-9AF9-5C45-BE85-20D5AA267AE1}"/>
          </ac:spMkLst>
        </pc:spChg>
      </pc:sldChg>
      <pc:sldChg chg="modSp">
        <pc:chgData name="Guest User" userId="S::urn:spo:anon#9bc6db5c4022efa8e83e54c8e802b983a2e8ab9644614ce63c9dc381288362db::" providerId="AD" clId="Web-{CA810551-C233-443A-EFB6-476E0A7F2A9C}" dt="2022-11-02T23:49:40.255" v="22" actId="20577"/>
        <pc:sldMkLst>
          <pc:docMk/>
          <pc:sldMk cId="106855606" sldId="353"/>
        </pc:sldMkLst>
        <pc:spChg chg="mod">
          <ac:chgData name="Guest User" userId="S::urn:spo:anon#9bc6db5c4022efa8e83e54c8e802b983a2e8ab9644614ce63c9dc381288362db::" providerId="AD" clId="Web-{CA810551-C233-443A-EFB6-476E0A7F2A9C}" dt="2022-11-02T23:49:40.255" v="22" actId="20577"/>
          <ac:spMkLst>
            <pc:docMk/>
            <pc:sldMk cId="106855606" sldId="353"/>
            <ac:spMk id="8" creationId="{0DD1986A-9AF9-5C45-BE85-20D5AA267AE1}"/>
          </ac:spMkLst>
        </pc:spChg>
      </pc:sldChg>
    </pc:docChg>
  </pc:docChgLst>
  <pc:docChgLst>
    <pc:chgData name="Guest User" userId="S::urn:spo:anon#9bc6db5c4022efa8e83e54c8e802b983a2e8ab9644614ce63c9dc381288362db::" providerId="AD" clId="Web-{3FD55C29-6BFA-D720-A037-6D4EF3D3075C}"/>
    <pc:docChg chg="modSld">
      <pc:chgData name="Guest User" userId="S::urn:spo:anon#9bc6db5c4022efa8e83e54c8e802b983a2e8ab9644614ce63c9dc381288362db::" providerId="AD" clId="Web-{3FD55C29-6BFA-D720-A037-6D4EF3D3075C}" dt="2022-10-30T15:20:06.430" v="249"/>
      <pc:docMkLst>
        <pc:docMk/>
      </pc:docMkLst>
      <pc:sldChg chg="addSp modSp">
        <pc:chgData name="Guest User" userId="S::urn:spo:anon#9bc6db5c4022efa8e83e54c8e802b983a2e8ab9644614ce63c9dc381288362db::" providerId="AD" clId="Web-{3FD55C29-6BFA-D720-A037-6D4EF3D3075C}" dt="2022-10-30T15:06:38.452" v="66" actId="14100"/>
        <pc:sldMkLst>
          <pc:docMk/>
          <pc:sldMk cId="468705112" sldId="295"/>
        </pc:sldMkLst>
        <pc:spChg chg="add mod">
          <ac:chgData name="Guest User" userId="S::urn:spo:anon#9bc6db5c4022efa8e83e54c8e802b983a2e8ab9644614ce63c9dc381288362db::" providerId="AD" clId="Web-{3FD55C29-6BFA-D720-A037-6D4EF3D3075C}" dt="2022-10-30T15:06:38.452" v="66" actId="14100"/>
          <ac:spMkLst>
            <pc:docMk/>
            <pc:sldMk cId="468705112" sldId="295"/>
            <ac:spMk id="3" creationId="{D9FCE8B4-7B4A-42CB-32C6-23BB476E828A}"/>
          </ac:spMkLst>
        </pc:spChg>
        <pc:spChg chg="add mod">
          <ac:chgData name="Guest User" userId="S::urn:spo:anon#9bc6db5c4022efa8e83e54c8e802b983a2e8ab9644614ce63c9dc381288362db::" providerId="AD" clId="Web-{3FD55C29-6BFA-D720-A037-6D4EF3D3075C}" dt="2022-10-30T15:06:35.999" v="65" actId="1076"/>
          <ac:spMkLst>
            <pc:docMk/>
            <pc:sldMk cId="468705112" sldId="295"/>
            <ac:spMk id="4" creationId="{380E91ED-1863-BF75-8195-6006A3869C22}"/>
          </ac:spMkLst>
        </pc:spChg>
        <pc:spChg chg="mod">
          <ac:chgData name="Guest User" userId="S::urn:spo:anon#9bc6db5c4022efa8e83e54c8e802b983a2e8ab9644614ce63c9dc381288362db::" providerId="AD" clId="Web-{3FD55C29-6BFA-D720-A037-6D4EF3D3075C}" dt="2022-10-30T15:02:02.069" v="2" actId="20577"/>
          <ac:spMkLst>
            <pc:docMk/>
            <pc:sldMk cId="468705112" sldId="295"/>
            <ac:spMk id="11" creationId="{1A38037C-4592-B3C3-2F81-DC78FC857DD8}"/>
          </ac:spMkLst>
        </pc:spChg>
        <pc:spChg chg="mod">
          <ac:chgData name="Guest User" userId="S::urn:spo:anon#9bc6db5c4022efa8e83e54c8e802b983a2e8ab9644614ce63c9dc381288362db::" providerId="AD" clId="Web-{3FD55C29-6BFA-D720-A037-6D4EF3D3075C}" dt="2022-10-30T15:03:33.399" v="25" actId="20577"/>
          <ac:spMkLst>
            <pc:docMk/>
            <pc:sldMk cId="468705112" sldId="295"/>
            <ac:spMk id="13" creationId="{03F6BD44-D4F7-8988-6A9A-08C517C0235E}"/>
          </ac:spMkLst>
        </pc:spChg>
      </pc:sldChg>
      <pc:sldChg chg="addSp delSp modSp">
        <pc:chgData name="Guest User" userId="S::urn:spo:anon#9bc6db5c4022efa8e83e54c8e802b983a2e8ab9644614ce63c9dc381288362db::" providerId="AD" clId="Web-{3FD55C29-6BFA-D720-A037-6D4EF3D3075C}" dt="2022-10-30T15:20:06.430" v="249"/>
        <pc:sldMkLst>
          <pc:docMk/>
          <pc:sldMk cId="3767503346" sldId="307"/>
        </pc:sldMkLst>
        <pc:spChg chg="add del mod">
          <ac:chgData name="Guest User" userId="S::urn:spo:anon#9bc6db5c4022efa8e83e54c8e802b983a2e8ab9644614ce63c9dc381288362db::" providerId="AD" clId="Web-{3FD55C29-6BFA-D720-A037-6D4EF3D3075C}" dt="2022-10-30T15:20:06.430" v="249"/>
          <ac:spMkLst>
            <pc:docMk/>
            <pc:sldMk cId="3767503346" sldId="307"/>
            <ac:spMk id="9" creationId="{D0EBA90D-F666-2F77-B199-E846FDE6BF3F}"/>
          </ac:spMkLst>
        </pc:spChg>
        <pc:spChg chg="add mod">
          <ac:chgData name="Guest User" userId="S::urn:spo:anon#9bc6db5c4022efa8e83e54c8e802b983a2e8ab9644614ce63c9dc381288362db::" providerId="AD" clId="Web-{3FD55C29-6BFA-D720-A037-6D4EF3D3075C}" dt="2022-10-30T15:18:28.458" v="171" actId="1076"/>
          <ac:spMkLst>
            <pc:docMk/>
            <pc:sldMk cId="3767503346" sldId="307"/>
            <ac:spMk id="14" creationId="{E82730B0-3B6E-834F-B8A3-670774BACBCA}"/>
          </ac:spMkLst>
        </pc:spChg>
        <pc:spChg chg="add mod">
          <ac:chgData name="Guest User" userId="S::urn:spo:anon#9bc6db5c4022efa8e83e54c8e802b983a2e8ab9644614ce63c9dc381288362db::" providerId="AD" clId="Web-{3FD55C29-6BFA-D720-A037-6D4EF3D3075C}" dt="2022-10-30T15:18:47.927" v="192" actId="20577"/>
          <ac:spMkLst>
            <pc:docMk/>
            <pc:sldMk cId="3767503346" sldId="307"/>
            <ac:spMk id="15" creationId="{A6E39549-AE5D-7B5C-48C4-98FB55A7A855}"/>
          </ac:spMkLst>
        </pc:spChg>
        <pc:spChg chg="add mod">
          <ac:chgData name="Guest User" userId="S::urn:spo:anon#9bc6db5c4022efa8e83e54c8e802b983a2e8ab9644614ce63c9dc381288362db::" providerId="AD" clId="Web-{3FD55C29-6BFA-D720-A037-6D4EF3D3075C}" dt="2022-10-30T15:19:09.365" v="197" actId="20577"/>
          <ac:spMkLst>
            <pc:docMk/>
            <pc:sldMk cId="3767503346" sldId="307"/>
            <ac:spMk id="16" creationId="{53FB2736-6BF0-63B2-1C08-E194B1076FC8}"/>
          </ac:spMkLst>
        </pc:spChg>
        <pc:spChg chg="add mod">
          <ac:chgData name="Guest User" userId="S::urn:spo:anon#9bc6db5c4022efa8e83e54c8e802b983a2e8ab9644614ce63c9dc381288362db::" providerId="AD" clId="Web-{3FD55C29-6BFA-D720-A037-6D4EF3D3075C}" dt="2022-10-30T15:19:40.398" v="241" actId="20577"/>
          <ac:spMkLst>
            <pc:docMk/>
            <pc:sldMk cId="3767503346" sldId="307"/>
            <ac:spMk id="18" creationId="{9DFF7A0C-19FD-BE70-20EF-009F4FBE0571}"/>
          </ac:spMkLst>
        </pc:spChg>
        <pc:spChg chg="add mod">
          <ac:chgData name="Guest User" userId="S::urn:spo:anon#9bc6db5c4022efa8e83e54c8e802b983a2e8ab9644614ce63c9dc381288362db::" providerId="AD" clId="Web-{3FD55C29-6BFA-D720-A037-6D4EF3D3075C}" dt="2022-10-30T15:19:59.851" v="248" actId="20577"/>
          <ac:spMkLst>
            <pc:docMk/>
            <pc:sldMk cId="3767503346" sldId="307"/>
            <ac:spMk id="19" creationId="{8908D934-91EB-A29B-CEF6-1E999BFA8937}"/>
          </ac:spMkLst>
        </pc:spChg>
      </pc:sldChg>
      <pc:sldChg chg="addSp delSp modSp">
        <pc:chgData name="Guest User" userId="S::urn:spo:anon#9bc6db5c4022efa8e83e54c8e802b983a2e8ab9644614ce63c9dc381288362db::" providerId="AD" clId="Web-{3FD55C29-6BFA-D720-A037-6D4EF3D3075C}" dt="2022-10-30T15:16:46.564" v="156"/>
        <pc:sldMkLst>
          <pc:docMk/>
          <pc:sldMk cId="3593448829" sldId="322"/>
        </pc:sldMkLst>
        <pc:spChg chg="add del mod">
          <ac:chgData name="Guest User" userId="S::urn:spo:anon#9bc6db5c4022efa8e83e54c8e802b983a2e8ab9644614ce63c9dc381288362db::" providerId="AD" clId="Web-{3FD55C29-6BFA-D720-A037-6D4EF3D3075C}" dt="2022-10-30T15:16:46.564" v="156"/>
          <ac:spMkLst>
            <pc:docMk/>
            <pc:sldMk cId="3593448829" sldId="322"/>
            <ac:spMk id="4" creationId="{4C6F77F2-A5F0-D8BC-BD8A-AE31B224377D}"/>
          </ac:spMkLst>
        </pc:spChg>
        <pc:spChg chg="mod">
          <ac:chgData name="Guest User" userId="S::urn:spo:anon#9bc6db5c4022efa8e83e54c8e802b983a2e8ab9644614ce63c9dc381288362db::" providerId="AD" clId="Web-{3FD55C29-6BFA-D720-A037-6D4EF3D3075C}" dt="2022-10-30T15:09:45.676" v="149" actId="20577"/>
          <ac:spMkLst>
            <pc:docMk/>
            <pc:sldMk cId="3593448829" sldId="322"/>
            <ac:spMk id="11" creationId="{1A38037C-4592-B3C3-2F81-DC78FC857DD8}"/>
          </ac:spMkLst>
        </pc:spChg>
      </pc:sldChg>
    </pc:docChg>
  </pc:docChgLst>
  <pc:docChgLst>
    <pc:chgData name="Guest User" userId="S::urn:spo:anon#9bc6db5c4022efa8e83e54c8e802b983a2e8ab9644614ce63c9dc381288362db::" providerId="AD" clId="Web-{850218E6-0FEE-D56D-CC49-84C00CDEC749}"/>
    <pc:docChg chg="addSld modSld">
      <pc:chgData name="Guest User" userId="S::urn:spo:anon#9bc6db5c4022efa8e83e54c8e802b983a2e8ab9644614ce63c9dc381288362db::" providerId="AD" clId="Web-{850218E6-0FEE-D56D-CC49-84C00CDEC749}" dt="2022-10-30T11:17:03.332" v="22" actId="1076"/>
      <pc:docMkLst>
        <pc:docMk/>
      </pc:docMkLst>
      <pc:sldChg chg="modSp add replId">
        <pc:chgData name="Guest User" userId="S::urn:spo:anon#9bc6db5c4022efa8e83e54c8e802b983a2e8ab9644614ce63c9dc381288362db::" providerId="AD" clId="Web-{850218E6-0FEE-D56D-CC49-84C00CDEC749}" dt="2022-10-30T11:17:03.332" v="22" actId="1076"/>
        <pc:sldMkLst>
          <pc:docMk/>
          <pc:sldMk cId="1967260987" sldId="313"/>
        </pc:sldMkLst>
        <pc:spChg chg="mod">
          <ac:chgData name="Guest User" userId="S::urn:spo:anon#9bc6db5c4022efa8e83e54c8e802b983a2e8ab9644614ce63c9dc381288362db::" providerId="AD" clId="Web-{850218E6-0FEE-D56D-CC49-84C00CDEC749}" dt="2022-10-30T11:15:51.970" v="4" actId="20577"/>
          <ac:spMkLst>
            <pc:docMk/>
            <pc:sldMk cId="1967260987" sldId="313"/>
            <ac:spMk id="2" creationId="{077CDFC5-951D-0580-CCF7-46A93E9B2626}"/>
          </ac:spMkLst>
        </pc:spChg>
        <pc:spChg chg="mod">
          <ac:chgData name="Guest User" userId="S::urn:spo:anon#9bc6db5c4022efa8e83e54c8e802b983a2e8ab9644614ce63c9dc381288362db::" providerId="AD" clId="Web-{850218E6-0FEE-D56D-CC49-84C00CDEC749}" dt="2022-10-30T11:16:20.377" v="18" actId="20577"/>
          <ac:spMkLst>
            <pc:docMk/>
            <pc:sldMk cId="1967260987" sldId="313"/>
            <ac:spMk id="3" creationId="{6C29D595-642D-AE9F-4921-D159659CF2D9}"/>
          </ac:spMkLst>
        </pc:spChg>
        <pc:picChg chg="mod">
          <ac:chgData name="Guest User" userId="S::urn:spo:anon#9bc6db5c4022efa8e83e54c8e802b983a2e8ab9644614ce63c9dc381288362db::" providerId="AD" clId="Web-{850218E6-0FEE-D56D-CC49-84C00CDEC749}" dt="2022-10-30T11:17:03.332" v="22" actId="1076"/>
          <ac:picMkLst>
            <pc:docMk/>
            <pc:sldMk cId="1967260987" sldId="313"/>
            <ac:picMk id="7" creationId="{EAFE5D99-EBE0-538D-015E-23A27ABC091C}"/>
          </ac:picMkLst>
        </pc:picChg>
      </pc:sldChg>
    </pc:docChg>
  </pc:docChgLst>
  <pc:docChgLst>
    <pc:chgData name="Guest User" userId="S::urn:spo:anon#9bc6db5c4022efa8e83e54c8e802b983a2e8ab9644614ce63c9dc381288362db::" providerId="AD" clId="Web-{6E55DD95-7C82-17BD-8CBB-B87D28C4ACF3}"/>
    <pc:docChg chg="addSld delSld modSld sldOrd">
      <pc:chgData name="Guest User" userId="S::urn:spo:anon#9bc6db5c4022efa8e83e54c8e802b983a2e8ab9644614ce63c9dc381288362db::" providerId="AD" clId="Web-{6E55DD95-7C82-17BD-8CBB-B87D28C4ACF3}" dt="2022-11-01T02:20:00.220" v="137" actId="20577"/>
      <pc:docMkLst>
        <pc:docMk/>
      </pc:docMkLst>
      <pc:sldChg chg="addSp delSp modSp">
        <pc:chgData name="Guest User" userId="S::urn:spo:anon#9bc6db5c4022efa8e83e54c8e802b983a2e8ab9644614ce63c9dc381288362db::" providerId="AD" clId="Web-{6E55DD95-7C82-17BD-8CBB-B87D28C4ACF3}" dt="2022-11-01T02:17:43.029" v="122" actId="14100"/>
        <pc:sldMkLst>
          <pc:docMk/>
          <pc:sldMk cId="3320334623" sldId="280"/>
        </pc:sldMkLst>
        <pc:spChg chg="add del mod">
          <ac:chgData name="Guest User" userId="S::urn:spo:anon#9bc6db5c4022efa8e83e54c8e802b983a2e8ab9644614ce63c9dc381288362db::" providerId="AD" clId="Web-{6E55DD95-7C82-17BD-8CBB-B87D28C4ACF3}" dt="2022-11-01T02:16:30.324" v="110"/>
          <ac:spMkLst>
            <pc:docMk/>
            <pc:sldMk cId="3320334623" sldId="280"/>
            <ac:spMk id="7" creationId="{C0BA4141-CAAA-C5C6-2C4B-AC0273CB715B}"/>
          </ac:spMkLst>
        </pc:spChg>
        <pc:spChg chg="add del mod">
          <ac:chgData name="Guest User" userId="S::urn:spo:anon#9bc6db5c4022efa8e83e54c8e802b983a2e8ab9644614ce63c9dc381288362db::" providerId="AD" clId="Web-{6E55DD95-7C82-17BD-8CBB-B87D28C4ACF3}" dt="2022-11-01T02:16:52.918" v="115"/>
          <ac:spMkLst>
            <pc:docMk/>
            <pc:sldMk cId="3320334623" sldId="280"/>
            <ac:spMk id="14" creationId="{B6C2F259-AF61-1933-6302-C755956CB64D}"/>
          </ac:spMkLst>
        </pc:spChg>
        <pc:spChg chg="add del mod">
          <ac:chgData name="Guest User" userId="S::urn:spo:anon#9bc6db5c4022efa8e83e54c8e802b983a2e8ab9644614ce63c9dc381288362db::" providerId="AD" clId="Web-{6E55DD95-7C82-17BD-8CBB-B87D28C4ACF3}" dt="2022-11-01T02:17:27.763" v="119"/>
          <ac:spMkLst>
            <pc:docMk/>
            <pc:sldMk cId="3320334623" sldId="280"/>
            <ac:spMk id="17" creationId="{371A4982-6DE8-32D5-897A-CF023A74FD0D}"/>
          </ac:spMkLst>
        </pc:spChg>
        <pc:picChg chg="add del mod">
          <ac:chgData name="Guest User" userId="S::urn:spo:anon#9bc6db5c4022efa8e83e54c8e802b983a2e8ab9644614ce63c9dc381288362db::" providerId="AD" clId="Web-{6E55DD95-7C82-17BD-8CBB-B87D28C4ACF3}" dt="2022-11-01T02:16:28.668" v="109"/>
          <ac:picMkLst>
            <pc:docMk/>
            <pc:sldMk cId="3320334623" sldId="280"/>
            <ac:picMk id="3" creationId="{ABA0E097-D976-17AD-312D-631573F763E7}"/>
          </ac:picMkLst>
        </pc:picChg>
        <pc:picChg chg="mod">
          <ac:chgData name="Guest User" userId="S::urn:spo:anon#9bc6db5c4022efa8e83e54c8e802b983a2e8ab9644614ce63c9dc381288362db::" providerId="AD" clId="Web-{6E55DD95-7C82-17BD-8CBB-B87D28C4ACF3}" dt="2022-11-01T02:17:43.029" v="122" actId="14100"/>
          <ac:picMkLst>
            <pc:docMk/>
            <pc:sldMk cId="3320334623" sldId="280"/>
            <ac:picMk id="8" creationId="{89428320-1D47-ECA6-E5A3-A614B74CAD6F}"/>
          </ac:picMkLst>
        </pc:picChg>
        <pc:picChg chg="add del mod ord">
          <ac:chgData name="Guest User" userId="S::urn:spo:anon#9bc6db5c4022efa8e83e54c8e802b983a2e8ab9644614ce63c9dc381288362db::" providerId="AD" clId="Web-{6E55DD95-7C82-17BD-8CBB-B87D28C4ACF3}" dt="2022-11-01T02:16:51.871" v="114"/>
          <ac:picMkLst>
            <pc:docMk/>
            <pc:sldMk cId="3320334623" sldId="280"/>
            <ac:picMk id="9" creationId="{280BEE32-599F-6666-3B28-BFDB99A445EC}"/>
          </ac:picMkLst>
        </pc:picChg>
        <pc:picChg chg="del">
          <ac:chgData name="Guest User" userId="S::urn:spo:anon#9bc6db5c4022efa8e83e54c8e802b983a2e8ab9644614ce63c9dc381288362db::" providerId="AD" clId="Web-{6E55DD95-7C82-17BD-8CBB-B87D28C4ACF3}" dt="2022-11-01T02:16:24.558" v="108"/>
          <ac:picMkLst>
            <pc:docMk/>
            <pc:sldMk cId="3320334623" sldId="280"/>
            <ac:picMk id="13" creationId="{52B92236-3850-5463-42FF-7ECBA837C0F8}"/>
          </ac:picMkLst>
        </pc:picChg>
        <pc:picChg chg="add del mod ord">
          <ac:chgData name="Guest User" userId="S::urn:spo:anon#9bc6db5c4022efa8e83e54c8e802b983a2e8ab9644614ce63c9dc381288362db::" providerId="AD" clId="Web-{6E55DD95-7C82-17BD-8CBB-B87D28C4ACF3}" dt="2022-11-01T02:17:05.715" v="118"/>
          <ac:picMkLst>
            <pc:docMk/>
            <pc:sldMk cId="3320334623" sldId="280"/>
            <ac:picMk id="15" creationId="{AC2A83FC-3C20-4107-EE26-211C6CC812C9}"/>
          </ac:picMkLst>
        </pc:picChg>
        <pc:picChg chg="add mod ord">
          <ac:chgData name="Guest User" userId="S::urn:spo:anon#9bc6db5c4022efa8e83e54c8e802b983a2e8ab9644614ce63c9dc381288362db::" providerId="AD" clId="Web-{6E55DD95-7C82-17BD-8CBB-B87D28C4ACF3}" dt="2022-11-01T02:17:35.154" v="121" actId="1076"/>
          <ac:picMkLst>
            <pc:docMk/>
            <pc:sldMk cId="3320334623" sldId="280"/>
            <ac:picMk id="18" creationId="{17E26C99-1D52-1455-9095-373778FD1C6D}"/>
          </ac:picMkLst>
        </pc:picChg>
      </pc:sldChg>
      <pc:sldChg chg="ord">
        <pc:chgData name="Guest User" userId="S::urn:spo:anon#9bc6db5c4022efa8e83e54c8e802b983a2e8ab9644614ce63c9dc381288362db::" providerId="AD" clId="Web-{6E55DD95-7C82-17BD-8CBB-B87D28C4ACF3}" dt="2022-11-01T00:56:03.971" v="18"/>
        <pc:sldMkLst>
          <pc:docMk/>
          <pc:sldMk cId="3831014586" sldId="303"/>
        </pc:sldMkLst>
      </pc:sldChg>
      <pc:sldChg chg="addSp modSp">
        <pc:chgData name="Guest User" userId="S::urn:spo:anon#9bc6db5c4022efa8e83e54c8e802b983a2e8ab9644614ce63c9dc381288362db::" providerId="AD" clId="Web-{6E55DD95-7C82-17BD-8CBB-B87D28C4ACF3}" dt="2022-11-01T01:52:19.440" v="93" actId="1076"/>
        <pc:sldMkLst>
          <pc:docMk/>
          <pc:sldMk cId="592073988" sldId="325"/>
        </pc:sldMkLst>
        <pc:spChg chg="mod">
          <ac:chgData name="Guest User" userId="S::urn:spo:anon#9bc6db5c4022efa8e83e54c8e802b983a2e8ab9644614ce63c9dc381288362db::" providerId="AD" clId="Web-{6E55DD95-7C82-17BD-8CBB-B87D28C4ACF3}" dt="2022-11-01T01:51:32.157" v="89" actId="20577"/>
          <ac:spMkLst>
            <pc:docMk/>
            <pc:sldMk cId="592073988" sldId="325"/>
            <ac:spMk id="3" creationId="{863CAC0C-9644-80E6-2709-FAE7DFD88BFF}"/>
          </ac:spMkLst>
        </pc:spChg>
        <pc:picChg chg="add mod">
          <ac:chgData name="Guest User" userId="S::urn:spo:anon#9bc6db5c4022efa8e83e54c8e802b983a2e8ab9644614ce63c9dc381288362db::" providerId="AD" clId="Web-{6E55DD95-7C82-17BD-8CBB-B87D28C4ACF3}" dt="2022-11-01T01:52:19.440" v="93" actId="1076"/>
          <ac:picMkLst>
            <pc:docMk/>
            <pc:sldMk cId="592073988" sldId="325"/>
            <ac:picMk id="4" creationId="{2A8749D3-7896-2B23-AA9E-7F3F54F447C0}"/>
          </ac:picMkLst>
        </pc:picChg>
      </pc:sldChg>
      <pc:sldChg chg="del">
        <pc:chgData name="Guest User" userId="S::urn:spo:anon#9bc6db5c4022efa8e83e54c8e802b983a2e8ab9644614ce63c9dc381288362db::" providerId="AD" clId="Web-{6E55DD95-7C82-17BD-8CBB-B87D28C4ACF3}" dt="2022-11-01T00:58:18.851" v="36"/>
        <pc:sldMkLst>
          <pc:docMk/>
          <pc:sldMk cId="1181205753" sldId="326"/>
        </pc:sldMkLst>
      </pc:sldChg>
      <pc:sldChg chg="del">
        <pc:chgData name="Guest User" userId="S::urn:spo:anon#9bc6db5c4022efa8e83e54c8e802b983a2e8ab9644614ce63c9dc381288362db::" providerId="AD" clId="Web-{6E55DD95-7C82-17BD-8CBB-B87D28C4ACF3}" dt="2022-11-01T00:56:47.769" v="19"/>
        <pc:sldMkLst>
          <pc:docMk/>
          <pc:sldMk cId="3452275103" sldId="327"/>
        </pc:sldMkLst>
      </pc:sldChg>
      <pc:sldChg chg="addSp delSp modSp">
        <pc:chgData name="Guest User" userId="S::urn:spo:anon#9bc6db5c4022efa8e83e54c8e802b983a2e8ab9644614ce63c9dc381288362db::" providerId="AD" clId="Web-{6E55DD95-7C82-17BD-8CBB-B87D28C4ACF3}" dt="2022-11-01T02:19:20.297" v="134" actId="14100"/>
        <pc:sldMkLst>
          <pc:docMk/>
          <pc:sldMk cId="1834273856" sldId="332"/>
        </pc:sldMkLst>
        <pc:spChg chg="add del mod">
          <ac:chgData name="Guest User" userId="S::urn:spo:anon#9bc6db5c4022efa8e83e54c8e802b983a2e8ab9644614ce63c9dc381288362db::" providerId="AD" clId="Web-{6E55DD95-7C82-17BD-8CBB-B87D28C4ACF3}" dt="2022-11-01T02:18:31.983" v="126"/>
          <ac:spMkLst>
            <pc:docMk/>
            <pc:sldMk cId="1834273856" sldId="332"/>
            <ac:spMk id="7" creationId="{7F0C8CA9-DD2E-4A6B-CFD7-F4BF1D7F725A}"/>
          </ac:spMkLst>
        </pc:spChg>
        <pc:spChg chg="add del mod">
          <ac:chgData name="Guest User" userId="S::urn:spo:anon#9bc6db5c4022efa8e83e54c8e802b983a2e8ab9644614ce63c9dc381288362db::" providerId="AD" clId="Web-{6E55DD95-7C82-17BD-8CBB-B87D28C4ACF3}" dt="2022-11-01T02:19:05.718" v="129"/>
          <ac:spMkLst>
            <pc:docMk/>
            <pc:sldMk cId="1834273856" sldId="332"/>
            <ac:spMk id="14" creationId="{F0836478-0F88-37B5-411A-7009963FA969}"/>
          </ac:spMkLst>
        </pc:spChg>
        <pc:picChg chg="add del mod">
          <ac:chgData name="Guest User" userId="S::urn:spo:anon#9bc6db5c4022efa8e83e54c8e802b983a2e8ab9644614ce63c9dc381288362db::" providerId="AD" clId="Web-{6E55DD95-7C82-17BD-8CBB-B87D28C4ACF3}" dt="2022-11-01T02:18:30.874" v="125"/>
          <ac:picMkLst>
            <pc:docMk/>
            <pc:sldMk cId="1834273856" sldId="332"/>
            <ac:picMk id="3" creationId="{48425D78-5D0B-C71C-29DC-59E25BBFC9BF}"/>
          </ac:picMkLst>
        </pc:picChg>
        <pc:picChg chg="mod">
          <ac:chgData name="Guest User" userId="S::urn:spo:anon#9bc6db5c4022efa8e83e54c8e802b983a2e8ab9644614ce63c9dc381288362db::" providerId="AD" clId="Web-{6E55DD95-7C82-17BD-8CBB-B87D28C4ACF3}" dt="2022-11-01T02:19:15.828" v="133" actId="14100"/>
          <ac:picMkLst>
            <pc:docMk/>
            <pc:sldMk cId="1834273856" sldId="332"/>
            <ac:picMk id="8" creationId="{89428320-1D47-ECA6-E5A3-A614B74CAD6F}"/>
          </ac:picMkLst>
        </pc:picChg>
        <pc:picChg chg="del">
          <ac:chgData name="Guest User" userId="S::urn:spo:anon#9bc6db5c4022efa8e83e54c8e802b983a2e8ab9644614ce63c9dc381288362db::" providerId="AD" clId="Web-{6E55DD95-7C82-17BD-8CBB-B87D28C4ACF3}" dt="2022-11-01T02:18:27.420" v="124"/>
          <ac:picMkLst>
            <pc:docMk/>
            <pc:sldMk cId="1834273856" sldId="332"/>
            <ac:picMk id="9" creationId="{DE83BB95-A49B-B815-2007-2FCF77CB8367}"/>
          </ac:picMkLst>
        </pc:picChg>
        <pc:picChg chg="add del mod ord">
          <ac:chgData name="Guest User" userId="S::urn:spo:anon#9bc6db5c4022efa8e83e54c8e802b983a2e8ab9644614ce63c9dc381288362db::" providerId="AD" clId="Web-{6E55DD95-7C82-17BD-8CBB-B87D28C4ACF3}" dt="2022-11-01T02:18:35.733" v="128"/>
          <ac:picMkLst>
            <pc:docMk/>
            <pc:sldMk cId="1834273856" sldId="332"/>
            <ac:picMk id="11" creationId="{34F79AEC-AFE2-81AB-7C8C-25CE05811AC7}"/>
          </ac:picMkLst>
        </pc:picChg>
        <pc:picChg chg="add mod ord">
          <ac:chgData name="Guest User" userId="S::urn:spo:anon#9bc6db5c4022efa8e83e54c8e802b983a2e8ab9644614ce63c9dc381288362db::" providerId="AD" clId="Web-{6E55DD95-7C82-17BD-8CBB-B87D28C4ACF3}" dt="2022-11-01T02:19:20.297" v="134" actId="14100"/>
          <ac:picMkLst>
            <pc:docMk/>
            <pc:sldMk cId="1834273856" sldId="332"/>
            <ac:picMk id="15" creationId="{863C7E9E-EDAF-E935-0068-3D4AB87537BD}"/>
          </ac:picMkLst>
        </pc:picChg>
      </pc:sldChg>
      <pc:sldChg chg="addSp delSp modSp add replId">
        <pc:chgData name="Guest User" userId="S::urn:spo:anon#9bc6db5c4022efa8e83e54c8e802b983a2e8ab9644614ce63c9dc381288362db::" providerId="AD" clId="Web-{6E55DD95-7C82-17BD-8CBB-B87D28C4ACF3}" dt="2022-11-01T01:02:39.736" v="79" actId="20577"/>
        <pc:sldMkLst>
          <pc:docMk/>
          <pc:sldMk cId="4130009178" sldId="341"/>
        </pc:sldMkLst>
        <pc:spChg chg="mod">
          <ac:chgData name="Guest User" userId="S::urn:spo:anon#9bc6db5c4022efa8e83e54c8e802b983a2e8ab9644614ce63c9dc381288362db::" providerId="AD" clId="Web-{6E55DD95-7C82-17BD-8CBB-B87D28C4ACF3}" dt="2022-11-01T00:54:19.670" v="7" actId="20577"/>
          <ac:spMkLst>
            <pc:docMk/>
            <pc:sldMk cId="4130009178" sldId="341"/>
            <ac:spMk id="2" creationId="{11B2FD3B-6C4C-7CD0-CBDA-05222746A3FE}"/>
          </ac:spMkLst>
        </pc:spChg>
        <pc:spChg chg="mod">
          <ac:chgData name="Guest User" userId="S::urn:spo:anon#9bc6db5c4022efa8e83e54c8e802b983a2e8ab9644614ce63c9dc381288362db::" providerId="AD" clId="Web-{6E55DD95-7C82-17BD-8CBB-B87D28C4ACF3}" dt="2022-11-01T01:01:41.984" v="67" actId="14100"/>
          <ac:spMkLst>
            <pc:docMk/>
            <pc:sldMk cId="4130009178" sldId="341"/>
            <ac:spMk id="3" creationId="{460BEFB7-995C-41FF-3F0C-B9E392B596DA}"/>
          </ac:spMkLst>
        </pc:spChg>
        <pc:spChg chg="del">
          <ac:chgData name="Guest User" userId="S::urn:spo:anon#9bc6db5c4022efa8e83e54c8e802b983a2e8ab9644614ce63c9dc381288362db::" providerId="AD" clId="Web-{6E55DD95-7C82-17BD-8CBB-B87D28C4ACF3}" dt="2022-11-01T00:54:24.920" v="8"/>
          <ac:spMkLst>
            <pc:docMk/>
            <pc:sldMk cId="4130009178" sldId="341"/>
            <ac:spMk id="4" creationId="{77AB7F67-57C2-E699-15B6-8C98E7D5EED0}"/>
          </ac:spMkLst>
        </pc:spChg>
        <pc:spChg chg="add del mod">
          <ac:chgData name="Guest User" userId="S::urn:spo:anon#9bc6db5c4022efa8e83e54c8e802b983a2e8ab9644614ce63c9dc381288362db::" providerId="AD" clId="Web-{6E55DD95-7C82-17BD-8CBB-B87D28C4ACF3}" dt="2022-11-01T01:01:09.014" v="59"/>
          <ac:spMkLst>
            <pc:docMk/>
            <pc:sldMk cId="4130009178" sldId="341"/>
            <ac:spMk id="8" creationId="{E51298C4-4E41-3284-3BB9-477BD5885A9E}"/>
          </ac:spMkLst>
        </pc:spChg>
        <pc:spChg chg="add mod">
          <ac:chgData name="Guest User" userId="S::urn:spo:anon#9bc6db5c4022efa8e83e54c8e802b983a2e8ab9644614ce63c9dc381288362db::" providerId="AD" clId="Web-{6E55DD95-7C82-17BD-8CBB-B87D28C4ACF3}" dt="2022-11-01T01:02:39.736" v="79" actId="20577"/>
          <ac:spMkLst>
            <pc:docMk/>
            <pc:sldMk cId="4130009178" sldId="341"/>
            <ac:spMk id="11" creationId="{C0D78C18-D2E5-B9BA-F141-E3A322BB60D8}"/>
          </ac:spMkLst>
        </pc:spChg>
      </pc:sldChg>
      <pc:sldChg chg="addSp delSp modSp add replId">
        <pc:chgData name="Guest User" userId="S::urn:spo:anon#9bc6db5c4022efa8e83e54c8e802b983a2e8ab9644614ce63c9dc381288362db::" providerId="AD" clId="Web-{6E55DD95-7C82-17BD-8CBB-B87D28C4ACF3}" dt="2022-11-01T02:20:00.220" v="137" actId="20577"/>
        <pc:sldMkLst>
          <pc:docMk/>
          <pc:sldMk cId="374503198" sldId="342"/>
        </pc:sldMkLst>
        <pc:spChg chg="mod">
          <ac:chgData name="Guest User" userId="S::urn:spo:anon#9bc6db5c4022efa8e83e54c8e802b983a2e8ab9644614ce63c9dc381288362db::" providerId="AD" clId="Web-{6E55DD95-7C82-17BD-8CBB-B87D28C4ACF3}" dt="2022-11-01T00:54:07.107" v="5" actId="20577"/>
          <ac:spMkLst>
            <pc:docMk/>
            <pc:sldMk cId="374503198" sldId="342"/>
            <ac:spMk id="2" creationId="{C2FB168D-73A7-6781-8948-C9BA3FA237E8}"/>
          </ac:spMkLst>
        </pc:spChg>
        <pc:spChg chg="mod">
          <ac:chgData name="Guest User" userId="S::urn:spo:anon#9bc6db5c4022efa8e83e54c8e802b983a2e8ab9644614ce63c9dc381288362db::" providerId="AD" clId="Web-{6E55DD95-7C82-17BD-8CBB-B87D28C4ACF3}" dt="2022-11-01T02:20:00.220" v="137" actId="20577"/>
          <ac:spMkLst>
            <pc:docMk/>
            <pc:sldMk cId="374503198" sldId="342"/>
            <ac:spMk id="6" creationId="{1BE20129-FD11-9E20-D763-A4A1A914EDFA}"/>
          </ac:spMkLst>
        </pc:spChg>
        <pc:picChg chg="add mod">
          <ac:chgData name="Guest User" userId="S::urn:spo:anon#9bc6db5c4022efa8e83e54c8e802b983a2e8ab9644614ce63c9dc381288362db::" providerId="AD" clId="Web-{6E55DD95-7C82-17BD-8CBB-B87D28C4ACF3}" dt="2022-11-01T00:54:12.295" v="6" actId="1076"/>
          <ac:picMkLst>
            <pc:docMk/>
            <pc:sldMk cId="374503198" sldId="342"/>
            <ac:picMk id="3" creationId="{0F42C44E-BFAF-5C42-B14F-7130D73F90FE}"/>
          </ac:picMkLst>
        </pc:picChg>
        <pc:picChg chg="del">
          <ac:chgData name="Guest User" userId="S::urn:spo:anon#9bc6db5c4022efa8e83e54c8e802b983a2e8ab9644614ce63c9dc381288362db::" providerId="AD" clId="Web-{6E55DD95-7C82-17BD-8CBB-B87D28C4ACF3}" dt="2022-11-01T00:53:42.997" v="3"/>
          <ac:picMkLst>
            <pc:docMk/>
            <pc:sldMk cId="374503198" sldId="342"/>
            <ac:picMk id="4" creationId="{938DF7C5-2F07-F962-9A72-BF7653B04D39}"/>
          </ac:picMkLst>
        </pc:picChg>
      </pc:sldChg>
    </pc:docChg>
  </pc:docChgLst>
  <pc:docChgLst>
    <pc:chgData name="Guest User" userId="S::urn:spo:anon#9bc6db5c4022efa8e83e54c8e802b983a2e8ab9644614ce63c9dc381288362db::" providerId="AD" clId="Web-{B675B97F-01FC-3D42-4E42-CB6443BCDC4A}"/>
    <pc:docChg chg="addSld modSld sldOrd">
      <pc:chgData name="Guest User" userId="S::urn:spo:anon#9bc6db5c4022efa8e83e54c8e802b983a2e8ab9644614ce63c9dc381288362db::" providerId="AD" clId="Web-{B675B97F-01FC-3D42-4E42-CB6443BCDC4A}" dt="2022-10-29T18:44:15.259" v="76"/>
      <pc:docMkLst>
        <pc:docMk/>
      </pc:docMkLst>
      <pc:sldChg chg="modSp">
        <pc:chgData name="Guest User" userId="S::urn:spo:anon#9bc6db5c4022efa8e83e54c8e802b983a2e8ab9644614ce63c9dc381288362db::" providerId="AD" clId="Web-{B675B97F-01FC-3D42-4E42-CB6443BCDC4A}" dt="2022-10-29T14:02:21.495" v="3" actId="20577"/>
        <pc:sldMkLst>
          <pc:docMk/>
          <pc:sldMk cId="31982925" sldId="298"/>
        </pc:sldMkLst>
        <pc:spChg chg="mod">
          <ac:chgData name="Guest User" userId="S::urn:spo:anon#9bc6db5c4022efa8e83e54c8e802b983a2e8ab9644614ce63c9dc381288362db::" providerId="AD" clId="Web-{B675B97F-01FC-3D42-4E42-CB6443BCDC4A}" dt="2022-10-29T14:02:21.495" v="3" actId="20577"/>
          <ac:spMkLst>
            <pc:docMk/>
            <pc:sldMk cId="31982925" sldId="298"/>
            <ac:spMk id="6" creationId="{39A8FAA1-F8CE-357E-C32A-E90F8DE64931}"/>
          </ac:spMkLst>
        </pc:spChg>
      </pc:sldChg>
      <pc:sldChg chg="addSp delSp modSp add mod ord replId setBg">
        <pc:chgData name="Guest User" userId="S::urn:spo:anon#9bc6db5c4022efa8e83e54c8e802b983a2e8ab9644614ce63c9dc381288362db::" providerId="AD" clId="Web-{B675B97F-01FC-3D42-4E42-CB6443BCDC4A}" dt="2022-10-29T18:44:15.259" v="76"/>
        <pc:sldMkLst>
          <pc:docMk/>
          <pc:sldMk cId="2060037968" sldId="304"/>
        </pc:sldMkLst>
        <pc:spChg chg="mod">
          <ac:chgData name="Guest User" userId="S::urn:spo:anon#9bc6db5c4022efa8e83e54c8e802b983a2e8ab9644614ce63c9dc381288362db::" providerId="AD" clId="Web-{B675B97F-01FC-3D42-4E42-CB6443BCDC4A}" dt="2022-10-29T14:17:26.747" v="50"/>
          <ac:spMkLst>
            <pc:docMk/>
            <pc:sldMk cId="2060037968" sldId="304"/>
            <ac:spMk id="2" creationId="{D080DDF2-4D31-6EDC-545F-3B3845B934AB}"/>
          </ac:spMkLst>
        </pc:spChg>
        <pc:spChg chg="del mod">
          <ac:chgData name="Guest User" userId="S::urn:spo:anon#9bc6db5c4022efa8e83e54c8e802b983a2e8ab9644614ce63c9dc381288362db::" providerId="AD" clId="Web-{B675B97F-01FC-3D42-4E42-CB6443BCDC4A}" dt="2022-10-29T14:03:34.449" v="41"/>
          <ac:spMkLst>
            <pc:docMk/>
            <pc:sldMk cId="2060037968" sldId="304"/>
            <ac:spMk id="3" creationId="{38395D27-6255-16E9-76E0-812441EFEC4D}"/>
          </ac:spMkLst>
        </pc:spChg>
        <pc:spChg chg="mod ord">
          <ac:chgData name="Guest User" userId="S::urn:spo:anon#9bc6db5c4022efa8e83e54c8e802b983a2e8ab9644614ce63c9dc381288362db::" providerId="AD" clId="Web-{B675B97F-01FC-3D42-4E42-CB6443BCDC4A}" dt="2022-10-29T14:17:26.747" v="50"/>
          <ac:spMkLst>
            <pc:docMk/>
            <pc:sldMk cId="2060037968" sldId="304"/>
            <ac:spMk id="4" creationId="{A8E84227-8FE3-64C7-90FE-1985BA4078D2}"/>
          </ac:spMkLst>
        </pc:spChg>
        <pc:spChg chg="add del mod">
          <ac:chgData name="Guest User" userId="S::urn:spo:anon#9bc6db5c4022efa8e83e54c8e802b983a2e8ab9644614ce63c9dc381288362db::" providerId="AD" clId="Web-{B675B97F-01FC-3D42-4E42-CB6443BCDC4A}" dt="2022-10-29T18:44:15.259" v="76"/>
          <ac:spMkLst>
            <pc:docMk/>
            <pc:sldMk cId="2060037968" sldId="304"/>
            <ac:spMk id="5" creationId="{24F8748D-3688-3D3F-6FA9-F17A5891B81C}"/>
          </ac:spMkLst>
        </pc:spChg>
        <pc:spChg chg="mod">
          <ac:chgData name="Guest User" userId="S::urn:spo:anon#9bc6db5c4022efa8e83e54c8e802b983a2e8ab9644614ce63c9dc381288362db::" providerId="AD" clId="Web-{B675B97F-01FC-3D42-4E42-CB6443BCDC4A}" dt="2022-10-29T18:43:44.946" v="73" actId="20577"/>
          <ac:spMkLst>
            <pc:docMk/>
            <pc:sldMk cId="2060037968" sldId="304"/>
            <ac:spMk id="6" creationId="{39A8FAA1-F8CE-357E-C32A-E90F8DE64931}"/>
          </ac:spMkLst>
        </pc:spChg>
        <pc:spChg chg="add del mod">
          <ac:chgData name="Guest User" userId="S::urn:spo:anon#9bc6db5c4022efa8e83e54c8e802b983a2e8ab9644614ce63c9dc381288362db::" providerId="AD" clId="Web-{B675B97F-01FC-3D42-4E42-CB6443BCDC4A}" dt="2022-10-29T14:17:10.309" v="45"/>
          <ac:spMkLst>
            <pc:docMk/>
            <pc:sldMk cId="2060037968" sldId="304"/>
            <ac:spMk id="7" creationId="{131E6C40-1D6E-46BE-9F39-EF98F6AA8FC4}"/>
          </ac:spMkLst>
        </pc:spChg>
        <pc:spChg chg="mod ord">
          <ac:chgData name="Guest User" userId="S::urn:spo:anon#9bc6db5c4022efa8e83e54c8e802b983a2e8ab9644614ce63c9dc381288362db::" providerId="AD" clId="Web-{B675B97F-01FC-3D42-4E42-CB6443BCDC4A}" dt="2022-10-29T14:17:26.747" v="50"/>
          <ac:spMkLst>
            <pc:docMk/>
            <pc:sldMk cId="2060037968" sldId="304"/>
            <ac:spMk id="10" creationId="{276CBF61-7A99-4A43-3923-0D4156E742BA}"/>
          </ac:spMkLst>
        </pc:spChg>
        <pc:spChg chg="add del">
          <ac:chgData name="Guest User" userId="S::urn:spo:anon#9bc6db5c4022efa8e83e54c8e802b983a2e8ab9644614ce63c9dc381288362db::" providerId="AD" clId="Web-{B675B97F-01FC-3D42-4E42-CB6443BCDC4A}" dt="2022-10-29T14:17:18.825" v="48"/>
          <ac:spMkLst>
            <pc:docMk/>
            <pc:sldMk cId="2060037968" sldId="304"/>
            <ac:spMk id="15" creationId="{91F32EBA-ED97-466E-8CFA-8382584155D0}"/>
          </ac:spMkLst>
        </pc:spChg>
        <pc:spChg chg="add del">
          <ac:chgData name="Guest User" userId="S::urn:spo:anon#9bc6db5c4022efa8e83e54c8e802b983a2e8ab9644614ce63c9dc381288362db::" providerId="AD" clId="Web-{B675B97F-01FC-3D42-4E42-CB6443BCDC4A}" dt="2022-10-29T14:17:18.825" v="48"/>
          <ac:spMkLst>
            <pc:docMk/>
            <pc:sldMk cId="2060037968" sldId="304"/>
            <ac:spMk id="17" creationId="{62A38935-BB53-4DF7-A56E-48DD25B685D7}"/>
          </ac:spMkLst>
        </pc:spChg>
        <pc:spChg chg="add del">
          <ac:chgData name="Guest User" userId="S::urn:spo:anon#9bc6db5c4022efa8e83e54c8e802b983a2e8ab9644614ce63c9dc381288362db::" providerId="AD" clId="Web-{B675B97F-01FC-3D42-4E42-CB6443BCDC4A}" dt="2022-10-29T14:17:26.747" v="50"/>
          <ac:spMkLst>
            <pc:docMk/>
            <pc:sldMk cId="2060037968" sldId="304"/>
            <ac:spMk id="19" creationId="{46F7435D-E3DB-47B1-BA61-B00ACC83A9DE}"/>
          </ac:spMkLst>
        </pc:spChg>
        <pc:spChg chg="add del">
          <ac:chgData name="Guest User" userId="S::urn:spo:anon#9bc6db5c4022efa8e83e54c8e802b983a2e8ab9644614ce63c9dc381288362db::" providerId="AD" clId="Web-{B675B97F-01FC-3D42-4E42-CB6443BCDC4A}" dt="2022-10-29T14:17:26.747" v="50"/>
          <ac:spMkLst>
            <pc:docMk/>
            <pc:sldMk cId="2060037968" sldId="304"/>
            <ac:spMk id="20" creationId="{F263A0B5-F8C4-4116-809F-78A768EA79A6}"/>
          </ac:spMkLst>
        </pc:spChg>
        <pc:picChg chg="add del mod ord">
          <ac:chgData name="Guest User" userId="S::urn:spo:anon#9bc6db5c4022efa8e83e54c8e802b983a2e8ab9644614ce63c9dc381288362db::" providerId="AD" clId="Web-{B675B97F-01FC-3D42-4E42-CB6443BCDC4A}" dt="2022-10-29T18:44:15.259" v="76"/>
          <ac:picMkLst>
            <pc:docMk/>
            <pc:sldMk cId="2060037968" sldId="304"/>
            <ac:picMk id="8" creationId="{C6503369-04E5-3B3A-29CF-D57675F5A005}"/>
          </ac:picMkLst>
        </pc:picChg>
      </pc:sldChg>
    </pc:docChg>
  </pc:docChgLst>
  <pc:docChgLst>
    <pc:chgData name="Ngui Jia Le Sherlena /CSF" userId="a1d6bed4-da63-4a09-a6ca-8919547ccdb2" providerId="ADAL" clId="{7DBE1652-1549-4504-BFD5-DFD64E1698F2}"/>
    <pc:docChg chg="modSld">
      <pc:chgData name="Ngui Jia Le Sherlena /CSF" userId="a1d6bed4-da63-4a09-a6ca-8919547ccdb2" providerId="ADAL" clId="{7DBE1652-1549-4504-BFD5-DFD64E1698F2}" dt="2022-11-03T00:01:01.382" v="69" actId="1076"/>
      <pc:docMkLst>
        <pc:docMk/>
      </pc:docMkLst>
      <pc:sldChg chg="modSp mod">
        <pc:chgData name="Ngui Jia Le Sherlena /CSF" userId="a1d6bed4-da63-4a09-a6ca-8919547ccdb2" providerId="ADAL" clId="{7DBE1652-1549-4504-BFD5-DFD64E1698F2}" dt="2022-11-02T23:57:43.264" v="44" actId="1076"/>
        <pc:sldMkLst>
          <pc:docMk/>
          <pc:sldMk cId="2259308896" sldId="256"/>
        </pc:sldMkLst>
        <pc:spChg chg="mod">
          <ac:chgData name="Ngui Jia Le Sherlena /CSF" userId="a1d6bed4-da63-4a09-a6ca-8919547ccdb2" providerId="ADAL" clId="{7DBE1652-1549-4504-BFD5-DFD64E1698F2}" dt="2022-11-02T23:57:43.264" v="44" actId="1076"/>
          <ac:spMkLst>
            <pc:docMk/>
            <pc:sldMk cId="2259308896" sldId="256"/>
            <ac:spMk id="2" creationId="{51DF3D98-3C30-4CFC-8643-C81E829C8C25}"/>
          </ac:spMkLst>
        </pc:spChg>
      </pc:sldChg>
      <pc:sldChg chg="modSp mod">
        <pc:chgData name="Ngui Jia Le Sherlena /CSF" userId="a1d6bed4-da63-4a09-a6ca-8919547ccdb2" providerId="ADAL" clId="{7DBE1652-1549-4504-BFD5-DFD64E1698F2}" dt="2022-11-02T23:58:58.884" v="46" actId="122"/>
        <pc:sldMkLst>
          <pc:docMk/>
          <pc:sldMk cId="1581909148" sldId="319"/>
        </pc:sldMkLst>
        <pc:graphicFrameChg chg="modGraphic">
          <ac:chgData name="Ngui Jia Le Sherlena /CSF" userId="a1d6bed4-da63-4a09-a6ca-8919547ccdb2" providerId="ADAL" clId="{7DBE1652-1549-4504-BFD5-DFD64E1698F2}" dt="2022-11-02T23:58:58.884" v="46" actId="122"/>
          <ac:graphicFrameMkLst>
            <pc:docMk/>
            <pc:sldMk cId="1581909148" sldId="319"/>
            <ac:graphicFrameMk id="10" creationId="{166C1E5B-DED3-D229-9EBD-78A8D0C0FF3D}"/>
          </ac:graphicFrameMkLst>
        </pc:graphicFrameChg>
      </pc:sldChg>
      <pc:sldChg chg="modSp mod">
        <pc:chgData name="Ngui Jia Le Sherlena /CSF" userId="a1d6bed4-da63-4a09-a6ca-8919547ccdb2" providerId="ADAL" clId="{7DBE1652-1549-4504-BFD5-DFD64E1698F2}" dt="2022-11-02T23:59:35.636" v="60" actId="1035"/>
        <pc:sldMkLst>
          <pc:docMk/>
          <pc:sldMk cId="711565706" sldId="321"/>
        </pc:sldMkLst>
        <pc:spChg chg="mod">
          <ac:chgData name="Ngui Jia Le Sherlena /CSF" userId="a1d6bed4-da63-4a09-a6ca-8919547ccdb2" providerId="ADAL" clId="{7DBE1652-1549-4504-BFD5-DFD64E1698F2}" dt="2022-11-02T23:59:35.636" v="60" actId="1035"/>
          <ac:spMkLst>
            <pc:docMk/>
            <pc:sldMk cId="711565706" sldId="321"/>
            <ac:spMk id="7" creationId="{021BA32C-DA32-44C9-D4DE-6B991B64726B}"/>
          </ac:spMkLst>
        </pc:spChg>
        <pc:spChg chg="mod">
          <ac:chgData name="Ngui Jia Le Sherlena /CSF" userId="a1d6bed4-da63-4a09-a6ca-8919547ccdb2" providerId="ADAL" clId="{7DBE1652-1549-4504-BFD5-DFD64E1698F2}" dt="2022-11-02T23:59:35.636" v="60" actId="1035"/>
          <ac:spMkLst>
            <pc:docMk/>
            <pc:sldMk cId="711565706" sldId="321"/>
            <ac:spMk id="10" creationId="{4977EE2E-70D1-3788-EBF1-8B16BA9C1AB8}"/>
          </ac:spMkLst>
        </pc:spChg>
      </pc:sldChg>
      <pc:sldChg chg="modSp mod">
        <pc:chgData name="Ngui Jia Le Sherlena /CSF" userId="a1d6bed4-da63-4a09-a6ca-8919547ccdb2" providerId="ADAL" clId="{7DBE1652-1549-4504-BFD5-DFD64E1698F2}" dt="2022-11-02T23:58:49.330" v="45" actId="14100"/>
        <pc:sldMkLst>
          <pc:docMk/>
          <pc:sldMk cId="2093686312" sldId="354"/>
        </pc:sldMkLst>
        <pc:spChg chg="mod">
          <ac:chgData name="Ngui Jia Le Sherlena /CSF" userId="a1d6bed4-da63-4a09-a6ca-8919547ccdb2" providerId="ADAL" clId="{7DBE1652-1549-4504-BFD5-DFD64E1698F2}" dt="2022-11-02T23:58:49.330" v="45" actId="14100"/>
          <ac:spMkLst>
            <pc:docMk/>
            <pc:sldMk cId="2093686312" sldId="354"/>
            <ac:spMk id="2" creationId="{BADAAE4A-B276-97CB-5938-BB687BC171BD}"/>
          </ac:spMkLst>
        </pc:spChg>
      </pc:sldChg>
      <pc:sldChg chg="addSp delSp modSp mod">
        <pc:chgData name="Ngui Jia Le Sherlena /CSF" userId="a1d6bed4-da63-4a09-a6ca-8919547ccdb2" providerId="ADAL" clId="{7DBE1652-1549-4504-BFD5-DFD64E1698F2}" dt="2022-11-03T00:01:01.382" v="69" actId="1076"/>
        <pc:sldMkLst>
          <pc:docMk/>
          <pc:sldMk cId="2246622675" sldId="355"/>
        </pc:sldMkLst>
        <pc:spChg chg="del">
          <ac:chgData name="Ngui Jia Le Sherlena /CSF" userId="a1d6bed4-da63-4a09-a6ca-8919547ccdb2" providerId="ADAL" clId="{7DBE1652-1549-4504-BFD5-DFD64E1698F2}" dt="2022-11-03T00:00:04.467" v="61" actId="931"/>
          <ac:spMkLst>
            <pc:docMk/>
            <pc:sldMk cId="2246622675" sldId="355"/>
            <ac:spMk id="3" creationId="{8FE8550C-0A7A-D774-1D24-0E42C4E3E54A}"/>
          </ac:spMkLst>
        </pc:spChg>
        <pc:spChg chg="add mod">
          <ac:chgData name="Ngui Jia Le Sherlena /CSF" userId="a1d6bed4-da63-4a09-a6ca-8919547ccdb2" providerId="ADAL" clId="{7DBE1652-1549-4504-BFD5-DFD64E1698F2}" dt="2022-11-03T00:01:01.382" v="69" actId="1076"/>
          <ac:spMkLst>
            <pc:docMk/>
            <pc:sldMk cId="2246622675" sldId="355"/>
            <ac:spMk id="6" creationId="{67A4D778-8A6D-B1F8-3EA1-A59BF4ACC1D3}"/>
          </ac:spMkLst>
        </pc:spChg>
        <pc:picChg chg="add mod">
          <ac:chgData name="Ngui Jia Le Sherlena /CSF" userId="a1d6bed4-da63-4a09-a6ca-8919547ccdb2" providerId="ADAL" clId="{7DBE1652-1549-4504-BFD5-DFD64E1698F2}" dt="2022-11-03T00:00:06.569" v="63" actId="962"/>
          <ac:picMkLst>
            <pc:docMk/>
            <pc:sldMk cId="2246622675" sldId="355"/>
            <ac:picMk id="5" creationId="{F4665C21-81AE-08BD-89D9-B9BBF70D7306}"/>
          </ac:picMkLst>
        </pc:picChg>
      </pc:sldChg>
    </pc:docChg>
  </pc:docChgLst>
  <pc:docChgLst>
    <pc:chgData name="Guest User" userId="S::urn:spo:anon#9bc6db5c4022efa8e83e54c8e802b983a2e8ab9644614ce63c9dc381288362db::" providerId="AD" clId="Web-{F6F10E60-5147-399D-7E27-EA83A523D3CB}"/>
    <pc:docChg chg="addSld delSld modSld">
      <pc:chgData name="Guest User" userId="S::urn:spo:anon#9bc6db5c4022efa8e83e54c8e802b983a2e8ab9644614ce63c9dc381288362db::" providerId="AD" clId="Web-{F6F10E60-5147-399D-7E27-EA83A523D3CB}" dt="2022-11-02T15:33:53.600" v="499" actId="20577"/>
      <pc:docMkLst>
        <pc:docMk/>
      </pc:docMkLst>
      <pc:sldChg chg="addSp modSp addAnim modAnim">
        <pc:chgData name="Guest User" userId="S::urn:spo:anon#9bc6db5c4022efa8e83e54c8e802b983a2e8ab9644614ce63c9dc381288362db::" providerId="AD" clId="Web-{F6F10E60-5147-399D-7E27-EA83A523D3CB}" dt="2022-11-02T15:17:37.443" v="262"/>
        <pc:sldMkLst>
          <pc:docMk/>
          <pc:sldMk cId="1111492070" sldId="317"/>
        </pc:sldMkLst>
        <pc:spChg chg="add mod">
          <ac:chgData name="Guest User" userId="S::urn:spo:anon#9bc6db5c4022efa8e83e54c8e802b983a2e8ab9644614ce63c9dc381288362db::" providerId="AD" clId="Web-{F6F10E60-5147-399D-7E27-EA83A523D3CB}" dt="2022-11-02T15:17:09.582" v="247" actId="1076"/>
          <ac:spMkLst>
            <pc:docMk/>
            <pc:sldMk cId="1111492070" sldId="317"/>
            <ac:spMk id="3" creationId="{20C5D665-F481-AD3B-2A9D-917DE54D37F1}"/>
          </ac:spMkLst>
        </pc:spChg>
        <pc:spChg chg="add mod">
          <ac:chgData name="Guest User" userId="S::urn:spo:anon#9bc6db5c4022efa8e83e54c8e802b983a2e8ab9644614ce63c9dc381288362db::" providerId="AD" clId="Web-{F6F10E60-5147-399D-7E27-EA83A523D3CB}" dt="2022-11-02T15:17:32.880" v="258" actId="1076"/>
          <ac:spMkLst>
            <pc:docMk/>
            <pc:sldMk cId="1111492070" sldId="317"/>
            <ac:spMk id="4" creationId="{81D0A3A2-4317-5C85-F23B-D6041C0F114D}"/>
          </ac:spMkLst>
        </pc:spChg>
        <pc:graphicFrameChg chg="mod modGraphic">
          <ac:chgData name="Guest User" userId="S::urn:spo:anon#9bc6db5c4022efa8e83e54c8e802b983a2e8ab9644614ce63c9dc381288362db::" providerId="AD" clId="Web-{F6F10E60-5147-399D-7E27-EA83A523D3CB}" dt="2022-11-02T15:17:27.724" v="257"/>
          <ac:graphicFrameMkLst>
            <pc:docMk/>
            <pc:sldMk cId="1111492070" sldId="317"/>
            <ac:graphicFrameMk id="5" creationId="{44958807-7BC4-B86F-8377-E44D124D32FF}"/>
          </ac:graphicFrameMkLst>
        </pc:graphicFrameChg>
      </pc:sldChg>
      <pc:sldChg chg="addSp modSp addAnim modAnim">
        <pc:chgData name="Guest User" userId="S::urn:spo:anon#9bc6db5c4022efa8e83e54c8e802b983a2e8ab9644614ce63c9dc381288362db::" providerId="AD" clId="Web-{F6F10E60-5147-399D-7E27-EA83A523D3CB}" dt="2022-11-02T15:12:08.557" v="140"/>
        <pc:sldMkLst>
          <pc:docMk/>
          <pc:sldMk cId="3995652476" sldId="318"/>
        </pc:sldMkLst>
        <pc:spChg chg="add mod">
          <ac:chgData name="Guest User" userId="S::urn:spo:anon#9bc6db5c4022efa8e83e54c8e802b983a2e8ab9644614ce63c9dc381288362db::" providerId="AD" clId="Web-{F6F10E60-5147-399D-7E27-EA83A523D3CB}" dt="2022-11-02T15:11:44.634" v="129" actId="1076"/>
          <ac:spMkLst>
            <pc:docMk/>
            <pc:sldMk cId="3995652476" sldId="318"/>
            <ac:spMk id="4" creationId="{B07F4854-1977-1F07-FE85-96E57F6FC008}"/>
          </ac:spMkLst>
        </pc:spChg>
        <pc:spChg chg="add mod">
          <ac:chgData name="Guest User" userId="S::urn:spo:anon#9bc6db5c4022efa8e83e54c8e802b983a2e8ab9644614ce63c9dc381288362db::" providerId="AD" clId="Web-{F6F10E60-5147-399D-7E27-EA83A523D3CB}" dt="2022-11-02T15:12:02.510" v="136" actId="1076"/>
          <ac:spMkLst>
            <pc:docMk/>
            <pc:sldMk cId="3995652476" sldId="318"/>
            <ac:spMk id="5" creationId="{C8B18D80-5CC1-FEDB-5E2E-4F48CE0D80F6}"/>
          </ac:spMkLst>
        </pc:spChg>
        <pc:graphicFrameChg chg="mod modGraphic">
          <ac:chgData name="Guest User" userId="S::urn:spo:anon#9bc6db5c4022efa8e83e54c8e802b983a2e8ab9644614ce63c9dc381288362db::" providerId="AD" clId="Web-{F6F10E60-5147-399D-7E27-EA83A523D3CB}" dt="2022-11-02T15:11:56.760" v="133"/>
          <ac:graphicFrameMkLst>
            <pc:docMk/>
            <pc:sldMk cId="3995652476" sldId="318"/>
            <ac:graphicFrameMk id="3" creationId="{3195E162-A5BE-977C-AA80-78575C9BCC03}"/>
          </ac:graphicFrameMkLst>
        </pc:graphicFrameChg>
      </pc:sldChg>
      <pc:sldChg chg="del">
        <pc:chgData name="Guest User" userId="S::urn:spo:anon#9bc6db5c4022efa8e83e54c8e802b983a2e8ab9644614ce63c9dc381288362db::" providerId="AD" clId="Web-{F6F10E60-5147-399D-7E27-EA83A523D3CB}" dt="2022-11-02T14:37:56.707" v="0"/>
        <pc:sldMkLst>
          <pc:docMk/>
          <pc:sldMk cId="1007101954" sldId="320"/>
        </pc:sldMkLst>
      </pc:sldChg>
      <pc:sldChg chg="addSp modSp addAnim delAnim modAnim">
        <pc:chgData name="Guest User" userId="S::urn:spo:anon#9bc6db5c4022efa8e83e54c8e802b983a2e8ab9644614ce63c9dc381288362db::" providerId="AD" clId="Web-{F6F10E60-5147-399D-7E27-EA83A523D3CB}" dt="2022-11-02T15:10:27.491" v="118" actId="20577"/>
        <pc:sldMkLst>
          <pc:docMk/>
          <pc:sldMk cId="711565706" sldId="321"/>
        </pc:sldMkLst>
        <pc:spChg chg="mod">
          <ac:chgData name="Guest User" userId="S::urn:spo:anon#9bc6db5c4022efa8e83e54c8e802b983a2e8ab9644614ce63c9dc381288362db::" providerId="AD" clId="Web-{F6F10E60-5147-399D-7E27-EA83A523D3CB}" dt="2022-11-02T15:02:26.975" v="13" actId="20577"/>
          <ac:spMkLst>
            <pc:docMk/>
            <pc:sldMk cId="711565706" sldId="321"/>
            <ac:spMk id="2" creationId="{EC0EA709-3179-D7AF-4556-60CAE5BA1994}"/>
          </ac:spMkLst>
        </pc:spChg>
        <pc:spChg chg="add mod">
          <ac:chgData name="Guest User" userId="S::urn:spo:anon#9bc6db5c4022efa8e83e54c8e802b983a2e8ab9644614ce63c9dc381288362db::" providerId="AD" clId="Web-{F6F10E60-5147-399D-7E27-EA83A523D3CB}" dt="2022-11-02T15:07:56.814" v="84" actId="1076"/>
          <ac:spMkLst>
            <pc:docMk/>
            <pc:sldMk cId="711565706" sldId="321"/>
            <ac:spMk id="3" creationId="{2E9E40D0-D346-9A54-CF7F-C0083E82F8DC}"/>
          </ac:spMkLst>
        </pc:spChg>
        <pc:spChg chg="add mod">
          <ac:chgData name="Guest User" userId="S::urn:spo:anon#9bc6db5c4022efa8e83e54c8e802b983a2e8ab9644614ce63c9dc381288362db::" providerId="AD" clId="Web-{F6F10E60-5147-399D-7E27-EA83A523D3CB}" dt="2022-11-02T15:10:24.413" v="117" actId="20577"/>
          <ac:spMkLst>
            <pc:docMk/>
            <pc:sldMk cId="711565706" sldId="321"/>
            <ac:spMk id="6" creationId="{F36EA4E3-0651-CDA0-673F-2076D272629F}"/>
          </ac:spMkLst>
        </pc:spChg>
        <pc:spChg chg="add mod">
          <ac:chgData name="Guest User" userId="S::urn:spo:anon#9bc6db5c4022efa8e83e54c8e802b983a2e8ab9644614ce63c9dc381288362db::" providerId="AD" clId="Web-{F6F10E60-5147-399D-7E27-EA83A523D3CB}" dt="2022-11-02T15:10:27.491" v="118" actId="20577"/>
          <ac:spMkLst>
            <pc:docMk/>
            <pc:sldMk cId="711565706" sldId="321"/>
            <ac:spMk id="7" creationId="{021BA32C-DA32-44C9-D4DE-6B991B64726B}"/>
          </ac:spMkLst>
        </pc:spChg>
        <pc:spChg chg="add mod">
          <ac:chgData name="Guest User" userId="S::urn:spo:anon#9bc6db5c4022efa8e83e54c8e802b983a2e8ab9644614ce63c9dc381288362db::" providerId="AD" clId="Web-{F6F10E60-5147-399D-7E27-EA83A523D3CB}" dt="2022-11-02T15:10:10.615" v="115" actId="1076"/>
          <ac:spMkLst>
            <pc:docMk/>
            <pc:sldMk cId="711565706" sldId="321"/>
            <ac:spMk id="8" creationId="{3E0DA1FB-2175-41A1-5075-465841A27D50}"/>
          </ac:spMkLst>
        </pc:spChg>
        <pc:spChg chg="add mod">
          <ac:chgData name="Guest User" userId="S::urn:spo:anon#9bc6db5c4022efa8e83e54c8e802b983a2e8ab9644614ce63c9dc381288362db::" providerId="AD" clId="Web-{F6F10E60-5147-399D-7E27-EA83A523D3CB}" dt="2022-11-02T15:10:13.037" v="116" actId="1076"/>
          <ac:spMkLst>
            <pc:docMk/>
            <pc:sldMk cId="711565706" sldId="321"/>
            <ac:spMk id="10" creationId="{4977EE2E-70D1-3788-EBF1-8B16BA9C1AB8}"/>
          </ac:spMkLst>
        </pc:spChg>
        <pc:graphicFrameChg chg="mod modGraphic">
          <ac:chgData name="Guest User" userId="S::urn:spo:anon#9bc6db5c4022efa8e83e54c8e802b983a2e8ab9644614ce63c9dc381288362db::" providerId="AD" clId="Web-{F6F10E60-5147-399D-7E27-EA83A523D3CB}" dt="2022-11-02T15:08:36.425" v="98"/>
          <ac:graphicFrameMkLst>
            <pc:docMk/>
            <pc:sldMk cId="711565706" sldId="321"/>
            <ac:graphicFrameMk id="11" creationId="{9C7B3C20-A945-C9A2-CEF0-6F2A3EDE40B0}"/>
          </ac:graphicFrameMkLst>
        </pc:graphicFrameChg>
      </pc:sldChg>
      <pc:sldChg chg="modSp">
        <pc:chgData name="Guest User" userId="S::urn:spo:anon#9bc6db5c4022efa8e83e54c8e802b983a2e8ab9644614ce63c9dc381288362db::" providerId="AD" clId="Web-{F6F10E60-5147-399D-7E27-EA83A523D3CB}" dt="2022-11-02T14:39:15.303" v="6" actId="1076"/>
        <pc:sldMkLst>
          <pc:docMk/>
          <pc:sldMk cId="2974990066" sldId="334"/>
        </pc:sldMkLst>
        <pc:picChg chg="mod">
          <ac:chgData name="Guest User" userId="S::urn:spo:anon#9bc6db5c4022efa8e83e54c8e802b983a2e8ab9644614ce63c9dc381288362db::" providerId="AD" clId="Web-{F6F10E60-5147-399D-7E27-EA83A523D3CB}" dt="2022-11-02T14:39:15.303" v="6" actId="1076"/>
          <ac:picMkLst>
            <pc:docMk/>
            <pc:sldMk cId="2974990066" sldId="334"/>
            <ac:picMk id="5" creationId="{A2DE160B-E25A-B8AA-3F4A-698A9397B9E9}"/>
          </ac:picMkLst>
        </pc:picChg>
      </pc:sldChg>
      <pc:sldChg chg="addSp modSp">
        <pc:chgData name="Guest User" userId="S::urn:spo:anon#9bc6db5c4022efa8e83e54c8e802b983a2e8ab9644614ce63c9dc381288362db::" providerId="AD" clId="Web-{F6F10E60-5147-399D-7E27-EA83A523D3CB}" dt="2022-11-02T14:41:21.574" v="12" actId="14100"/>
        <pc:sldMkLst>
          <pc:docMk/>
          <pc:sldMk cId="4106745836" sldId="335"/>
        </pc:sldMkLst>
        <pc:picChg chg="mod">
          <ac:chgData name="Guest User" userId="S::urn:spo:anon#9bc6db5c4022efa8e83e54c8e802b983a2e8ab9644614ce63c9dc381288362db::" providerId="AD" clId="Web-{F6F10E60-5147-399D-7E27-EA83A523D3CB}" dt="2022-11-02T14:39:46.867" v="7" actId="1076"/>
          <ac:picMkLst>
            <pc:docMk/>
            <pc:sldMk cId="4106745836" sldId="335"/>
            <ac:picMk id="4" creationId="{4ADC375F-9D9E-E238-F9C7-4C57C871BCA9}"/>
          </ac:picMkLst>
        </pc:picChg>
        <pc:picChg chg="add mod">
          <ac:chgData name="Guest User" userId="S::urn:spo:anon#9bc6db5c4022efa8e83e54c8e802b983a2e8ab9644614ce63c9dc381288362db::" providerId="AD" clId="Web-{F6F10E60-5147-399D-7E27-EA83A523D3CB}" dt="2022-11-02T14:41:21.574" v="12" actId="14100"/>
          <ac:picMkLst>
            <pc:docMk/>
            <pc:sldMk cId="4106745836" sldId="335"/>
            <ac:picMk id="5" creationId="{CA6C45E7-2F57-3AC7-0BC1-9A5A9A5C2BC0}"/>
          </ac:picMkLst>
        </pc:picChg>
      </pc:sldChg>
      <pc:sldChg chg="addSp modSp addAnim modAnim">
        <pc:chgData name="Guest User" userId="S::urn:spo:anon#9bc6db5c4022efa8e83e54c8e802b983a2e8ab9644614ce63c9dc381288362db::" providerId="AD" clId="Web-{F6F10E60-5147-399D-7E27-EA83A523D3CB}" dt="2022-11-02T15:14:25.952" v="179"/>
        <pc:sldMkLst>
          <pc:docMk/>
          <pc:sldMk cId="1209511477" sldId="336"/>
        </pc:sldMkLst>
        <pc:spChg chg="add mod">
          <ac:chgData name="Guest User" userId="S::urn:spo:anon#9bc6db5c4022efa8e83e54c8e802b983a2e8ab9644614ce63c9dc381288362db::" providerId="AD" clId="Web-{F6F10E60-5147-399D-7E27-EA83A523D3CB}" dt="2022-11-02T15:14:18.514" v="173" actId="20577"/>
          <ac:spMkLst>
            <pc:docMk/>
            <pc:sldMk cId="1209511477" sldId="336"/>
            <ac:spMk id="3" creationId="{F3982F11-F5DD-83B8-AE8E-741701AB4C2C}"/>
          </ac:spMkLst>
        </pc:spChg>
        <pc:spChg chg="add mod">
          <ac:chgData name="Guest User" userId="S::urn:spo:anon#9bc6db5c4022efa8e83e54c8e802b983a2e8ab9644614ce63c9dc381288362db::" providerId="AD" clId="Web-{F6F10E60-5147-399D-7E27-EA83A523D3CB}" dt="2022-11-02T15:14:21.030" v="175" actId="20577"/>
          <ac:spMkLst>
            <pc:docMk/>
            <pc:sldMk cId="1209511477" sldId="336"/>
            <ac:spMk id="4" creationId="{6DC88D00-4A1E-5D01-2DBB-3C0D1F49DA9C}"/>
          </ac:spMkLst>
        </pc:spChg>
        <pc:graphicFrameChg chg="mod modGraphic">
          <ac:chgData name="Guest User" userId="S::urn:spo:anon#9bc6db5c4022efa8e83e54c8e802b983a2e8ab9644614ce63c9dc381288362db::" providerId="AD" clId="Web-{F6F10E60-5147-399D-7E27-EA83A523D3CB}" dt="2022-11-02T15:13:53.060" v="169"/>
          <ac:graphicFrameMkLst>
            <pc:docMk/>
            <pc:sldMk cId="1209511477" sldId="336"/>
            <ac:graphicFrameMk id="10" creationId="{211F047A-E00B-2F9A-E643-B5B09B3F9BEF}"/>
          </ac:graphicFrameMkLst>
        </pc:graphicFrameChg>
      </pc:sldChg>
      <pc:sldChg chg="addSp modSp addAnim modAnim">
        <pc:chgData name="Guest User" userId="S::urn:spo:anon#9bc6db5c4022efa8e83e54c8e802b983a2e8ab9644614ce63c9dc381288362db::" providerId="AD" clId="Web-{F6F10E60-5147-399D-7E27-EA83A523D3CB}" dt="2022-11-02T15:15:47.142" v="219"/>
        <pc:sldMkLst>
          <pc:docMk/>
          <pc:sldMk cId="1017407964" sldId="337"/>
        </pc:sldMkLst>
        <pc:spChg chg="add mod">
          <ac:chgData name="Guest User" userId="S::urn:spo:anon#9bc6db5c4022efa8e83e54c8e802b983a2e8ab9644614ce63c9dc381288362db::" providerId="AD" clId="Web-{F6F10E60-5147-399D-7E27-EA83A523D3CB}" dt="2022-11-02T15:15:04.141" v="187" actId="1076"/>
          <ac:spMkLst>
            <pc:docMk/>
            <pc:sldMk cId="1017407964" sldId="337"/>
            <ac:spMk id="3" creationId="{949ECF04-C1CC-5D30-BF87-05D8B8B15C2B}"/>
          </ac:spMkLst>
        </pc:spChg>
        <pc:spChg chg="add mod">
          <ac:chgData name="Guest User" userId="S::urn:spo:anon#9bc6db5c4022efa8e83e54c8e802b983a2e8ab9644614ce63c9dc381288362db::" providerId="AD" clId="Web-{F6F10E60-5147-399D-7E27-EA83A523D3CB}" dt="2022-11-02T15:15:15.766" v="195" actId="1076"/>
          <ac:spMkLst>
            <pc:docMk/>
            <pc:sldMk cId="1017407964" sldId="337"/>
            <ac:spMk id="4" creationId="{7E789E14-3174-2642-D63D-1EC33CA6DE55}"/>
          </ac:spMkLst>
        </pc:spChg>
        <pc:spChg chg="add mod">
          <ac:chgData name="Guest User" userId="S::urn:spo:anon#9bc6db5c4022efa8e83e54c8e802b983a2e8ab9644614ce63c9dc381288362db::" providerId="AD" clId="Web-{F6F10E60-5147-399D-7E27-EA83A523D3CB}" dt="2022-11-02T15:15:33.126" v="207" actId="1076"/>
          <ac:spMkLst>
            <pc:docMk/>
            <pc:sldMk cId="1017407964" sldId="337"/>
            <ac:spMk id="5" creationId="{B8D693E1-5548-91E9-0D1F-5035D3891767}"/>
          </ac:spMkLst>
        </pc:spChg>
        <pc:spChg chg="add mod">
          <ac:chgData name="Guest User" userId="S::urn:spo:anon#9bc6db5c4022efa8e83e54c8e802b983a2e8ab9644614ce63c9dc381288362db::" providerId="AD" clId="Web-{F6F10E60-5147-399D-7E27-EA83A523D3CB}" dt="2022-11-02T15:15:43.470" v="215" actId="1076"/>
          <ac:spMkLst>
            <pc:docMk/>
            <pc:sldMk cId="1017407964" sldId="337"/>
            <ac:spMk id="10" creationId="{3995E9C4-E64F-153C-F9B4-5509EAB331C7}"/>
          </ac:spMkLst>
        </pc:spChg>
        <pc:graphicFrameChg chg="mod modGraphic">
          <ac:chgData name="Guest User" userId="S::urn:spo:anon#9bc6db5c4022efa8e83e54c8e802b983a2e8ab9644614ce63c9dc381288362db::" providerId="AD" clId="Web-{F6F10E60-5147-399D-7E27-EA83A523D3CB}" dt="2022-11-02T15:15:37.689" v="211"/>
          <ac:graphicFrameMkLst>
            <pc:docMk/>
            <pc:sldMk cId="1017407964" sldId="337"/>
            <ac:graphicFrameMk id="6" creationId="{19DFF924-50B8-98DE-6E91-724464CA2822}"/>
          </ac:graphicFrameMkLst>
        </pc:graphicFrameChg>
      </pc:sldChg>
      <pc:sldChg chg="addSp modSp addAnim">
        <pc:chgData name="Guest User" userId="S::urn:spo:anon#9bc6db5c4022efa8e83e54c8e802b983a2e8ab9644614ce63c9dc381288362db::" providerId="AD" clId="Web-{F6F10E60-5147-399D-7E27-EA83A523D3CB}" dt="2022-11-02T15:18:07.334" v="275" actId="20577"/>
        <pc:sldMkLst>
          <pc:docMk/>
          <pc:sldMk cId="1517850769" sldId="338"/>
        </pc:sldMkLst>
        <pc:spChg chg="add mod">
          <ac:chgData name="Guest User" userId="S::urn:spo:anon#9bc6db5c4022efa8e83e54c8e802b983a2e8ab9644614ce63c9dc381288362db::" providerId="AD" clId="Web-{F6F10E60-5147-399D-7E27-EA83A523D3CB}" dt="2022-11-02T15:17:48.428" v="268" actId="1076"/>
          <ac:spMkLst>
            <pc:docMk/>
            <pc:sldMk cId="1517850769" sldId="338"/>
            <ac:spMk id="3" creationId="{A9FAFB0E-D1CB-7C43-0528-F40414C11A91}"/>
          </ac:spMkLst>
        </pc:spChg>
        <pc:spChg chg="add mod">
          <ac:chgData name="Guest User" userId="S::urn:spo:anon#9bc6db5c4022efa8e83e54c8e802b983a2e8ab9644614ce63c9dc381288362db::" providerId="AD" clId="Web-{F6F10E60-5147-399D-7E27-EA83A523D3CB}" dt="2022-11-02T15:18:07.334" v="275" actId="20577"/>
          <ac:spMkLst>
            <pc:docMk/>
            <pc:sldMk cId="1517850769" sldId="338"/>
            <ac:spMk id="6" creationId="{AB770C82-B10A-990F-0DFA-F0305029B4DB}"/>
          </ac:spMkLst>
        </pc:spChg>
        <pc:graphicFrameChg chg="mod modGraphic">
          <ac:chgData name="Guest User" userId="S::urn:spo:anon#9bc6db5c4022efa8e83e54c8e802b983a2e8ab9644614ce63c9dc381288362db::" providerId="AD" clId="Web-{F6F10E60-5147-399D-7E27-EA83A523D3CB}" dt="2022-11-02T15:17:56.678" v="272"/>
          <ac:graphicFrameMkLst>
            <pc:docMk/>
            <pc:sldMk cId="1517850769" sldId="338"/>
            <ac:graphicFrameMk id="5" creationId="{44958807-7BC4-B86F-8377-E44D124D32FF}"/>
          </ac:graphicFrameMkLst>
        </pc:graphicFrameChg>
      </pc:sldChg>
      <pc:sldChg chg="addSp modSp addAnim modAnim">
        <pc:chgData name="Guest User" userId="S::urn:spo:anon#9bc6db5c4022efa8e83e54c8e802b983a2e8ab9644614ce63c9dc381288362db::" providerId="AD" clId="Web-{F6F10E60-5147-399D-7E27-EA83A523D3CB}" dt="2022-11-02T15:19:23.024" v="304"/>
        <pc:sldMkLst>
          <pc:docMk/>
          <pc:sldMk cId="760395161" sldId="339"/>
        </pc:sldMkLst>
        <pc:spChg chg="add mod">
          <ac:chgData name="Guest User" userId="S::urn:spo:anon#9bc6db5c4022efa8e83e54c8e802b983a2e8ab9644614ce63c9dc381288362db::" providerId="AD" clId="Web-{F6F10E60-5147-399D-7E27-EA83A523D3CB}" dt="2022-11-02T15:18:37.398" v="286" actId="1076"/>
          <ac:spMkLst>
            <pc:docMk/>
            <pc:sldMk cId="760395161" sldId="339"/>
            <ac:spMk id="2" creationId="{239F38C7-5244-3B9D-D9A9-3F77A04B4A94}"/>
          </ac:spMkLst>
        </pc:spChg>
        <pc:spChg chg="add mod">
          <ac:chgData name="Guest User" userId="S::urn:spo:anon#9bc6db5c4022efa8e83e54c8e802b983a2e8ab9644614ce63c9dc381288362db::" providerId="AD" clId="Web-{F6F10E60-5147-399D-7E27-EA83A523D3CB}" dt="2022-11-02T15:18:50.726" v="292" actId="1076"/>
          <ac:spMkLst>
            <pc:docMk/>
            <pc:sldMk cId="760395161" sldId="339"/>
            <ac:spMk id="3" creationId="{3B7F74CE-2154-4AA3-595E-427665E29820}"/>
          </ac:spMkLst>
        </pc:spChg>
        <pc:spChg chg="add mod">
          <ac:chgData name="Guest User" userId="S::urn:spo:anon#9bc6db5c4022efa8e83e54c8e802b983a2e8ab9644614ce63c9dc381288362db::" providerId="AD" clId="Web-{F6F10E60-5147-399D-7E27-EA83A523D3CB}" dt="2022-11-02T15:19:17.571" v="298" actId="20577"/>
          <ac:spMkLst>
            <pc:docMk/>
            <pc:sldMk cId="760395161" sldId="339"/>
            <ac:spMk id="4" creationId="{83D4D0A7-77D6-1B5E-BC4D-B64F87D82C0F}"/>
          </ac:spMkLst>
        </pc:spChg>
        <pc:graphicFrameChg chg="mod modGraphic">
          <ac:chgData name="Guest User" userId="S::urn:spo:anon#9bc6db5c4022efa8e83e54c8e802b983a2e8ab9644614ce63c9dc381288362db::" providerId="AD" clId="Web-{F6F10E60-5147-399D-7E27-EA83A523D3CB}" dt="2022-11-02T15:18:53.336" v="294"/>
          <ac:graphicFrameMkLst>
            <pc:docMk/>
            <pc:sldMk cId="760395161" sldId="339"/>
            <ac:graphicFrameMk id="5" creationId="{44958807-7BC4-B86F-8377-E44D124D32FF}"/>
          </ac:graphicFrameMkLst>
        </pc:graphicFrameChg>
      </pc:sldChg>
      <pc:sldChg chg="addSp delSp modSp new addAnim delAnim modAnim">
        <pc:chgData name="Guest User" userId="S::urn:spo:anon#9bc6db5c4022efa8e83e54c8e802b983a2e8ab9644614ce63c9dc381288362db::" providerId="AD" clId="Web-{F6F10E60-5147-399D-7E27-EA83A523D3CB}" dt="2022-11-02T15:33:53.600" v="499" actId="20577"/>
        <pc:sldMkLst>
          <pc:docMk/>
          <pc:sldMk cId="2093686312" sldId="354"/>
        </pc:sldMkLst>
        <pc:spChg chg="mod">
          <ac:chgData name="Guest User" userId="S::urn:spo:anon#9bc6db5c4022efa8e83e54c8e802b983a2e8ab9644614ce63c9dc381288362db::" providerId="AD" clId="Web-{F6F10E60-5147-399D-7E27-EA83A523D3CB}" dt="2022-11-02T15:21:31.341" v="307" actId="20577"/>
          <ac:spMkLst>
            <pc:docMk/>
            <pc:sldMk cId="2093686312" sldId="354"/>
            <ac:spMk id="2" creationId="{BADAAE4A-B276-97CB-5938-BB687BC171BD}"/>
          </ac:spMkLst>
        </pc:spChg>
        <pc:spChg chg="del">
          <ac:chgData name="Guest User" userId="S::urn:spo:anon#9bc6db5c4022efa8e83e54c8e802b983a2e8ab9644614ce63c9dc381288362db::" providerId="AD" clId="Web-{F6F10E60-5147-399D-7E27-EA83A523D3CB}" dt="2022-11-02T15:21:34.373" v="309"/>
          <ac:spMkLst>
            <pc:docMk/>
            <pc:sldMk cId="2093686312" sldId="354"/>
            <ac:spMk id="3" creationId="{C0EB51F7-6386-9C61-128C-E7417B2B30AB}"/>
          </ac:spMkLst>
        </pc:spChg>
        <pc:spChg chg="del">
          <ac:chgData name="Guest User" userId="S::urn:spo:anon#9bc6db5c4022efa8e83e54c8e802b983a2e8ab9644614ce63c9dc381288362db::" providerId="AD" clId="Web-{F6F10E60-5147-399D-7E27-EA83A523D3CB}" dt="2022-11-02T15:21:36.138" v="311"/>
          <ac:spMkLst>
            <pc:docMk/>
            <pc:sldMk cId="2093686312" sldId="354"/>
            <ac:spMk id="6" creationId="{A13D46A7-2841-296F-8960-576F43E3FBF8}"/>
          </ac:spMkLst>
        </pc:spChg>
        <pc:spChg chg="del">
          <ac:chgData name="Guest User" userId="S::urn:spo:anon#9bc6db5c4022efa8e83e54c8e802b983a2e8ab9644614ce63c9dc381288362db::" providerId="AD" clId="Web-{F6F10E60-5147-399D-7E27-EA83A523D3CB}" dt="2022-11-02T15:21:33.607" v="308"/>
          <ac:spMkLst>
            <pc:docMk/>
            <pc:sldMk cId="2093686312" sldId="354"/>
            <ac:spMk id="7" creationId="{18054CCA-FC4D-E338-2DFD-7A7E1A82D26D}"/>
          </ac:spMkLst>
        </pc:spChg>
        <pc:spChg chg="del">
          <ac:chgData name="Guest User" userId="S::urn:spo:anon#9bc6db5c4022efa8e83e54c8e802b983a2e8ab9644614ce63c9dc381288362db::" providerId="AD" clId="Web-{F6F10E60-5147-399D-7E27-EA83A523D3CB}" dt="2022-11-02T15:21:35.201" v="310"/>
          <ac:spMkLst>
            <pc:docMk/>
            <pc:sldMk cId="2093686312" sldId="354"/>
            <ac:spMk id="8" creationId="{AF0AA3F9-1EB3-0A6C-67F0-759CB63A594B}"/>
          </ac:spMkLst>
        </pc:spChg>
        <pc:spChg chg="add mod">
          <ac:chgData name="Guest User" userId="S::urn:spo:anon#9bc6db5c4022efa8e83e54c8e802b983a2e8ab9644614ce63c9dc381288362db::" providerId="AD" clId="Web-{F6F10E60-5147-399D-7E27-EA83A523D3CB}" dt="2022-11-02T15:30:52.376" v="449" actId="1076"/>
          <ac:spMkLst>
            <pc:docMk/>
            <pc:sldMk cId="2093686312" sldId="354"/>
            <ac:spMk id="10" creationId="{290CE03D-B276-4948-B112-CC1C364C6F86}"/>
          </ac:spMkLst>
        </pc:spChg>
        <pc:spChg chg="add del mod">
          <ac:chgData name="Guest User" userId="S::urn:spo:anon#9bc6db5c4022efa8e83e54c8e802b983a2e8ab9644614ce63c9dc381288362db::" providerId="AD" clId="Web-{F6F10E60-5147-399D-7E27-EA83A523D3CB}" dt="2022-11-02T15:28:27.746" v="424"/>
          <ac:spMkLst>
            <pc:docMk/>
            <pc:sldMk cId="2093686312" sldId="354"/>
            <ac:spMk id="11" creationId="{D891C347-C450-6E72-12BE-9878A9476630}"/>
          </ac:spMkLst>
        </pc:spChg>
        <pc:spChg chg="add del mod">
          <ac:chgData name="Guest User" userId="S::urn:spo:anon#9bc6db5c4022efa8e83e54c8e802b983a2e8ab9644614ce63c9dc381288362db::" providerId="AD" clId="Web-{F6F10E60-5147-399D-7E27-EA83A523D3CB}" dt="2022-11-02T15:28:27.168" v="423"/>
          <ac:spMkLst>
            <pc:docMk/>
            <pc:sldMk cId="2093686312" sldId="354"/>
            <ac:spMk id="12" creationId="{BF0A55E8-049B-873D-EA98-C2A342715C88}"/>
          </ac:spMkLst>
        </pc:spChg>
        <pc:spChg chg="add mod">
          <ac:chgData name="Guest User" userId="S::urn:spo:anon#9bc6db5c4022efa8e83e54c8e802b983a2e8ab9644614ce63c9dc381288362db::" providerId="AD" clId="Web-{F6F10E60-5147-399D-7E27-EA83A523D3CB}" dt="2022-11-02T15:31:12.704" v="454" actId="1076"/>
          <ac:spMkLst>
            <pc:docMk/>
            <pc:sldMk cId="2093686312" sldId="354"/>
            <ac:spMk id="13" creationId="{9FE81206-250D-E883-23F1-A3181B31D0F2}"/>
          </ac:spMkLst>
        </pc:spChg>
        <pc:spChg chg="add mod">
          <ac:chgData name="Guest User" userId="S::urn:spo:anon#9bc6db5c4022efa8e83e54c8e802b983a2e8ab9644614ce63c9dc381288362db::" providerId="AD" clId="Web-{F6F10E60-5147-399D-7E27-EA83A523D3CB}" dt="2022-11-02T15:31:16.361" v="455" actId="1076"/>
          <ac:spMkLst>
            <pc:docMk/>
            <pc:sldMk cId="2093686312" sldId="354"/>
            <ac:spMk id="14" creationId="{CB783EAB-4188-2CE3-E9D7-46BEEB506FF9}"/>
          </ac:spMkLst>
        </pc:spChg>
        <pc:spChg chg="add mod">
          <ac:chgData name="Guest User" userId="S::urn:spo:anon#9bc6db5c4022efa8e83e54c8e802b983a2e8ab9644614ce63c9dc381288362db::" providerId="AD" clId="Web-{F6F10E60-5147-399D-7E27-EA83A523D3CB}" dt="2022-11-02T15:31:41.033" v="465" actId="1076"/>
          <ac:spMkLst>
            <pc:docMk/>
            <pc:sldMk cId="2093686312" sldId="354"/>
            <ac:spMk id="15" creationId="{89391D09-051E-D435-F0CC-FE357C77B800}"/>
          </ac:spMkLst>
        </pc:spChg>
        <pc:spChg chg="add mod">
          <ac:chgData name="Guest User" userId="S::urn:spo:anon#9bc6db5c4022efa8e83e54c8e802b983a2e8ab9644614ce63c9dc381288362db::" providerId="AD" clId="Web-{F6F10E60-5147-399D-7E27-EA83A523D3CB}" dt="2022-11-02T15:31:09.642" v="453" actId="1076"/>
          <ac:spMkLst>
            <pc:docMk/>
            <pc:sldMk cId="2093686312" sldId="354"/>
            <ac:spMk id="16" creationId="{A7F14020-08D7-0256-1E42-C21766733BED}"/>
          </ac:spMkLst>
        </pc:spChg>
        <pc:spChg chg="add mod">
          <ac:chgData name="Guest User" userId="S::urn:spo:anon#9bc6db5c4022efa8e83e54c8e802b983a2e8ab9644614ce63c9dc381288362db::" providerId="AD" clId="Web-{F6F10E60-5147-399D-7E27-EA83A523D3CB}" dt="2022-11-02T15:31:48.252" v="466" actId="1076"/>
          <ac:spMkLst>
            <pc:docMk/>
            <pc:sldMk cId="2093686312" sldId="354"/>
            <ac:spMk id="18" creationId="{9914D41E-7144-3B8F-0E82-3AB3B879C17B}"/>
          </ac:spMkLst>
        </pc:spChg>
        <pc:spChg chg="add mod">
          <ac:chgData name="Guest User" userId="S::urn:spo:anon#9bc6db5c4022efa8e83e54c8e802b983a2e8ab9644614ce63c9dc381288362db::" providerId="AD" clId="Web-{F6F10E60-5147-399D-7E27-EA83A523D3CB}" dt="2022-11-02T15:32:04.956" v="471" actId="1076"/>
          <ac:spMkLst>
            <pc:docMk/>
            <pc:sldMk cId="2093686312" sldId="354"/>
            <ac:spMk id="20" creationId="{FB5845B5-B7F3-FCE6-D029-4597ECEF7BFD}"/>
          </ac:spMkLst>
        </pc:spChg>
        <pc:spChg chg="add mod">
          <ac:chgData name="Guest User" userId="S::urn:spo:anon#9bc6db5c4022efa8e83e54c8e802b983a2e8ab9644614ce63c9dc381288362db::" providerId="AD" clId="Web-{F6F10E60-5147-399D-7E27-EA83A523D3CB}" dt="2022-11-02T15:33:19.740" v="489" actId="14100"/>
          <ac:spMkLst>
            <pc:docMk/>
            <pc:sldMk cId="2093686312" sldId="354"/>
            <ac:spMk id="22" creationId="{193C6707-9A3F-4450-92E7-B6C72D6144B8}"/>
          </ac:spMkLst>
        </pc:spChg>
        <pc:spChg chg="add mod">
          <ac:chgData name="Guest User" userId="S::urn:spo:anon#9bc6db5c4022efa8e83e54c8e802b983a2e8ab9644614ce63c9dc381288362db::" providerId="AD" clId="Web-{F6F10E60-5147-399D-7E27-EA83A523D3CB}" dt="2022-11-02T15:33:53.600" v="499" actId="20577"/>
          <ac:spMkLst>
            <pc:docMk/>
            <pc:sldMk cId="2093686312" sldId="354"/>
            <ac:spMk id="24" creationId="{EB445939-A5B9-FC8A-C601-3291CB70A10D}"/>
          </ac:spMkLst>
        </pc:spChg>
        <pc:picChg chg="add mod">
          <ac:chgData name="Guest User" userId="S::urn:spo:anon#9bc6db5c4022efa8e83e54c8e802b983a2e8ab9644614ce63c9dc381288362db::" providerId="AD" clId="Web-{F6F10E60-5147-399D-7E27-EA83A523D3CB}" dt="2022-11-02T15:31:04.063" v="452" actId="1076"/>
          <ac:picMkLst>
            <pc:docMk/>
            <pc:sldMk cId="2093686312" sldId="354"/>
            <ac:picMk id="9" creationId="{B4CB45E3-86FB-E429-ECB8-DE99377591C6}"/>
          </ac:picMkLst>
        </pc:picChg>
      </pc:sldChg>
    </pc:docChg>
  </pc:docChgLst>
  <pc:docChgLst>
    <pc:chgData name="Lee Wee Kang /CSF" userId="S::s10222162@connect.np.edu.sg::26cbbf1e-399a-4c48-a245-dfa42afc9e8a" providerId="AD" clId="Web-{60DC8A71-1871-65D4-2657-ED3AA4CE2D7B}"/>
    <pc:docChg chg="addSld delSld modSld sldOrd">
      <pc:chgData name="Lee Wee Kang /CSF" userId="S::s10222162@connect.np.edu.sg::26cbbf1e-399a-4c48-a245-dfa42afc9e8a" providerId="AD" clId="Web-{60DC8A71-1871-65D4-2657-ED3AA4CE2D7B}" dt="2022-10-31T14:44:12.610" v="455" actId="20577"/>
      <pc:docMkLst>
        <pc:docMk/>
      </pc:docMkLst>
      <pc:sldChg chg="addSp delSp modSp">
        <pc:chgData name="Lee Wee Kang /CSF" userId="S::s10222162@connect.np.edu.sg::26cbbf1e-399a-4c48-a245-dfa42afc9e8a" providerId="AD" clId="Web-{60DC8A71-1871-65D4-2657-ED3AA4CE2D7B}" dt="2022-10-31T14:44:12.610" v="455" actId="20577"/>
        <pc:sldMkLst>
          <pc:docMk/>
          <pc:sldMk cId="1111492070" sldId="317"/>
        </pc:sldMkLst>
        <pc:spChg chg="mod">
          <ac:chgData name="Lee Wee Kang /CSF" userId="S::s10222162@connect.np.edu.sg::26cbbf1e-399a-4c48-a245-dfa42afc9e8a" providerId="AD" clId="Web-{60DC8A71-1871-65D4-2657-ED3AA4CE2D7B}" dt="2022-10-31T14:32:17.791" v="295" actId="1076"/>
          <ac:spMkLst>
            <pc:docMk/>
            <pc:sldMk cId="1111492070" sldId="317"/>
            <ac:spMk id="2" creationId="{19256B7E-1633-44AB-8584-82DF5B726834}"/>
          </ac:spMkLst>
        </pc:spChg>
        <pc:spChg chg="add mod">
          <ac:chgData name="Lee Wee Kang /CSF" userId="S::s10222162@connect.np.edu.sg::26cbbf1e-399a-4c48-a245-dfa42afc9e8a" providerId="AD" clId="Web-{60DC8A71-1871-65D4-2657-ED3AA4CE2D7B}" dt="2022-10-31T14:44:12.610" v="455" actId="20577"/>
          <ac:spMkLst>
            <pc:docMk/>
            <pc:sldMk cId="1111492070" sldId="317"/>
            <ac:spMk id="13" creationId="{C81ABDD0-582E-F845-845C-F233FCDDE3A0}"/>
          </ac:spMkLst>
        </pc:spChg>
        <pc:spChg chg="add del mod">
          <ac:chgData name="Lee Wee Kang /CSF" userId="S::s10222162@connect.np.edu.sg::26cbbf1e-399a-4c48-a245-dfa42afc9e8a" providerId="AD" clId="Web-{60DC8A71-1871-65D4-2657-ED3AA4CE2D7B}" dt="2022-10-31T14:38:11.224" v="398"/>
          <ac:spMkLst>
            <pc:docMk/>
            <pc:sldMk cId="1111492070" sldId="317"/>
            <ac:spMk id="14" creationId="{ED1E8FAF-3202-DCB9-39DE-BA98B07BE10D}"/>
          </ac:spMkLst>
        </pc:spChg>
        <pc:spChg chg="add del mod">
          <ac:chgData name="Lee Wee Kang /CSF" userId="S::s10222162@connect.np.edu.sg::26cbbf1e-399a-4c48-a245-dfa42afc9e8a" providerId="AD" clId="Web-{60DC8A71-1871-65D4-2657-ED3AA4CE2D7B}" dt="2022-10-31T14:39:09.367" v="444"/>
          <ac:spMkLst>
            <pc:docMk/>
            <pc:sldMk cId="1111492070" sldId="317"/>
            <ac:spMk id="15" creationId="{67CD9454-C055-1776-4EA9-2D7E2EA081D2}"/>
          </ac:spMkLst>
        </pc:spChg>
        <pc:graphicFrameChg chg="add del mod modGraphic">
          <ac:chgData name="Lee Wee Kang /CSF" userId="S::s10222162@connect.np.edu.sg::26cbbf1e-399a-4c48-a245-dfa42afc9e8a" providerId="AD" clId="Web-{60DC8A71-1871-65D4-2657-ED3AA4CE2D7B}" dt="2022-10-31T14:38:15.037" v="399"/>
          <ac:graphicFrameMkLst>
            <pc:docMk/>
            <pc:sldMk cId="1111492070" sldId="317"/>
            <ac:graphicFrameMk id="4" creationId="{4515C9A7-7457-7810-D6FA-7DF004329775}"/>
          </ac:graphicFrameMkLst>
        </pc:graphicFrameChg>
        <pc:graphicFrameChg chg="mod modGraphic">
          <ac:chgData name="Lee Wee Kang /CSF" userId="S::s10222162@connect.np.edu.sg::26cbbf1e-399a-4c48-a245-dfa42afc9e8a" providerId="AD" clId="Web-{60DC8A71-1871-65D4-2657-ED3AA4CE2D7B}" dt="2022-10-31T14:39:31.789" v="447" actId="1076"/>
          <ac:graphicFrameMkLst>
            <pc:docMk/>
            <pc:sldMk cId="1111492070" sldId="317"/>
            <ac:graphicFrameMk id="5" creationId="{44958807-7BC4-B86F-8377-E44D124D32FF}"/>
          </ac:graphicFrameMkLst>
        </pc:graphicFrameChg>
        <pc:graphicFrameChg chg="add del mod modGraphic">
          <ac:chgData name="Lee Wee Kang /CSF" userId="S::s10222162@connect.np.edu.sg::26cbbf1e-399a-4c48-a245-dfa42afc9e8a" providerId="AD" clId="Web-{60DC8A71-1871-65D4-2657-ED3AA4CE2D7B}" dt="2022-10-31T14:39:12.507" v="445"/>
          <ac:graphicFrameMkLst>
            <pc:docMk/>
            <pc:sldMk cId="1111492070" sldId="317"/>
            <ac:graphicFrameMk id="10" creationId="{239E1493-CA0C-5EA4-A0E7-F0B6AFA7024C}"/>
          </ac:graphicFrameMkLst>
        </pc:graphicFrameChg>
      </pc:sldChg>
      <pc:sldChg chg="addSp modSp">
        <pc:chgData name="Lee Wee Kang /CSF" userId="S::s10222162@connect.np.edu.sg::26cbbf1e-399a-4c48-a245-dfa42afc9e8a" providerId="AD" clId="Web-{60DC8A71-1871-65D4-2657-ED3AA4CE2D7B}" dt="2022-10-31T14:43:55.860" v="448" actId="20577"/>
        <pc:sldMkLst>
          <pc:docMk/>
          <pc:sldMk cId="3995652476" sldId="318"/>
        </pc:sldMkLst>
        <pc:spChg chg="add mod">
          <ac:chgData name="Lee Wee Kang /CSF" userId="S::s10222162@connect.np.edu.sg::26cbbf1e-399a-4c48-a245-dfa42afc9e8a" providerId="AD" clId="Web-{60DC8A71-1871-65D4-2657-ED3AA4CE2D7B}" dt="2022-10-31T14:43:55.860" v="448" actId="20577"/>
          <ac:spMkLst>
            <pc:docMk/>
            <pc:sldMk cId="3995652476" sldId="318"/>
            <ac:spMk id="7" creationId="{EFCA165D-34F6-B97F-5DAD-9A5BC642D577}"/>
          </ac:spMkLst>
        </pc:spChg>
        <pc:spChg chg="add mod">
          <ac:chgData name="Lee Wee Kang /CSF" userId="S::s10222162@connect.np.edu.sg::26cbbf1e-399a-4c48-a245-dfa42afc9e8a" providerId="AD" clId="Web-{60DC8A71-1871-65D4-2657-ED3AA4CE2D7B}" dt="2022-10-31T14:36:23.424" v="354" actId="20577"/>
          <ac:spMkLst>
            <pc:docMk/>
            <pc:sldMk cId="3995652476" sldId="318"/>
            <ac:spMk id="11" creationId="{40793FCC-2FD2-1B9E-CFD8-CEC396C01B7D}"/>
          </ac:spMkLst>
        </pc:spChg>
        <pc:graphicFrameChg chg="mod modGraphic">
          <ac:chgData name="Lee Wee Kang /CSF" userId="S::s10222162@connect.np.edu.sg::26cbbf1e-399a-4c48-a245-dfa42afc9e8a" providerId="AD" clId="Web-{60DC8A71-1871-65D4-2657-ED3AA4CE2D7B}" dt="2022-10-31T14:36:10.783" v="347" actId="1076"/>
          <ac:graphicFrameMkLst>
            <pc:docMk/>
            <pc:sldMk cId="3995652476" sldId="318"/>
            <ac:graphicFrameMk id="3" creationId="{3195E162-A5BE-977C-AA80-78575C9BCC03}"/>
          </ac:graphicFrameMkLst>
        </pc:graphicFrameChg>
        <pc:graphicFrameChg chg="add mod modGraphic">
          <ac:chgData name="Lee Wee Kang /CSF" userId="S::s10222162@connect.np.edu.sg::26cbbf1e-399a-4c48-a245-dfa42afc9e8a" providerId="AD" clId="Web-{60DC8A71-1871-65D4-2657-ED3AA4CE2D7B}" dt="2022-10-31T14:36:25.346" v="355" actId="1076"/>
          <ac:graphicFrameMkLst>
            <pc:docMk/>
            <pc:sldMk cId="3995652476" sldId="318"/>
            <ac:graphicFrameMk id="5" creationId="{66E8EA2C-4109-2EAE-42DD-1F54ACAA0686}"/>
          </ac:graphicFrameMkLst>
        </pc:graphicFrameChg>
      </pc:sldChg>
      <pc:sldChg chg="new del">
        <pc:chgData name="Lee Wee Kang /CSF" userId="S::s10222162@connect.np.edu.sg::26cbbf1e-399a-4c48-a245-dfa42afc9e8a" providerId="AD" clId="Web-{60DC8A71-1871-65D4-2657-ED3AA4CE2D7B}" dt="2022-10-31T14:19:38.142" v="1"/>
        <pc:sldMkLst>
          <pc:docMk/>
          <pc:sldMk cId="793923493" sldId="334"/>
        </pc:sldMkLst>
      </pc:sldChg>
      <pc:sldChg chg="new del">
        <pc:chgData name="Lee Wee Kang /CSF" userId="S::s10222162@connect.np.edu.sg::26cbbf1e-399a-4c48-a245-dfa42afc9e8a" providerId="AD" clId="Web-{60DC8A71-1871-65D4-2657-ED3AA4CE2D7B}" dt="2022-10-31T14:20:44.894" v="3"/>
        <pc:sldMkLst>
          <pc:docMk/>
          <pc:sldMk cId="2656192319" sldId="334"/>
        </pc:sldMkLst>
      </pc:sldChg>
      <pc:sldChg chg="addSp delSp modSp add ord replId">
        <pc:chgData name="Lee Wee Kang /CSF" userId="S::s10222162@connect.np.edu.sg::26cbbf1e-399a-4c48-a245-dfa42afc9e8a" providerId="AD" clId="Web-{60DC8A71-1871-65D4-2657-ED3AA4CE2D7B}" dt="2022-10-31T14:28:59.832" v="188"/>
        <pc:sldMkLst>
          <pc:docMk/>
          <pc:sldMk cId="2974990066" sldId="334"/>
        </pc:sldMkLst>
        <pc:spChg chg="mod">
          <ac:chgData name="Lee Wee Kang /CSF" userId="S::s10222162@connect.np.edu.sg::26cbbf1e-399a-4c48-a245-dfa42afc9e8a" providerId="AD" clId="Web-{60DC8A71-1871-65D4-2657-ED3AA4CE2D7B}" dt="2022-10-31T14:28:46.628" v="186" actId="20577"/>
          <ac:spMkLst>
            <pc:docMk/>
            <pc:sldMk cId="2974990066" sldId="334"/>
            <ac:spMk id="2" creationId="{19256B7E-1633-44AB-8584-82DF5B726834}"/>
          </ac:spMkLst>
        </pc:spChg>
        <pc:spChg chg="add del mod">
          <ac:chgData name="Lee Wee Kang /CSF" userId="S::s10222162@connect.np.edu.sg::26cbbf1e-399a-4c48-a245-dfa42afc9e8a" providerId="AD" clId="Web-{60DC8A71-1871-65D4-2657-ED3AA4CE2D7B}" dt="2022-10-31T14:28:59.113" v="187"/>
          <ac:spMkLst>
            <pc:docMk/>
            <pc:sldMk cId="2974990066" sldId="334"/>
            <ac:spMk id="5" creationId="{1CDBC92F-9FFA-DE02-0B79-B091777EA961}"/>
          </ac:spMkLst>
        </pc:spChg>
        <pc:spChg chg="add mod">
          <ac:chgData name="Lee Wee Kang /CSF" userId="S::s10222162@connect.np.edu.sg::26cbbf1e-399a-4c48-a245-dfa42afc9e8a" providerId="AD" clId="Web-{60DC8A71-1871-65D4-2657-ED3AA4CE2D7B}" dt="2022-10-31T14:23:16.586" v="19" actId="20577"/>
          <ac:spMkLst>
            <pc:docMk/>
            <pc:sldMk cId="2974990066" sldId="334"/>
            <ac:spMk id="7" creationId="{A68C6C4D-98D2-0D48-375F-37F25DEBE3F7}"/>
          </ac:spMkLst>
        </pc:spChg>
        <pc:spChg chg="add">
          <ac:chgData name="Lee Wee Kang /CSF" userId="S::s10222162@connect.np.edu.sg::26cbbf1e-399a-4c48-a245-dfa42afc9e8a" providerId="AD" clId="Web-{60DC8A71-1871-65D4-2657-ED3AA4CE2D7B}" dt="2022-10-31T14:28:59.832" v="188"/>
          <ac:spMkLst>
            <pc:docMk/>
            <pc:sldMk cId="2974990066" sldId="334"/>
            <ac:spMk id="12" creationId="{88ECA461-6CA4-90E1-49E7-06BD9C4CCE3F}"/>
          </ac:spMkLst>
        </pc:spChg>
        <pc:graphicFrameChg chg="del">
          <ac:chgData name="Lee Wee Kang /CSF" userId="S::s10222162@connect.np.edu.sg::26cbbf1e-399a-4c48-a245-dfa42afc9e8a" providerId="AD" clId="Web-{60DC8A71-1871-65D4-2657-ED3AA4CE2D7B}" dt="2022-10-31T14:21:18.786" v="6"/>
          <ac:graphicFrameMkLst>
            <pc:docMk/>
            <pc:sldMk cId="2974990066" sldId="334"/>
            <ac:graphicFrameMk id="3" creationId="{3195E162-A5BE-977C-AA80-78575C9BCC03}"/>
          </ac:graphicFrameMkLst>
        </pc:graphicFrameChg>
      </pc:sldChg>
      <pc:sldChg chg="modSp add del">
        <pc:chgData name="Lee Wee Kang /CSF" userId="S::s10222162@connect.np.edu.sg::26cbbf1e-399a-4c48-a245-dfa42afc9e8a" providerId="AD" clId="Web-{60DC8A71-1871-65D4-2657-ED3AA4CE2D7B}" dt="2022-10-31T14:28:34.331" v="174" actId="20577"/>
        <pc:sldMkLst>
          <pc:docMk/>
          <pc:sldMk cId="4106745836" sldId="335"/>
        </pc:sldMkLst>
        <pc:spChg chg="mod">
          <ac:chgData name="Lee Wee Kang /CSF" userId="S::s10222162@connect.np.edu.sg::26cbbf1e-399a-4c48-a245-dfa42afc9e8a" providerId="AD" clId="Web-{60DC8A71-1871-65D4-2657-ED3AA4CE2D7B}" dt="2022-10-31T14:28:26.581" v="170" actId="20577"/>
          <ac:spMkLst>
            <pc:docMk/>
            <pc:sldMk cId="4106745836" sldId="335"/>
            <ac:spMk id="2" creationId="{912DF434-28DB-4621-A497-D62C41CE0419}"/>
          </ac:spMkLst>
        </pc:spChg>
        <pc:spChg chg="mod">
          <ac:chgData name="Lee Wee Kang /CSF" userId="S::s10222162@connect.np.edu.sg::26cbbf1e-399a-4c48-a245-dfa42afc9e8a" providerId="AD" clId="Web-{60DC8A71-1871-65D4-2657-ED3AA4CE2D7B}" dt="2022-10-31T14:28:34.331" v="174" actId="20577"/>
          <ac:spMkLst>
            <pc:docMk/>
            <pc:sldMk cId="4106745836" sldId="335"/>
            <ac:spMk id="7" creationId="{CEAE4066-1A82-54F6-B0FE-89B2FE698315}"/>
          </ac:spMkLst>
        </pc:spChg>
        <pc:picChg chg="mod">
          <ac:chgData name="Lee Wee Kang /CSF" userId="S::s10222162@connect.np.edu.sg::26cbbf1e-399a-4c48-a245-dfa42afc9e8a" providerId="AD" clId="Web-{60DC8A71-1871-65D4-2657-ED3AA4CE2D7B}" dt="2022-10-31T14:26:13.701" v="74" actId="1076"/>
          <ac:picMkLst>
            <pc:docMk/>
            <pc:sldMk cId="4106745836" sldId="335"/>
            <ac:picMk id="4" creationId="{4ADC375F-9D9E-E238-F9C7-4C57C871BCA9}"/>
          </ac:picMkLst>
        </pc:picChg>
      </pc:sldChg>
      <pc:sldChg chg="modSp">
        <pc:chgData name="Lee Wee Kang /CSF" userId="S::s10222162@connect.np.edu.sg::26cbbf1e-399a-4c48-a245-dfa42afc9e8a" providerId="AD" clId="Web-{60DC8A71-1871-65D4-2657-ED3AA4CE2D7B}" dt="2022-10-31T14:43:59.751" v="450" actId="20577"/>
        <pc:sldMkLst>
          <pc:docMk/>
          <pc:sldMk cId="1209511477" sldId="336"/>
        </pc:sldMkLst>
        <pc:spChg chg="mod">
          <ac:chgData name="Lee Wee Kang /CSF" userId="S::s10222162@connect.np.edu.sg::26cbbf1e-399a-4c48-a245-dfa42afc9e8a" providerId="AD" clId="Web-{60DC8A71-1871-65D4-2657-ED3AA4CE2D7B}" dt="2022-10-31T14:43:59.751" v="450" actId="20577"/>
          <ac:spMkLst>
            <pc:docMk/>
            <pc:sldMk cId="1209511477" sldId="336"/>
            <ac:spMk id="11" creationId="{40793FCC-2FD2-1B9E-CFD8-CEC396C01B7D}"/>
          </ac:spMkLst>
        </pc:spChg>
      </pc:sldChg>
      <pc:sldChg chg="modSp">
        <pc:chgData name="Lee Wee Kang /CSF" userId="S::s10222162@connect.np.edu.sg::26cbbf1e-399a-4c48-a245-dfa42afc9e8a" providerId="AD" clId="Web-{60DC8A71-1871-65D4-2657-ED3AA4CE2D7B}" dt="2022-10-31T14:44:03.907" v="452" actId="20577"/>
        <pc:sldMkLst>
          <pc:docMk/>
          <pc:sldMk cId="1017407964" sldId="337"/>
        </pc:sldMkLst>
        <pc:spChg chg="mod">
          <ac:chgData name="Lee Wee Kang /CSF" userId="S::s10222162@connect.np.edu.sg::26cbbf1e-399a-4c48-a245-dfa42afc9e8a" providerId="AD" clId="Web-{60DC8A71-1871-65D4-2657-ED3AA4CE2D7B}" dt="2022-10-31T14:44:03.907" v="452" actId="20577"/>
          <ac:spMkLst>
            <pc:docMk/>
            <pc:sldMk cId="1017407964" sldId="337"/>
            <ac:spMk id="7" creationId="{EFCA165D-34F6-B97F-5DAD-9A5BC642D577}"/>
          </ac:spMkLst>
        </pc:spChg>
      </pc:sldChg>
      <pc:sldChg chg="addSp delSp modSp add replId">
        <pc:chgData name="Lee Wee Kang /CSF" userId="S::s10222162@connect.np.edu.sg::26cbbf1e-399a-4c48-a245-dfa42afc9e8a" providerId="AD" clId="Web-{60DC8A71-1871-65D4-2657-ED3AA4CE2D7B}" dt="2022-10-31T14:44:09.251" v="454" actId="20577"/>
        <pc:sldMkLst>
          <pc:docMk/>
          <pc:sldMk cId="1517850769" sldId="338"/>
        </pc:sldMkLst>
        <pc:spChg chg="add del mod">
          <ac:chgData name="Lee Wee Kang /CSF" userId="S::s10222162@connect.np.edu.sg::26cbbf1e-399a-4c48-a245-dfa42afc9e8a" providerId="AD" clId="Web-{60DC8A71-1871-65D4-2657-ED3AA4CE2D7B}" dt="2022-10-31T14:37:09.191" v="362"/>
          <ac:spMkLst>
            <pc:docMk/>
            <pc:sldMk cId="1517850769" sldId="338"/>
            <ac:spMk id="6" creationId="{8FA011E5-D495-37CA-77AB-45A668C2F208}"/>
          </ac:spMkLst>
        </pc:spChg>
        <pc:spChg chg="del">
          <ac:chgData name="Lee Wee Kang /CSF" userId="S::s10222162@connect.np.edu.sg::26cbbf1e-399a-4c48-a245-dfa42afc9e8a" providerId="AD" clId="Web-{60DC8A71-1871-65D4-2657-ED3AA4CE2D7B}" dt="2022-10-31T14:37:04.956" v="358"/>
          <ac:spMkLst>
            <pc:docMk/>
            <pc:sldMk cId="1517850769" sldId="338"/>
            <ac:spMk id="13" creationId="{C81ABDD0-582E-F845-845C-F233FCDDE3A0}"/>
          </ac:spMkLst>
        </pc:spChg>
        <pc:spChg chg="del">
          <ac:chgData name="Lee Wee Kang /CSF" userId="S::s10222162@connect.np.edu.sg::26cbbf1e-399a-4c48-a245-dfa42afc9e8a" providerId="AD" clId="Web-{60DC8A71-1871-65D4-2657-ED3AA4CE2D7B}" dt="2022-10-31T14:37:22.535" v="383"/>
          <ac:spMkLst>
            <pc:docMk/>
            <pc:sldMk cId="1517850769" sldId="338"/>
            <ac:spMk id="14" creationId="{ED1E8FAF-3202-DCB9-39DE-BA98B07BE10D}"/>
          </ac:spMkLst>
        </pc:spChg>
        <pc:spChg chg="del">
          <ac:chgData name="Lee Wee Kang /CSF" userId="S::s10222162@connect.np.edu.sg::26cbbf1e-399a-4c48-a245-dfa42afc9e8a" providerId="AD" clId="Web-{60DC8A71-1871-65D4-2657-ED3AA4CE2D7B}" dt="2022-10-31T14:37:34.035" v="393"/>
          <ac:spMkLst>
            <pc:docMk/>
            <pc:sldMk cId="1517850769" sldId="338"/>
            <ac:spMk id="15" creationId="{67CD9454-C055-1776-4EA9-2D7E2EA081D2}"/>
          </ac:spMkLst>
        </pc:spChg>
        <pc:spChg chg="add mod">
          <ac:chgData name="Lee Wee Kang /CSF" userId="S::s10222162@connect.np.edu.sg::26cbbf1e-399a-4c48-a245-dfa42afc9e8a" providerId="AD" clId="Web-{60DC8A71-1871-65D4-2657-ED3AA4CE2D7B}" dt="2022-10-31T14:44:09.251" v="454" actId="20577"/>
          <ac:spMkLst>
            <pc:docMk/>
            <pc:sldMk cId="1517850769" sldId="338"/>
            <ac:spMk id="16" creationId="{8A3D8A0B-1630-EB7B-B91F-1CE832F2C862}"/>
          </ac:spMkLst>
        </pc:spChg>
        <pc:graphicFrameChg chg="del mod modGraphic">
          <ac:chgData name="Lee Wee Kang /CSF" userId="S::s10222162@connect.np.edu.sg::26cbbf1e-399a-4c48-a245-dfa42afc9e8a" providerId="AD" clId="Web-{60DC8A71-1871-65D4-2657-ED3AA4CE2D7B}" dt="2022-10-31T14:37:23.285" v="384"/>
          <ac:graphicFrameMkLst>
            <pc:docMk/>
            <pc:sldMk cId="1517850769" sldId="338"/>
            <ac:graphicFrameMk id="4" creationId="{4515C9A7-7457-7810-D6FA-7DF004329775}"/>
          </ac:graphicFrameMkLst>
        </pc:graphicFrameChg>
        <pc:graphicFrameChg chg="add del mod modGraphic">
          <ac:chgData name="Lee Wee Kang /CSF" userId="S::s10222162@connect.np.edu.sg::26cbbf1e-399a-4c48-a245-dfa42afc9e8a" providerId="AD" clId="Web-{60DC8A71-1871-65D4-2657-ED3AA4CE2D7B}" dt="2022-10-31T14:38:05.458" v="396" actId="1076"/>
          <ac:graphicFrameMkLst>
            <pc:docMk/>
            <pc:sldMk cId="1517850769" sldId="338"/>
            <ac:graphicFrameMk id="5" creationId="{44958807-7BC4-B86F-8377-E44D124D32FF}"/>
          </ac:graphicFrameMkLst>
        </pc:graphicFrameChg>
        <pc:graphicFrameChg chg="del">
          <ac:chgData name="Lee Wee Kang /CSF" userId="S::s10222162@connect.np.edu.sg::26cbbf1e-399a-4c48-a245-dfa42afc9e8a" providerId="AD" clId="Web-{60DC8A71-1871-65D4-2657-ED3AA4CE2D7B}" dt="2022-10-31T14:39:14.148" v="446"/>
          <ac:graphicFrameMkLst>
            <pc:docMk/>
            <pc:sldMk cId="1517850769" sldId="338"/>
            <ac:graphicFrameMk id="10" creationId="{239E1493-CA0C-5EA4-A0E7-F0B6AFA7024C}"/>
          </ac:graphicFrameMkLst>
        </pc:graphicFrameChg>
      </pc:sldChg>
      <pc:sldChg chg="delSp modSp add replId">
        <pc:chgData name="Lee Wee Kang /CSF" userId="S::s10222162@connect.np.edu.sg::26cbbf1e-399a-4c48-a245-dfa42afc9e8a" providerId="AD" clId="Web-{60DC8A71-1871-65D4-2657-ED3AA4CE2D7B}" dt="2022-10-31T14:44:06.688" v="453" actId="20577"/>
        <pc:sldMkLst>
          <pc:docMk/>
          <pc:sldMk cId="760395161" sldId="339"/>
        </pc:sldMkLst>
        <pc:spChg chg="mod">
          <ac:chgData name="Lee Wee Kang /CSF" userId="S::s10222162@connect.np.edu.sg::26cbbf1e-399a-4c48-a245-dfa42afc9e8a" providerId="AD" clId="Web-{60DC8A71-1871-65D4-2657-ED3AA4CE2D7B}" dt="2022-10-31T14:44:06.688" v="453" actId="20577"/>
          <ac:spMkLst>
            <pc:docMk/>
            <pc:sldMk cId="760395161" sldId="339"/>
            <ac:spMk id="13" creationId="{C81ABDD0-582E-F845-845C-F233FCDDE3A0}"/>
          </ac:spMkLst>
        </pc:spChg>
        <pc:spChg chg="del">
          <ac:chgData name="Lee Wee Kang /CSF" userId="S::s10222162@connect.np.edu.sg::26cbbf1e-399a-4c48-a245-dfa42afc9e8a" providerId="AD" clId="Web-{60DC8A71-1871-65D4-2657-ED3AA4CE2D7B}" dt="2022-10-31T14:38:47.069" v="405"/>
          <ac:spMkLst>
            <pc:docMk/>
            <pc:sldMk cId="760395161" sldId="339"/>
            <ac:spMk id="14" creationId="{ED1E8FAF-3202-DCB9-39DE-BA98B07BE10D}"/>
          </ac:spMkLst>
        </pc:spChg>
        <pc:spChg chg="del">
          <ac:chgData name="Lee Wee Kang /CSF" userId="S::s10222162@connect.np.edu.sg::26cbbf1e-399a-4c48-a245-dfa42afc9e8a" providerId="AD" clId="Web-{60DC8A71-1871-65D4-2657-ED3AA4CE2D7B}" dt="2022-10-31T14:38:56.241" v="437"/>
          <ac:spMkLst>
            <pc:docMk/>
            <pc:sldMk cId="760395161" sldId="339"/>
            <ac:spMk id="15" creationId="{67CD9454-C055-1776-4EA9-2D7E2EA081D2}"/>
          </ac:spMkLst>
        </pc:spChg>
        <pc:graphicFrameChg chg="del">
          <ac:chgData name="Lee Wee Kang /CSF" userId="S::s10222162@connect.np.edu.sg::26cbbf1e-399a-4c48-a245-dfa42afc9e8a" providerId="AD" clId="Web-{60DC8A71-1871-65D4-2657-ED3AA4CE2D7B}" dt="2022-10-31T14:38:53.866" v="436"/>
          <ac:graphicFrameMkLst>
            <pc:docMk/>
            <pc:sldMk cId="760395161" sldId="339"/>
            <ac:graphicFrameMk id="4" creationId="{4515C9A7-7457-7810-D6FA-7DF004329775}"/>
          </ac:graphicFrameMkLst>
        </pc:graphicFrameChg>
        <pc:graphicFrameChg chg="mod modGraphic">
          <ac:chgData name="Lee Wee Kang /CSF" userId="S::s10222162@connect.np.edu.sg::26cbbf1e-399a-4c48-a245-dfa42afc9e8a" providerId="AD" clId="Web-{60DC8A71-1871-65D4-2657-ED3AA4CE2D7B}" dt="2022-10-31T14:39:04.601" v="442" actId="1076"/>
          <ac:graphicFrameMkLst>
            <pc:docMk/>
            <pc:sldMk cId="760395161" sldId="339"/>
            <ac:graphicFrameMk id="5" creationId="{44958807-7BC4-B86F-8377-E44D124D32FF}"/>
          </ac:graphicFrameMkLst>
        </pc:graphicFrameChg>
        <pc:graphicFrameChg chg="del mod modGraphic">
          <ac:chgData name="Lee Wee Kang /CSF" userId="S::s10222162@connect.np.edu.sg::26cbbf1e-399a-4c48-a245-dfa42afc9e8a" providerId="AD" clId="Web-{60DC8A71-1871-65D4-2657-ED3AA4CE2D7B}" dt="2022-10-31T14:38:57.366" v="438"/>
          <ac:graphicFrameMkLst>
            <pc:docMk/>
            <pc:sldMk cId="760395161" sldId="339"/>
            <ac:graphicFrameMk id="10" creationId="{239E1493-CA0C-5EA4-A0E7-F0B6AFA7024C}"/>
          </ac:graphicFrameMkLst>
        </pc:graphicFrameChg>
      </pc:sldChg>
    </pc:docChg>
  </pc:docChgLst>
  <pc:docChgLst>
    <pc:chgData name="Guest User" userId="S::urn:spo:anon#9bc6db5c4022efa8e83e54c8e802b983a2e8ab9644614ce63c9dc381288362db::" providerId="AD" clId="Web-{B272331D-24AB-EE71-346E-B564FBFA8EC6}"/>
    <pc:docChg chg="modSld">
      <pc:chgData name="Guest User" userId="S::urn:spo:anon#9bc6db5c4022efa8e83e54c8e802b983a2e8ab9644614ce63c9dc381288362db::" providerId="AD" clId="Web-{B272331D-24AB-EE71-346E-B564FBFA8EC6}" dt="2022-11-02T00:50:20.184" v="63" actId="20577"/>
      <pc:docMkLst>
        <pc:docMk/>
      </pc:docMkLst>
      <pc:sldChg chg="modSp">
        <pc:chgData name="Guest User" userId="S::urn:spo:anon#9bc6db5c4022efa8e83e54c8e802b983a2e8ab9644614ce63c9dc381288362db::" providerId="AD" clId="Web-{B272331D-24AB-EE71-346E-B564FBFA8EC6}" dt="2022-11-02T00:41:17.882" v="17" actId="20577"/>
        <pc:sldMkLst>
          <pc:docMk/>
          <pc:sldMk cId="1325608595" sldId="257"/>
        </pc:sldMkLst>
        <pc:spChg chg="mod">
          <ac:chgData name="Guest User" userId="S::urn:spo:anon#9bc6db5c4022efa8e83e54c8e802b983a2e8ab9644614ce63c9dc381288362db::" providerId="AD" clId="Web-{B272331D-24AB-EE71-346E-B564FBFA8EC6}" dt="2022-11-02T00:41:17.882" v="17" actId="20577"/>
          <ac:spMkLst>
            <pc:docMk/>
            <pc:sldMk cId="1325608595" sldId="257"/>
            <ac:spMk id="7" creationId="{CEAE4066-1A82-54F6-B0FE-89B2FE698315}"/>
          </ac:spMkLst>
        </pc:spChg>
      </pc:sldChg>
      <pc:sldChg chg="addSp modSp">
        <pc:chgData name="Guest User" userId="S::urn:spo:anon#9bc6db5c4022efa8e83e54c8e802b983a2e8ab9644614ce63c9dc381288362db::" providerId="AD" clId="Web-{B272331D-24AB-EE71-346E-B564FBFA8EC6}" dt="2022-11-02T00:49:34.713" v="61" actId="1076"/>
        <pc:sldMkLst>
          <pc:docMk/>
          <pc:sldMk cId="315548731" sldId="278"/>
        </pc:sldMkLst>
        <pc:spChg chg="mod">
          <ac:chgData name="Guest User" userId="S::urn:spo:anon#9bc6db5c4022efa8e83e54c8e802b983a2e8ab9644614ce63c9dc381288362db::" providerId="AD" clId="Web-{B272331D-24AB-EE71-346E-B564FBFA8EC6}" dt="2022-11-02T00:48:03.366" v="41" actId="1076"/>
          <ac:spMkLst>
            <pc:docMk/>
            <pc:sldMk cId="315548731" sldId="278"/>
            <ac:spMk id="2" creationId="{B4E18397-795E-BCF1-86C6-1D2D0C4EDC83}"/>
          </ac:spMkLst>
        </pc:spChg>
        <pc:spChg chg="mod">
          <ac:chgData name="Guest User" userId="S::urn:spo:anon#9bc6db5c4022efa8e83e54c8e802b983a2e8ab9644614ce63c9dc381288362db::" providerId="AD" clId="Web-{B272331D-24AB-EE71-346E-B564FBFA8EC6}" dt="2022-11-02T00:48:35.899" v="48" actId="1076"/>
          <ac:spMkLst>
            <pc:docMk/>
            <pc:sldMk cId="315548731" sldId="278"/>
            <ac:spMk id="3" creationId="{53C031D1-B1D7-3795-EE7E-3B675B71BE80}"/>
          </ac:spMkLst>
        </pc:spChg>
        <pc:spChg chg="mod">
          <ac:chgData name="Guest User" userId="S::urn:spo:anon#9bc6db5c4022efa8e83e54c8e802b983a2e8ab9644614ce63c9dc381288362db::" providerId="AD" clId="Web-{B272331D-24AB-EE71-346E-B564FBFA8EC6}" dt="2022-11-02T00:48:39.649" v="51" actId="1076"/>
          <ac:spMkLst>
            <pc:docMk/>
            <pc:sldMk cId="315548731" sldId="278"/>
            <ac:spMk id="5" creationId="{94EDB8C4-2634-EFCA-82D3-F8787198DFEF}"/>
          </ac:spMkLst>
        </pc:spChg>
        <pc:spChg chg="mod">
          <ac:chgData name="Guest User" userId="S::urn:spo:anon#9bc6db5c4022efa8e83e54c8e802b983a2e8ab9644614ce63c9dc381288362db::" providerId="AD" clId="Web-{B272331D-24AB-EE71-346E-B564FBFA8EC6}" dt="2022-11-02T00:48:35.914" v="49" actId="1076"/>
          <ac:spMkLst>
            <pc:docMk/>
            <pc:sldMk cId="315548731" sldId="278"/>
            <ac:spMk id="6" creationId="{654C5650-9305-B806-9F0D-1CF20307045D}"/>
          </ac:spMkLst>
        </pc:spChg>
        <pc:spChg chg="add mod">
          <ac:chgData name="Guest User" userId="S::urn:spo:anon#9bc6db5c4022efa8e83e54c8e802b983a2e8ab9644614ce63c9dc381288362db::" providerId="AD" clId="Web-{B272331D-24AB-EE71-346E-B564FBFA8EC6}" dt="2022-11-02T00:49:31.526" v="60" actId="1076"/>
          <ac:spMkLst>
            <pc:docMk/>
            <pc:sldMk cId="315548731" sldId="278"/>
            <ac:spMk id="8" creationId="{58D3A87E-2707-8774-130C-567B7E2B147D}"/>
          </ac:spMkLst>
        </pc:spChg>
        <pc:spChg chg="mod">
          <ac:chgData name="Guest User" userId="S::urn:spo:anon#9bc6db5c4022efa8e83e54c8e802b983a2e8ab9644614ce63c9dc381288362db::" providerId="AD" clId="Web-{B272331D-24AB-EE71-346E-B564FBFA8EC6}" dt="2022-11-02T00:49:31.510" v="58" actId="1076"/>
          <ac:spMkLst>
            <pc:docMk/>
            <pc:sldMk cId="315548731" sldId="278"/>
            <ac:spMk id="12" creationId="{5B7DBA12-608C-6D5F-29CB-CDEF9DCEAF4B}"/>
          </ac:spMkLst>
        </pc:spChg>
        <pc:spChg chg="mod">
          <ac:chgData name="Guest User" userId="S::urn:spo:anon#9bc6db5c4022efa8e83e54c8e802b983a2e8ab9644614ce63c9dc381288362db::" providerId="AD" clId="Web-{B272331D-24AB-EE71-346E-B564FBFA8EC6}" dt="2022-11-02T00:49:34.713" v="61" actId="1076"/>
          <ac:spMkLst>
            <pc:docMk/>
            <pc:sldMk cId="315548731" sldId="278"/>
            <ac:spMk id="14" creationId="{78C1C083-B0EE-96F4-E3F1-28C1B323F9B1}"/>
          </ac:spMkLst>
        </pc:spChg>
        <pc:picChg chg="add mod modCrop">
          <ac:chgData name="Guest User" userId="S::urn:spo:anon#9bc6db5c4022efa8e83e54c8e802b983a2e8ab9644614ce63c9dc381288362db::" providerId="AD" clId="Web-{B272331D-24AB-EE71-346E-B564FBFA8EC6}" dt="2022-11-02T00:48:35.930" v="50" actId="1076"/>
          <ac:picMkLst>
            <pc:docMk/>
            <pc:sldMk cId="315548731" sldId="278"/>
            <ac:picMk id="7" creationId="{1E519774-4CD3-2B88-7208-62702938E29A}"/>
          </ac:picMkLst>
        </pc:picChg>
        <pc:picChg chg="mod modCrop">
          <ac:chgData name="Guest User" userId="S::urn:spo:anon#9bc6db5c4022efa8e83e54c8e802b983a2e8ab9644614ce63c9dc381288362db::" providerId="AD" clId="Web-{B272331D-24AB-EE71-346E-B564FBFA8EC6}" dt="2022-11-02T00:49:31.526" v="59" actId="1076"/>
          <ac:picMkLst>
            <pc:docMk/>
            <pc:sldMk cId="315548731" sldId="278"/>
            <ac:picMk id="16" creationId="{3FF8B380-92B7-2901-C96E-50E47DD44B93}"/>
          </ac:picMkLst>
        </pc:picChg>
      </pc:sldChg>
      <pc:sldChg chg="modSp">
        <pc:chgData name="Guest User" userId="S::urn:spo:anon#9bc6db5c4022efa8e83e54c8e802b983a2e8ab9644614ce63c9dc381288362db::" providerId="AD" clId="Web-{B272331D-24AB-EE71-346E-B564FBFA8EC6}" dt="2022-11-02T00:50:20.184" v="63" actId="20577"/>
        <pc:sldMkLst>
          <pc:docMk/>
          <pc:sldMk cId="1084822831" sldId="283"/>
        </pc:sldMkLst>
        <pc:spChg chg="mod">
          <ac:chgData name="Guest User" userId="S::urn:spo:anon#9bc6db5c4022efa8e83e54c8e802b983a2e8ab9644614ce63c9dc381288362db::" providerId="AD" clId="Web-{B272331D-24AB-EE71-346E-B564FBFA8EC6}" dt="2022-11-02T00:50:20.184" v="63" actId="20577"/>
          <ac:spMkLst>
            <pc:docMk/>
            <pc:sldMk cId="1084822831" sldId="283"/>
            <ac:spMk id="3" creationId="{38395D27-6255-16E9-76E0-812441EFEC4D}"/>
          </ac:spMkLst>
        </pc:spChg>
      </pc:sldChg>
      <pc:sldChg chg="modSp">
        <pc:chgData name="Guest User" userId="S::urn:spo:anon#9bc6db5c4022efa8e83e54c8e802b983a2e8ab9644614ce63c9dc381288362db::" providerId="AD" clId="Web-{B272331D-24AB-EE71-346E-B564FBFA8EC6}" dt="2022-11-02T00:43:06.464" v="24" actId="20577"/>
        <pc:sldMkLst>
          <pc:docMk/>
          <pc:sldMk cId="468705112" sldId="295"/>
        </pc:sldMkLst>
        <pc:spChg chg="mod">
          <ac:chgData name="Guest User" userId="S::urn:spo:anon#9bc6db5c4022efa8e83e54c8e802b983a2e8ab9644614ce63c9dc381288362db::" providerId="AD" clId="Web-{B272331D-24AB-EE71-346E-B564FBFA8EC6}" dt="2022-11-02T00:43:06.464" v="24" actId="20577"/>
          <ac:spMkLst>
            <pc:docMk/>
            <pc:sldMk cId="468705112" sldId="295"/>
            <ac:spMk id="11" creationId="{1A38037C-4592-B3C3-2F81-DC78FC857DD8}"/>
          </ac:spMkLst>
        </pc:spChg>
      </pc:sldChg>
      <pc:sldChg chg="modSp">
        <pc:chgData name="Guest User" userId="S::urn:spo:anon#9bc6db5c4022efa8e83e54c8e802b983a2e8ab9644614ce63c9dc381288362db::" providerId="AD" clId="Web-{B272331D-24AB-EE71-346E-B564FBFA8EC6}" dt="2022-11-02T00:42:45.838" v="23" actId="20577"/>
        <pc:sldMkLst>
          <pc:docMk/>
          <pc:sldMk cId="3593448829" sldId="322"/>
        </pc:sldMkLst>
        <pc:spChg chg="mod">
          <ac:chgData name="Guest User" userId="S::urn:spo:anon#9bc6db5c4022efa8e83e54c8e802b983a2e8ab9644614ce63c9dc381288362db::" providerId="AD" clId="Web-{B272331D-24AB-EE71-346E-B564FBFA8EC6}" dt="2022-11-02T00:42:45.838" v="23" actId="20577"/>
          <ac:spMkLst>
            <pc:docMk/>
            <pc:sldMk cId="3593448829" sldId="322"/>
            <ac:spMk id="11" creationId="{1A38037C-4592-B3C3-2F81-DC78FC857DD8}"/>
          </ac:spMkLst>
        </pc:spChg>
        <pc:spChg chg="mod">
          <ac:chgData name="Guest User" userId="S::urn:spo:anon#9bc6db5c4022efa8e83e54c8e802b983a2e8ab9644614ce63c9dc381288362db::" providerId="AD" clId="Web-{B272331D-24AB-EE71-346E-B564FBFA8EC6}" dt="2022-11-02T00:41:09.163" v="8" actId="1076"/>
          <ac:spMkLst>
            <pc:docMk/>
            <pc:sldMk cId="3593448829" sldId="322"/>
            <ac:spMk id="18" creationId="{A7CEC433-F9AE-8A36-F711-5B8609EBAB4C}"/>
          </ac:spMkLst>
        </pc:spChg>
        <pc:picChg chg="mod">
          <ac:chgData name="Guest User" userId="S::urn:spo:anon#9bc6db5c4022efa8e83e54c8e802b983a2e8ab9644614ce63c9dc381288362db::" providerId="AD" clId="Web-{B272331D-24AB-EE71-346E-B564FBFA8EC6}" dt="2022-11-02T00:41:10.194" v="9" actId="1076"/>
          <ac:picMkLst>
            <pc:docMk/>
            <pc:sldMk cId="3593448829" sldId="322"/>
            <ac:picMk id="12" creationId="{97B4535D-24FF-89D4-8E53-BA90EE369C34}"/>
          </ac:picMkLst>
        </pc:picChg>
      </pc:sldChg>
    </pc:docChg>
  </pc:docChgLst>
  <pc:docChgLst>
    <pc:chgData name="Lee Yu Yee Dominic /CSF" userId="S::s10222894@connect.np.edu.sg::59ddad63-47f1-4317-b088-d34171f6460d" providerId="AD" clId="Web-{73663A20-83CF-57DB-2AFD-1C9C4A767AF6}"/>
    <pc:docChg chg="modSld">
      <pc:chgData name="Lee Yu Yee Dominic /CSF" userId="S::s10222894@connect.np.edu.sg::59ddad63-47f1-4317-b088-d34171f6460d" providerId="AD" clId="Web-{73663A20-83CF-57DB-2AFD-1C9C4A767AF6}" dt="2022-11-01T14:15:11.261" v="390" actId="1076"/>
      <pc:docMkLst>
        <pc:docMk/>
      </pc:docMkLst>
      <pc:sldChg chg="modSp">
        <pc:chgData name="Lee Yu Yee Dominic /CSF" userId="S::s10222894@connect.np.edu.sg::59ddad63-47f1-4317-b088-d34171f6460d" providerId="AD" clId="Web-{73663A20-83CF-57DB-2AFD-1C9C4A767AF6}" dt="2022-11-01T14:01:59.925" v="71" actId="20577"/>
        <pc:sldMkLst>
          <pc:docMk/>
          <pc:sldMk cId="2563119616" sldId="265"/>
        </pc:sldMkLst>
        <pc:spChg chg="mod">
          <ac:chgData name="Lee Yu Yee Dominic /CSF" userId="S::s10222894@connect.np.edu.sg::59ddad63-47f1-4317-b088-d34171f6460d" providerId="AD" clId="Web-{73663A20-83CF-57DB-2AFD-1C9C4A767AF6}" dt="2022-11-01T14:01:59.925" v="71" actId="20577"/>
          <ac:spMkLst>
            <pc:docMk/>
            <pc:sldMk cId="2563119616" sldId="265"/>
            <ac:spMk id="3" creationId="{EFB90AB4-D228-4548-B072-726498212362}"/>
          </ac:spMkLst>
        </pc:spChg>
        <pc:spChg chg="mod">
          <ac:chgData name="Lee Yu Yee Dominic /CSF" userId="S::s10222894@connect.np.edu.sg::59ddad63-47f1-4317-b088-d34171f6460d" providerId="AD" clId="Web-{73663A20-83CF-57DB-2AFD-1C9C4A767AF6}" dt="2022-11-01T14:00:59.985" v="41" actId="20577"/>
          <ac:spMkLst>
            <pc:docMk/>
            <pc:sldMk cId="2563119616" sldId="265"/>
            <ac:spMk id="8" creationId="{0DD1986A-9AF9-5C45-BE85-20D5AA267AE1}"/>
          </ac:spMkLst>
        </pc:spChg>
      </pc:sldChg>
      <pc:sldChg chg="modSp">
        <pc:chgData name="Lee Yu Yee Dominic /CSF" userId="S::s10222894@connect.np.edu.sg::59ddad63-47f1-4317-b088-d34171f6460d" providerId="AD" clId="Web-{73663A20-83CF-57DB-2AFD-1C9C4A767AF6}" dt="2022-11-01T14:00:54.016" v="32" actId="20577"/>
        <pc:sldMkLst>
          <pc:docMk/>
          <pc:sldMk cId="4087388329" sldId="289"/>
        </pc:sldMkLst>
        <pc:spChg chg="mod">
          <ac:chgData name="Lee Yu Yee Dominic /CSF" userId="S::s10222894@connect.np.edu.sg::59ddad63-47f1-4317-b088-d34171f6460d" providerId="AD" clId="Web-{73663A20-83CF-57DB-2AFD-1C9C4A767AF6}" dt="2022-11-01T14:00:54.016" v="32" actId="20577"/>
          <ac:spMkLst>
            <pc:docMk/>
            <pc:sldMk cId="4087388329" sldId="289"/>
            <ac:spMk id="8" creationId="{0DD1986A-9AF9-5C45-BE85-20D5AA267AE1}"/>
          </ac:spMkLst>
        </pc:spChg>
      </pc:sldChg>
      <pc:sldChg chg="modSp">
        <pc:chgData name="Lee Yu Yee Dominic /CSF" userId="S::s10222894@connect.np.edu.sg::59ddad63-47f1-4317-b088-d34171f6460d" providerId="AD" clId="Web-{73663A20-83CF-57DB-2AFD-1C9C4A767AF6}" dt="2022-11-01T14:00:46.251" v="26" actId="20577"/>
        <pc:sldMkLst>
          <pc:docMk/>
          <pc:sldMk cId="1841803097" sldId="290"/>
        </pc:sldMkLst>
        <pc:spChg chg="mod">
          <ac:chgData name="Lee Yu Yee Dominic /CSF" userId="S::s10222894@connect.np.edu.sg::59ddad63-47f1-4317-b088-d34171f6460d" providerId="AD" clId="Web-{73663A20-83CF-57DB-2AFD-1C9C4A767AF6}" dt="2022-11-01T14:00:46.251" v="26" actId="20577"/>
          <ac:spMkLst>
            <pc:docMk/>
            <pc:sldMk cId="1841803097" sldId="290"/>
            <ac:spMk id="8" creationId="{0DD1986A-9AF9-5C45-BE85-20D5AA267AE1}"/>
          </ac:spMkLst>
        </pc:spChg>
      </pc:sldChg>
      <pc:sldChg chg="modSp">
        <pc:chgData name="Lee Yu Yee Dominic /CSF" userId="S::s10222894@connect.np.edu.sg::59ddad63-47f1-4317-b088-d34171f6460d" providerId="AD" clId="Web-{73663A20-83CF-57DB-2AFD-1C9C4A767AF6}" dt="2022-11-01T14:02:59.255" v="91" actId="20577"/>
        <pc:sldMkLst>
          <pc:docMk/>
          <pc:sldMk cId="4113672714" sldId="291"/>
        </pc:sldMkLst>
        <pc:spChg chg="mod">
          <ac:chgData name="Lee Yu Yee Dominic /CSF" userId="S::s10222894@connect.np.edu.sg::59ddad63-47f1-4317-b088-d34171f6460d" providerId="AD" clId="Web-{73663A20-83CF-57DB-2AFD-1C9C4A767AF6}" dt="2022-11-01T14:00:40.578" v="20" actId="20577"/>
          <ac:spMkLst>
            <pc:docMk/>
            <pc:sldMk cId="4113672714" sldId="291"/>
            <ac:spMk id="8" creationId="{0DD1986A-9AF9-5C45-BE85-20D5AA267AE1}"/>
          </ac:spMkLst>
        </pc:spChg>
        <pc:spChg chg="mod">
          <ac:chgData name="Lee Yu Yee Dominic /CSF" userId="S::s10222894@connect.np.edu.sg::59ddad63-47f1-4317-b088-d34171f6460d" providerId="AD" clId="Web-{73663A20-83CF-57DB-2AFD-1C9C4A767AF6}" dt="2022-11-01T14:02:59.255" v="91" actId="20577"/>
          <ac:spMkLst>
            <pc:docMk/>
            <pc:sldMk cId="4113672714" sldId="291"/>
            <ac:spMk id="12" creationId="{11966871-8D48-C5C3-C3ED-66F7AE798307}"/>
          </ac:spMkLst>
        </pc:spChg>
      </pc:sldChg>
      <pc:sldChg chg="modSp">
        <pc:chgData name="Lee Yu Yee Dominic /CSF" userId="S::s10222894@connect.np.edu.sg::59ddad63-47f1-4317-b088-d34171f6460d" providerId="AD" clId="Web-{73663A20-83CF-57DB-2AFD-1C9C4A767AF6}" dt="2022-11-01T14:03:44.865" v="149" actId="1076"/>
        <pc:sldMkLst>
          <pc:docMk/>
          <pc:sldMk cId="3204456693" sldId="292"/>
        </pc:sldMkLst>
        <pc:spChg chg="mod">
          <ac:chgData name="Lee Yu Yee Dominic /CSF" userId="S::s10222894@connect.np.edu.sg::59ddad63-47f1-4317-b088-d34171f6460d" providerId="AD" clId="Web-{73663A20-83CF-57DB-2AFD-1C9C4A767AF6}" dt="2022-11-01T14:00:34.281" v="15" actId="20577"/>
          <ac:spMkLst>
            <pc:docMk/>
            <pc:sldMk cId="3204456693" sldId="292"/>
            <ac:spMk id="8" creationId="{0DD1986A-9AF9-5C45-BE85-20D5AA267AE1}"/>
          </ac:spMkLst>
        </pc:spChg>
        <pc:spChg chg="mod">
          <ac:chgData name="Lee Yu Yee Dominic /CSF" userId="S::s10222894@connect.np.edu.sg::59ddad63-47f1-4317-b088-d34171f6460d" providerId="AD" clId="Web-{73663A20-83CF-57DB-2AFD-1C9C4A767AF6}" dt="2022-11-01T14:03:44.865" v="149" actId="1076"/>
          <ac:spMkLst>
            <pc:docMk/>
            <pc:sldMk cId="3204456693" sldId="292"/>
            <ac:spMk id="12" creationId="{11966871-8D48-C5C3-C3ED-66F7AE798307}"/>
          </ac:spMkLst>
        </pc:spChg>
      </pc:sldChg>
      <pc:sldChg chg="modSp">
        <pc:chgData name="Lee Yu Yee Dominic /CSF" userId="S::s10222894@connect.np.edu.sg::59ddad63-47f1-4317-b088-d34171f6460d" providerId="AD" clId="Web-{73663A20-83CF-57DB-2AFD-1C9C4A767AF6}" dt="2022-11-01T14:04:54.039" v="204" actId="20577"/>
        <pc:sldMkLst>
          <pc:docMk/>
          <pc:sldMk cId="834335439" sldId="293"/>
        </pc:sldMkLst>
        <pc:spChg chg="mod">
          <ac:chgData name="Lee Yu Yee Dominic /CSF" userId="S::s10222894@connect.np.edu.sg::59ddad63-47f1-4317-b088-d34171f6460d" providerId="AD" clId="Web-{73663A20-83CF-57DB-2AFD-1C9C4A767AF6}" dt="2022-11-01T14:00:29.281" v="10" actId="20577"/>
          <ac:spMkLst>
            <pc:docMk/>
            <pc:sldMk cId="834335439" sldId="293"/>
            <ac:spMk id="8" creationId="{0DD1986A-9AF9-5C45-BE85-20D5AA267AE1}"/>
          </ac:spMkLst>
        </pc:spChg>
        <pc:spChg chg="mod">
          <ac:chgData name="Lee Yu Yee Dominic /CSF" userId="S::s10222894@connect.np.edu.sg::59ddad63-47f1-4317-b088-d34171f6460d" providerId="AD" clId="Web-{73663A20-83CF-57DB-2AFD-1C9C4A767AF6}" dt="2022-11-01T14:04:54.039" v="204" actId="20577"/>
          <ac:spMkLst>
            <pc:docMk/>
            <pc:sldMk cId="834335439" sldId="293"/>
            <ac:spMk id="12" creationId="{11966871-8D48-C5C3-C3ED-66F7AE798307}"/>
          </ac:spMkLst>
        </pc:spChg>
        <pc:picChg chg="mod">
          <ac:chgData name="Lee Yu Yee Dominic /CSF" userId="S::s10222894@connect.np.edu.sg::59ddad63-47f1-4317-b088-d34171f6460d" providerId="AD" clId="Web-{73663A20-83CF-57DB-2AFD-1C9C4A767AF6}" dt="2022-11-01T14:04:41.226" v="193" actId="1076"/>
          <ac:picMkLst>
            <pc:docMk/>
            <pc:sldMk cId="834335439" sldId="293"/>
            <ac:picMk id="3" creationId="{E04C9DD5-A36D-A6FA-8C11-154CB6F30B24}"/>
          </ac:picMkLst>
        </pc:picChg>
        <pc:picChg chg="mod">
          <ac:chgData name="Lee Yu Yee Dominic /CSF" userId="S::s10222894@connect.np.edu.sg::59ddad63-47f1-4317-b088-d34171f6460d" providerId="AD" clId="Web-{73663A20-83CF-57DB-2AFD-1C9C4A767AF6}" dt="2022-11-01T14:04:40.305" v="192" actId="1076"/>
          <ac:picMkLst>
            <pc:docMk/>
            <pc:sldMk cId="834335439" sldId="293"/>
            <ac:picMk id="4" creationId="{A8956551-90E8-A505-9E8C-87C2E9E10DE8}"/>
          </ac:picMkLst>
        </pc:picChg>
        <pc:picChg chg="mod">
          <ac:chgData name="Lee Yu Yee Dominic /CSF" userId="S::s10222894@connect.np.edu.sg::59ddad63-47f1-4317-b088-d34171f6460d" providerId="AD" clId="Web-{73663A20-83CF-57DB-2AFD-1C9C4A767AF6}" dt="2022-11-01T14:04:42.180" v="194" actId="1076"/>
          <ac:picMkLst>
            <pc:docMk/>
            <pc:sldMk cId="834335439" sldId="293"/>
            <ac:picMk id="6" creationId="{27F9F887-3E88-85FF-2CFD-CEB6E870226A}"/>
          </ac:picMkLst>
        </pc:picChg>
      </pc:sldChg>
      <pc:sldChg chg="addSp delSp modSp">
        <pc:chgData name="Lee Yu Yee Dominic /CSF" userId="S::s10222894@connect.np.edu.sg::59ddad63-47f1-4317-b088-d34171f6460d" providerId="AD" clId="Web-{73663A20-83CF-57DB-2AFD-1C9C4A767AF6}" dt="2022-11-01T14:15:11.261" v="390" actId="1076"/>
        <pc:sldMkLst>
          <pc:docMk/>
          <pc:sldMk cId="1083319489" sldId="294"/>
        </pc:sldMkLst>
        <pc:spChg chg="mod">
          <ac:chgData name="Lee Yu Yee Dominic /CSF" userId="S::s10222894@connect.np.edu.sg::59ddad63-47f1-4317-b088-d34171f6460d" providerId="AD" clId="Web-{73663A20-83CF-57DB-2AFD-1C9C4A767AF6}" dt="2022-11-01T14:13:22.195" v="383" actId="1076"/>
          <ac:spMkLst>
            <pc:docMk/>
            <pc:sldMk cId="1083319489" sldId="294"/>
            <ac:spMk id="7" creationId="{BF997C41-7370-779C-B004-ED59E5F16F6C}"/>
          </ac:spMkLst>
        </pc:spChg>
        <pc:spChg chg="mod">
          <ac:chgData name="Lee Yu Yee Dominic /CSF" userId="S::s10222894@connect.np.edu.sg::59ddad63-47f1-4317-b088-d34171f6460d" providerId="AD" clId="Web-{73663A20-83CF-57DB-2AFD-1C9C4A767AF6}" dt="2022-11-01T14:00:23.406" v="5" actId="20577"/>
          <ac:spMkLst>
            <pc:docMk/>
            <pc:sldMk cId="1083319489" sldId="294"/>
            <ac:spMk id="8" creationId="{0DD1986A-9AF9-5C45-BE85-20D5AA267AE1}"/>
          </ac:spMkLst>
        </pc:spChg>
        <pc:picChg chg="add del mod">
          <ac:chgData name="Lee Yu Yee Dominic /CSF" userId="S::s10222894@connect.np.edu.sg::59ddad63-47f1-4317-b088-d34171f6460d" providerId="AD" clId="Web-{73663A20-83CF-57DB-2AFD-1C9C4A767AF6}" dt="2022-11-01T14:11:16.317" v="226"/>
          <ac:picMkLst>
            <pc:docMk/>
            <pc:sldMk cId="1083319489" sldId="294"/>
            <ac:picMk id="3" creationId="{BD62CF04-D412-F556-3D04-1B7EDD4157CB}"/>
          </ac:picMkLst>
        </pc:picChg>
        <pc:picChg chg="del">
          <ac:chgData name="Lee Yu Yee Dominic /CSF" userId="S::s10222894@connect.np.edu.sg::59ddad63-47f1-4317-b088-d34171f6460d" providerId="AD" clId="Web-{73663A20-83CF-57DB-2AFD-1C9C4A767AF6}" dt="2022-11-01T14:10:45.925" v="221"/>
          <ac:picMkLst>
            <pc:docMk/>
            <pc:sldMk cId="1083319489" sldId="294"/>
            <ac:picMk id="4" creationId="{A8956551-90E8-A505-9E8C-87C2E9E10DE8}"/>
          </ac:picMkLst>
        </pc:picChg>
        <pc:picChg chg="add mod">
          <ac:chgData name="Lee Yu Yee Dominic /CSF" userId="S::s10222894@connect.np.edu.sg::59ddad63-47f1-4317-b088-d34171f6460d" providerId="AD" clId="Web-{73663A20-83CF-57DB-2AFD-1C9C4A767AF6}" dt="2022-11-01T14:13:26.367" v="384" actId="1076"/>
          <ac:picMkLst>
            <pc:docMk/>
            <pc:sldMk cId="1083319489" sldId="294"/>
            <ac:picMk id="5" creationId="{1D91E052-41AB-FBEF-EF15-5AC15009D4B5}"/>
          </ac:picMkLst>
        </pc:picChg>
        <pc:picChg chg="add mod">
          <ac:chgData name="Lee Yu Yee Dominic /CSF" userId="S::s10222894@connect.np.edu.sg::59ddad63-47f1-4317-b088-d34171f6460d" providerId="AD" clId="Web-{73663A20-83CF-57DB-2AFD-1C9C4A767AF6}" dt="2022-11-01T14:15:11.261" v="390" actId="1076"/>
          <ac:picMkLst>
            <pc:docMk/>
            <pc:sldMk cId="1083319489" sldId="294"/>
            <ac:picMk id="6" creationId="{EE02FEF4-8078-97CE-B550-73CABEE5B569}"/>
          </ac:picMkLst>
        </pc:picChg>
      </pc:sldChg>
    </pc:docChg>
  </pc:docChgLst>
  <pc:docChgLst>
    <pc:chgData name="Tan Yee Ming /CSF" userId="S::s10221930@connect.np.edu.sg::3c256331-5cde-4580-8a7c-6f8b4cc471c7" providerId="AD" clId="Web-{36EB7C7B-711D-96F8-A540-25026937288B}"/>
    <pc:docChg chg="modSld">
      <pc:chgData name="Tan Yee Ming /CSF" userId="S::s10221930@connect.np.edu.sg::3c256331-5cde-4580-8a7c-6f8b4cc471c7" providerId="AD" clId="Web-{36EB7C7B-711D-96F8-A540-25026937288B}" dt="2022-11-02T07:43:19.581" v="14" actId="20577"/>
      <pc:docMkLst>
        <pc:docMk/>
      </pc:docMkLst>
      <pc:sldChg chg="modSp">
        <pc:chgData name="Tan Yee Ming /CSF" userId="S::s10221930@connect.np.edu.sg::3c256331-5cde-4580-8a7c-6f8b4cc471c7" providerId="AD" clId="Web-{36EB7C7B-711D-96F8-A540-25026937288B}" dt="2022-11-02T07:43:19.581" v="14" actId="20577"/>
        <pc:sldMkLst>
          <pc:docMk/>
          <pc:sldMk cId="3995652476" sldId="318"/>
        </pc:sldMkLst>
        <pc:spChg chg="mod">
          <ac:chgData name="Tan Yee Ming /CSF" userId="S::s10221930@connect.np.edu.sg::3c256331-5cde-4580-8a7c-6f8b4cc471c7" providerId="AD" clId="Web-{36EB7C7B-711D-96F8-A540-25026937288B}" dt="2022-11-02T07:43:19.581" v="14" actId="20577"/>
          <ac:spMkLst>
            <pc:docMk/>
            <pc:sldMk cId="3995652476" sldId="318"/>
            <ac:spMk id="2" creationId="{19256B7E-1633-44AB-8584-82DF5B726834}"/>
          </ac:spMkLst>
        </pc:spChg>
      </pc:sldChg>
    </pc:docChg>
  </pc:docChgLst>
  <pc:docChgLst>
    <pc:chgData name="Guest User" userId="S::urn:spo:anon#9bc6db5c4022efa8e83e54c8e802b983a2e8ab9644614ce63c9dc381288362db::" providerId="AD" clId="Web-{CFD46A14-256F-F9B9-99EC-116221EBD13B}"/>
    <pc:docChg chg="modSld">
      <pc:chgData name="Guest User" userId="S::urn:spo:anon#9bc6db5c4022efa8e83e54c8e802b983a2e8ab9644614ce63c9dc381288362db::" providerId="AD" clId="Web-{CFD46A14-256F-F9B9-99EC-116221EBD13B}" dt="2022-11-02T00:58:01.952" v="94"/>
      <pc:docMkLst>
        <pc:docMk/>
      </pc:docMkLst>
      <pc:sldChg chg="modSp">
        <pc:chgData name="Guest User" userId="S::urn:spo:anon#9bc6db5c4022efa8e83e54c8e802b983a2e8ab9644614ce63c9dc381288362db::" providerId="AD" clId="Web-{CFD46A14-256F-F9B9-99EC-116221EBD13B}" dt="2022-11-02T00:52:21.191" v="20" actId="14100"/>
        <pc:sldMkLst>
          <pc:docMk/>
          <pc:sldMk cId="1084822831" sldId="283"/>
        </pc:sldMkLst>
        <pc:spChg chg="mod">
          <ac:chgData name="Guest User" userId="S::urn:spo:anon#9bc6db5c4022efa8e83e54c8e802b983a2e8ab9644614ce63c9dc381288362db::" providerId="AD" clId="Web-{CFD46A14-256F-F9B9-99EC-116221EBD13B}" dt="2022-11-02T00:52:21.191" v="20" actId="14100"/>
          <ac:spMkLst>
            <pc:docMk/>
            <pc:sldMk cId="1084822831" sldId="283"/>
            <ac:spMk id="3" creationId="{38395D27-6255-16E9-76E0-812441EFEC4D}"/>
          </ac:spMkLst>
        </pc:spChg>
      </pc:sldChg>
      <pc:sldChg chg="modSp">
        <pc:chgData name="Guest User" userId="S::urn:spo:anon#9bc6db5c4022efa8e83e54c8e802b983a2e8ab9644614ce63c9dc381288362db::" providerId="AD" clId="Web-{CFD46A14-256F-F9B9-99EC-116221EBD13B}" dt="2022-11-02T00:53:06.880" v="24" actId="1076"/>
        <pc:sldMkLst>
          <pc:docMk/>
          <pc:sldMk cId="2996486739" sldId="286"/>
        </pc:sldMkLst>
        <pc:spChg chg="mod">
          <ac:chgData name="Guest User" userId="S::urn:spo:anon#9bc6db5c4022efa8e83e54c8e802b983a2e8ab9644614ce63c9dc381288362db::" providerId="AD" clId="Web-{CFD46A14-256F-F9B9-99EC-116221EBD13B}" dt="2022-11-02T00:53:06.880" v="24" actId="1076"/>
          <ac:spMkLst>
            <pc:docMk/>
            <pc:sldMk cId="2996486739" sldId="286"/>
            <ac:spMk id="8" creationId="{5E056140-4246-F860-3997-41EDDA492C4D}"/>
          </ac:spMkLst>
        </pc:spChg>
      </pc:sldChg>
      <pc:sldChg chg="modSp">
        <pc:chgData name="Guest User" userId="S::urn:spo:anon#9bc6db5c4022efa8e83e54c8e802b983a2e8ab9644614ce63c9dc381288362db::" providerId="AD" clId="Web-{CFD46A14-256F-F9B9-99EC-116221EBD13B}" dt="2022-11-02T00:54:41.008" v="47" actId="1076"/>
        <pc:sldMkLst>
          <pc:docMk/>
          <pc:sldMk cId="1967260987" sldId="313"/>
        </pc:sldMkLst>
        <pc:picChg chg="mod">
          <ac:chgData name="Guest User" userId="S::urn:spo:anon#9bc6db5c4022efa8e83e54c8e802b983a2e8ab9644614ce63c9dc381288362db::" providerId="AD" clId="Web-{CFD46A14-256F-F9B9-99EC-116221EBD13B}" dt="2022-11-02T00:54:29.757" v="43" actId="14100"/>
          <ac:picMkLst>
            <pc:docMk/>
            <pc:sldMk cId="1967260987" sldId="313"/>
            <ac:picMk id="6" creationId="{724ADA88-2E24-E54E-52F7-34827D0558B0}"/>
          </ac:picMkLst>
        </pc:picChg>
        <pc:picChg chg="mod">
          <ac:chgData name="Guest User" userId="S::urn:spo:anon#9bc6db5c4022efa8e83e54c8e802b983a2e8ab9644614ce63c9dc381288362db::" providerId="AD" clId="Web-{CFD46A14-256F-F9B9-99EC-116221EBD13B}" dt="2022-11-02T00:53:56.491" v="27" actId="1076"/>
          <ac:picMkLst>
            <pc:docMk/>
            <pc:sldMk cId="1967260987" sldId="313"/>
            <ac:picMk id="14" creationId="{2595FDFA-256C-C80A-BAA9-50F7B377E6F4}"/>
          </ac:picMkLst>
        </pc:picChg>
        <pc:picChg chg="mod">
          <ac:chgData name="Guest User" userId="S::urn:spo:anon#9bc6db5c4022efa8e83e54c8e802b983a2e8ab9644614ce63c9dc381288362db::" providerId="AD" clId="Web-{CFD46A14-256F-F9B9-99EC-116221EBD13B}" dt="2022-11-02T00:53:56.491" v="28" actId="1076"/>
          <ac:picMkLst>
            <pc:docMk/>
            <pc:sldMk cId="1967260987" sldId="313"/>
            <ac:picMk id="15" creationId="{CFDF6D82-D8B6-BDA3-9E3A-6934C3E1B46A}"/>
          </ac:picMkLst>
        </pc:picChg>
        <pc:picChg chg="mod">
          <ac:chgData name="Guest User" userId="S::urn:spo:anon#9bc6db5c4022efa8e83e54c8e802b983a2e8ab9644614ce63c9dc381288362db::" providerId="AD" clId="Web-{CFD46A14-256F-F9B9-99EC-116221EBD13B}" dt="2022-11-02T00:53:56.491" v="29" actId="1076"/>
          <ac:picMkLst>
            <pc:docMk/>
            <pc:sldMk cId="1967260987" sldId="313"/>
            <ac:picMk id="16" creationId="{0FF8F403-BE96-FDEE-837C-84FB725B96B3}"/>
          </ac:picMkLst>
        </pc:picChg>
        <pc:picChg chg="mod">
          <ac:chgData name="Guest User" userId="S::urn:spo:anon#9bc6db5c4022efa8e83e54c8e802b983a2e8ab9644614ce63c9dc381288362db::" providerId="AD" clId="Web-{CFD46A14-256F-F9B9-99EC-116221EBD13B}" dt="2022-11-02T00:53:56.506" v="30" actId="1076"/>
          <ac:picMkLst>
            <pc:docMk/>
            <pc:sldMk cId="1967260987" sldId="313"/>
            <ac:picMk id="17" creationId="{9112805D-24F7-C0CE-5D03-3794A7A77FDE}"/>
          </ac:picMkLst>
        </pc:picChg>
        <pc:picChg chg="mod">
          <ac:chgData name="Guest User" userId="S::urn:spo:anon#9bc6db5c4022efa8e83e54c8e802b983a2e8ab9644614ce63c9dc381288362db::" providerId="AD" clId="Web-{CFD46A14-256F-F9B9-99EC-116221EBD13B}" dt="2022-11-02T00:53:56.506" v="31" actId="1076"/>
          <ac:picMkLst>
            <pc:docMk/>
            <pc:sldMk cId="1967260987" sldId="313"/>
            <ac:picMk id="18" creationId="{2C291CA7-2A23-F791-B9FE-DB30737FF7A6}"/>
          </ac:picMkLst>
        </pc:picChg>
        <pc:picChg chg="mod">
          <ac:chgData name="Guest User" userId="S::urn:spo:anon#9bc6db5c4022efa8e83e54c8e802b983a2e8ab9644614ce63c9dc381288362db::" providerId="AD" clId="Web-{CFD46A14-256F-F9B9-99EC-116221EBD13B}" dt="2022-11-02T00:53:56.506" v="32" actId="1076"/>
          <ac:picMkLst>
            <pc:docMk/>
            <pc:sldMk cId="1967260987" sldId="313"/>
            <ac:picMk id="19" creationId="{192D4A45-7AAC-57AC-4BD7-C820ABF79A14}"/>
          </ac:picMkLst>
        </pc:picChg>
        <pc:picChg chg="mod">
          <ac:chgData name="Guest User" userId="S::urn:spo:anon#9bc6db5c4022efa8e83e54c8e802b983a2e8ab9644614ce63c9dc381288362db::" providerId="AD" clId="Web-{CFD46A14-256F-F9B9-99EC-116221EBD13B}" dt="2022-11-02T00:54:37.758" v="46" actId="14100"/>
          <ac:picMkLst>
            <pc:docMk/>
            <pc:sldMk cId="1967260987" sldId="313"/>
            <ac:picMk id="20" creationId="{3FA3CDFA-B91B-B323-31D1-2B10FD4352DA}"/>
          </ac:picMkLst>
        </pc:picChg>
        <pc:picChg chg="mod">
          <ac:chgData name="Guest User" userId="S::urn:spo:anon#9bc6db5c4022efa8e83e54c8e802b983a2e8ab9644614ce63c9dc381288362db::" providerId="AD" clId="Web-{CFD46A14-256F-F9B9-99EC-116221EBD13B}" dt="2022-11-02T00:54:41.008" v="47" actId="1076"/>
          <ac:picMkLst>
            <pc:docMk/>
            <pc:sldMk cId="1967260987" sldId="313"/>
            <ac:picMk id="21" creationId="{A710D541-5042-DE7C-ED9C-8FDD4C4D7A91}"/>
          </ac:picMkLst>
        </pc:picChg>
      </pc:sldChg>
      <pc:sldChg chg="addSp delSp modSp addAnim modAnim">
        <pc:chgData name="Guest User" userId="S::urn:spo:anon#9bc6db5c4022efa8e83e54c8e802b983a2e8ab9644614ce63c9dc381288362db::" providerId="AD" clId="Web-{CFD46A14-256F-F9B9-99EC-116221EBD13B}" dt="2022-11-02T00:58:01.952" v="94"/>
        <pc:sldMkLst>
          <pc:docMk/>
          <pc:sldMk cId="111941463" sldId="324"/>
        </pc:sldMkLst>
        <pc:spChg chg="mod">
          <ac:chgData name="Guest User" userId="S::urn:spo:anon#9bc6db5c4022efa8e83e54c8e802b983a2e8ab9644614ce63c9dc381288362db::" providerId="AD" clId="Web-{CFD46A14-256F-F9B9-99EC-116221EBD13B}" dt="2022-11-02T00:57:14.309" v="83" actId="20577"/>
          <ac:spMkLst>
            <pc:docMk/>
            <pc:sldMk cId="111941463" sldId="324"/>
            <ac:spMk id="3" creationId="{6C29D595-642D-AE9F-4921-D159659CF2D9}"/>
          </ac:spMkLst>
        </pc:spChg>
        <pc:spChg chg="add mod">
          <ac:chgData name="Guest User" userId="S::urn:spo:anon#9bc6db5c4022efa8e83e54c8e802b983a2e8ab9644614ce63c9dc381288362db::" providerId="AD" clId="Web-{CFD46A14-256F-F9B9-99EC-116221EBD13B}" dt="2022-11-02T00:57:38.576" v="91" actId="1076"/>
          <ac:spMkLst>
            <pc:docMk/>
            <pc:sldMk cId="111941463" sldId="324"/>
            <ac:spMk id="8" creationId="{560F8AC1-16C2-D56E-6876-9A64F976D41F}"/>
          </ac:spMkLst>
        </pc:spChg>
        <pc:graphicFrameChg chg="del mod modGraphic">
          <ac:chgData name="Guest User" userId="S::urn:spo:anon#9bc6db5c4022efa8e83e54c8e802b983a2e8ab9644614ce63c9dc381288362db::" providerId="AD" clId="Web-{CFD46A14-256F-F9B9-99EC-116221EBD13B}" dt="2022-11-02T00:55:31.634" v="64"/>
          <ac:graphicFrameMkLst>
            <pc:docMk/>
            <pc:sldMk cId="111941463" sldId="324"/>
            <ac:graphicFrameMk id="11" creationId="{DEA6308A-077A-D73A-FCA3-7B2E1D971187}"/>
          </ac:graphicFrameMkLst>
        </pc:graphicFrameChg>
        <pc:picChg chg="add mod modCrop">
          <ac:chgData name="Guest User" userId="S::urn:spo:anon#9bc6db5c4022efa8e83e54c8e802b983a2e8ab9644614ce63c9dc381288362db::" providerId="AD" clId="Web-{CFD46A14-256F-F9B9-99EC-116221EBD13B}" dt="2022-11-02T00:57:08.903" v="82" actId="1076"/>
          <ac:picMkLst>
            <pc:docMk/>
            <pc:sldMk cId="111941463" sldId="324"/>
            <ac:picMk id="7" creationId="{3407A2F6-DF50-7A6A-970C-37C056EFDBF5}"/>
          </ac:picMkLst>
        </pc:picChg>
        <pc:picChg chg="mod modCrop">
          <ac:chgData name="Guest User" userId="S::urn:spo:anon#9bc6db5c4022efa8e83e54c8e802b983a2e8ab9644614ce63c9dc381288362db::" providerId="AD" clId="Web-{CFD46A14-256F-F9B9-99EC-116221EBD13B}" dt="2022-11-02T00:57:05.543" v="81" actId="1076"/>
          <ac:picMkLst>
            <pc:docMk/>
            <pc:sldMk cId="111941463" sldId="324"/>
            <ac:picMk id="12" creationId="{244C3A13-4EDD-0D8C-35E3-9B84527AC41A}"/>
          </ac:picMkLst>
        </pc:picChg>
      </pc:sldChg>
    </pc:docChg>
  </pc:docChgLst>
  <pc:docChgLst>
    <pc:chgData name="Guest User" userId="S::urn:spo:anon#9bc6db5c4022efa8e83e54c8e802b983a2e8ab9644614ce63c9dc381288362db::" providerId="AD" clId="Web-{A38D8F2A-706D-7791-E3F3-21DB5A7E61E0}"/>
    <pc:docChg chg="modSld">
      <pc:chgData name="Guest User" userId="S::urn:spo:anon#9bc6db5c4022efa8e83e54c8e802b983a2e8ab9644614ce63c9dc381288362db::" providerId="AD" clId="Web-{A38D8F2A-706D-7791-E3F3-21DB5A7E61E0}" dt="2022-11-01T15:01:02.405" v="9" actId="1076"/>
      <pc:docMkLst>
        <pc:docMk/>
      </pc:docMkLst>
      <pc:sldChg chg="addSp delSp modSp">
        <pc:chgData name="Guest User" userId="S::urn:spo:anon#9bc6db5c4022efa8e83e54c8e802b983a2e8ab9644614ce63c9dc381288362db::" providerId="AD" clId="Web-{A38D8F2A-706D-7791-E3F3-21DB5A7E61E0}" dt="2022-11-01T15:01:02.405" v="9" actId="1076"/>
        <pc:sldMkLst>
          <pc:docMk/>
          <pc:sldMk cId="2974990066" sldId="334"/>
        </pc:sldMkLst>
        <pc:picChg chg="add del mod">
          <ac:chgData name="Guest User" userId="S::urn:spo:anon#9bc6db5c4022efa8e83e54c8e802b983a2e8ab9644614ce63c9dc381288362db::" providerId="AD" clId="Web-{A38D8F2A-706D-7791-E3F3-21DB5A7E61E0}" dt="2022-11-01T15:00:49.357" v="5"/>
          <ac:picMkLst>
            <pc:docMk/>
            <pc:sldMk cId="2974990066" sldId="334"/>
            <ac:picMk id="3" creationId="{9B76AC09-CD56-EA36-D416-67B8513824AC}"/>
          </ac:picMkLst>
        </pc:picChg>
        <pc:picChg chg="del">
          <ac:chgData name="Guest User" userId="S::urn:spo:anon#9bc6db5c4022efa8e83e54c8e802b983a2e8ab9644614ce63c9dc381288362db::" providerId="AD" clId="Web-{A38D8F2A-706D-7791-E3F3-21DB5A7E61E0}" dt="2022-11-01T15:00:08.950" v="0"/>
          <ac:picMkLst>
            <pc:docMk/>
            <pc:sldMk cId="2974990066" sldId="334"/>
            <ac:picMk id="4" creationId="{04D691DB-A84F-D857-432F-82D257BEB278}"/>
          </ac:picMkLst>
        </pc:picChg>
        <pc:picChg chg="add mod">
          <ac:chgData name="Guest User" userId="S::urn:spo:anon#9bc6db5c4022efa8e83e54c8e802b983a2e8ab9644614ce63c9dc381288362db::" providerId="AD" clId="Web-{A38D8F2A-706D-7791-E3F3-21DB5A7E61E0}" dt="2022-11-01T15:01:02.405" v="9" actId="1076"/>
          <ac:picMkLst>
            <pc:docMk/>
            <pc:sldMk cId="2974990066" sldId="334"/>
            <ac:picMk id="5" creationId="{A2DE160B-E25A-B8AA-3F4A-698A9397B9E9}"/>
          </ac:picMkLst>
        </pc:picChg>
      </pc:sldChg>
    </pc:docChg>
  </pc:docChgLst>
  <pc:docChgLst>
    <pc:chgData name="Guest User" userId="S::urn:spo:anon#9bc6db5c4022efa8e83e54c8e802b983a2e8ab9644614ce63c9dc381288362db::" providerId="AD" clId="Web-{43214E92-28B4-9B00-8897-0CEEBF13BD65}"/>
    <pc:docChg chg="addSld delSld modSld">
      <pc:chgData name="Guest User" userId="S::urn:spo:anon#9bc6db5c4022efa8e83e54c8e802b983a2e8ab9644614ce63c9dc381288362db::" providerId="AD" clId="Web-{43214E92-28B4-9B00-8897-0CEEBF13BD65}" dt="2022-10-31T01:10:07.745" v="147"/>
      <pc:docMkLst>
        <pc:docMk/>
      </pc:docMkLst>
      <pc:sldChg chg="del">
        <pc:chgData name="Guest User" userId="S::urn:spo:anon#9bc6db5c4022efa8e83e54c8e802b983a2e8ab9644614ce63c9dc381288362db::" providerId="AD" clId="Web-{43214E92-28B4-9B00-8897-0CEEBF13BD65}" dt="2022-10-31T01:02:59.594" v="92"/>
        <pc:sldMkLst>
          <pc:docMk/>
          <pc:sldMk cId="3566212582" sldId="277"/>
        </pc:sldMkLst>
      </pc:sldChg>
      <pc:sldChg chg="del">
        <pc:chgData name="Guest User" userId="S::urn:spo:anon#9bc6db5c4022efa8e83e54c8e802b983a2e8ab9644614ce63c9dc381288362db::" providerId="AD" clId="Web-{43214E92-28B4-9B00-8897-0CEEBF13BD65}" dt="2022-10-31T00:57:54.884" v="52"/>
        <pc:sldMkLst>
          <pc:docMk/>
          <pc:sldMk cId="677432411" sldId="281"/>
        </pc:sldMkLst>
      </pc:sldChg>
      <pc:sldChg chg="del">
        <pc:chgData name="Guest User" userId="S::urn:spo:anon#9bc6db5c4022efa8e83e54c8e802b983a2e8ab9644614ce63c9dc381288362db::" providerId="AD" clId="Web-{43214E92-28B4-9B00-8897-0CEEBF13BD65}" dt="2022-10-31T01:05:58.098" v="118"/>
        <pc:sldMkLst>
          <pc:docMk/>
          <pc:sldMk cId="4132730679" sldId="285"/>
        </pc:sldMkLst>
      </pc:sldChg>
      <pc:sldChg chg="modSp">
        <pc:chgData name="Guest User" userId="S::urn:spo:anon#9bc6db5c4022efa8e83e54c8e802b983a2e8ab9644614ce63c9dc381288362db::" providerId="AD" clId="Web-{43214E92-28B4-9B00-8897-0CEEBF13BD65}" dt="2022-10-31T01:07:58.789" v="133" actId="20577"/>
        <pc:sldMkLst>
          <pc:docMk/>
          <pc:sldMk cId="3831014586" sldId="303"/>
        </pc:sldMkLst>
        <pc:spChg chg="mod">
          <ac:chgData name="Guest User" userId="S::urn:spo:anon#9bc6db5c4022efa8e83e54c8e802b983a2e8ab9644614ce63c9dc381288362db::" providerId="AD" clId="Web-{43214E92-28B4-9B00-8897-0CEEBF13BD65}" dt="2022-10-31T01:07:58.789" v="133" actId="20577"/>
          <ac:spMkLst>
            <pc:docMk/>
            <pc:sldMk cId="3831014586" sldId="303"/>
            <ac:spMk id="3" creationId="{10A632F5-1651-1ABD-ED02-76A79A8261A3}"/>
          </ac:spMkLst>
        </pc:spChg>
      </pc:sldChg>
      <pc:sldChg chg="addSp delSp modSp new">
        <pc:chgData name="Guest User" userId="S::urn:spo:anon#9bc6db5c4022efa8e83e54c8e802b983a2e8ab9644614ce63c9dc381288362db::" providerId="AD" clId="Web-{43214E92-28B4-9B00-8897-0CEEBF13BD65}" dt="2022-10-31T01:09:33.275" v="135"/>
        <pc:sldMkLst>
          <pc:docMk/>
          <pc:sldMk cId="592073988" sldId="325"/>
        </pc:sldMkLst>
        <pc:spChg chg="mod">
          <ac:chgData name="Guest User" userId="S::urn:spo:anon#9bc6db5c4022efa8e83e54c8e802b983a2e8ab9644614ce63c9dc381288362db::" providerId="AD" clId="Web-{43214E92-28B4-9B00-8897-0CEEBF13BD65}" dt="2022-10-31T00:52:28.924" v="3" actId="20577"/>
          <ac:spMkLst>
            <pc:docMk/>
            <pc:sldMk cId="592073988" sldId="325"/>
            <ac:spMk id="2" creationId="{63C7A9DC-D09F-F41E-EA5B-2DE161B2B957}"/>
          </ac:spMkLst>
        </pc:spChg>
        <pc:spChg chg="mod">
          <ac:chgData name="Guest User" userId="S::urn:spo:anon#9bc6db5c4022efa8e83e54c8e802b983a2e8ab9644614ce63c9dc381288362db::" providerId="AD" clId="Web-{43214E92-28B4-9B00-8897-0CEEBF13BD65}" dt="2022-10-31T00:53:47.691" v="22" actId="20577"/>
          <ac:spMkLst>
            <pc:docMk/>
            <pc:sldMk cId="592073988" sldId="325"/>
            <ac:spMk id="3" creationId="{863CAC0C-9644-80E6-2709-FAE7DFD88BFF}"/>
          </ac:spMkLst>
        </pc:spChg>
        <pc:spChg chg="del">
          <ac:chgData name="Guest User" userId="S::urn:spo:anon#9bc6db5c4022efa8e83e54c8e802b983a2e8ab9644614ce63c9dc381288362db::" providerId="AD" clId="Web-{43214E92-28B4-9B00-8897-0CEEBF13BD65}" dt="2022-10-31T01:09:32.916" v="134"/>
          <ac:spMkLst>
            <pc:docMk/>
            <pc:sldMk cId="592073988" sldId="325"/>
            <ac:spMk id="4" creationId="{AF9D1A5E-41FD-7DCD-AE08-E1CC43B47DEF}"/>
          </ac:spMkLst>
        </pc:spChg>
        <pc:spChg chg="add mod">
          <ac:chgData name="Guest User" userId="S::urn:spo:anon#9bc6db5c4022efa8e83e54c8e802b983a2e8ab9644614ce63c9dc381288362db::" providerId="AD" clId="Web-{43214E92-28B4-9B00-8897-0CEEBF13BD65}" dt="2022-10-31T01:09:33.275" v="135"/>
          <ac:spMkLst>
            <pc:docMk/>
            <pc:sldMk cId="592073988" sldId="325"/>
            <ac:spMk id="7" creationId="{CDBF5E9A-4AFF-7AA9-E48C-FD1F55D10C8D}"/>
          </ac:spMkLst>
        </pc:spChg>
      </pc:sldChg>
      <pc:sldChg chg="addSp delSp modSp new mod modClrScheme chgLayout">
        <pc:chgData name="Guest User" userId="S::urn:spo:anon#9bc6db5c4022efa8e83e54c8e802b983a2e8ab9644614ce63c9dc381288362db::" providerId="AD" clId="Web-{43214E92-28B4-9B00-8897-0CEEBF13BD65}" dt="2022-10-31T01:09:38.900" v="137"/>
        <pc:sldMkLst>
          <pc:docMk/>
          <pc:sldMk cId="1181205753" sldId="326"/>
        </pc:sldMkLst>
        <pc:spChg chg="mod ord">
          <ac:chgData name="Guest User" userId="S::urn:spo:anon#9bc6db5c4022efa8e83e54c8e802b983a2e8ab9644614ce63c9dc381288362db::" providerId="AD" clId="Web-{43214E92-28B4-9B00-8897-0CEEBF13BD65}" dt="2022-10-31T00:54:36.349" v="28"/>
          <ac:spMkLst>
            <pc:docMk/>
            <pc:sldMk cId="1181205753" sldId="326"/>
            <ac:spMk id="2" creationId="{11B2FD3B-6C4C-7CD0-CBDA-05222746A3FE}"/>
          </ac:spMkLst>
        </pc:spChg>
        <pc:spChg chg="mod ord">
          <ac:chgData name="Guest User" userId="S::urn:spo:anon#9bc6db5c4022efa8e83e54c8e802b983a2e8ab9644614ce63c9dc381288362db::" providerId="AD" clId="Web-{43214E92-28B4-9B00-8897-0CEEBF13BD65}" dt="2022-10-31T00:55:17.006" v="36" actId="20577"/>
          <ac:spMkLst>
            <pc:docMk/>
            <pc:sldMk cId="1181205753" sldId="326"/>
            <ac:spMk id="3" creationId="{460BEFB7-995C-41FF-3F0C-B9E392B596DA}"/>
          </ac:spMkLst>
        </pc:spChg>
        <pc:spChg chg="del mod ord">
          <ac:chgData name="Guest User" userId="S::urn:spo:anon#9bc6db5c4022efa8e83e54c8e802b983a2e8ab9644614ce63c9dc381288362db::" providerId="AD" clId="Web-{43214E92-28B4-9B00-8897-0CEEBF13BD65}" dt="2022-10-31T01:09:38.510" v="136"/>
          <ac:spMkLst>
            <pc:docMk/>
            <pc:sldMk cId="1181205753" sldId="326"/>
            <ac:spMk id="4" creationId="{35FA599F-8CF2-AD80-1C1B-9D3DF7C2559B}"/>
          </ac:spMkLst>
        </pc:spChg>
        <pc:spChg chg="del">
          <ac:chgData name="Guest User" userId="S::urn:spo:anon#9bc6db5c4022efa8e83e54c8e802b983a2e8ab9644614ce63c9dc381288362db::" providerId="AD" clId="Web-{43214E92-28B4-9B00-8897-0CEEBF13BD65}" dt="2022-10-31T00:54:36.349" v="28"/>
          <ac:spMkLst>
            <pc:docMk/>
            <pc:sldMk cId="1181205753" sldId="326"/>
            <ac:spMk id="5" creationId="{74E4479A-95CC-BEB5-A4DE-0FC117ABB38D}"/>
          </ac:spMkLst>
        </pc:spChg>
        <pc:spChg chg="del">
          <ac:chgData name="Guest User" userId="S::urn:spo:anon#9bc6db5c4022efa8e83e54c8e802b983a2e8ab9644614ce63c9dc381288362db::" providerId="AD" clId="Web-{43214E92-28B4-9B00-8897-0CEEBF13BD65}" dt="2022-10-31T00:54:36.349" v="28"/>
          <ac:spMkLst>
            <pc:docMk/>
            <pc:sldMk cId="1181205753" sldId="326"/>
            <ac:spMk id="6" creationId="{0A5F5C3B-3586-82F1-6BB8-B97702E8AF97}"/>
          </ac:spMkLst>
        </pc:spChg>
        <pc:spChg chg="del">
          <ac:chgData name="Guest User" userId="S::urn:spo:anon#9bc6db5c4022efa8e83e54c8e802b983a2e8ab9644614ce63c9dc381288362db::" providerId="AD" clId="Web-{43214E92-28B4-9B00-8897-0CEEBF13BD65}" dt="2022-10-31T00:54:36.349" v="28"/>
          <ac:spMkLst>
            <pc:docMk/>
            <pc:sldMk cId="1181205753" sldId="326"/>
            <ac:spMk id="7" creationId="{959025C4-8EEC-6134-FE28-014E34E03467}"/>
          </ac:spMkLst>
        </pc:spChg>
        <pc:spChg chg="del">
          <ac:chgData name="Guest User" userId="S::urn:spo:anon#9bc6db5c4022efa8e83e54c8e802b983a2e8ab9644614ce63c9dc381288362db::" providerId="AD" clId="Web-{43214E92-28B4-9B00-8897-0CEEBF13BD65}" dt="2022-10-31T00:54:36.349" v="28"/>
          <ac:spMkLst>
            <pc:docMk/>
            <pc:sldMk cId="1181205753" sldId="326"/>
            <ac:spMk id="8" creationId="{D0C30CA1-FA9C-4D0F-4632-19DCC8CED91F}"/>
          </ac:spMkLst>
        </pc:spChg>
        <pc:spChg chg="del">
          <ac:chgData name="Guest User" userId="S::urn:spo:anon#9bc6db5c4022efa8e83e54c8e802b983a2e8ab9644614ce63c9dc381288362db::" providerId="AD" clId="Web-{43214E92-28B4-9B00-8897-0CEEBF13BD65}" dt="2022-10-31T00:54:36.349" v="28"/>
          <ac:spMkLst>
            <pc:docMk/>
            <pc:sldMk cId="1181205753" sldId="326"/>
            <ac:spMk id="9" creationId="{0BF38AE1-2054-67E1-D095-0F60DCB98AD5}"/>
          </ac:spMkLst>
        </pc:spChg>
        <pc:spChg chg="mod ord">
          <ac:chgData name="Guest User" userId="S::urn:spo:anon#9bc6db5c4022efa8e83e54c8e802b983a2e8ab9644614ce63c9dc381288362db::" providerId="AD" clId="Web-{43214E92-28B4-9B00-8897-0CEEBF13BD65}" dt="2022-10-31T00:54:36.349" v="28"/>
          <ac:spMkLst>
            <pc:docMk/>
            <pc:sldMk cId="1181205753" sldId="326"/>
            <ac:spMk id="10" creationId="{C64C010B-9079-FEB8-DC47-8D387F686B0A}"/>
          </ac:spMkLst>
        </pc:spChg>
        <pc:spChg chg="add mod">
          <ac:chgData name="Guest User" userId="S::urn:spo:anon#9bc6db5c4022efa8e83e54c8e802b983a2e8ab9644614ce63c9dc381288362db::" providerId="AD" clId="Web-{43214E92-28B4-9B00-8897-0CEEBF13BD65}" dt="2022-10-31T01:09:38.900" v="137"/>
          <ac:spMkLst>
            <pc:docMk/>
            <pc:sldMk cId="1181205753" sldId="326"/>
            <ac:spMk id="12" creationId="{B42C7591-3CFE-D72E-2734-348D8E8678AB}"/>
          </ac:spMkLst>
        </pc:spChg>
      </pc:sldChg>
      <pc:sldChg chg="addSp delSp modSp new">
        <pc:chgData name="Guest User" userId="S::urn:spo:anon#9bc6db5c4022efa8e83e54c8e802b983a2e8ab9644614ce63c9dc381288362db::" providerId="AD" clId="Web-{43214E92-28B4-9B00-8897-0CEEBF13BD65}" dt="2022-10-31T01:09:42.963" v="139"/>
        <pc:sldMkLst>
          <pc:docMk/>
          <pc:sldMk cId="3452275103" sldId="327"/>
        </pc:sldMkLst>
        <pc:spChg chg="mod">
          <ac:chgData name="Guest User" userId="S::urn:spo:anon#9bc6db5c4022efa8e83e54c8e802b983a2e8ab9644614ce63c9dc381288362db::" providerId="AD" clId="Web-{43214E92-28B4-9B00-8897-0CEEBF13BD65}" dt="2022-10-31T00:56:12.554" v="41" actId="20577"/>
          <ac:spMkLst>
            <pc:docMk/>
            <pc:sldMk cId="3452275103" sldId="327"/>
            <ac:spMk id="2" creationId="{C2FB168D-73A7-6781-8948-C9BA3FA237E8}"/>
          </ac:spMkLst>
        </pc:spChg>
        <pc:spChg chg="mod">
          <ac:chgData name="Guest User" userId="S::urn:spo:anon#9bc6db5c4022efa8e83e54c8e802b983a2e8ab9644614ce63c9dc381288362db::" providerId="AD" clId="Web-{43214E92-28B4-9B00-8897-0CEEBF13BD65}" dt="2022-10-31T00:57:08.024" v="47" actId="20577"/>
          <ac:spMkLst>
            <pc:docMk/>
            <pc:sldMk cId="3452275103" sldId="327"/>
            <ac:spMk id="3" creationId="{914E15BC-4691-B4BC-3E93-727FBF6E80D3}"/>
          </ac:spMkLst>
        </pc:spChg>
        <pc:spChg chg="del">
          <ac:chgData name="Guest User" userId="S::urn:spo:anon#9bc6db5c4022efa8e83e54c8e802b983a2e8ab9644614ce63c9dc381288362db::" providerId="AD" clId="Web-{43214E92-28B4-9B00-8897-0CEEBF13BD65}" dt="2022-10-31T01:09:42.682" v="138"/>
          <ac:spMkLst>
            <pc:docMk/>
            <pc:sldMk cId="3452275103" sldId="327"/>
            <ac:spMk id="4" creationId="{E858F0B0-ADD0-A11D-2024-33817AAB7B72}"/>
          </ac:spMkLst>
        </pc:spChg>
        <pc:spChg chg="mod">
          <ac:chgData name="Guest User" userId="S::urn:spo:anon#9bc6db5c4022efa8e83e54c8e802b983a2e8ab9644614ce63c9dc381288362db::" providerId="AD" clId="Web-{43214E92-28B4-9B00-8897-0CEEBF13BD65}" dt="2022-10-31T00:57:31.337" v="51" actId="20577"/>
          <ac:spMkLst>
            <pc:docMk/>
            <pc:sldMk cId="3452275103" sldId="327"/>
            <ac:spMk id="6" creationId="{1BE20129-FD11-9E20-D763-A4A1A914EDFA}"/>
          </ac:spMkLst>
        </pc:spChg>
        <pc:spChg chg="mod">
          <ac:chgData name="Guest User" userId="S::urn:spo:anon#9bc6db5c4022efa8e83e54c8e802b983a2e8ab9644614ce63c9dc381288362db::" providerId="AD" clId="Web-{43214E92-28B4-9B00-8897-0CEEBF13BD65}" dt="2022-10-31T00:56:21.835" v="43" actId="20577"/>
          <ac:spMkLst>
            <pc:docMk/>
            <pc:sldMk cId="3452275103" sldId="327"/>
            <ac:spMk id="7" creationId="{BE6B7200-F300-299A-0F81-F1BB2F2FFF85}"/>
          </ac:spMkLst>
        </pc:spChg>
        <pc:spChg chg="mod">
          <ac:chgData name="Guest User" userId="S::urn:spo:anon#9bc6db5c4022efa8e83e54c8e802b983a2e8ab9644614ce63c9dc381288362db::" providerId="AD" clId="Web-{43214E92-28B4-9B00-8897-0CEEBF13BD65}" dt="2022-10-31T00:57:16.790" v="49" actId="20577"/>
          <ac:spMkLst>
            <pc:docMk/>
            <pc:sldMk cId="3452275103" sldId="327"/>
            <ac:spMk id="8" creationId="{9C025E83-607E-B92B-CF76-2C2E3CCCA010}"/>
          </ac:spMkLst>
        </pc:spChg>
        <pc:spChg chg="add mod">
          <ac:chgData name="Guest User" userId="S::urn:spo:anon#9bc6db5c4022efa8e83e54c8e802b983a2e8ab9644614ce63c9dc381288362db::" providerId="AD" clId="Web-{43214E92-28B4-9B00-8897-0CEEBF13BD65}" dt="2022-10-31T01:09:42.963" v="139"/>
          <ac:spMkLst>
            <pc:docMk/>
            <pc:sldMk cId="3452275103" sldId="327"/>
            <ac:spMk id="10" creationId="{B343A342-0A51-4133-3ECF-E2B51F625DB6}"/>
          </ac:spMkLst>
        </pc:spChg>
      </pc:sldChg>
      <pc:sldChg chg="addSp delSp modSp add replId">
        <pc:chgData name="Guest User" userId="S::urn:spo:anon#9bc6db5c4022efa8e83e54c8e802b983a2e8ab9644614ce63c9dc381288362db::" providerId="AD" clId="Web-{43214E92-28B4-9B00-8897-0CEEBF13BD65}" dt="2022-10-31T01:09:55.573" v="143"/>
        <pc:sldMkLst>
          <pc:docMk/>
          <pc:sldMk cId="2639190174" sldId="328"/>
        </pc:sldMkLst>
        <pc:spChg chg="mod">
          <ac:chgData name="Guest User" userId="S::urn:spo:anon#9bc6db5c4022efa8e83e54c8e802b983a2e8ab9644614ce63c9dc381288362db::" providerId="AD" clId="Web-{43214E92-28B4-9B00-8897-0CEEBF13BD65}" dt="2022-10-31T01:00:30.794" v="61" actId="20577"/>
          <ac:spMkLst>
            <pc:docMk/>
            <pc:sldMk cId="2639190174" sldId="328"/>
            <ac:spMk id="2" creationId="{C2FB168D-73A7-6781-8948-C9BA3FA237E8}"/>
          </ac:spMkLst>
        </pc:spChg>
        <pc:spChg chg="mod">
          <ac:chgData name="Guest User" userId="S::urn:spo:anon#9bc6db5c4022efa8e83e54c8e802b983a2e8ab9644614ce63c9dc381288362db::" providerId="AD" clId="Web-{43214E92-28B4-9B00-8897-0CEEBF13BD65}" dt="2022-10-31T01:01:21.483" v="76" actId="20577"/>
          <ac:spMkLst>
            <pc:docMk/>
            <pc:sldMk cId="2639190174" sldId="328"/>
            <ac:spMk id="3" creationId="{914E15BC-4691-B4BC-3E93-727FBF6E80D3}"/>
          </ac:spMkLst>
        </pc:spChg>
        <pc:spChg chg="del">
          <ac:chgData name="Guest User" userId="S::urn:spo:anon#9bc6db5c4022efa8e83e54c8e802b983a2e8ab9644614ce63c9dc381288362db::" providerId="AD" clId="Web-{43214E92-28B4-9B00-8897-0CEEBF13BD65}" dt="2022-10-31T01:09:55.307" v="142"/>
          <ac:spMkLst>
            <pc:docMk/>
            <pc:sldMk cId="2639190174" sldId="328"/>
            <ac:spMk id="4" creationId="{E858F0B0-ADD0-A11D-2024-33817AAB7B72}"/>
          </ac:spMkLst>
        </pc:spChg>
        <pc:spChg chg="mod">
          <ac:chgData name="Guest User" userId="S::urn:spo:anon#9bc6db5c4022efa8e83e54c8e802b983a2e8ab9644614ce63c9dc381288362db::" providerId="AD" clId="Web-{43214E92-28B4-9B00-8897-0CEEBF13BD65}" dt="2022-10-31T01:01:56.468" v="91" actId="20577"/>
          <ac:spMkLst>
            <pc:docMk/>
            <pc:sldMk cId="2639190174" sldId="328"/>
            <ac:spMk id="6" creationId="{1BE20129-FD11-9E20-D763-A4A1A914EDFA}"/>
          </ac:spMkLst>
        </pc:spChg>
        <pc:spChg chg="add mod">
          <ac:chgData name="Guest User" userId="S::urn:spo:anon#9bc6db5c4022efa8e83e54c8e802b983a2e8ab9644614ce63c9dc381288362db::" providerId="AD" clId="Web-{43214E92-28B4-9B00-8897-0CEEBF13BD65}" dt="2022-10-31T01:09:55.573" v="143"/>
          <ac:spMkLst>
            <pc:docMk/>
            <pc:sldMk cId="2639190174" sldId="328"/>
            <ac:spMk id="10" creationId="{D2F6CBB8-63AB-E892-A060-3F8888083A5B}"/>
          </ac:spMkLst>
        </pc:spChg>
      </pc:sldChg>
      <pc:sldChg chg="addSp delSp modSp add replId">
        <pc:chgData name="Guest User" userId="S::urn:spo:anon#9bc6db5c4022efa8e83e54c8e802b983a2e8ab9644614ce63c9dc381288362db::" providerId="AD" clId="Web-{43214E92-28B4-9B00-8897-0CEEBF13BD65}" dt="2022-10-31T01:09:51.198" v="141"/>
        <pc:sldMkLst>
          <pc:docMk/>
          <pc:sldMk cId="3404505328" sldId="329"/>
        </pc:sldMkLst>
        <pc:spChg chg="mod">
          <ac:chgData name="Guest User" userId="S::urn:spo:anon#9bc6db5c4022efa8e83e54c8e802b983a2e8ab9644614ce63c9dc381288362db::" providerId="AD" clId="Web-{43214E92-28B4-9B00-8897-0CEEBF13BD65}" dt="2022-10-31T01:00:12.216" v="56" actId="20577"/>
          <ac:spMkLst>
            <pc:docMk/>
            <pc:sldMk cId="3404505328" sldId="329"/>
            <ac:spMk id="2" creationId="{11B2FD3B-6C4C-7CD0-CBDA-05222746A3FE}"/>
          </ac:spMkLst>
        </pc:spChg>
        <pc:spChg chg="mod">
          <ac:chgData name="Guest User" userId="S::urn:spo:anon#9bc6db5c4022efa8e83e54c8e802b983a2e8ab9644614ce63c9dc381288362db::" providerId="AD" clId="Web-{43214E92-28B4-9B00-8897-0CEEBF13BD65}" dt="2022-10-31T01:00:27.653" v="58" actId="20577"/>
          <ac:spMkLst>
            <pc:docMk/>
            <pc:sldMk cId="3404505328" sldId="329"/>
            <ac:spMk id="3" creationId="{460BEFB7-995C-41FF-3F0C-B9E392B596DA}"/>
          </ac:spMkLst>
        </pc:spChg>
        <pc:spChg chg="del">
          <ac:chgData name="Guest User" userId="S::urn:spo:anon#9bc6db5c4022efa8e83e54c8e802b983a2e8ab9644614ce63c9dc381288362db::" providerId="AD" clId="Web-{43214E92-28B4-9B00-8897-0CEEBF13BD65}" dt="2022-10-31T01:09:50.869" v="140"/>
          <ac:spMkLst>
            <pc:docMk/>
            <pc:sldMk cId="3404505328" sldId="329"/>
            <ac:spMk id="4" creationId="{35FA599F-8CF2-AD80-1C1B-9D3DF7C2559B}"/>
          </ac:spMkLst>
        </pc:spChg>
        <pc:spChg chg="add mod">
          <ac:chgData name="Guest User" userId="S::urn:spo:anon#9bc6db5c4022efa8e83e54c8e802b983a2e8ab9644614ce63c9dc381288362db::" providerId="AD" clId="Web-{43214E92-28B4-9B00-8897-0CEEBF13BD65}" dt="2022-10-31T01:09:51.198" v="141"/>
          <ac:spMkLst>
            <pc:docMk/>
            <pc:sldMk cId="3404505328" sldId="329"/>
            <ac:spMk id="6" creationId="{A4944176-ABC0-D587-4730-73403A48E819}"/>
          </ac:spMkLst>
        </pc:spChg>
      </pc:sldChg>
      <pc:sldChg chg="addSp delSp modSp new">
        <pc:chgData name="Guest User" userId="S::urn:spo:anon#9bc6db5c4022efa8e83e54c8e802b983a2e8ab9644614ce63c9dc381288362db::" providerId="AD" clId="Web-{43214E92-28B4-9B00-8897-0CEEBF13BD65}" dt="2022-10-31T01:10:03.135" v="145"/>
        <pc:sldMkLst>
          <pc:docMk/>
          <pc:sldMk cId="3208790984" sldId="330"/>
        </pc:sldMkLst>
        <pc:spChg chg="mod">
          <ac:chgData name="Guest User" userId="S::urn:spo:anon#9bc6db5c4022efa8e83e54c8e802b983a2e8ab9644614ce63c9dc381288362db::" providerId="AD" clId="Web-{43214E92-28B4-9B00-8897-0CEEBF13BD65}" dt="2022-10-31T01:04:16.987" v="102" actId="20577"/>
          <ac:spMkLst>
            <pc:docMk/>
            <pc:sldMk cId="3208790984" sldId="330"/>
            <ac:spMk id="2" creationId="{8E3CCA6D-3023-98FE-B061-F5C7274FC874}"/>
          </ac:spMkLst>
        </pc:spChg>
        <pc:spChg chg="mod">
          <ac:chgData name="Guest User" userId="S::urn:spo:anon#9bc6db5c4022efa8e83e54c8e802b983a2e8ab9644614ce63c9dc381288362db::" providerId="AD" clId="Web-{43214E92-28B4-9B00-8897-0CEEBF13BD65}" dt="2022-10-31T01:05:14.660" v="111" actId="20577"/>
          <ac:spMkLst>
            <pc:docMk/>
            <pc:sldMk cId="3208790984" sldId="330"/>
            <ac:spMk id="3" creationId="{19D3CD75-ECB3-1320-F18D-2BFDB5F3466A}"/>
          </ac:spMkLst>
        </pc:spChg>
        <pc:spChg chg="del">
          <ac:chgData name="Guest User" userId="S::urn:spo:anon#9bc6db5c4022efa8e83e54c8e802b983a2e8ab9644614ce63c9dc381288362db::" providerId="AD" clId="Web-{43214E92-28B4-9B00-8897-0CEEBF13BD65}" dt="2022-10-31T01:10:02.713" v="144"/>
          <ac:spMkLst>
            <pc:docMk/>
            <pc:sldMk cId="3208790984" sldId="330"/>
            <ac:spMk id="4" creationId="{92C62505-84CC-6728-F0AD-97A7BF83E6D0}"/>
          </ac:spMkLst>
        </pc:spChg>
        <pc:spChg chg="add mod">
          <ac:chgData name="Guest User" userId="S::urn:spo:anon#9bc6db5c4022efa8e83e54c8e802b983a2e8ab9644614ce63c9dc381288362db::" providerId="AD" clId="Web-{43214E92-28B4-9B00-8897-0CEEBF13BD65}" dt="2022-10-31T01:10:03.135" v="145"/>
          <ac:spMkLst>
            <pc:docMk/>
            <pc:sldMk cId="3208790984" sldId="330"/>
            <ac:spMk id="7" creationId="{6FC4E645-472C-2867-A72A-3F1B2C3BC051}"/>
          </ac:spMkLst>
        </pc:spChg>
      </pc:sldChg>
      <pc:sldChg chg="addSp delSp modSp add replId">
        <pc:chgData name="Guest User" userId="S::urn:spo:anon#9bc6db5c4022efa8e83e54c8e802b983a2e8ab9644614ce63c9dc381288362db::" providerId="AD" clId="Web-{43214E92-28B4-9B00-8897-0CEEBF13BD65}" dt="2022-10-31T01:10:07.745" v="147"/>
        <pc:sldMkLst>
          <pc:docMk/>
          <pc:sldMk cId="744764485" sldId="331"/>
        </pc:sldMkLst>
        <pc:spChg chg="mod">
          <ac:chgData name="Guest User" userId="S::urn:spo:anon#9bc6db5c4022efa8e83e54c8e802b983a2e8ab9644614ce63c9dc381288362db::" providerId="AD" clId="Web-{43214E92-28B4-9B00-8897-0CEEBF13BD65}" dt="2022-10-31T01:05:56.989" v="117" actId="20577"/>
          <ac:spMkLst>
            <pc:docMk/>
            <pc:sldMk cId="744764485" sldId="331"/>
            <ac:spMk id="3" creationId="{19D3CD75-ECB3-1320-F18D-2BFDB5F3466A}"/>
          </ac:spMkLst>
        </pc:spChg>
        <pc:spChg chg="del">
          <ac:chgData name="Guest User" userId="S::urn:spo:anon#9bc6db5c4022efa8e83e54c8e802b983a2e8ab9644614ce63c9dc381288362db::" providerId="AD" clId="Web-{43214E92-28B4-9B00-8897-0CEEBF13BD65}" dt="2022-10-31T01:10:07.479" v="146"/>
          <ac:spMkLst>
            <pc:docMk/>
            <pc:sldMk cId="744764485" sldId="331"/>
            <ac:spMk id="4" creationId="{92C62505-84CC-6728-F0AD-97A7BF83E6D0}"/>
          </ac:spMkLst>
        </pc:spChg>
        <pc:spChg chg="add mod">
          <ac:chgData name="Guest User" userId="S::urn:spo:anon#9bc6db5c4022efa8e83e54c8e802b983a2e8ab9644614ce63c9dc381288362db::" providerId="AD" clId="Web-{43214E92-28B4-9B00-8897-0CEEBF13BD65}" dt="2022-10-31T01:10:07.745" v="147"/>
          <ac:spMkLst>
            <pc:docMk/>
            <pc:sldMk cId="744764485" sldId="331"/>
            <ac:spMk id="7" creationId="{24E660C6-B602-7771-1B37-494AFD79A1CC}"/>
          </ac:spMkLst>
        </pc:spChg>
      </pc:sldChg>
    </pc:docChg>
  </pc:docChgLst>
  <pc:docChgLst>
    <pc:chgData name="Guest User" userId="S::urn:spo:anon#9bc6db5c4022efa8e83e54c8e802b983a2e8ab9644614ce63c9dc381288362db::" providerId="AD" clId="Web-{F62E802E-EC01-0EED-952C-C220AACDE2E5}"/>
    <pc:docChg chg="modSld">
      <pc:chgData name="Guest User" userId="S::urn:spo:anon#9bc6db5c4022efa8e83e54c8e802b983a2e8ab9644614ce63c9dc381288362db::" providerId="AD" clId="Web-{F62E802E-EC01-0EED-952C-C220AACDE2E5}" dt="2022-10-31T15:40:36.813" v="0" actId="1076"/>
      <pc:docMkLst>
        <pc:docMk/>
      </pc:docMkLst>
      <pc:sldChg chg="modSp">
        <pc:chgData name="Guest User" userId="S::urn:spo:anon#9bc6db5c4022efa8e83e54c8e802b983a2e8ab9644614ce63c9dc381288362db::" providerId="AD" clId="Web-{F62E802E-EC01-0EED-952C-C220AACDE2E5}" dt="2022-10-31T15:40:36.813" v="0" actId="1076"/>
        <pc:sldMkLst>
          <pc:docMk/>
          <pc:sldMk cId="1365487099" sldId="340"/>
        </pc:sldMkLst>
        <pc:picChg chg="mod">
          <ac:chgData name="Guest User" userId="S::urn:spo:anon#9bc6db5c4022efa8e83e54c8e802b983a2e8ab9644614ce63c9dc381288362db::" providerId="AD" clId="Web-{F62E802E-EC01-0EED-952C-C220AACDE2E5}" dt="2022-10-31T15:40:36.813" v="0" actId="1076"/>
          <ac:picMkLst>
            <pc:docMk/>
            <pc:sldMk cId="1365487099" sldId="340"/>
            <ac:picMk id="7" creationId="{CB7B3278-2CCF-88C4-E32E-1F1CE85CA153}"/>
          </ac:picMkLst>
        </pc:picChg>
      </pc:sldChg>
    </pc:docChg>
  </pc:docChgLst>
  <pc:docChgLst>
    <pc:chgData name="Guest User" userId="S::urn:spo:anon#9bc6db5c4022efa8e83e54c8e802b983a2e8ab9644614ce63c9dc381288362db::" providerId="AD" clId="Web-{D87A3012-E0E6-F5F2-74FC-20949CEDDE63}"/>
    <pc:docChg chg="modSld sldOrd">
      <pc:chgData name="Guest User" userId="S::urn:spo:anon#9bc6db5c4022efa8e83e54c8e802b983a2e8ab9644614ce63c9dc381288362db::" providerId="AD" clId="Web-{D87A3012-E0E6-F5F2-74FC-20949CEDDE63}" dt="2022-10-31T14:49:57.952" v="232" actId="20577"/>
      <pc:docMkLst>
        <pc:docMk/>
      </pc:docMkLst>
      <pc:sldChg chg="addSp delSp modSp">
        <pc:chgData name="Guest User" userId="S::urn:spo:anon#9bc6db5c4022efa8e83e54c8e802b983a2e8ab9644614ce63c9dc381288362db::" providerId="AD" clId="Web-{D87A3012-E0E6-F5F2-74FC-20949CEDDE63}" dt="2022-10-31T14:44:06.049" v="120"/>
        <pc:sldMkLst>
          <pc:docMk/>
          <pc:sldMk cId="2721508595" sldId="266"/>
        </pc:sldMkLst>
        <pc:spChg chg="add mod">
          <ac:chgData name="Guest User" userId="S::urn:spo:anon#9bc6db5c4022efa8e83e54c8e802b983a2e8ab9644614ce63c9dc381288362db::" providerId="AD" clId="Web-{D87A3012-E0E6-F5F2-74FC-20949CEDDE63}" dt="2022-10-31T14:43:52.471" v="119" actId="1076"/>
          <ac:spMkLst>
            <pc:docMk/>
            <pc:sldMk cId="2721508595" sldId="266"/>
            <ac:spMk id="3" creationId="{928638A8-EDE4-843C-C885-1ED9D42A617A}"/>
          </ac:spMkLst>
        </pc:spChg>
        <pc:picChg chg="add del mod">
          <ac:chgData name="Guest User" userId="S::urn:spo:anon#9bc6db5c4022efa8e83e54c8e802b983a2e8ab9644614ce63c9dc381288362db::" providerId="AD" clId="Web-{D87A3012-E0E6-F5F2-74FC-20949CEDDE63}" dt="2022-10-31T14:44:06.049" v="120"/>
          <ac:picMkLst>
            <pc:docMk/>
            <pc:sldMk cId="2721508595" sldId="266"/>
            <ac:picMk id="6" creationId="{0132B0FC-F438-5643-CF74-199979A8D1B1}"/>
          </ac:picMkLst>
        </pc:picChg>
      </pc:sldChg>
      <pc:sldChg chg="ord">
        <pc:chgData name="Guest User" userId="S::urn:spo:anon#9bc6db5c4022efa8e83e54c8e802b983a2e8ab9644614ce63c9dc381288362db::" providerId="AD" clId="Web-{D87A3012-E0E6-F5F2-74FC-20949CEDDE63}" dt="2022-10-31T14:38:55.163" v="11"/>
        <pc:sldMkLst>
          <pc:docMk/>
          <pc:sldMk cId="3767503346" sldId="307"/>
        </pc:sldMkLst>
      </pc:sldChg>
      <pc:sldChg chg="delSp modSp">
        <pc:chgData name="Guest User" userId="S::urn:spo:anon#9bc6db5c4022efa8e83e54c8e802b983a2e8ab9644614ce63c9dc381288362db::" providerId="AD" clId="Web-{D87A3012-E0E6-F5F2-74FC-20949CEDDE63}" dt="2022-10-31T14:38:35.100" v="8" actId="1076"/>
        <pc:sldMkLst>
          <pc:docMk/>
          <pc:sldMk cId="3593448829" sldId="322"/>
        </pc:sldMkLst>
        <pc:spChg chg="mod">
          <ac:chgData name="Guest User" userId="S::urn:spo:anon#9bc6db5c4022efa8e83e54c8e802b983a2e8ab9644614ce63c9dc381288362db::" providerId="AD" clId="Web-{D87A3012-E0E6-F5F2-74FC-20949CEDDE63}" dt="2022-10-31T14:38:35.085" v="7" actId="1076"/>
          <ac:spMkLst>
            <pc:docMk/>
            <pc:sldMk cId="3593448829" sldId="322"/>
            <ac:spMk id="4" creationId="{33C13E52-AA33-355B-1340-4875F882ECC5}"/>
          </ac:spMkLst>
        </pc:spChg>
        <pc:spChg chg="mod">
          <ac:chgData name="Guest User" userId="S::urn:spo:anon#9bc6db5c4022efa8e83e54c8e802b983a2e8ab9644614ce63c9dc381288362db::" providerId="AD" clId="Web-{D87A3012-E0E6-F5F2-74FC-20949CEDDE63}" dt="2022-10-31T14:38:22.865" v="4" actId="1076"/>
          <ac:spMkLst>
            <pc:docMk/>
            <pc:sldMk cId="3593448829" sldId="322"/>
            <ac:spMk id="5" creationId="{AC082D20-7AE0-36EA-973A-50E7F153D604}"/>
          </ac:spMkLst>
        </pc:spChg>
        <pc:spChg chg="mod">
          <ac:chgData name="Guest User" userId="S::urn:spo:anon#9bc6db5c4022efa8e83e54c8e802b983a2e8ab9644614ce63c9dc381288362db::" providerId="AD" clId="Web-{D87A3012-E0E6-F5F2-74FC-20949CEDDE63}" dt="2022-10-31T14:38:35.100" v="8" actId="1076"/>
          <ac:spMkLst>
            <pc:docMk/>
            <pc:sldMk cId="3593448829" sldId="322"/>
            <ac:spMk id="6" creationId="{F5530DFB-338B-81C0-4015-3DB5EAC46B76}"/>
          </ac:spMkLst>
        </pc:spChg>
        <pc:spChg chg="del">
          <ac:chgData name="Guest User" userId="S::urn:spo:anon#9bc6db5c4022efa8e83e54c8e802b983a2e8ab9644614ce63c9dc381288362db::" providerId="AD" clId="Web-{D87A3012-E0E6-F5F2-74FC-20949CEDDE63}" dt="2022-10-31T14:38:16.865" v="1"/>
          <ac:spMkLst>
            <pc:docMk/>
            <pc:sldMk cId="3593448829" sldId="322"/>
            <ac:spMk id="17" creationId="{DF2101F2-B5A3-E60D-CB84-CA57AD9CCCEB}"/>
          </ac:spMkLst>
        </pc:spChg>
        <pc:spChg chg="mod">
          <ac:chgData name="Guest User" userId="S::urn:spo:anon#9bc6db5c4022efa8e83e54c8e802b983a2e8ab9644614ce63c9dc381288362db::" providerId="AD" clId="Web-{D87A3012-E0E6-F5F2-74FC-20949CEDDE63}" dt="2022-10-31T14:38:35.085" v="6" actId="1076"/>
          <ac:spMkLst>
            <pc:docMk/>
            <pc:sldMk cId="3593448829" sldId="322"/>
            <ac:spMk id="18" creationId="{A7CEC433-F9AE-8A36-F711-5B8609EBAB4C}"/>
          </ac:spMkLst>
        </pc:spChg>
        <pc:picChg chg="mod">
          <ac:chgData name="Guest User" userId="S::urn:spo:anon#9bc6db5c4022efa8e83e54c8e802b983a2e8ab9644614ce63c9dc381288362db::" providerId="AD" clId="Web-{D87A3012-E0E6-F5F2-74FC-20949CEDDE63}" dt="2022-10-31T14:38:35.085" v="5" actId="1076"/>
          <ac:picMkLst>
            <pc:docMk/>
            <pc:sldMk cId="3593448829" sldId="322"/>
            <ac:picMk id="12" creationId="{97B4535D-24FF-89D4-8E53-BA90EE369C34}"/>
          </ac:picMkLst>
        </pc:picChg>
        <pc:picChg chg="del">
          <ac:chgData name="Guest User" userId="S::urn:spo:anon#9bc6db5c4022efa8e83e54c8e802b983a2e8ab9644614ce63c9dc381288362db::" providerId="AD" clId="Web-{D87A3012-E0E6-F5F2-74FC-20949CEDDE63}" dt="2022-10-31T14:38:16.021" v="0"/>
          <ac:picMkLst>
            <pc:docMk/>
            <pc:sldMk cId="3593448829" sldId="322"/>
            <ac:picMk id="14" creationId="{452C87E2-2FA8-E8CA-2BDB-9D301A662E4D}"/>
          </ac:picMkLst>
        </pc:picChg>
      </pc:sldChg>
      <pc:sldChg chg="modSp modNotes">
        <pc:chgData name="Guest User" userId="S::urn:spo:anon#9bc6db5c4022efa8e83e54c8e802b983a2e8ab9644614ce63c9dc381288362db::" providerId="AD" clId="Web-{D87A3012-E0E6-F5F2-74FC-20949CEDDE63}" dt="2022-10-31T14:49:57.952" v="232" actId="20577"/>
        <pc:sldMkLst>
          <pc:docMk/>
          <pc:sldMk cId="1171906894" sldId="323"/>
        </pc:sldMkLst>
        <pc:spChg chg="mod">
          <ac:chgData name="Guest User" userId="S::urn:spo:anon#9bc6db5c4022efa8e83e54c8e802b983a2e8ab9644614ce63c9dc381288362db::" providerId="AD" clId="Web-{D87A3012-E0E6-F5F2-74FC-20949CEDDE63}" dt="2022-10-31T14:49:57.952" v="232" actId="20577"/>
          <ac:spMkLst>
            <pc:docMk/>
            <pc:sldMk cId="1171906894" sldId="323"/>
            <ac:spMk id="3" creationId="{6C29D595-642D-AE9F-4921-D159659CF2D9}"/>
          </ac:spMkLst>
        </pc:spChg>
      </pc:sldChg>
    </pc:docChg>
  </pc:docChgLst>
  <pc:docChgLst>
    <pc:chgData name="Tan Yee Ming /CSF" userId="S::s10221930@connect.np.edu.sg::3c256331-5cde-4580-8a7c-6f8b4cc471c7" providerId="AD" clId="Web-{08AE1E56-4383-67D2-1878-B653EC7C8A2E}"/>
    <pc:docChg chg="addSld modSld">
      <pc:chgData name="Tan Yee Ming /CSF" userId="S::s10221930@connect.np.edu.sg::3c256331-5cde-4580-8a7c-6f8b4cc471c7" providerId="AD" clId="Web-{08AE1E56-4383-67D2-1878-B653EC7C8A2E}" dt="2022-11-02T23:57:13.327" v="10" actId="20577"/>
      <pc:docMkLst>
        <pc:docMk/>
      </pc:docMkLst>
      <pc:sldChg chg="modSp">
        <pc:chgData name="Tan Yee Ming /CSF" userId="S::s10221930@connect.np.edu.sg::3c256331-5cde-4580-8a7c-6f8b4cc471c7" providerId="AD" clId="Web-{08AE1E56-4383-67D2-1878-B653EC7C8A2E}" dt="2022-11-02T23:53:36.604" v="3" actId="20577"/>
        <pc:sldMkLst>
          <pc:docMk/>
          <pc:sldMk cId="2259308896" sldId="256"/>
        </pc:sldMkLst>
        <pc:spChg chg="mod">
          <ac:chgData name="Tan Yee Ming /CSF" userId="S::s10221930@connect.np.edu.sg::3c256331-5cde-4580-8a7c-6f8b4cc471c7" providerId="AD" clId="Web-{08AE1E56-4383-67D2-1878-B653EC7C8A2E}" dt="2022-11-02T23:53:36.604" v="3" actId="20577"/>
          <ac:spMkLst>
            <pc:docMk/>
            <pc:sldMk cId="2259308896" sldId="256"/>
            <ac:spMk id="3" creationId="{A068D447-28D3-4F5F-B2DC-FD67E9015868}"/>
          </ac:spMkLst>
        </pc:spChg>
      </pc:sldChg>
      <pc:sldChg chg="modSp new mod modClrScheme chgLayout">
        <pc:chgData name="Tan Yee Ming /CSF" userId="S::s10221930@connect.np.edu.sg::3c256331-5cde-4580-8a7c-6f8b4cc471c7" providerId="AD" clId="Web-{08AE1E56-4383-67D2-1878-B653EC7C8A2E}" dt="2022-11-02T23:57:13.327" v="10" actId="20577"/>
        <pc:sldMkLst>
          <pc:docMk/>
          <pc:sldMk cId="2246622675" sldId="355"/>
        </pc:sldMkLst>
        <pc:spChg chg="mod ord">
          <ac:chgData name="Tan Yee Ming /CSF" userId="S::s10221930@connect.np.edu.sg::3c256331-5cde-4580-8a7c-6f8b4cc471c7" providerId="AD" clId="Web-{08AE1E56-4383-67D2-1878-B653EC7C8A2E}" dt="2022-11-02T23:57:13.327" v="10" actId="20577"/>
          <ac:spMkLst>
            <pc:docMk/>
            <pc:sldMk cId="2246622675" sldId="355"/>
            <ac:spMk id="2" creationId="{D986E27D-A733-D007-D629-8FC9DF26C1BF}"/>
          </ac:spMkLst>
        </pc:spChg>
        <pc:spChg chg="mod ord">
          <ac:chgData name="Tan Yee Ming /CSF" userId="S::s10221930@connect.np.edu.sg::3c256331-5cde-4580-8a7c-6f8b4cc471c7" providerId="AD" clId="Web-{08AE1E56-4383-67D2-1878-B653EC7C8A2E}" dt="2022-11-02T23:54:02.870" v="5"/>
          <ac:spMkLst>
            <pc:docMk/>
            <pc:sldMk cId="2246622675" sldId="355"/>
            <ac:spMk id="3" creationId="{8FE8550C-0A7A-D774-1D24-0E42C4E3E54A}"/>
          </ac:spMkLst>
        </pc:spChg>
      </pc:sldChg>
    </pc:docChg>
  </pc:docChgLst>
  <pc:docChgLst>
    <pc:chgData name="Yong Zi Ren /CSF" userId="S::s10219524@connect.np.edu.sg::8d9c3e3e-b9a6-4a15-9cd7-52b3397b26db" providerId="AD" clId="Web-{6FFB2200-0BA7-2A63-002A-4924F980F0E8}"/>
    <pc:docChg chg="addSld delSld modSld sldOrd">
      <pc:chgData name="Yong Zi Ren /CSF" userId="S::s10219524@connect.np.edu.sg::8d9c3e3e-b9a6-4a15-9cd7-52b3397b26db" providerId="AD" clId="Web-{6FFB2200-0BA7-2A63-002A-4924F980F0E8}" dt="2022-10-30T13:52:54.810" v="1046" actId="20577"/>
      <pc:docMkLst>
        <pc:docMk/>
      </pc:docMkLst>
      <pc:sldChg chg="modSp add replId">
        <pc:chgData name="Yong Zi Ren /CSF" userId="S::s10219524@connect.np.edu.sg::8d9c3e3e-b9a6-4a15-9cd7-52b3397b26db" providerId="AD" clId="Web-{6FFB2200-0BA7-2A63-002A-4924F980F0E8}" dt="2022-10-30T08:55:49.137" v="48" actId="20577"/>
        <pc:sldMkLst>
          <pc:docMk/>
          <pc:sldMk cId="3266869371" sldId="310"/>
        </pc:sldMkLst>
        <pc:spChg chg="mod">
          <ac:chgData name="Yong Zi Ren /CSF" userId="S::s10219524@connect.np.edu.sg::8d9c3e3e-b9a6-4a15-9cd7-52b3397b26db" providerId="AD" clId="Web-{6FFB2200-0BA7-2A63-002A-4924F980F0E8}" dt="2022-10-30T08:49:43.094" v="4" actId="20577"/>
          <ac:spMkLst>
            <pc:docMk/>
            <pc:sldMk cId="3266869371" sldId="310"/>
            <ac:spMk id="2" creationId="{56093115-A751-1230-980F-7A6F89EA21B0}"/>
          </ac:spMkLst>
        </pc:spChg>
        <pc:spChg chg="mod">
          <ac:chgData name="Yong Zi Ren /CSF" userId="S::s10219524@connect.np.edu.sg::8d9c3e3e-b9a6-4a15-9cd7-52b3397b26db" providerId="AD" clId="Web-{6FFB2200-0BA7-2A63-002A-4924F980F0E8}" dt="2022-10-30T08:55:49.137" v="48" actId="20577"/>
          <ac:spMkLst>
            <pc:docMk/>
            <pc:sldMk cId="3266869371" sldId="310"/>
            <ac:spMk id="4" creationId="{3DDCA6EB-5B8C-8396-9A20-5B6084E8260C}"/>
          </ac:spMkLst>
        </pc:spChg>
      </pc:sldChg>
      <pc:sldChg chg="add del replId">
        <pc:chgData name="Yong Zi Ren /CSF" userId="S::s10219524@connect.np.edu.sg::8d9c3e3e-b9a6-4a15-9cd7-52b3397b26db" providerId="AD" clId="Web-{6FFB2200-0BA7-2A63-002A-4924F980F0E8}" dt="2022-10-30T08:49:25.390" v="2"/>
        <pc:sldMkLst>
          <pc:docMk/>
          <pc:sldMk cId="2226056112" sldId="311"/>
        </pc:sldMkLst>
      </pc:sldChg>
      <pc:sldChg chg="delSp modSp add replId">
        <pc:chgData name="Yong Zi Ren /CSF" userId="S::s10219524@connect.np.edu.sg::8d9c3e3e-b9a6-4a15-9cd7-52b3397b26db" providerId="AD" clId="Web-{6FFB2200-0BA7-2A63-002A-4924F980F0E8}" dt="2022-10-30T13:16:49.184" v="1023"/>
        <pc:sldMkLst>
          <pc:docMk/>
          <pc:sldMk cId="2556162890" sldId="311"/>
        </pc:sldMkLst>
        <pc:spChg chg="del mod">
          <ac:chgData name="Yong Zi Ren /CSF" userId="S::s10219524@connect.np.edu.sg::8d9c3e3e-b9a6-4a15-9cd7-52b3397b26db" providerId="AD" clId="Web-{6FFB2200-0BA7-2A63-002A-4924F980F0E8}" dt="2022-10-30T13:16:49.184" v="1023"/>
          <ac:spMkLst>
            <pc:docMk/>
            <pc:sldMk cId="2556162890" sldId="311"/>
            <ac:spMk id="7" creationId="{BF997C41-7370-779C-B004-ED59E5F16F6C}"/>
          </ac:spMkLst>
        </pc:spChg>
        <pc:spChg chg="mod">
          <ac:chgData name="Yong Zi Ren /CSF" userId="S::s10219524@connect.np.edu.sg::8d9c3e3e-b9a6-4a15-9cd7-52b3397b26db" providerId="AD" clId="Web-{6FFB2200-0BA7-2A63-002A-4924F980F0E8}" dt="2022-10-30T08:51:09.019" v="28" actId="20577"/>
          <ac:spMkLst>
            <pc:docMk/>
            <pc:sldMk cId="2556162890" sldId="311"/>
            <ac:spMk id="8" creationId="{0DD1986A-9AF9-5C45-BE85-20D5AA267AE1}"/>
          </ac:spMkLst>
        </pc:spChg>
        <pc:picChg chg="del">
          <ac:chgData name="Yong Zi Ren /CSF" userId="S::s10219524@connect.np.edu.sg::8d9c3e3e-b9a6-4a15-9cd7-52b3397b26db" providerId="AD" clId="Web-{6FFB2200-0BA7-2A63-002A-4924F980F0E8}" dt="2022-10-30T08:50:49.393" v="7"/>
          <ac:picMkLst>
            <pc:docMk/>
            <pc:sldMk cId="2556162890" sldId="311"/>
            <ac:picMk id="4" creationId="{A8956551-90E8-A505-9E8C-87C2E9E10DE8}"/>
          </ac:picMkLst>
        </pc:picChg>
      </pc:sldChg>
      <pc:sldChg chg="addSp delSp modSp add replId">
        <pc:chgData name="Yong Zi Ren /CSF" userId="S::s10219524@connect.np.edu.sg::8d9c3e3e-b9a6-4a15-9cd7-52b3397b26db" providerId="AD" clId="Web-{6FFB2200-0BA7-2A63-002A-4924F980F0E8}" dt="2022-10-30T13:23:16.230" v="1039"/>
        <pc:sldMkLst>
          <pc:docMk/>
          <pc:sldMk cId="3995652476" sldId="318"/>
        </pc:sldMkLst>
        <pc:spChg chg="mod">
          <ac:chgData name="Yong Zi Ren /CSF" userId="S::s10219524@connect.np.edu.sg::8d9c3e3e-b9a6-4a15-9cd7-52b3397b26db" providerId="AD" clId="Web-{6FFB2200-0BA7-2A63-002A-4924F980F0E8}" dt="2022-10-30T13:16:17.480" v="1022" actId="1076"/>
          <ac:spMkLst>
            <pc:docMk/>
            <pc:sldMk cId="3995652476" sldId="318"/>
            <ac:spMk id="2" creationId="{19256B7E-1633-44AB-8584-82DF5B726834}"/>
          </ac:spMkLst>
        </pc:spChg>
        <pc:spChg chg="del">
          <ac:chgData name="Yong Zi Ren /CSF" userId="S::s10219524@connect.np.edu.sg::8d9c3e3e-b9a6-4a15-9cd7-52b3397b26db" providerId="AD" clId="Web-{6FFB2200-0BA7-2A63-002A-4924F980F0E8}" dt="2022-10-30T12:47:12.322" v="65"/>
          <ac:spMkLst>
            <pc:docMk/>
            <pc:sldMk cId="3995652476" sldId="318"/>
            <ac:spMk id="7" creationId="{BF997C41-7370-779C-B004-ED59E5F16F6C}"/>
          </ac:spMkLst>
        </pc:spChg>
        <pc:spChg chg="del">
          <ac:chgData name="Yong Zi Ren /CSF" userId="S::s10219524@connect.np.edu.sg::8d9c3e3e-b9a6-4a15-9cd7-52b3397b26db" providerId="AD" clId="Web-{6FFB2200-0BA7-2A63-002A-4924F980F0E8}" dt="2022-10-30T13:15:59.839" v="1018"/>
          <ac:spMkLst>
            <pc:docMk/>
            <pc:sldMk cId="3995652476" sldId="318"/>
            <ac:spMk id="12" creationId="{11966871-8D48-C5C3-C3ED-66F7AE798307}"/>
          </ac:spMkLst>
        </pc:spChg>
        <pc:graphicFrameChg chg="add mod modGraphic">
          <ac:chgData name="Yong Zi Ren /CSF" userId="S::s10219524@connect.np.edu.sg::8d9c3e3e-b9a6-4a15-9cd7-52b3397b26db" providerId="AD" clId="Web-{6FFB2200-0BA7-2A63-002A-4924F980F0E8}" dt="2022-10-30T13:23:16.230" v="1039"/>
          <ac:graphicFrameMkLst>
            <pc:docMk/>
            <pc:sldMk cId="3995652476" sldId="318"/>
            <ac:graphicFrameMk id="3" creationId="{3195E162-A5BE-977C-AA80-78575C9BCC03}"/>
          </ac:graphicFrameMkLst>
        </pc:graphicFrameChg>
        <pc:graphicFrameChg chg="add del mod">
          <ac:chgData name="Yong Zi Ren /CSF" userId="S::s10219524@connect.np.edu.sg::8d9c3e3e-b9a6-4a15-9cd7-52b3397b26db" providerId="AD" clId="Web-{6FFB2200-0BA7-2A63-002A-4924F980F0E8}" dt="2022-10-30T12:47:34.870" v="67"/>
          <ac:graphicFrameMkLst>
            <pc:docMk/>
            <pc:sldMk cId="3995652476" sldId="318"/>
            <ac:graphicFrameMk id="5" creationId="{5B8CD986-614C-A94C-35F4-FD7EC702FB18}"/>
          </ac:graphicFrameMkLst>
        </pc:graphicFrameChg>
        <pc:graphicFrameChg chg="add del mod">
          <ac:chgData name="Yong Zi Ren /CSF" userId="S::s10219524@connect.np.edu.sg::8d9c3e3e-b9a6-4a15-9cd7-52b3397b26db" providerId="AD" clId="Web-{6FFB2200-0BA7-2A63-002A-4924F980F0E8}" dt="2022-10-30T12:53:08.132" v="169"/>
          <ac:graphicFrameMkLst>
            <pc:docMk/>
            <pc:sldMk cId="3995652476" sldId="318"/>
            <ac:graphicFrameMk id="10" creationId="{5B2C1B17-051C-3CA9-6CF3-21967E9B49E2}"/>
          </ac:graphicFrameMkLst>
        </pc:graphicFrameChg>
      </pc:sldChg>
      <pc:sldChg chg="ord">
        <pc:chgData name="Yong Zi Ren /CSF" userId="S::s10219524@connect.np.edu.sg::8d9c3e3e-b9a6-4a15-9cd7-52b3397b26db" providerId="AD" clId="Web-{6FFB2200-0BA7-2A63-002A-4924F980F0E8}" dt="2022-10-30T13:01:23.775" v="528"/>
        <pc:sldMkLst>
          <pc:docMk/>
          <pc:sldMk cId="1581909148" sldId="319"/>
        </pc:sldMkLst>
      </pc:sldChg>
      <pc:sldChg chg="modSp">
        <pc:chgData name="Yong Zi Ren /CSF" userId="S::s10219524@connect.np.edu.sg::8d9c3e3e-b9a6-4a15-9cd7-52b3397b26db" providerId="AD" clId="Web-{6FFB2200-0BA7-2A63-002A-4924F980F0E8}" dt="2022-10-30T13:52:54.810" v="1046" actId="20577"/>
        <pc:sldMkLst>
          <pc:docMk/>
          <pc:sldMk cId="1007101954" sldId="320"/>
        </pc:sldMkLst>
        <pc:spChg chg="mod">
          <ac:chgData name="Yong Zi Ren /CSF" userId="S::s10219524@connect.np.edu.sg::8d9c3e3e-b9a6-4a15-9cd7-52b3397b26db" providerId="AD" clId="Web-{6FFB2200-0BA7-2A63-002A-4924F980F0E8}" dt="2022-10-30T13:52:54.810" v="1046" actId="20577"/>
          <ac:spMkLst>
            <pc:docMk/>
            <pc:sldMk cId="1007101954" sldId="320"/>
            <ac:spMk id="4" creationId="{5B52E066-EA95-ABEE-7DE5-BFCEAD72C91A}"/>
          </ac:spMkLst>
        </pc:spChg>
      </pc:sldChg>
      <pc:sldChg chg="modSp">
        <pc:chgData name="Yong Zi Ren /CSF" userId="S::s10219524@connect.np.edu.sg::8d9c3e3e-b9a6-4a15-9cd7-52b3397b26db" providerId="AD" clId="Web-{6FFB2200-0BA7-2A63-002A-4924F980F0E8}" dt="2022-10-30T13:40:34.017" v="1044" actId="20577"/>
        <pc:sldMkLst>
          <pc:docMk/>
          <pc:sldMk cId="711565706" sldId="321"/>
        </pc:sldMkLst>
        <pc:spChg chg="mod">
          <ac:chgData name="Yong Zi Ren /CSF" userId="S::s10219524@connect.np.edu.sg::8d9c3e3e-b9a6-4a15-9cd7-52b3397b26db" providerId="AD" clId="Web-{6FFB2200-0BA7-2A63-002A-4924F980F0E8}" dt="2022-10-30T13:40:34.017" v="1044" actId="20577"/>
          <ac:spMkLst>
            <pc:docMk/>
            <pc:sldMk cId="711565706" sldId="321"/>
            <ac:spMk id="4" creationId="{975F87E4-7DD1-2551-28C1-B4E20C49320B}"/>
          </ac:spMkLst>
        </pc:spChg>
        <pc:spChg chg="mod">
          <ac:chgData name="Yong Zi Ren /CSF" userId="S::s10219524@connect.np.edu.sg::8d9c3e3e-b9a6-4a15-9cd7-52b3397b26db" providerId="AD" clId="Web-{6FFB2200-0BA7-2A63-002A-4924F980F0E8}" dt="2022-10-30T13:30:49.746" v="1042" actId="20577"/>
          <ac:spMkLst>
            <pc:docMk/>
            <pc:sldMk cId="711565706" sldId="321"/>
            <ac:spMk id="9" creationId="{C261A370-A8A7-1045-6DC9-430BAE4138C0}"/>
          </ac:spMkLst>
        </pc:spChg>
      </pc:sldChg>
    </pc:docChg>
  </pc:docChgLst>
  <pc:docChgLst>
    <pc:chgData name="Lim Kai Chong /CSF" userId="S::s10226797@connect.np.edu.sg::4e08eda8-69e5-4502-a9a0-ae30a737fcc1" providerId="AD" clId="Web-{CAFB3793-D3D6-1006-61F5-48B6BE339349}"/>
    <pc:docChg chg="modSld">
      <pc:chgData name="Lim Kai Chong /CSF" userId="S::s10226797@connect.np.edu.sg::4e08eda8-69e5-4502-a9a0-ae30a737fcc1" providerId="AD" clId="Web-{CAFB3793-D3D6-1006-61F5-48B6BE339349}" dt="2022-10-29T11:53:26.223" v="18" actId="20577"/>
      <pc:docMkLst>
        <pc:docMk/>
      </pc:docMkLst>
      <pc:sldChg chg="modSp">
        <pc:chgData name="Lim Kai Chong /CSF" userId="S::s10226797@connect.np.edu.sg::4e08eda8-69e5-4502-a9a0-ae30a737fcc1" providerId="AD" clId="Web-{CAFB3793-D3D6-1006-61F5-48B6BE339349}" dt="2022-10-29T11:53:26.223" v="18" actId="20577"/>
        <pc:sldMkLst>
          <pc:docMk/>
          <pc:sldMk cId="1572250954" sldId="301"/>
        </pc:sldMkLst>
        <pc:spChg chg="mod">
          <ac:chgData name="Lim Kai Chong /CSF" userId="S::s10226797@connect.np.edu.sg::4e08eda8-69e5-4502-a9a0-ae30a737fcc1" providerId="AD" clId="Web-{CAFB3793-D3D6-1006-61F5-48B6BE339349}" dt="2022-10-29T11:53:26.223" v="18" actId="20577"/>
          <ac:spMkLst>
            <pc:docMk/>
            <pc:sldMk cId="1572250954" sldId="301"/>
            <ac:spMk id="5" creationId="{E8BFCA57-E5DE-34DE-77D2-E6D22A68814F}"/>
          </ac:spMkLst>
        </pc:spChg>
      </pc:sldChg>
    </pc:docChg>
  </pc:docChgLst>
  <pc:docChgLst>
    <pc:chgData name="Guest User" userId="S::urn:spo:anon#9bc6db5c4022efa8e83e54c8e802b983a2e8ab9644614ce63c9dc381288362db::" providerId="AD" clId="Web-{B4CC9D61-E8E3-C990-37FF-3BE7C1CC01B9}"/>
    <pc:docChg chg="addSld modSld sldOrd">
      <pc:chgData name="Guest User" userId="S::urn:spo:anon#9bc6db5c4022efa8e83e54c8e802b983a2e8ab9644614ce63c9dc381288362db::" providerId="AD" clId="Web-{B4CC9D61-E8E3-C990-37FF-3BE7C1CC01B9}" dt="2022-10-28T09:06:23.610" v="40" actId="1076"/>
      <pc:docMkLst>
        <pc:docMk/>
      </pc:docMkLst>
      <pc:sldChg chg="addSp delSp modSp ord">
        <pc:chgData name="Guest User" userId="S::urn:spo:anon#9bc6db5c4022efa8e83e54c8e802b983a2e8ab9644614ce63c9dc381288362db::" providerId="AD" clId="Web-{B4CC9D61-E8E3-C990-37FF-3BE7C1CC01B9}" dt="2022-10-28T09:03:05.776" v="16" actId="1076"/>
        <pc:sldMkLst>
          <pc:docMk/>
          <pc:sldMk cId="3320334623" sldId="280"/>
        </pc:sldMkLst>
        <pc:spChg chg="del">
          <ac:chgData name="Guest User" userId="S::urn:spo:anon#9bc6db5c4022efa8e83e54c8e802b983a2e8ab9644614ce63c9dc381288362db::" providerId="AD" clId="Web-{B4CC9D61-E8E3-C990-37FF-3BE7C1CC01B9}" dt="2022-10-28T09:02:13.399" v="4"/>
          <ac:spMkLst>
            <pc:docMk/>
            <pc:sldMk cId="3320334623" sldId="280"/>
            <ac:spMk id="3" creationId="{CA8F8AD2-6A96-51C9-525B-121D47B81423}"/>
          </ac:spMkLst>
        </pc:spChg>
        <pc:spChg chg="del">
          <ac:chgData name="Guest User" userId="S::urn:spo:anon#9bc6db5c4022efa8e83e54c8e802b983a2e8ab9644614ce63c9dc381288362db::" providerId="AD" clId="Web-{B4CC9D61-E8E3-C990-37FF-3BE7C1CC01B9}" dt="2022-10-28T09:02:19.774" v="7"/>
          <ac:spMkLst>
            <pc:docMk/>
            <pc:sldMk cId="3320334623" sldId="280"/>
            <ac:spMk id="5" creationId="{C67C4228-6032-56E6-8626-898F62829513}"/>
          </ac:spMkLst>
        </pc:spChg>
        <pc:spChg chg="del">
          <ac:chgData name="Guest User" userId="S::urn:spo:anon#9bc6db5c4022efa8e83e54c8e802b983a2e8ab9644614ce63c9dc381288362db::" providerId="AD" clId="Web-{B4CC9D61-E8E3-C990-37FF-3BE7C1CC01B9}" dt="2022-10-28T09:02:11.399" v="2"/>
          <ac:spMkLst>
            <pc:docMk/>
            <pc:sldMk cId="3320334623" sldId="280"/>
            <ac:spMk id="6" creationId="{F1E85286-B1EE-6664-A97C-DD0D4D8D3AA6}"/>
          </ac:spMkLst>
        </pc:spChg>
        <pc:spChg chg="del">
          <ac:chgData name="Guest User" userId="S::urn:spo:anon#9bc6db5c4022efa8e83e54c8e802b983a2e8ab9644614ce63c9dc381288362db::" providerId="AD" clId="Web-{B4CC9D61-E8E3-C990-37FF-3BE7C1CC01B9}" dt="2022-10-28T09:02:18.399" v="6"/>
          <ac:spMkLst>
            <pc:docMk/>
            <pc:sldMk cId="3320334623" sldId="280"/>
            <ac:spMk id="7" creationId="{0550CBA5-C23A-ED53-CDAC-33ADEFB10296}"/>
          </ac:spMkLst>
        </pc:spChg>
        <pc:spChg chg="add del mod">
          <ac:chgData name="Guest User" userId="S::urn:spo:anon#9bc6db5c4022efa8e83e54c8e802b983a2e8ab9644614ce63c9dc381288362db::" providerId="AD" clId="Web-{B4CC9D61-E8E3-C990-37FF-3BE7C1CC01B9}" dt="2022-10-28T09:02:12.524" v="3"/>
          <ac:spMkLst>
            <pc:docMk/>
            <pc:sldMk cId="3320334623" sldId="280"/>
            <ac:spMk id="8" creationId="{30337797-364B-D2A0-2CBD-CF07C37BF427}"/>
          </ac:spMkLst>
        </pc:spChg>
        <pc:spChg chg="add del mod">
          <ac:chgData name="Guest User" userId="S::urn:spo:anon#9bc6db5c4022efa8e83e54c8e802b983a2e8ab9644614ce63c9dc381288362db::" providerId="AD" clId="Web-{B4CC9D61-E8E3-C990-37FF-3BE7C1CC01B9}" dt="2022-10-28T09:02:16.555" v="5"/>
          <ac:spMkLst>
            <pc:docMk/>
            <pc:sldMk cId="3320334623" sldId="280"/>
            <ac:spMk id="11" creationId="{D22E85D3-7D09-4B34-4E56-1AE82D29BC8F}"/>
          </ac:spMkLst>
        </pc:spChg>
        <pc:spChg chg="mod">
          <ac:chgData name="Guest User" userId="S::urn:spo:anon#9bc6db5c4022efa8e83e54c8e802b983a2e8ab9644614ce63c9dc381288362db::" providerId="AD" clId="Web-{B4CC9D61-E8E3-C990-37FF-3BE7C1CC01B9}" dt="2022-10-28T09:03:05.776" v="15" actId="1076"/>
          <ac:spMkLst>
            <pc:docMk/>
            <pc:sldMk cId="3320334623" sldId="280"/>
            <ac:spMk id="14" creationId="{8C4124BB-600C-B816-9087-9842C3BE9B63}"/>
          </ac:spMkLst>
        </pc:spChg>
        <pc:spChg chg="add del mod">
          <ac:chgData name="Guest User" userId="S::urn:spo:anon#9bc6db5c4022efa8e83e54c8e802b983a2e8ab9644614ce63c9dc381288362db::" providerId="AD" clId="Web-{B4CC9D61-E8E3-C990-37FF-3BE7C1CC01B9}" dt="2022-10-28T09:02:28.853" v="10"/>
          <ac:spMkLst>
            <pc:docMk/>
            <pc:sldMk cId="3320334623" sldId="280"/>
            <ac:spMk id="15" creationId="{C70A5AFC-CE82-9A02-C2A6-98CCBC696189}"/>
          </ac:spMkLst>
        </pc:spChg>
        <pc:spChg chg="mod">
          <ac:chgData name="Guest User" userId="S::urn:spo:anon#9bc6db5c4022efa8e83e54c8e802b983a2e8ab9644614ce63c9dc381288362db::" providerId="AD" clId="Web-{B4CC9D61-E8E3-C990-37FF-3BE7C1CC01B9}" dt="2022-10-28T09:03:05.776" v="16" actId="1076"/>
          <ac:spMkLst>
            <pc:docMk/>
            <pc:sldMk cId="3320334623" sldId="280"/>
            <ac:spMk id="16" creationId="{4E75F9F7-B3F4-A6AC-6B9E-B513EA12D880}"/>
          </ac:spMkLst>
        </pc:spChg>
        <pc:spChg chg="add del mod">
          <ac:chgData name="Guest User" userId="S::urn:spo:anon#9bc6db5c4022efa8e83e54c8e802b983a2e8ab9644614ce63c9dc381288362db::" providerId="AD" clId="Web-{B4CC9D61-E8E3-C990-37FF-3BE7C1CC01B9}" dt="2022-10-28T09:02:27.384" v="9"/>
          <ac:spMkLst>
            <pc:docMk/>
            <pc:sldMk cId="3320334623" sldId="280"/>
            <ac:spMk id="18" creationId="{CEFC9DC6-C0EC-391D-7C02-97A09F9F26B7}"/>
          </ac:spMkLst>
        </pc:spChg>
      </pc:sldChg>
      <pc:sldChg chg="addSp delSp modSp add ord replId">
        <pc:chgData name="Guest User" userId="S::urn:spo:anon#9bc6db5c4022efa8e83e54c8e802b983a2e8ab9644614ce63c9dc381288362db::" providerId="AD" clId="Web-{B4CC9D61-E8E3-C990-37FF-3BE7C1CC01B9}" dt="2022-10-28T09:06:23.610" v="40" actId="1076"/>
        <pc:sldMkLst>
          <pc:docMk/>
          <pc:sldMk cId="417797568" sldId="296"/>
        </pc:sldMkLst>
        <pc:spChg chg="mod">
          <ac:chgData name="Guest User" userId="S::urn:spo:anon#9bc6db5c4022efa8e83e54c8e802b983a2e8ab9644614ce63c9dc381288362db::" providerId="AD" clId="Web-{B4CC9D61-E8E3-C990-37FF-3BE7C1CC01B9}" dt="2022-10-28T09:05:32.702" v="31" actId="1076"/>
          <ac:spMkLst>
            <pc:docMk/>
            <pc:sldMk cId="417797568" sldId="296"/>
            <ac:spMk id="3" creationId="{CA8F8AD2-6A96-51C9-525B-121D47B81423}"/>
          </ac:spMkLst>
        </pc:spChg>
        <pc:spChg chg="mod">
          <ac:chgData name="Guest User" userId="S::urn:spo:anon#9bc6db5c4022efa8e83e54c8e802b983a2e8ab9644614ce63c9dc381288362db::" providerId="AD" clId="Web-{B4CC9D61-E8E3-C990-37FF-3BE7C1CC01B9}" dt="2022-10-28T09:05:32.702" v="32" actId="1076"/>
          <ac:spMkLst>
            <pc:docMk/>
            <pc:sldMk cId="417797568" sldId="296"/>
            <ac:spMk id="5" creationId="{C67C4228-6032-56E6-8626-898F62829513}"/>
          </ac:spMkLst>
        </pc:spChg>
        <pc:spChg chg="mod">
          <ac:chgData name="Guest User" userId="S::urn:spo:anon#9bc6db5c4022efa8e83e54c8e802b983a2e8ab9644614ce63c9dc381288362db::" providerId="AD" clId="Web-{B4CC9D61-E8E3-C990-37FF-3BE7C1CC01B9}" dt="2022-10-28T09:05:32.702" v="33" actId="1076"/>
          <ac:spMkLst>
            <pc:docMk/>
            <pc:sldMk cId="417797568" sldId="296"/>
            <ac:spMk id="6" creationId="{F1E85286-B1EE-6664-A97C-DD0D4D8D3AA6}"/>
          </ac:spMkLst>
        </pc:spChg>
        <pc:spChg chg="mod">
          <ac:chgData name="Guest User" userId="S::urn:spo:anon#9bc6db5c4022efa8e83e54c8e802b983a2e8ab9644614ce63c9dc381288362db::" providerId="AD" clId="Web-{B4CC9D61-E8E3-C990-37FF-3BE7C1CC01B9}" dt="2022-10-28T09:05:32.718" v="34" actId="1076"/>
          <ac:spMkLst>
            <pc:docMk/>
            <pc:sldMk cId="417797568" sldId="296"/>
            <ac:spMk id="7" creationId="{0550CBA5-C23A-ED53-CDAC-33ADEFB10296}"/>
          </ac:spMkLst>
        </pc:spChg>
        <pc:spChg chg="del">
          <ac:chgData name="Guest User" userId="S::urn:spo:anon#9bc6db5c4022efa8e83e54c8e802b983a2e8ab9644614ce63c9dc381288362db::" providerId="AD" clId="Web-{B4CC9D61-E8E3-C990-37FF-3BE7C1CC01B9}" dt="2022-10-28T09:02:47.775" v="14"/>
          <ac:spMkLst>
            <pc:docMk/>
            <pc:sldMk cId="417797568" sldId="296"/>
            <ac:spMk id="14" creationId="{8C4124BB-600C-B816-9087-9842C3BE9B63}"/>
          </ac:spMkLst>
        </pc:spChg>
        <pc:spChg chg="del">
          <ac:chgData name="Guest User" userId="S::urn:spo:anon#9bc6db5c4022efa8e83e54c8e802b983a2e8ab9644614ce63c9dc381288362db::" providerId="AD" clId="Web-{B4CC9D61-E8E3-C990-37FF-3BE7C1CC01B9}" dt="2022-10-28T09:02:46.572" v="13"/>
          <ac:spMkLst>
            <pc:docMk/>
            <pc:sldMk cId="417797568" sldId="296"/>
            <ac:spMk id="16" creationId="{4E75F9F7-B3F4-A6AC-6B9E-B513EA12D880}"/>
          </ac:spMkLst>
        </pc:spChg>
        <pc:picChg chg="add mod">
          <ac:chgData name="Guest User" userId="S::urn:spo:anon#9bc6db5c4022efa8e83e54c8e802b983a2e8ab9644614ce63c9dc381288362db::" providerId="AD" clId="Web-{B4CC9D61-E8E3-C990-37FF-3BE7C1CC01B9}" dt="2022-10-28T09:05:35.671" v="35" actId="1076"/>
          <ac:picMkLst>
            <pc:docMk/>
            <pc:sldMk cId="417797568" sldId="296"/>
            <ac:picMk id="4" creationId="{22EBF7F1-FE97-DF24-A7B4-9354C6F59A7D}"/>
          </ac:picMkLst>
        </pc:picChg>
        <pc:picChg chg="add mod">
          <ac:chgData name="Guest User" userId="S::urn:spo:anon#9bc6db5c4022efa8e83e54c8e802b983a2e8ab9644614ce63c9dc381288362db::" providerId="AD" clId="Web-{B4CC9D61-E8E3-C990-37FF-3BE7C1CC01B9}" dt="2022-10-28T09:06:23.610" v="40" actId="1076"/>
          <ac:picMkLst>
            <pc:docMk/>
            <pc:sldMk cId="417797568" sldId="296"/>
            <ac:picMk id="8" creationId="{7D8F7182-B7DF-7DF4-5152-BD41EA592D5F}"/>
          </ac:picMkLst>
        </pc:picChg>
      </pc:sldChg>
    </pc:docChg>
  </pc:docChgLst>
  <pc:docChgLst>
    <pc:chgData name="Tan Yee Ming /CSF" userId="3c256331-5cde-4580-8a7c-6f8b4cc471c7" providerId="ADAL" clId="{70BA6105-30B7-4D58-9DEC-0DFB47EC21BF}"/>
    <pc:docChg chg="custSel addSld modSld">
      <pc:chgData name="Tan Yee Ming /CSF" userId="3c256331-5cde-4580-8a7c-6f8b4cc471c7" providerId="ADAL" clId="{70BA6105-30B7-4D58-9DEC-0DFB47EC21BF}" dt="2022-11-03T00:02:09.641" v="2" actId="700"/>
      <pc:docMkLst>
        <pc:docMk/>
      </pc:docMkLst>
      <pc:sldChg chg="addSp delSp modSp new mod setBg modClrScheme chgLayout">
        <pc:chgData name="Tan Yee Ming /CSF" userId="3c256331-5cde-4580-8a7c-6f8b4cc471c7" providerId="ADAL" clId="{70BA6105-30B7-4D58-9DEC-0DFB47EC21BF}" dt="2022-11-03T00:02:09.641" v="2" actId="700"/>
        <pc:sldMkLst>
          <pc:docMk/>
          <pc:sldMk cId="1027268138" sldId="356"/>
        </pc:sldMkLst>
        <pc:spChg chg="del mod ord">
          <ac:chgData name="Tan Yee Ming /CSF" userId="3c256331-5cde-4580-8a7c-6f8b4cc471c7" providerId="ADAL" clId="{70BA6105-30B7-4D58-9DEC-0DFB47EC21BF}" dt="2022-11-03T00:02:09.641" v="2" actId="700"/>
          <ac:spMkLst>
            <pc:docMk/>
            <pc:sldMk cId="1027268138" sldId="356"/>
            <ac:spMk id="2" creationId="{DAAE8FE5-D056-6CC8-9BB9-3E7ED47F08A5}"/>
          </ac:spMkLst>
        </pc:spChg>
        <pc:spChg chg="del mod ord">
          <ac:chgData name="Tan Yee Ming /CSF" userId="3c256331-5cde-4580-8a7c-6f8b4cc471c7" providerId="ADAL" clId="{70BA6105-30B7-4D58-9DEC-0DFB47EC21BF}" dt="2022-11-03T00:02:09.641" v="2" actId="700"/>
          <ac:spMkLst>
            <pc:docMk/>
            <pc:sldMk cId="1027268138" sldId="356"/>
            <ac:spMk id="3" creationId="{931860BC-D75D-211F-BD3E-E0C232E24F54}"/>
          </ac:spMkLst>
        </pc:spChg>
        <pc:spChg chg="add mod ord">
          <ac:chgData name="Tan Yee Ming /CSF" userId="3c256331-5cde-4580-8a7c-6f8b4cc471c7" providerId="ADAL" clId="{70BA6105-30B7-4D58-9DEC-0DFB47EC21BF}" dt="2022-11-03T00:02:09.641" v="2" actId="700"/>
          <ac:spMkLst>
            <pc:docMk/>
            <pc:sldMk cId="1027268138" sldId="356"/>
            <ac:spMk id="4" creationId="{C776505F-FE4A-5E3A-CF3A-6718ED9A1D95}"/>
          </ac:spMkLst>
        </pc:spChg>
        <pc:spChg chg="add mod ord">
          <ac:chgData name="Tan Yee Ming /CSF" userId="3c256331-5cde-4580-8a7c-6f8b4cc471c7" providerId="ADAL" clId="{70BA6105-30B7-4D58-9DEC-0DFB47EC21BF}" dt="2022-11-03T00:02:09.641" v="2" actId="700"/>
          <ac:spMkLst>
            <pc:docMk/>
            <pc:sldMk cId="1027268138" sldId="356"/>
            <ac:spMk id="5" creationId="{0849E899-3DE1-D8AC-2D74-3E4C38BC71CB}"/>
          </ac:spMkLst>
        </pc:spChg>
        <pc:spChg chg="add mod ord">
          <ac:chgData name="Tan Yee Ming /CSF" userId="3c256331-5cde-4580-8a7c-6f8b4cc471c7" providerId="ADAL" clId="{70BA6105-30B7-4D58-9DEC-0DFB47EC21BF}" dt="2022-11-03T00:02:09.641" v="2" actId="700"/>
          <ac:spMkLst>
            <pc:docMk/>
            <pc:sldMk cId="1027268138" sldId="356"/>
            <ac:spMk id="6" creationId="{AA41E518-648C-BBDA-AD3A-A6C050391BD7}"/>
          </ac:spMkLst>
        </pc:spChg>
        <pc:spChg chg="add mod ord">
          <ac:chgData name="Tan Yee Ming /CSF" userId="3c256331-5cde-4580-8a7c-6f8b4cc471c7" providerId="ADAL" clId="{70BA6105-30B7-4D58-9DEC-0DFB47EC21BF}" dt="2022-11-03T00:02:09.641" v="2" actId="700"/>
          <ac:spMkLst>
            <pc:docMk/>
            <pc:sldMk cId="1027268138" sldId="356"/>
            <ac:spMk id="7" creationId="{64197277-FEB2-D679-D201-C872F85A0606}"/>
          </ac:spMkLst>
        </pc:spChg>
        <pc:spChg chg="add mod ord">
          <ac:chgData name="Tan Yee Ming /CSF" userId="3c256331-5cde-4580-8a7c-6f8b4cc471c7" providerId="ADAL" clId="{70BA6105-30B7-4D58-9DEC-0DFB47EC21BF}" dt="2022-11-03T00:02:09.641" v="2" actId="700"/>
          <ac:spMkLst>
            <pc:docMk/>
            <pc:sldMk cId="1027268138" sldId="356"/>
            <ac:spMk id="8" creationId="{5D26F05D-67B2-E282-51E3-46AD2C4EB761}"/>
          </ac:spMkLst>
        </pc:spChg>
        <pc:spChg chg="add mod ord">
          <ac:chgData name="Tan Yee Ming /CSF" userId="3c256331-5cde-4580-8a7c-6f8b4cc471c7" providerId="ADAL" clId="{70BA6105-30B7-4D58-9DEC-0DFB47EC21BF}" dt="2022-11-03T00:02:09.641" v="2" actId="700"/>
          <ac:spMkLst>
            <pc:docMk/>
            <pc:sldMk cId="1027268138" sldId="356"/>
            <ac:spMk id="9" creationId="{66C6269D-0363-87D1-9A15-5A54A265129B}"/>
          </ac:spMkLst>
        </pc:spChg>
        <pc:spChg chg="add mod ord">
          <ac:chgData name="Tan Yee Ming /CSF" userId="3c256331-5cde-4580-8a7c-6f8b4cc471c7" providerId="ADAL" clId="{70BA6105-30B7-4D58-9DEC-0DFB47EC21BF}" dt="2022-11-03T00:02:09.641" v="2" actId="700"/>
          <ac:spMkLst>
            <pc:docMk/>
            <pc:sldMk cId="1027268138" sldId="356"/>
            <ac:spMk id="10" creationId="{3093EC73-5057-6FDA-FF56-5476B97540DD}"/>
          </ac:spMkLst>
        </pc:spChg>
        <pc:spChg chg="add mod ord">
          <ac:chgData name="Tan Yee Ming /CSF" userId="3c256331-5cde-4580-8a7c-6f8b4cc471c7" providerId="ADAL" clId="{70BA6105-30B7-4D58-9DEC-0DFB47EC21BF}" dt="2022-11-03T00:02:09.641" v="2" actId="700"/>
          <ac:spMkLst>
            <pc:docMk/>
            <pc:sldMk cId="1027268138" sldId="356"/>
            <ac:spMk id="11" creationId="{FB5AE9BF-B204-1FDA-A3CF-767EB4FDCC48}"/>
          </ac:spMkLst>
        </pc:spChg>
        <pc:spChg chg="add mod ord">
          <ac:chgData name="Tan Yee Ming /CSF" userId="3c256331-5cde-4580-8a7c-6f8b4cc471c7" providerId="ADAL" clId="{70BA6105-30B7-4D58-9DEC-0DFB47EC21BF}" dt="2022-11-03T00:02:09.641" v="2" actId="700"/>
          <ac:spMkLst>
            <pc:docMk/>
            <pc:sldMk cId="1027268138" sldId="356"/>
            <ac:spMk id="12" creationId="{CD8541B5-362D-7A4E-77EE-76612CB60A79}"/>
          </ac:spMkLst>
        </pc:spChg>
        <pc:spChg chg="add mod ord">
          <ac:chgData name="Tan Yee Ming /CSF" userId="3c256331-5cde-4580-8a7c-6f8b4cc471c7" providerId="ADAL" clId="{70BA6105-30B7-4D58-9DEC-0DFB47EC21BF}" dt="2022-11-03T00:02:09.641" v="2" actId="700"/>
          <ac:spMkLst>
            <pc:docMk/>
            <pc:sldMk cId="1027268138" sldId="356"/>
            <ac:spMk id="13" creationId="{A5BAF10B-D0DC-DA23-9158-4C483B082D7B}"/>
          </ac:spMkLst>
        </pc:spChg>
        <pc:spChg chg="add mod ord">
          <ac:chgData name="Tan Yee Ming /CSF" userId="3c256331-5cde-4580-8a7c-6f8b4cc471c7" providerId="ADAL" clId="{70BA6105-30B7-4D58-9DEC-0DFB47EC21BF}" dt="2022-11-03T00:02:09.641" v="2" actId="700"/>
          <ac:spMkLst>
            <pc:docMk/>
            <pc:sldMk cId="1027268138" sldId="356"/>
            <ac:spMk id="14" creationId="{FC82C385-9592-9607-6991-CEC9F7C7403F}"/>
          </ac:spMkLst>
        </pc:spChg>
        <pc:spChg chg="add mod ord">
          <ac:chgData name="Tan Yee Ming /CSF" userId="3c256331-5cde-4580-8a7c-6f8b4cc471c7" providerId="ADAL" clId="{70BA6105-30B7-4D58-9DEC-0DFB47EC21BF}" dt="2022-11-03T00:02:09.641" v="2" actId="700"/>
          <ac:spMkLst>
            <pc:docMk/>
            <pc:sldMk cId="1027268138" sldId="356"/>
            <ac:spMk id="15" creationId="{28B15FE1-F6D9-2882-4710-83E35FD7A68A}"/>
          </ac:spMkLst>
        </pc:spChg>
        <pc:spChg chg="add mod ord">
          <ac:chgData name="Tan Yee Ming /CSF" userId="3c256331-5cde-4580-8a7c-6f8b4cc471c7" providerId="ADAL" clId="{70BA6105-30B7-4D58-9DEC-0DFB47EC21BF}" dt="2022-11-03T00:02:09.641" v="2" actId="700"/>
          <ac:spMkLst>
            <pc:docMk/>
            <pc:sldMk cId="1027268138" sldId="356"/>
            <ac:spMk id="16" creationId="{FCAE402A-FF5C-D593-3908-BCB0C13B8DC7}"/>
          </ac:spMkLst>
        </pc:spChg>
        <pc:spChg chg="add mod ord">
          <ac:chgData name="Tan Yee Ming /CSF" userId="3c256331-5cde-4580-8a7c-6f8b4cc471c7" providerId="ADAL" clId="{70BA6105-30B7-4D58-9DEC-0DFB47EC21BF}" dt="2022-11-03T00:02:09.641" v="2" actId="700"/>
          <ac:spMkLst>
            <pc:docMk/>
            <pc:sldMk cId="1027268138" sldId="356"/>
            <ac:spMk id="17" creationId="{FCA37192-17B7-0B6F-925B-A00508053A53}"/>
          </ac:spMkLst>
        </pc:spChg>
        <pc:spChg chg="add mod ord">
          <ac:chgData name="Tan Yee Ming /CSF" userId="3c256331-5cde-4580-8a7c-6f8b4cc471c7" providerId="ADAL" clId="{70BA6105-30B7-4D58-9DEC-0DFB47EC21BF}" dt="2022-11-03T00:02:09.641" v="2" actId="700"/>
          <ac:spMkLst>
            <pc:docMk/>
            <pc:sldMk cId="1027268138" sldId="356"/>
            <ac:spMk id="18" creationId="{33E521DC-6EFA-B746-4CF3-7805006BE510}"/>
          </ac:spMkLst>
        </pc:spChg>
        <pc:spChg chg="add mod ord">
          <ac:chgData name="Tan Yee Ming /CSF" userId="3c256331-5cde-4580-8a7c-6f8b4cc471c7" providerId="ADAL" clId="{70BA6105-30B7-4D58-9DEC-0DFB47EC21BF}" dt="2022-11-03T00:02:09.641" v="2" actId="700"/>
          <ac:spMkLst>
            <pc:docMk/>
            <pc:sldMk cId="1027268138" sldId="356"/>
            <ac:spMk id="19" creationId="{E801B372-4516-EA0C-1805-77622EC4D3C2}"/>
          </ac:spMkLst>
        </pc:spChg>
        <pc:spChg chg="add mod ord">
          <ac:chgData name="Tan Yee Ming /CSF" userId="3c256331-5cde-4580-8a7c-6f8b4cc471c7" providerId="ADAL" clId="{70BA6105-30B7-4D58-9DEC-0DFB47EC21BF}" dt="2022-11-03T00:02:09.641" v="2" actId="700"/>
          <ac:spMkLst>
            <pc:docMk/>
            <pc:sldMk cId="1027268138" sldId="356"/>
            <ac:spMk id="20" creationId="{E6F2EC2E-24A1-0210-0484-E81EE1C22FAD}"/>
          </ac:spMkLst>
        </pc:spChg>
        <pc:spChg chg="add mod ord">
          <ac:chgData name="Tan Yee Ming /CSF" userId="3c256331-5cde-4580-8a7c-6f8b4cc471c7" providerId="ADAL" clId="{70BA6105-30B7-4D58-9DEC-0DFB47EC21BF}" dt="2022-11-03T00:02:09.641" v="2" actId="700"/>
          <ac:spMkLst>
            <pc:docMk/>
            <pc:sldMk cId="1027268138" sldId="356"/>
            <ac:spMk id="21" creationId="{3B7D398A-7A1A-E17B-7FCF-1F4B7026984F}"/>
          </ac:spMkLst>
        </pc:spChg>
        <pc:spChg chg="add mod ord">
          <ac:chgData name="Tan Yee Ming /CSF" userId="3c256331-5cde-4580-8a7c-6f8b4cc471c7" providerId="ADAL" clId="{70BA6105-30B7-4D58-9DEC-0DFB47EC21BF}" dt="2022-11-03T00:02:09.641" v="2" actId="700"/>
          <ac:spMkLst>
            <pc:docMk/>
            <pc:sldMk cId="1027268138" sldId="356"/>
            <ac:spMk id="22" creationId="{4A34F824-4103-C8E6-F716-E70E36E62FD9}"/>
          </ac:spMkLst>
        </pc:spChg>
        <pc:spChg chg="add mod ord">
          <ac:chgData name="Tan Yee Ming /CSF" userId="3c256331-5cde-4580-8a7c-6f8b4cc471c7" providerId="ADAL" clId="{70BA6105-30B7-4D58-9DEC-0DFB47EC21BF}" dt="2022-11-03T00:02:09.641" v="2" actId="700"/>
          <ac:spMkLst>
            <pc:docMk/>
            <pc:sldMk cId="1027268138" sldId="356"/>
            <ac:spMk id="23" creationId="{FC31613F-E07C-0533-E588-7B80F0A0377A}"/>
          </ac:spMkLst>
        </pc:spChg>
        <pc:spChg chg="add mod ord">
          <ac:chgData name="Tan Yee Ming /CSF" userId="3c256331-5cde-4580-8a7c-6f8b4cc471c7" providerId="ADAL" clId="{70BA6105-30B7-4D58-9DEC-0DFB47EC21BF}" dt="2022-11-03T00:02:09.641" v="2" actId="700"/>
          <ac:spMkLst>
            <pc:docMk/>
            <pc:sldMk cId="1027268138" sldId="356"/>
            <ac:spMk id="24" creationId="{33D116B6-78B0-1FEB-27C0-172AE7C0E276}"/>
          </ac:spMkLst>
        </pc:spChg>
        <pc:spChg chg="add mod ord">
          <ac:chgData name="Tan Yee Ming /CSF" userId="3c256331-5cde-4580-8a7c-6f8b4cc471c7" providerId="ADAL" clId="{70BA6105-30B7-4D58-9DEC-0DFB47EC21BF}" dt="2022-11-03T00:02:09.641" v="2" actId="700"/>
          <ac:spMkLst>
            <pc:docMk/>
            <pc:sldMk cId="1027268138" sldId="356"/>
            <ac:spMk id="25" creationId="{A0E36AE2-EE30-F9D2-3EC3-17F77449073A}"/>
          </ac:spMkLst>
        </pc:spChg>
        <pc:spChg chg="add mod ord">
          <ac:chgData name="Tan Yee Ming /CSF" userId="3c256331-5cde-4580-8a7c-6f8b4cc471c7" providerId="ADAL" clId="{70BA6105-30B7-4D58-9DEC-0DFB47EC21BF}" dt="2022-11-03T00:02:09.641" v="2" actId="700"/>
          <ac:spMkLst>
            <pc:docMk/>
            <pc:sldMk cId="1027268138" sldId="356"/>
            <ac:spMk id="26" creationId="{16BE0F35-001B-FE6F-E520-BA27C05D5747}"/>
          </ac:spMkLst>
        </pc:spChg>
        <pc:spChg chg="add mod ord">
          <ac:chgData name="Tan Yee Ming /CSF" userId="3c256331-5cde-4580-8a7c-6f8b4cc471c7" providerId="ADAL" clId="{70BA6105-30B7-4D58-9DEC-0DFB47EC21BF}" dt="2022-11-03T00:02:09.641" v="2" actId="700"/>
          <ac:spMkLst>
            <pc:docMk/>
            <pc:sldMk cId="1027268138" sldId="356"/>
            <ac:spMk id="27" creationId="{B8AED8C0-E915-C98F-E387-2138A3003FE4}"/>
          </ac:spMkLst>
        </pc:spChg>
        <pc:spChg chg="add mod ord">
          <ac:chgData name="Tan Yee Ming /CSF" userId="3c256331-5cde-4580-8a7c-6f8b4cc471c7" providerId="ADAL" clId="{70BA6105-30B7-4D58-9DEC-0DFB47EC21BF}" dt="2022-11-03T00:02:09.641" v="2" actId="700"/>
          <ac:spMkLst>
            <pc:docMk/>
            <pc:sldMk cId="1027268138" sldId="356"/>
            <ac:spMk id="28" creationId="{ED83D49C-56BF-A0F2-16F0-4D92EBCA9826}"/>
          </ac:spMkLst>
        </pc:spChg>
      </pc:sldChg>
    </pc:docChg>
  </pc:docChgLst>
  <pc:docChgLst>
    <pc:chgData name="Guest User" userId="S::urn:spo:anon#9bc6db5c4022efa8e83e54c8e802b983a2e8ab9644614ce63c9dc381288362db::" providerId="AD" clId="Web-{D0DE0100-B389-4CD5-B3CF-B18783155860}"/>
    <pc:docChg chg="addSld modSld">
      <pc:chgData name="Guest User" userId="S::urn:spo:anon#9bc6db5c4022efa8e83e54c8e802b983a2e8ab9644614ce63c9dc381288362db::" providerId="AD" clId="Web-{D0DE0100-B389-4CD5-B3CF-B18783155860}" dt="2022-10-27T04:55:43.785" v="657" actId="1076"/>
      <pc:docMkLst>
        <pc:docMk/>
      </pc:docMkLst>
      <pc:sldChg chg="delSp modSp new">
        <pc:chgData name="Guest User" userId="S::urn:spo:anon#9bc6db5c4022efa8e83e54c8e802b983a2e8ab9644614ce63c9dc381288362db::" providerId="AD" clId="Web-{D0DE0100-B389-4CD5-B3CF-B18783155860}" dt="2022-10-27T04:08:57.761" v="7"/>
        <pc:sldMkLst>
          <pc:docMk/>
          <pc:sldMk cId="3048694456" sldId="276"/>
        </pc:sldMkLst>
        <pc:spChg chg="mod">
          <ac:chgData name="Guest User" userId="S::urn:spo:anon#9bc6db5c4022efa8e83e54c8e802b983a2e8ab9644614ce63c9dc381288362db::" providerId="AD" clId="Web-{D0DE0100-B389-4CD5-B3CF-B18783155860}" dt="2022-10-27T04:08:33.276" v="2" actId="20577"/>
          <ac:spMkLst>
            <pc:docMk/>
            <pc:sldMk cId="3048694456" sldId="276"/>
            <ac:spMk id="2" creationId="{C907619F-A17D-65C2-73D9-369A156BF500}"/>
          </ac:spMkLst>
        </pc:spChg>
        <pc:spChg chg="mod">
          <ac:chgData name="Guest User" userId="S::urn:spo:anon#9bc6db5c4022efa8e83e54c8e802b983a2e8ab9644614ce63c9dc381288362db::" providerId="AD" clId="Web-{D0DE0100-B389-4CD5-B3CF-B18783155860}" dt="2022-10-27T04:08:38.792" v="4" actId="20577"/>
          <ac:spMkLst>
            <pc:docMk/>
            <pc:sldMk cId="3048694456" sldId="276"/>
            <ac:spMk id="6" creationId="{43214A3C-3272-155F-19CC-A877929CABBB}"/>
          </ac:spMkLst>
        </pc:spChg>
        <pc:spChg chg="mod">
          <ac:chgData name="Guest User" userId="S::urn:spo:anon#9bc6db5c4022efa8e83e54c8e802b983a2e8ab9644614ce63c9dc381288362db::" providerId="AD" clId="Web-{D0DE0100-B389-4CD5-B3CF-B18783155860}" dt="2022-10-27T04:08:42.089" v="5" actId="20577"/>
          <ac:spMkLst>
            <pc:docMk/>
            <pc:sldMk cId="3048694456" sldId="276"/>
            <ac:spMk id="7" creationId="{C8657169-637E-8F32-7FE4-A24FE188AA5C}"/>
          </ac:spMkLst>
        </pc:spChg>
        <pc:spChg chg="del">
          <ac:chgData name="Guest User" userId="S::urn:spo:anon#9bc6db5c4022efa8e83e54c8e802b983a2e8ab9644614ce63c9dc381288362db::" providerId="AD" clId="Web-{D0DE0100-B389-4CD5-B3CF-B18783155860}" dt="2022-10-27T04:08:57.761" v="7"/>
          <ac:spMkLst>
            <pc:docMk/>
            <pc:sldMk cId="3048694456" sldId="276"/>
            <ac:spMk id="8" creationId="{F69DFF93-2ECB-A9DA-6C77-E9C7669E4C32}"/>
          </ac:spMkLst>
        </pc:spChg>
        <pc:spChg chg="del">
          <ac:chgData name="Guest User" userId="S::urn:spo:anon#9bc6db5c4022efa8e83e54c8e802b983a2e8ab9644614ce63c9dc381288362db::" providerId="AD" clId="Web-{D0DE0100-B389-4CD5-B3CF-B18783155860}" dt="2022-10-27T04:08:56.511" v="6"/>
          <ac:spMkLst>
            <pc:docMk/>
            <pc:sldMk cId="3048694456" sldId="276"/>
            <ac:spMk id="9" creationId="{15BBA573-5DE7-AAD8-492D-BE494D6B7357}"/>
          </ac:spMkLst>
        </pc:spChg>
      </pc:sldChg>
      <pc:sldChg chg="addSp delSp modSp">
        <pc:chgData name="Guest User" userId="S::urn:spo:anon#9bc6db5c4022efa8e83e54c8e802b983a2e8ab9644614ce63c9dc381288362db::" providerId="AD" clId="Web-{D0DE0100-B389-4CD5-B3CF-B18783155860}" dt="2022-10-27T04:55:43.785" v="657" actId="1076"/>
        <pc:sldMkLst>
          <pc:docMk/>
          <pc:sldMk cId="3566212582" sldId="277"/>
        </pc:sldMkLst>
        <pc:spChg chg="mod">
          <ac:chgData name="Guest User" userId="S::urn:spo:anon#9bc6db5c4022efa8e83e54c8e802b983a2e8ab9644614ce63c9dc381288362db::" providerId="AD" clId="Web-{D0DE0100-B389-4CD5-B3CF-B18783155860}" dt="2022-10-27T04:23:56.518" v="279" actId="20577"/>
          <ac:spMkLst>
            <pc:docMk/>
            <pc:sldMk cId="3566212582" sldId="277"/>
            <ac:spMk id="3" creationId="{2B06779C-2B0A-59C9-2BE0-F1F322030C08}"/>
          </ac:spMkLst>
        </pc:spChg>
        <pc:spChg chg="mod">
          <ac:chgData name="Guest User" userId="S::urn:spo:anon#9bc6db5c4022efa8e83e54c8e802b983a2e8ab9644614ce63c9dc381288362db::" providerId="AD" clId="Web-{D0DE0100-B389-4CD5-B3CF-B18783155860}" dt="2022-10-27T04:35:58.755" v="430" actId="20577"/>
          <ac:spMkLst>
            <pc:docMk/>
            <pc:sldMk cId="3566212582" sldId="277"/>
            <ac:spMk id="5" creationId="{10F2BF77-589A-2343-C089-FA058E5D9C5A}"/>
          </ac:spMkLst>
        </pc:spChg>
        <pc:spChg chg="mod">
          <ac:chgData name="Guest User" userId="S::urn:spo:anon#9bc6db5c4022efa8e83e54c8e802b983a2e8ab9644614ce63c9dc381288362db::" providerId="AD" clId="Web-{D0DE0100-B389-4CD5-B3CF-B18783155860}" dt="2022-10-27T04:36:37.928" v="436" actId="20577"/>
          <ac:spMkLst>
            <pc:docMk/>
            <pc:sldMk cId="3566212582" sldId="277"/>
            <ac:spMk id="6" creationId="{0D372D2D-0E7C-6FF2-B687-5FC25D4B3534}"/>
          </ac:spMkLst>
        </pc:spChg>
        <pc:spChg chg="del mod">
          <ac:chgData name="Guest User" userId="S::urn:spo:anon#9bc6db5c4022efa8e83e54c8e802b983a2e8ab9644614ce63c9dc381288362db::" providerId="AD" clId="Web-{D0DE0100-B389-4CD5-B3CF-B18783155860}" dt="2022-10-27T04:17:30.884" v="66"/>
          <ac:spMkLst>
            <pc:docMk/>
            <pc:sldMk cId="3566212582" sldId="277"/>
            <ac:spMk id="7" creationId="{F3C7BA16-1718-9CA6-61F7-472D3CB6B4A3}"/>
          </ac:spMkLst>
        </pc:spChg>
        <pc:spChg chg="del">
          <ac:chgData name="Guest User" userId="S::urn:spo:anon#9bc6db5c4022efa8e83e54c8e802b983a2e8ab9644614ce63c9dc381288362db::" providerId="AD" clId="Web-{D0DE0100-B389-4CD5-B3CF-B18783155860}" dt="2022-10-27T04:24:09.722" v="280"/>
          <ac:spMkLst>
            <pc:docMk/>
            <pc:sldMk cId="3566212582" sldId="277"/>
            <ac:spMk id="8" creationId="{5B6A94E4-18C7-2E69-4C99-CBF0E86658F3}"/>
          </ac:spMkLst>
        </pc:spChg>
        <pc:spChg chg="del">
          <ac:chgData name="Guest User" userId="S::urn:spo:anon#9bc6db5c4022efa8e83e54c8e802b983a2e8ab9644614ce63c9dc381288362db::" providerId="AD" clId="Web-{D0DE0100-B389-4CD5-B3CF-B18783155860}" dt="2022-10-27T04:17:34.352" v="67"/>
          <ac:spMkLst>
            <pc:docMk/>
            <pc:sldMk cId="3566212582" sldId="277"/>
            <ac:spMk id="9" creationId="{77E29327-AD16-3B4B-5292-A3259EAACBC0}"/>
          </ac:spMkLst>
        </pc:spChg>
        <pc:spChg chg="add mod">
          <ac:chgData name="Guest User" userId="S::urn:spo:anon#9bc6db5c4022efa8e83e54c8e802b983a2e8ab9644614ce63c9dc381288362db::" providerId="AD" clId="Web-{D0DE0100-B389-4CD5-B3CF-B18783155860}" dt="2022-10-27T04:24:47.629" v="297" actId="20577"/>
          <ac:spMkLst>
            <pc:docMk/>
            <pc:sldMk cId="3566212582" sldId="277"/>
            <ac:spMk id="12" creationId="{D8B8118A-DBDC-7478-6409-B8DEFC21B217}"/>
          </ac:spMkLst>
        </pc:spChg>
        <pc:spChg chg="add mod">
          <ac:chgData name="Guest User" userId="S::urn:spo:anon#9bc6db5c4022efa8e83e54c8e802b983a2e8ab9644614ce63c9dc381288362db::" providerId="AD" clId="Web-{D0DE0100-B389-4CD5-B3CF-B18783155860}" dt="2022-10-27T04:42:53.110" v="643" actId="20577"/>
          <ac:spMkLst>
            <pc:docMk/>
            <pc:sldMk cId="3566212582" sldId="277"/>
            <ac:spMk id="14" creationId="{69D10E85-F5D1-5230-8973-A99EF7B4233E}"/>
          </ac:spMkLst>
        </pc:spChg>
        <pc:spChg chg="add mod">
          <ac:chgData name="Guest User" userId="S::urn:spo:anon#9bc6db5c4022efa8e83e54c8e802b983a2e8ab9644614ce63c9dc381288362db::" providerId="AD" clId="Web-{D0DE0100-B389-4CD5-B3CF-B18783155860}" dt="2022-10-27T04:28:52.745" v="336" actId="20577"/>
          <ac:spMkLst>
            <pc:docMk/>
            <pc:sldMk cId="3566212582" sldId="277"/>
            <ac:spMk id="15" creationId="{D387B8E1-2859-4C59-B748-1072F138CB46}"/>
          </ac:spMkLst>
        </pc:spChg>
        <pc:picChg chg="add mod">
          <ac:chgData name="Guest User" userId="S::urn:spo:anon#9bc6db5c4022efa8e83e54c8e802b983a2e8ab9644614ce63c9dc381288362db::" providerId="AD" clId="Web-{D0DE0100-B389-4CD5-B3CF-B18783155860}" dt="2022-10-27T04:55:43.785" v="657" actId="1076"/>
          <ac:picMkLst>
            <pc:docMk/>
            <pc:sldMk cId="3566212582" sldId="277"/>
            <ac:picMk id="16" creationId="{D7CB75C1-F8FA-7044-3164-1090491A64B4}"/>
          </ac:picMkLst>
        </pc:picChg>
      </pc:sldChg>
      <pc:sldChg chg="delSp modSp new mod modClrScheme chgLayout">
        <pc:chgData name="Guest User" userId="S::urn:spo:anon#9bc6db5c4022efa8e83e54c8e802b983a2e8ab9644614ce63c9dc381288362db::" providerId="AD" clId="Web-{D0DE0100-B389-4CD5-B3CF-B18783155860}" dt="2022-10-27T04:43:52.424" v="648"/>
        <pc:sldMkLst>
          <pc:docMk/>
          <pc:sldMk cId="3320334623" sldId="280"/>
        </pc:sldMkLst>
        <pc:spChg chg="mod ord">
          <ac:chgData name="Guest User" userId="S::urn:spo:anon#9bc6db5c4022efa8e83e54c8e802b983a2e8ab9644614ce63c9dc381288362db::" providerId="AD" clId="Web-{D0DE0100-B389-4CD5-B3CF-B18783155860}" dt="2022-10-27T04:43:52.424" v="648"/>
          <ac:spMkLst>
            <pc:docMk/>
            <pc:sldMk cId="3320334623" sldId="280"/>
            <ac:spMk id="2" creationId="{EBFC4628-293B-541C-69F0-BA1BEA212FE4}"/>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3" creationId="{CA8F8AD2-6A96-51C9-525B-121D47B81423}"/>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5" creationId="{C67C4228-6032-56E6-8626-898F62829513}"/>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6" creationId="{F1E85286-B1EE-6664-A97C-DD0D4D8D3AA6}"/>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7" creationId="{0550CBA5-C23A-ED53-CDAC-33ADEFB10296}"/>
          </ac:spMkLst>
        </pc:spChg>
        <pc:spChg chg="del">
          <ac:chgData name="Guest User" userId="S::urn:spo:anon#9bc6db5c4022efa8e83e54c8e802b983a2e8ab9644614ce63c9dc381288362db::" providerId="AD" clId="Web-{D0DE0100-B389-4CD5-B3CF-B18783155860}" dt="2022-10-27T04:38:54.166" v="507"/>
          <ac:spMkLst>
            <pc:docMk/>
            <pc:sldMk cId="3320334623" sldId="280"/>
            <ac:spMk id="8" creationId="{990BC132-4DD1-A7FF-D6F1-CB967A0984CE}"/>
          </ac:spMkLst>
        </pc:spChg>
        <pc:spChg chg="del">
          <ac:chgData name="Guest User" userId="S::urn:spo:anon#9bc6db5c4022efa8e83e54c8e802b983a2e8ab9644614ce63c9dc381288362db::" providerId="AD" clId="Web-{D0DE0100-B389-4CD5-B3CF-B18783155860}" dt="2022-10-27T04:38:50.932" v="506"/>
          <ac:spMkLst>
            <pc:docMk/>
            <pc:sldMk cId="3320334623" sldId="280"/>
            <ac:spMk id="9" creationId="{351858C2-5F1E-85C6-8F2A-9913E41BAB60}"/>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10" creationId="{22B7EB91-7A03-0486-9D0D-FA2C806B0C5C}"/>
          </ac:spMkLst>
        </pc:spChg>
        <pc:spChg chg="mod ord">
          <ac:chgData name="Guest User" userId="S::urn:spo:anon#9bc6db5c4022efa8e83e54c8e802b983a2e8ab9644614ce63c9dc381288362db::" providerId="AD" clId="Web-{D0DE0100-B389-4CD5-B3CF-B18783155860}" dt="2022-10-27T04:43:52.424" v="648"/>
          <ac:spMkLst>
            <pc:docMk/>
            <pc:sldMk cId="3320334623" sldId="280"/>
            <ac:spMk id="12" creationId="{7DC8B6B4-6B01-CF40-4D77-359504080B95}"/>
          </ac:spMkLst>
        </pc:spChg>
      </pc:sldChg>
      <pc:sldChg chg="delSp modSp new mod modClrScheme chgLayout">
        <pc:chgData name="Guest User" userId="S::urn:spo:anon#9bc6db5c4022efa8e83e54c8e802b983a2e8ab9644614ce63c9dc381288362db::" providerId="AD" clId="Web-{D0DE0100-B389-4CD5-B3CF-B18783155860}" dt="2022-10-27T04:44:36.081" v="655" actId="20577"/>
        <pc:sldMkLst>
          <pc:docMk/>
          <pc:sldMk cId="4151043864" sldId="282"/>
        </pc:sldMkLst>
        <pc:spChg chg="mod ord">
          <ac:chgData name="Guest User" userId="S::urn:spo:anon#9bc6db5c4022efa8e83e54c8e802b983a2e8ab9644614ce63c9dc381288362db::" providerId="AD" clId="Web-{D0DE0100-B389-4CD5-B3CF-B18783155860}" dt="2022-10-27T04:44:36.081" v="655" actId="20577"/>
          <ac:spMkLst>
            <pc:docMk/>
            <pc:sldMk cId="4151043864" sldId="282"/>
            <ac:spMk id="2" creationId="{56093115-A751-1230-980F-7A6F89EA21B0}"/>
          </ac:spMkLst>
        </pc:spChg>
        <pc:spChg chg="mod ord">
          <ac:chgData name="Guest User" userId="S::urn:spo:anon#9bc6db5c4022efa8e83e54c8e802b983a2e8ab9644614ce63c9dc381288362db::" providerId="AD" clId="Web-{D0DE0100-B389-4CD5-B3CF-B18783155860}" dt="2022-10-27T04:44:31.315" v="652"/>
          <ac:spMkLst>
            <pc:docMk/>
            <pc:sldMk cId="4151043864" sldId="282"/>
            <ac:spMk id="3" creationId="{46FE7A9D-6C62-559B-10AB-8A39C21E95F2}"/>
          </ac:spMkLst>
        </pc:spChg>
        <pc:spChg chg="mod ord">
          <ac:chgData name="Guest User" userId="S::urn:spo:anon#9bc6db5c4022efa8e83e54c8e802b983a2e8ab9644614ce63c9dc381288362db::" providerId="AD" clId="Web-{D0DE0100-B389-4CD5-B3CF-B18783155860}" dt="2022-10-27T04:44:31.315" v="652"/>
          <ac:spMkLst>
            <pc:docMk/>
            <pc:sldMk cId="4151043864" sldId="282"/>
            <ac:spMk id="4" creationId="{3DDCA6EB-5B8C-8396-9A20-5B6084E8260C}"/>
          </ac:spMkLst>
        </pc:spChg>
        <pc:spChg chg="del">
          <ac:chgData name="Guest User" userId="S::urn:spo:anon#9bc6db5c4022efa8e83e54c8e802b983a2e8ab9644614ce63c9dc381288362db::" providerId="AD" clId="Web-{D0DE0100-B389-4CD5-B3CF-B18783155860}" dt="2022-10-27T04:44:18.877" v="650"/>
          <ac:spMkLst>
            <pc:docMk/>
            <pc:sldMk cId="4151043864" sldId="282"/>
            <ac:spMk id="5" creationId="{25DD5940-4367-E024-67AC-B779FC088A92}"/>
          </ac:spMkLst>
        </pc:spChg>
        <pc:spChg chg="del">
          <ac:chgData name="Guest User" userId="S::urn:spo:anon#9bc6db5c4022efa8e83e54c8e802b983a2e8ab9644614ce63c9dc381288362db::" providerId="AD" clId="Web-{D0DE0100-B389-4CD5-B3CF-B18783155860}" dt="2022-10-27T04:44:18.877" v="650"/>
          <ac:spMkLst>
            <pc:docMk/>
            <pc:sldMk cId="4151043864" sldId="282"/>
            <ac:spMk id="6" creationId="{234EE116-C49E-6C0F-6B6D-3A85C9231301}"/>
          </ac:spMkLst>
        </pc:spChg>
        <pc:spChg chg="del">
          <ac:chgData name="Guest User" userId="S::urn:spo:anon#9bc6db5c4022efa8e83e54c8e802b983a2e8ab9644614ce63c9dc381288362db::" providerId="AD" clId="Web-{D0DE0100-B389-4CD5-B3CF-B18783155860}" dt="2022-10-27T04:44:18.877" v="650"/>
          <ac:spMkLst>
            <pc:docMk/>
            <pc:sldMk cId="4151043864" sldId="282"/>
            <ac:spMk id="7" creationId="{49EC57F0-8AB0-ABE5-1071-932859AC9D7E}"/>
          </ac:spMkLst>
        </pc:spChg>
        <pc:spChg chg="del">
          <ac:chgData name="Guest User" userId="S::urn:spo:anon#9bc6db5c4022efa8e83e54c8e802b983a2e8ab9644614ce63c9dc381288362db::" providerId="AD" clId="Web-{D0DE0100-B389-4CD5-B3CF-B18783155860}" dt="2022-10-27T04:44:18.877" v="650"/>
          <ac:spMkLst>
            <pc:docMk/>
            <pc:sldMk cId="4151043864" sldId="282"/>
            <ac:spMk id="8" creationId="{296CFF9B-A156-5B23-9DAD-B02834EC2C6C}"/>
          </ac:spMkLst>
        </pc:spChg>
        <pc:spChg chg="del">
          <ac:chgData name="Guest User" userId="S::urn:spo:anon#9bc6db5c4022efa8e83e54c8e802b983a2e8ab9644614ce63c9dc381288362db::" providerId="AD" clId="Web-{D0DE0100-B389-4CD5-B3CF-B18783155860}" dt="2022-10-27T04:44:18.877" v="650"/>
          <ac:spMkLst>
            <pc:docMk/>
            <pc:sldMk cId="4151043864" sldId="282"/>
            <ac:spMk id="9" creationId="{4E69B81A-1EFA-02CB-DFB1-47DE78091FDF}"/>
          </ac:spMkLst>
        </pc:spChg>
        <pc:spChg chg="mod ord">
          <ac:chgData name="Guest User" userId="S::urn:spo:anon#9bc6db5c4022efa8e83e54c8e802b983a2e8ab9644614ce63c9dc381288362db::" providerId="AD" clId="Web-{D0DE0100-B389-4CD5-B3CF-B18783155860}" dt="2022-10-27T04:44:31.315" v="652"/>
          <ac:spMkLst>
            <pc:docMk/>
            <pc:sldMk cId="4151043864" sldId="282"/>
            <ac:spMk id="10" creationId="{B34C8249-FF1E-BBAE-FEB4-91C4E3B41E55}"/>
          </ac:spMkLst>
        </pc:spChg>
      </pc:sldChg>
    </pc:docChg>
  </pc:docChgLst>
  <pc:docChgLst>
    <pc:chgData name="Guest User" userId="S::urn:spo:anon#9bc6db5c4022efa8e83e54c8e802b983a2e8ab9644614ce63c9dc381288362db::" providerId="AD" clId="Web-{72FABE48-7DA5-7F07-B755-B947D6939215}"/>
    <pc:docChg chg="addSld delSld modSld">
      <pc:chgData name="Guest User" userId="S::urn:spo:anon#9bc6db5c4022efa8e83e54c8e802b983a2e8ab9644614ce63c9dc381288362db::" providerId="AD" clId="Web-{72FABE48-7DA5-7F07-B755-B947D6939215}" dt="2022-11-02T01:11:20.633" v="148"/>
      <pc:docMkLst>
        <pc:docMk/>
      </pc:docMkLst>
      <pc:sldChg chg="addSp delSp modSp">
        <pc:chgData name="Guest User" userId="S::urn:spo:anon#9bc6db5c4022efa8e83e54c8e802b983a2e8ab9644614ce63c9dc381288362db::" providerId="AD" clId="Web-{72FABE48-7DA5-7F07-B755-B947D6939215}" dt="2022-11-02T01:06:38.516" v="120" actId="1076"/>
        <pc:sldMkLst>
          <pc:docMk/>
          <pc:sldMk cId="3320334623" sldId="280"/>
        </pc:sldMkLst>
        <pc:spChg chg="mod">
          <ac:chgData name="Guest User" userId="S::urn:spo:anon#9bc6db5c4022efa8e83e54c8e802b983a2e8ab9644614ce63c9dc381288362db::" providerId="AD" clId="Web-{72FABE48-7DA5-7F07-B755-B947D6939215}" dt="2022-11-02T01:06:19.016" v="114" actId="1076"/>
          <ac:spMkLst>
            <pc:docMk/>
            <pc:sldMk cId="3320334623" sldId="280"/>
            <ac:spMk id="5" creationId="{974F78DF-903C-D2D0-4852-2EF2245F5383}"/>
          </ac:spMkLst>
        </pc:spChg>
        <pc:spChg chg="mod">
          <ac:chgData name="Guest User" userId="S::urn:spo:anon#9bc6db5c4022efa8e83e54c8e802b983a2e8ab9644614ce63c9dc381288362db::" providerId="AD" clId="Web-{72FABE48-7DA5-7F07-B755-B947D6939215}" dt="2022-11-02T01:06:27.141" v="117" actId="1076"/>
          <ac:spMkLst>
            <pc:docMk/>
            <pc:sldMk cId="3320334623" sldId="280"/>
            <ac:spMk id="6" creationId="{EC42E02C-EE1D-C328-E15B-0CE0A6603381}"/>
          </ac:spMkLst>
        </pc:spChg>
        <pc:spChg chg="add del mod">
          <ac:chgData name="Guest User" userId="S::urn:spo:anon#9bc6db5c4022efa8e83e54c8e802b983a2e8ab9644614ce63c9dc381288362db::" providerId="AD" clId="Web-{72FABE48-7DA5-7F07-B755-B947D6939215}" dt="2022-11-02T01:04:26.435" v="102"/>
          <ac:spMkLst>
            <pc:docMk/>
            <pc:sldMk cId="3320334623" sldId="280"/>
            <ac:spMk id="7" creationId="{F829F2DA-47F2-E7D8-D559-F8A84422C3A4}"/>
          </ac:spMkLst>
        </pc:spChg>
        <pc:spChg chg="add del mod">
          <ac:chgData name="Guest User" userId="S::urn:spo:anon#9bc6db5c4022efa8e83e54c8e802b983a2e8ab9644614ce63c9dc381288362db::" providerId="AD" clId="Web-{72FABE48-7DA5-7F07-B755-B947D6939215}" dt="2022-11-02T01:04:45.935" v="106"/>
          <ac:spMkLst>
            <pc:docMk/>
            <pc:sldMk cId="3320334623" sldId="280"/>
            <ac:spMk id="13" creationId="{59E9FBF9-AD87-795A-7968-A53607234824}"/>
          </ac:spMkLst>
        </pc:spChg>
        <pc:spChg chg="add del mod">
          <ac:chgData name="Guest User" userId="S::urn:spo:anon#9bc6db5c4022efa8e83e54c8e802b983a2e8ab9644614ce63c9dc381288362db::" providerId="AD" clId="Web-{72FABE48-7DA5-7F07-B755-B947D6939215}" dt="2022-11-02T01:05:48.343" v="110"/>
          <ac:spMkLst>
            <pc:docMk/>
            <pc:sldMk cId="3320334623" sldId="280"/>
            <ac:spMk id="16" creationId="{7BBB19C4-DC9F-348A-1FEC-19B44ED60211}"/>
          </ac:spMkLst>
        </pc:spChg>
        <pc:picChg chg="add del mod">
          <ac:chgData name="Guest User" userId="S::urn:spo:anon#9bc6db5c4022efa8e83e54c8e802b983a2e8ab9644614ce63c9dc381288362db::" providerId="AD" clId="Web-{72FABE48-7DA5-7F07-B755-B947D6939215}" dt="2022-11-02T01:04:23.825" v="101"/>
          <ac:picMkLst>
            <pc:docMk/>
            <pc:sldMk cId="3320334623" sldId="280"/>
            <ac:picMk id="3" creationId="{6FBCB168-96E6-6210-8AB0-30502F9E83A5}"/>
          </ac:picMkLst>
        </pc:picChg>
        <pc:picChg chg="del">
          <ac:chgData name="Guest User" userId="S::urn:spo:anon#9bc6db5c4022efa8e83e54c8e802b983a2e8ab9644614ce63c9dc381288362db::" providerId="AD" clId="Web-{72FABE48-7DA5-7F07-B755-B947D6939215}" dt="2022-11-02T01:05:46.155" v="109"/>
          <ac:picMkLst>
            <pc:docMk/>
            <pc:sldMk cId="3320334623" sldId="280"/>
            <ac:picMk id="8" creationId="{89428320-1D47-ECA6-E5A3-A614B74CAD6F}"/>
          </ac:picMkLst>
        </pc:picChg>
        <pc:picChg chg="add del mod ord">
          <ac:chgData name="Guest User" userId="S::urn:spo:anon#9bc6db5c4022efa8e83e54c8e802b983a2e8ab9644614ce63c9dc381288362db::" providerId="AD" clId="Web-{72FABE48-7DA5-7F07-B755-B947D6939215}" dt="2022-11-02T01:04:34.716" v="105"/>
          <ac:picMkLst>
            <pc:docMk/>
            <pc:sldMk cId="3320334623" sldId="280"/>
            <ac:picMk id="9" creationId="{F56C5D40-AC3E-4C49-D905-01433800C9D2}"/>
          </ac:picMkLst>
        </pc:picChg>
        <pc:picChg chg="add mod ord">
          <ac:chgData name="Guest User" userId="S::urn:spo:anon#9bc6db5c4022efa8e83e54c8e802b983a2e8ab9644614ce63c9dc381288362db::" providerId="AD" clId="Web-{72FABE48-7DA5-7F07-B755-B947D6939215}" dt="2022-11-02T01:04:51.873" v="108" actId="14100"/>
          <ac:picMkLst>
            <pc:docMk/>
            <pc:sldMk cId="3320334623" sldId="280"/>
            <ac:picMk id="14" creationId="{EA08DFB3-C2DC-D5BF-C23B-73EDA3BFF29A}"/>
          </ac:picMkLst>
        </pc:picChg>
        <pc:picChg chg="add mod ord">
          <ac:chgData name="Guest User" userId="S::urn:spo:anon#9bc6db5c4022efa8e83e54c8e802b983a2e8ab9644614ce63c9dc381288362db::" providerId="AD" clId="Web-{72FABE48-7DA5-7F07-B755-B947D6939215}" dt="2022-11-02T01:06:38.516" v="120" actId="1076"/>
          <ac:picMkLst>
            <pc:docMk/>
            <pc:sldMk cId="3320334623" sldId="280"/>
            <ac:picMk id="17" creationId="{3AC33280-7CB6-6A0F-CFB7-86EBD107845D}"/>
          </ac:picMkLst>
        </pc:picChg>
        <pc:picChg chg="del">
          <ac:chgData name="Guest User" userId="S::urn:spo:anon#9bc6db5c4022efa8e83e54c8e802b983a2e8ab9644614ce63c9dc381288362db::" providerId="AD" clId="Web-{72FABE48-7DA5-7F07-B755-B947D6939215}" dt="2022-11-02T01:04:16.403" v="100"/>
          <ac:picMkLst>
            <pc:docMk/>
            <pc:sldMk cId="3320334623" sldId="280"/>
            <ac:picMk id="18" creationId="{17E26C99-1D52-1455-9095-373778FD1C6D}"/>
          </ac:picMkLst>
        </pc:picChg>
      </pc:sldChg>
      <pc:sldChg chg="addSp delSp modSp delAnim">
        <pc:chgData name="Guest User" userId="S::urn:spo:anon#9bc6db5c4022efa8e83e54c8e802b983a2e8ab9644614ce63c9dc381288362db::" providerId="AD" clId="Web-{72FABE48-7DA5-7F07-B755-B947D6939215}" dt="2022-11-02T01:10:07.553" v="141" actId="1076"/>
        <pc:sldMkLst>
          <pc:docMk/>
          <pc:sldMk cId="417797568" sldId="296"/>
        </pc:sldMkLst>
        <pc:spChg chg="del mod">
          <ac:chgData name="Guest User" userId="S::urn:spo:anon#9bc6db5c4022efa8e83e54c8e802b983a2e8ab9644614ce63c9dc381288362db::" providerId="AD" clId="Web-{72FABE48-7DA5-7F07-B755-B947D6939215}" dt="2022-11-02T01:08:01.081" v="122"/>
          <ac:spMkLst>
            <pc:docMk/>
            <pc:sldMk cId="417797568" sldId="296"/>
            <ac:spMk id="3" creationId="{CA8F8AD2-6A96-51C9-525B-121D47B81423}"/>
          </ac:spMkLst>
        </pc:spChg>
        <pc:spChg chg="del mod">
          <ac:chgData name="Guest User" userId="S::urn:spo:anon#9bc6db5c4022efa8e83e54c8e802b983a2e8ab9644614ce63c9dc381288362db::" providerId="AD" clId="Web-{72FABE48-7DA5-7F07-B755-B947D6939215}" dt="2022-11-02T01:08:50.004" v="128"/>
          <ac:spMkLst>
            <pc:docMk/>
            <pc:sldMk cId="417797568" sldId="296"/>
            <ac:spMk id="5" creationId="{C67C4228-6032-56E6-8626-898F62829513}"/>
          </ac:spMkLst>
        </pc:spChg>
        <pc:picChg chg="del">
          <ac:chgData name="Guest User" userId="S::urn:spo:anon#9bc6db5c4022efa8e83e54c8e802b983a2e8ab9644614ce63c9dc381288362db::" providerId="AD" clId="Web-{72FABE48-7DA5-7F07-B755-B947D6939215}" dt="2022-11-02T01:08:18.550" v="123"/>
          <ac:picMkLst>
            <pc:docMk/>
            <pc:sldMk cId="417797568" sldId="296"/>
            <ac:picMk id="4" creationId="{22EBF7F1-FE97-DF24-A7B4-9354C6F59A7D}"/>
          </ac:picMkLst>
        </pc:picChg>
        <pc:picChg chg="del">
          <ac:chgData name="Guest User" userId="S::urn:spo:anon#9bc6db5c4022efa8e83e54c8e802b983a2e8ab9644614ce63c9dc381288362db::" providerId="AD" clId="Web-{72FABE48-7DA5-7F07-B755-B947D6939215}" dt="2022-11-02T01:09:37.739" v="134"/>
          <ac:picMkLst>
            <pc:docMk/>
            <pc:sldMk cId="417797568" sldId="296"/>
            <ac:picMk id="8" creationId="{7D8F7182-B7DF-7DF4-5152-BD41EA592D5F}"/>
          </ac:picMkLst>
        </pc:picChg>
        <pc:picChg chg="add mod ord">
          <ac:chgData name="Guest User" userId="S::urn:spo:anon#9bc6db5c4022efa8e83e54c8e802b983a2e8ab9644614ce63c9dc381288362db::" providerId="AD" clId="Web-{72FABE48-7DA5-7F07-B755-B947D6939215}" dt="2022-11-02T01:09:27.052" v="133" actId="1076"/>
          <ac:picMkLst>
            <pc:docMk/>
            <pc:sldMk cId="417797568" sldId="296"/>
            <ac:picMk id="9" creationId="{7A3CDC16-7476-F1CB-AC90-A87C51208859}"/>
          </ac:picMkLst>
        </pc:picChg>
        <pc:picChg chg="add mod">
          <ac:chgData name="Guest User" userId="S::urn:spo:anon#9bc6db5c4022efa8e83e54c8e802b983a2e8ab9644614ce63c9dc381288362db::" providerId="AD" clId="Web-{72FABE48-7DA5-7F07-B755-B947D6939215}" dt="2022-11-02T01:10:07.553" v="141" actId="1076"/>
          <ac:picMkLst>
            <pc:docMk/>
            <pc:sldMk cId="417797568" sldId="296"/>
            <ac:picMk id="11" creationId="{F7B2A17D-6F02-D60E-AB2B-0DB58B2C0FCF}"/>
          </ac:picMkLst>
        </pc:picChg>
        <pc:picChg chg="add mod ord">
          <ac:chgData name="Guest User" userId="S::urn:spo:anon#9bc6db5c4022efa8e83e54c8e802b983a2e8ab9644614ce63c9dc381288362db::" providerId="AD" clId="Web-{72FABE48-7DA5-7F07-B755-B947D6939215}" dt="2022-11-02T01:09:22.770" v="132" actId="1076"/>
          <ac:picMkLst>
            <pc:docMk/>
            <pc:sldMk cId="417797568" sldId="296"/>
            <ac:picMk id="13" creationId="{B2C2501A-9A18-9A04-6C72-1F8B460F8745}"/>
          </ac:picMkLst>
        </pc:picChg>
        <pc:picChg chg="add mod">
          <ac:chgData name="Guest User" userId="S::urn:spo:anon#9bc6db5c4022efa8e83e54c8e802b983a2e8ab9644614ce63c9dc381288362db::" providerId="AD" clId="Web-{72FABE48-7DA5-7F07-B755-B947D6939215}" dt="2022-11-02T01:10:03.599" v="140" actId="1076"/>
          <ac:picMkLst>
            <pc:docMk/>
            <pc:sldMk cId="417797568" sldId="296"/>
            <ac:picMk id="14" creationId="{BD3015C8-0B22-430C-DD2B-11FD40E628D8}"/>
          </ac:picMkLst>
        </pc:picChg>
      </pc:sldChg>
      <pc:sldChg chg="addSp modSp">
        <pc:chgData name="Guest User" userId="S::urn:spo:anon#9bc6db5c4022efa8e83e54c8e802b983a2e8ab9644614ce63c9dc381288362db::" providerId="AD" clId="Web-{72FABE48-7DA5-7F07-B755-B947D6939215}" dt="2022-11-02T01:02:20.494" v="94" actId="1076"/>
        <pc:sldMkLst>
          <pc:docMk/>
          <pc:sldMk cId="3831014586" sldId="303"/>
        </pc:sldMkLst>
        <pc:spChg chg="mod">
          <ac:chgData name="Guest User" userId="S::urn:spo:anon#9bc6db5c4022efa8e83e54c8e802b983a2e8ab9644614ce63c9dc381288362db::" providerId="AD" clId="Web-{72FABE48-7DA5-7F07-B755-B947D6939215}" dt="2022-11-02T00:55:01.748" v="42" actId="20577"/>
          <ac:spMkLst>
            <pc:docMk/>
            <pc:sldMk cId="3831014586" sldId="303"/>
            <ac:spMk id="3" creationId="{10A632F5-1651-1ABD-ED02-76A79A8261A3}"/>
          </ac:spMkLst>
        </pc:spChg>
        <pc:picChg chg="add mod">
          <ac:chgData name="Guest User" userId="S::urn:spo:anon#9bc6db5c4022efa8e83e54c8e802b983a2e8ab9644614ce63c9dc381288362db::" providerId="AD" clId="Web-{72FABE48-7DA5-7F07-B755-B947D6939215}" dt="2022-11-02T01:02:20.494" v="94" actId="1076"/>
          <ac:picMkLst>
            <pc:docMk/>
            <pc:sldMk cId="3831014586" sldId="303"/>
            <ac:picMk id="4" creationId="{F2AF87FE-4E1E-0FBA-BFB2-959F7307DE46}"/>
          </ac:picMkLst>
        </pc:picChg>
      </pc:sldChg>
      <pc:sldChg chg="addSp delSp modSp">
        <pc:chgData name="Guest User" userId="S::urn:spo:anon#9bc6db5c4022efa8e83e54c8e802b983a2e8ab9644614ce63c9dc381288362db::" providerId="AD" clId="Web-{72FABE48-7DA5-7F07-B755-B947D6939215}" dt="2022-11-02T00:58:30.472" v="78" actId="1076"/>
        <pc:sldMkLst>
          <pc:docMk/>
          <pc:sldMk cId="592073988" sldId="325"/>
        </pc:sldMkLst>
        <pc:picChg chg="del">
          <ac:chgData name="Guest User" userId="S::urn:spo:anon#9bc6db5c4022efa8e83e54c8e802b983a2e8ab9644614ce63c9dc381288362db::" providerId="AD" clId="Web-{72FABE48-7DA5-7F07-B755-B947D6939215}" dt="2022-11-02T00:58:21.003" v="74"/>
          <ac:picMkLst>
            <pc:docMk/>
            <pc:sldMk cId="592073988" sldId="325"/>
            <ac:picMk id="4" creationId="{2A8749D3-7896-2B23-AA9E-7F3F54F447C0}"/>
          </ac:picMkLst>
        </pc:picChg>
        <pc:picChg chg="add mod">
          <ac:chgData name="Guest User" userId="S::urn:spo:anon#9bc6db5c4022efa8e83e54c8e802b983a2e8ab9644614ce63c9dc381288362db::" providerId="AD" clId="Web-{72FABE48-7DA5-7F07-B755-B947D6939215}" dt="2022-11-02T00:58:30.472" v="78" actId="1076"/>
          <ac:picMkLst>
            <pc:docMk/>
            <pc:sldMk cId="592073988" sldId="325"/>
            <ac:picMk id="6" creationId="{587BA770-0A90-3C64-1036-6240E5477E08}"/>
          </ac:picMkLst>
        </pc:picChg>
      </pc:sldChg>
      <pc:sldChg chg="del">
        <pc:chgData name="Guest User" userId="S::urn:spo:anon#9bc6db5c4022efa8e83e54c8e802b983a2e8ab9644614ce63c9dc381288362db::" providerId="AD" clId="Web-{72FABE48-7DA5-7F07-B755-B947D6939215}" dt="2022-11-02T01:11:20.633" v="148"/>
        <pc:sldMkLst>
          <pc:docMk/>
          <pc:sldMk cId="1834273856" sldId="332"/>
        </pc:sldMkLst>
      </pc:sldChg>
      <pc:sldChg chg="addSp delSp modSp">
        <pc:chgData name="Guest User" userId="S::urn:spo:anon#9bc6db5c4022efa8e83e54c8e802b983a2e8ab9644614ce63c9dc381288362db::" providerId="AD" clId="Web-{72FABE48-7DA5-7F07-B755-B947D6939215}" dt="2022-11-02T01:03:29.714" v="97" actId="1076"/>
        <pc:sldMkLst>
          <pc:docMk/>
          <pc:sldMk cId="4130009178" sldId="341"/>
        </pc:sldMkLst>
        <pc:spChg chg="mod">
          <ac:chgData name="Guest User" userId="S::urn:spo:anon#9bc6db5c4022efa8e83e54c8e802b983a2e8ab9644614ce63c9dc381288362db::" providerId="AD" clId="Web-{72FABE48-7DA5-7F07-B755-B947D6939215}" dt="2022-11-02T00:59:21.161" v="79" actId="14100"/>
          <ac:spMkLst>
            <pc:docMk/>
            <pc:sldMk cId="4130009178" sldId="341"/>
            <ac:spMk id="3" creationId="{460BEFB7-995C-41FF-3F0C-B9E392B596DA}"/>
          </ac:spMkLst>
        </pc:spChg>
        <pc:spChg chg="add del mod">
          <ac:chgData name="Guest User" userId="S::urn:spo:anon#9bc6db5c4022efa8e83e54c8e802b983a2e8ab9644614ce63c9dc381288362db::" providerId="AD" clId="Web-{72FABE48-7DA5-7F07-B755-B947D6939215}" dt="2022-11-02T01:03:21.699" v="96"/>
          <ac:spMkLst>
            <pc:docMk/>
            <pc:sldMk cId="4130009178" sldId="341"/>
            <ac:spMk id="7" creationId="{CA95E762-C08D-5D6A-E033-D583872305FC}"/>
          </ac:spMkLst>
        </pc:spChg>
        <pc:spChg chg="add del mod">
          <ac:chgData name="Guest User" userId="S::urn:spo:anon#9bc6db5c4022efa8e83e54c8e802b983a2e8ab9644614ce63c9dc381288362db::" providerId="AD" clId="Web-{72FABE48-7DA5-7F07-B755-B947D6939215}" dt="2022-11-02T01:03:21.699" v="95"/>
          <ac:spMkLst>
            <pc:docMk/>
            <pc:sldMk cId="4130009178" sldId="341"/>
            <ac:spMk id="9" creationId="{AD03E897-382D-0106-157F-ED94791814F2}"/>
          </ac:spMkLst>
        </pc:spChg>
        <pc:spChg chg="mod">
          <ac:chgData name="Guest User" userId="S::urn:spo:anon#9bc6db5c4022efa8e83e54c8e802b983a2e8ab9644614ce63c9dc381288362db::" providerId="AD" clId="Web-{72FABE48-7DA5-7F07-B755-B947D6939215}" dt="2022-11-02T01:03:29.714" v="97" actId="1076"/>
          <ac:spMkLst>
            <pc:docMk/>
            <pc:sldMk cId="4130009178" sldId="341"/>
            <ac:spMk id="11" creationId="{C0D78C18-D2E5-B9BA-F141-E3A322BB60D8}"/>
          </ac:spMkLst>
        </pc:spChg>
      </pc:sldChg>
      <pc:sldChg chg="new del">
        <pc:chgData name="Guest User" userId="S::urn:spo:anon#9bc6db5c4022efa8e83e54c8e802b983a2e8ab9644614ce63c9dc381288362db::" providerId="AD" clId="Web-{72FABE48-7DA5-7F07-B755-B947D6939215}" dt="2022-11-02T00:46:47.080" v="2"/>
        <pc:sldMkLst>
          <pc:docMk/>
          <pc:sldMk cId="3348463423" sldId="343"/>
        </pc:sldMkLst>
      </pc:sldChg>
      <pc:sldChg chg="addSp modSp add replId">
        <pc:chgData name="Guest User" userId="S::urn:spo:anon#9bc6db5c4022efa8e83e54c8e802b983a2e8ab9644614ce63c9dc381288362db::" providerId="AD" clId="Web-{72FABE48-7DA5-7F07-B755-B947D6939215}" dt="2022-11-02T00:55:59.875" v="59" actId="14100"/>
        <pc:sldMkLst>
          <pc:docMk/>
          <pc:sldMk cId="2611590232" sldId="344"/>
        </pc:sldMkLst>
        <pc:spChg chg="mod">
          <ac:chgData name="Guest User" userId="S::urn:spo:anon#9bc6db5c4022efa8e83e54c8e802b983a2e8ab9644614ce63c9dc381288362db::" providerId="AD" clId="Web-{72FABE48-7DA5-7F07-B755-B947D6939215}" dt="2022-11-02T00:46:56.814" v="15" actId="20577"/>
          <ac:spMkLst>
            <pc:docMk/>
            <pc:sldMk cId="2611590232" sldId="344"/>
            <ac:spMk id="2" creationId="{8F068ACE-CCC9-9200-3DA2-56892EF6405F}"/>
          </ac:spMkLst>
        </pc:spChg>
        <pc:spChg chg="mod">
          <ac:chgData name="Guest User" userId="S::urn:spo:anon#9bc6db5c4022efa8e83e54c8e802b983a2e8ab9644614ce63c9dc381288362db::" providerId="AD" clId="Web-{72FABE48-7DA5-7F07-B755-B947D6939215}" dt="2022-11-02T00:55:27.530" v="55" actId="20577"/>
          <ac:spMkLst>
            <pc:docMk/>
            <pc:sldMk cId="2611590232" sldId="344"/>
            <ac:spMk id="3" creationId="{10A632F5-1651-1ABD-ED02-76A79A8261A3}"/>
          </ac:spMkLst>
        </pc:spChg>
        <pc:picChg chg="add mod">
          <ac:chgData name="Guest User" userId="S::urn:spo:anon#9bc6db5c4022efa8e83e54c8e802b983a2e8ab9644614ce63c9dc381288362db::" providerId="AD" clId="Web-{72FABE48-7DA5-7F07-B755-B947D6939215}" dt="2022-11-02T00:55:59.875" v="59" actId="14100"/>
          <ac:picMkLst>
            <pc:docMk/>
            <pc:sldMk cId="2611590232" sldId="344"/>
            <ac:picMk id="4" creationId="{ACF32AD9-E9F2-455A-EF8B-4C85971A64BF}"/>
          </ac:picMkLst>
        </pc:picChg>
      </pc:sldChg>
      <pc:sldChg chg="addSp delSp modSp add replId">
        <pc:chgData name="Guest User" userId="S::urn:spo:anon#9bc6db5c4022efa8e83e54c8e802b983a2e8ab9644614ce63c9dc381288362db::" providerId="AD" clId="Web-{72FABE48-7DA5-7F07-B755-B947D6939215}" dt="2022-11-02T00:56:50.704" v="73" actId="1076"/>
        <pc:sldMkLst>
          <pc:docMk/>
          <pc:sldMk cId="104831245" sldId="345"/>
        </pc:sldMkLst>
        <pc:spChg chg="mod">
          <ac:chgData name="Guest User" userId="S::urn:spo:anon#9bc6db5c4022efa8e83e54c8e802b983a2e8ab9644614ce63c9dc381288362db::" providerId="AD" clId="Web-{72FABE48-7DA5-7F07-B755-B947D6939215}" dt="2022-11-02T00:56:12.297" v="66" actId="20577"/>
          <ac:spMkLst>
            <pc:docMk/>
            <pc:sldMk cId="104831245" sldId="345"/>
            <ac:spMk id="3" creationId="{10A632F5-1651-1ABD-ED02-76A79A8261A3}"/>
          </ac:spMkLst>
        </pc:spChg>
        <pc:picChg chg="del">
          <ac:chgData name="Guest User" userId="S::urn:spo:anon#9bc6db5c4022efa8e83e54c8e802b983a2e8ab9644614ce63c9dc381288362db::" providerId="AD" clId="Web-{72FABE48-7DA5-7F07-B755-B947D6939215}" dt="2022-11-02T00:56:22.375" v="67"/>
          <ac:picMkLst>
            <pc:docMk/>
            <pc:sldMk cId="104831245" sldId="345"/>
            <ac:picMk id="4" creationId="{ACF32AD9-E9F2-455A-EF8B-4C85971A64BF}"/>
          </ac:picMkLst>
        </pc:picChg>
        <pc:picChg chg="add mod">
          <ac:chgData name="Guest User" userId="S::urn:spo:anon#9bc6db5c4022efa8e83e54c8e802b983a2e8ab9644614ce63c9dc381288362db::" providerId="AD" clId="Web-{72FABE48-7DA5-7F07-B755-B947D6939215}" dt="2022-11-02T00:56:50.704" v="73" actId="1076"/>
          <ac:picMkLst>
            <pc:docMk/>
            <pc:sldMk cId="104831245" sldId="345"/>
            <ac:picMk id="6" creationId="{CFF61EB6-AD47-7AE7-4C25-A107F262E8B4}"/>
          </ac:picMkLst>
        </pc:picChg>
      </pc:sldChg>
      <pc:sldChg chg="addSp delSp modSp add replId">
        <pc:chgData name="Guest User" userId="S::urn:spo:anon#9bc6db5c4022efa8e83e54c8e802b983a2e8ab9644614ce63c9dc381288362db::" providerId="AD" clId="Web-{72FABE48-7DA5-7F07-B755-B947D6939215}" dt="2022-11-02T01:11:12.507" v="147" actId="1076"/>
        <pc:sldMkLst>
          <pc:docMk/>
          <pc:sldMk cId="3202441791" sldId="346"/>
        </pc:sldMkLst>
        <pc:spChg chg="add del mod">
          <ac:chgData name="Guest User" userId="S::urn:spo:anon#9bc6db5c4022efa8e83e54c8e802b983a2e8ab9644614ce63c9dc381288362db::" providerId="AD" clId="Web-{72FABE48-7DA5-7F07-B755-B947D6939215}" dt="2022-11-02T01:11:04.210" v="144"/>
          <ac:spMkLst>
            <pc:docMk/>
            <pc:sldMk cId="3202441791" sldId="346"/>
            <ac:spMk id="4" creationId="{1EE27D66-78BB-012E-02B5-9C5CDA8E2B28}"/>
          </ac:spMkLst>
        </pc:spChg>
        <pc:picChg chg="add mod ord">
          <ac:chgData name="Guest User" userId="S::urn:spo:anon#9bc6db5c4022efa8e83e54c8e802b983a2e8ab9644614ce63c9dc381288362db::" providerId="AD" clId="Web-{72FABE48-7DA5-7F07-B755-B947D6939215}" dt="2022-11-02T01:11:12.507" v="147" actId="1076"/>
          <ac:picMkLst>
            <pc:docMk/>
            <pc:sldMk cId="3202441791" sldId="346"/>
            <ac:picMk id="7" creationId="{2B7C0D9A-A658-E0C9-6443-C81824D7931D}"/>
          </ac:picMkLst>
        </pc:picChg>
        <pc:picChg chg="del">
          <ac:chgData name="Guest User" userId="S::urn:spo:anon#9bc6db5c4022efa8e83e54c8e802b983a2e8ab9644614ce63c9dc381288362db::" providerId="AD" clId="Web-{72FABE48-7DA5-7F07-B755-B947D6939215}" dt="2022-11-02T01:11:02.288" v="143"/>
          <ac:picMkLst>
            <pc:docMk/>
            <pc:sldMk cId="3202441791" sldId="346"/>
            <ac:picMk id="14" creationId="{EA08DFB3-C2DC-D5BF-C23B-73EDA3BFF29A}"/>
          </ac:picMkLst>
        </pc:picChg>
      </pc:sldChg>
    </pc:docChg>
  </pc:docChgLst>
  <pc:docChgLst>
    <pc:chgData name="Guest User" userId="S::urn:spo:anon#9bc6db5c4022efa8e83e54c8e802b983a2e8ab9644614ce63c9dc381288362db::" providerId="AD" clId="Web-{F50B5C7C-4957-A091-5A03-2D991F2AFC54}"/>
    <pc:docChg chg="addSld delSld">
      <pc:chgData name="Guest User" userId="S::urn:spo:anon#9bc6db5c4022efa8e83e54c8e802b983a2e8ab9644614ce63c9dc381288362db::" providerId="AD" clId="Web-{F50B5C7C-4957-A091-5A03-2D991F2AFC54}" dt="2023-01-03T12:50:52.163" v="1"/>
      <pc:docMkLst>
        <pc:docMk/>
      </pc:docMkLst>
      <pc:sldChg chg="add del">
        <pc:chgData name="Guest User" userId="S::urn:spo:anon#9bc6db5c4022efa8e83e54c8e802b983a2e8ab9644614ce63c9dc381288362db::" providerId="AD" clId="Web-{F50B5C7C-4957-A091-5A03-2D991F2AFC54}" dt="2023-01-03T12:50:52.163" v="1"/>
        <pc:sldMkLst>
          <pc:docMk/>
          <pc:sldMk cId="1943366697" sldId="299"/>
        </pc:sldMkLst>
      </pc:sldChg>
    </pc:docChg>
  </pc:docChgLst>
  <pc:docChgLst>
    <pc:chgData name="Guest User" userId="S::urn:spo:anon#9bc6db5c4022efa8e83e54c8e802b983a2e8ab9644614ce63c9dc381288362db::" providerId="AD" clId="Web-{D77836B3-FFFF-524E-6B09-1FC58C9B938D}"/>
    <pc:docChg chg="modSld">
      <pc:chgData name="Guest User" userId="S::urn:spo:anon#9bc6db5c4022efa8e83e54c8e802b983a2e8ab9644614ce63c9dc381288362db::" providerId="AD" clId="Web-{D77836B3-FFFF-524E-6B09-1FC58C9B938D}" dt="2022-10-29T05:17:39.288" v="13" actId="20577"/>
      <pc:docMkLst>
        <pc:docMk/>
      </pc:docMkLst>
      <pc:sldChg chg="modSp">
        <pc:chgData name="Guest User" userId="S::urn:spo:anon#9bc6db5c4022efa8e83e54c8e802b983a2e8ab9644614ce63c9dc381288362db::" providerId="AD" clId="Web-{D77836B3-FFFF-524E-6B09-1FC58C9B938D}" dt="2022-10-29T05:14:36.736" v="7" actId="20577"/>
        <pc:sldMkLst>
          <pc:docMk/>
          <pc:sldMk cId="2259308896" sldId="256"/>
        </pc:sldMkLst>
        <pc:spChg chg="mod">
          <ac:chgData name="Guest User" userId="S::urn:spo:anon#9bc6db5c4022efa8e83e54c8e802b983a2e8ab9644614ce63c9dc381288362db::" providerId="AD" clId="Web-{D77836B3-FFFF-524E-6B09-1FC58C9B938D}" dt="2022-10-29T05:14:36.736" v="7" actId="20577"/>
          <ac:spMkLst>
            <pc:docMk/>
            <pc:sldMk cId="2259308896" sldId="256"/>
            <ac:spMk id="3" creationId="{A068D447-28D3-4F5F-B2DC-FD67E9015868}"/>
          </ac:spMkLst>
        </pc:spChg>
      </pc:sldChg>
      <pc:sldChg chg="modSp">
        <pc:chgData name="Guest User" userId="S::urn:spo:anon#9bc6db5c4022efa8e83e54c8e802b983a2e8ab9644614ce63c9dc381288362db::" providerId="AD" clId="Web-{D77836B3-FFFF-524E-6B09-1FC58C9B938D}" dt="2022-10-29T05:17:39.288" v="13" actId="20577"/>
        <pc:sldMkLst>
          <pc:docMk/>
          <pc:sldMk cId="2721508595" sldId="266"/>
        </pc:sldMkLst>
        <pc:spChg chg="mod">
          <ac:chgData name="Guest User" userId="S::urn:spo:anon#9bc6db5c4022efa8e83e54c8e802b983a2e8ab9644614ce63c9dc381288362db::" providerId="AD" clId="Web-{D77836B3-FFFF-524E-6B09-1FC58C9B938D}" dt="2022-10-29T05:17:39.288" v="13" actId="20577"/>
          <ac:spMkLst>
            <pc:docMk/>
            <pc:sldMk cId="2721508595" sldId="266"/>
            <ac:spMk id="4" creationId="{9B9ED227-95A7-4B08-91FE-5E0EF0D41D20}"/>
          </ac:spMkLst>
        </pc:spChg>
        <pc:picChg chg="mod">
          <ac:chgData name="Guest User" userId="S::urn:spo:anon#9bc6db5c4022efa8e83e54c8e802b983a2e8ab9644614ce63c9dc381288362db::" providerId="AD" clId="Web-{D77836B3-FFFF-524E-6B09-1FC58C9B938D}" dt="2022-10-29T05:17:18.522" v="11" actId="14100"/>
          <ac:picMkLst>
            <pc:docMk/>
            <pc:sldMk cId="2721508595" sldId="266"/>
            <ac:picMk id="24" creationId="{B4AD32B0-ACD8-F9BD-CE1F-9B2713AEFD97}"/>
          </ac:picMkLst>
        </pc:picChg>
      </pc:sldChg>
      <pc:sldChg chg="modSp">
        <pc:chgData name="Guest User" userId="S::urn:spo:anon#9bc6db5c4022efa8e83e54c8e802b983a2e8ab9644614ce63c9dc381288362db::" providerId="AD" clId="Web-{D77836B3-FFFF-524E-6B09-1FC58C9B938D}" dt="2022-10-29T05:16:22.583" v="9" actId="1076"/>
        <pc:sldMkLst>
          <pc:docMk/>
          <pc:sldMk cId="468705112" sldId="295"/>
        </pc:sldMkLst>
        <pc:spChg chg="mod">
          <ac:chgData name="Guest User" userId="S::urn:spo:anon#9bc6db5c4022efa8e83e54c8e802b983a2e8ab9644614ce63c9dc381288362db::" providerId="AD" clId="Web-{D77836B3-FFFF-524E-6B09-1FC58C9B938D}" dt="2022-10-29T05:16:22.583" v="9" actId="1076"/>
          <ac:spMkLst>
            <pc:docMk/>
            <pc:sldMk cId="468705112" sldId="295"/>
            <ac:spMk id="13" creationId="{03F6BD44-D4F7-8988-6A9A-08C517C0235E}"/>
          </ac:spMkLst>
        </pc:spChg>
      </pc:sldChg>
    </pc:docChg>
  </pc:docChgLst>
  <pc:docChgLst>
    <pc:chgData name="Guest User" userId="S::urn:spo:anon#9bc6db5c4022efa8e83e54c8e802b983a2e8ab9644614ce63c9dc381288362db::" providerId="AD" clId="Web-{44957235-083D-72F9-2860-0AFF0BEA4B5A}"/>
    <pc:docChg chg="modSld">
      <pc:chgData name="Guest User" userId="S::urn:spo:anon#9bc6db5c4022efa8e83e54c8e802b983a2e8ab9644614ce63c9dc381288362db::" providerId="AD" clId="Web-{44957235-083D-72F9-2860-0AFF0BEA4B5A}" dt="2022-11-01T12:46:00.688" v="5" actId="20577"/>
      <pc:docMkLst>
        <pc:docMk/>
      </pc:docMkLst>
      <pc:sldChg chg="modSp">
        <pc:chgData name="Guest User" userId="S::urn:spo:anon#9bc6db5c4022efa8e83e54c8e802b983a2e8ab9644614ce63c9dc381288362db::" providerId="AD" clId="Web-{44957235-083D-72F9-2860-0AFF0BEA4B5A}" dt="2022-11-01T12:46:00.688" v="5" actId="20577"/>
        <pc:sldMkLst>
          <pc:docMk/>
          <pc:sldMk cId="468705112" sldId="295"/>
        </pc:sldMkLst>
        <pc:spChg chg="mod">
          <ac:chgData name="Guest User" userId="S::urn:spo:anon#9bc6db5c4022efa8e83e54c8e802b983a2e8ab9644614ce63c9dc381288362db::" providerId="AD" clId="Web-{44957235-083D-72F9-2860-0AFF0BEA4B5A}" dt="2022-11-01T12:46:00.688" v="5" actId="20577"/>
          <ac:spMkLst>
            <pc:docMk/>
            <pc:sldMk cId="468705112" sldId="295"/>
            <ac:spMk id="11" creationId="{1A38037C-4592-B3C3-2F81-DC78FC857DD8}"/>
          </ac:spMkLst>
        </pc:spChg>
      </pc:sldChg>
    </pc:docChg>
  </pc:docChgLst>
  <pc:docChgLst>
    <pc:chgData name="Lee Wee Kang /CSF" userId="S::s10222162@connect.np.edu.sg::26cbbf1e-399a-4c48-a245-dfa42afc9e8a" providerId="AD" clId="Web-{975F457D-0FD5-A736-C0EE-ED85C0BF6EDF}"/>
    <pc:docChg chg="modSld">
      <pc:chgData name="Lee Wee Kang /CSF" userId="S::s10222162@connect.np.edu.sg::26cbbf1e-399a-4c48-a245-dfa42afc9e8a" providerId="AD" clId="Web-{975F457D-0FD5-A736-C0EE-ED85C0BF6EDF}" dt="2022-11-01T14:49:22.740" v="637" actId="20577"/>
      <pc:docMkLst>
        <pc:docMk/>
      </pc:docMkLst>
      <pc:sldChg chg="modSp">
        <pc:chgData name="Lee Wee Kang /CSF" userId="S::s10222162@connect.np.edu.sg::26cbbf1e-399a-4c48-a245-dfa42afc9e8a" providerId="AD" clId="Web-{975F457D-0FD5-A736-C0EE-ED85C0BF6EDF}" dt="2022-11-01T14:47:41.362" v="580" actId="20577"/>
        <pc:sldMkLst>
          <pc:docMk/>
          <pc:sldMk cId="4151043864" sldId="282"/>
        </pc:sldMkLst>
        <pc:spChg chg="mod">
          <ac:chgData name="Lee Wee Kang /CSF" userId="S::s10222162@connect.np.edu.sg::26cbbf1e-399a-4c48-a245-dfa42afc9e8a" providerId="AD" clId="Web-{975F457D-0FD5-A736-C0EE-ED85C0BF6EDF}" dt="2022-11-01T14:47:41.362" v="580" actId="20577"/>
          <ac:spMkLst>
            <pc:docMk/>
            <pc:sldMk cId="4151043864" sldId="282"/>
            <ac:spMk id="3" creationId="{46FE7A9D-6C62-559B-10AB-8A39C21E95F2}"/>
          </ac:spMkLst>
        </pc:spChg>
      </pc:sldChg>
      <pc:sldChg chg="modSp">
        <pc:chgData name="Lee Wee Kang /CSF" userId="S::s10222162@connect.np.edu.sg::26cbbf1e-399a-4c48-a245-dfa42afc9e8a" providerId="AD" clId="Web-{975F457D-0FD5-A736-C0EE-ED85C0BF6EDF}" dt="2022-11-01T14:48:25.535" v="608" actId="20577"/>
        <pc:sldMkLst>
          <pc:docMk/>
          <pc:sldMk cId="2313087345" sldId="288"/>
        </pc:sldMkLst>
        <pc:spChg chg="mod">
          <ac:chgData name="Lee Wee Kang /CSF" userId="S::s10222162@connect.np.edu.sg::26cbbf1e-399a-4c48-a245-dfa42afc9e8a" providerId="AD" clId="Web-{975F457D-0FD5-A736-C0EE-ED85C0BF6EDF}" dt="2022-11-01T14:48:25.535" v="608" actId="20577"/>
          <ac:spMkLst>
            <pc:docMk/>
            <pc:sldMk cId="2313087345" sldId="288"/>
            <ac:spMk id="3" creationId="{46FE7A9D-6C62-559B-10AB-8A39C21E95F2}"/>
          </ac:spMkLst>
        </pc:spChg>
      </pc:sldChg>
      <pc:sldChg chg="addSp modSp">
        <pc:chgData name="Lee Wee Kang /CSF" userId="S::s10222162@connect.np.edu.sg::26cbbf1e-399a-4c48-a245-dfa42afc9e8a" providerId="AD" clId="Web-{975F457D-0FD5-A736-C0EE-ED85C0BF6EDF}" dt="2022-11-01T14:48:04.410" v="589" actId="20577"/>
        <pc:sldMkLst>
          <pc:docMk/>
          <pc:sldMk cId="995992752" sldId="297"/>
        </pc:sldMkLst>
        <pc:spChg chg="add mod">
          <ac:chgData name="Lee Wee Kang /CSF" userId="S::s10222162@connect.np.edu.sg::26cbbf1e-399a-4c48-a245-dfa42afc9e8a" providerId="AD" clId="Web-{975F457D-0FD5-A736-C0EE-ED85C0BF6EDF}" dt="2022-11-01T14:48:04.410" v="589" actId="20577"/>
          <ac:spMkLst>
            <pc:docMk/>
            <pc:sldMk cId="995992752" sldId="297"/>
            <ac:spMk id="6" creationId="{6C32C0FD-EF79-C87B-A9EA-3281077EA2B4}"/>
          </ac:spMkLst>
        </pc:spChg>
      </pc:sldChg>
      <pc:sldChg chg="addSp modSp">
        <pc:chgData name="Lee Wee Kang /CSF" userId="S::s10222162@connect.np.edu.sg::26cbbf1e-399a-4c48-a245-dfa42afc9e8a" providerId="AD" clId="Web-{975F457D-0FD5-A736-C0EE-ED85C0BF6EDF}" dt="2022-11-01T14:48:10.691" v="602" actId="20577"/>
        <pc:sldMkLst>
          <pc:docMk/>
          <pc:sldMk cId="3266869371" sldId="310"/>
        </pc:sldMkLst>
        <pc:spChg chg="add mod">
          <ac:chgData name="Lee Wee Kang /CSF" userId="S::s10222162@connect.np.edu.sg::26cbbf1e-399a-4c48-a245-dfa42afc9e8a" providerId="AD" clId="Web-{975F457D-0FD5-A736-C0EE-ED85C0BF6EDF}" dt="2022-11-01T14:48:10.691" v="602" actId="20577"/>
          <ac:spMkLst>
            <pc:docMk/>
            <pc:sldMk cId="3266869371" sldId="310"/>
            <ac:spMk id="6" creationId="{C422C2F6-2B15-BC88-90DA-D37304C9254F}"/>
          </ac:spMkLst>
        </pc:spChg>
      </pc:sldChg>
      <pc:sldChg chg="addSp modSp">
        <pc:chgData name="Lee Wee Kang /CSF" userId="S::s10222162@connect.np.edu.sg::26cbbf1e-399a-4c48-a245-dfa42afc9e8a" providerId="AD" clId="Web-{975F457D-0FD5-A736-C0EE-ED85C0BF6EDF}" dt="2022-11-01T14:49:22.740" v="637" actId="20577"/>
        <pc:sldMkLst>
          <pc:docMk/>
          <pc:sldMk cId="842440326" sldId="314"/>
        </pc:sldMkLst>
        <pc:spChg chg="add mod">
          <ac:chgData name="Lee Wee Kang /CSF" userId="S::s10222162@connect.np.edu.sg::26cbbf1e-399a-4c48-a245-dfa42afc9e8a" providerId="AD" clId="Web-{975F457D-0FD5-A736-C0EE-ED85C0BF6EDF}" dt="2022-11-01T14:49:22.740" v="637" actId="20577"/>
          <ac:spMkLst>
            <pc:docMk/>
            <pc:sldMk cId="842440326" sldId="314"/>
            <ac:spMk id="6" creationId="{C9157341-0E1D-6569-B8B7-EB3B1069AD6D}"/>
          </ac:spMkLst>
        </pc:spChg>
      </pc:sldChg>
      <pc:sldChg chg="addSp modSp">
        <pc:chgData name="Lee Wee Kang /CSF" userId="S::s10222162@connect.np.edu.sg::26cbbf1e-399a-4c48-a245-dfa42afc9e8a" providerId="AD" clId="Web-{975F457D-0FD5-A736-C0EE-ED85C0BF6EDF}" dt="2022-11-01T14:49:11.880" v="631" actId="20577"/>
        <pc:sldMkLst>
          <pc:docMk/>
          <pc:sldMk cId="2453888882" sldId="315"/>
        </pc:sldMkLst>
        <pc:spChg chg="add mod">
          <ac:chgData name="Lee Wee Kang /CSF" userId="S::s10222162@connect.np.edu.sg::26cbbf1e-399a-4c48-a245-dfa42afc9e8a" providerId="AD" clId="Web-{975F457D-0FD5-A736-C0EE-ED85C0BF6EDF}" dt="2022-11-01T14:49:11.880" v="631" actId="20577"/>
          <ac:spMkLst>
            <pc:docMk/>
            <pc:sldMk cId="2453888882" sldId="315"/>
            <ac:spMk id="6" creationId="{33A37170-5913-7389-9783-95EADE8212CB}"/>
          </ac:spMkLst>
        </pc:spChg>
      </pc:sldChg>
      <pc:sldChg chg="modSp">
        <pc:chgData name="Lee Wee Kang /CSF" userId="S::s10222162@connect.np.edu.sg::26cbbf1e-399a-4c48-a245-dfa42afc9e8a" providerId="AD" clId="Web-{975F457D-0FD5-A736-C0EE-ED85C0BF6EDF}" dt="2022-11-01T14:47:20.908" v="566" actId="1076"/>
        <pc:sldMkLst>
          <pc:docMk/>
          <pc:sldMk cId="1111492070" sldId="317"/>
        </pc:sldMkLst>
        <pc:graphicFrameChg chg="mod modGraphic">
          <ac:chgData name="Lee Wee Kang /CSF" userId="S::s10222162@connect.np.edu.sg::26cbbf1e-399a-4c48-a245-dfa42afc9e8a" providerId="AD" clId="Web-{975F457D-0FD5-A736-C0EE-ED85C0BF6EDF}" dt="2022-11-01T14:47:20.908" v="566" actId="1076"/>
          <ac:graphicFrameMkLst>
            <pc:docMk/>
            <pc:sldMk cId="1111492070" sldId="317"/>
            <ac:graphicFrameMk id="5" creationId="{44958807-7BC4-B86F-8377-E44D124D32FF}"/>
          </ac:graphicFrameMkLst>
        </pc:graphicFrameChg>
      </pc:sldChg>
      <pc:sldChg chg="modSp">
        <pc:chgData name="Lee Wee Kang /CSF" userId="S::s10222162@connect.np.edu.sg::26cbbf1e-399a-4c48-a245-dfa42afc9e8a" providerId="AD" clId="Web-{975F457D-0FD5-A736-C0EE-ED85C0BF6EDF}" dt="2022-11-01T14:46:54.158" v="562" actId="1076"/>
        <pc:sldMkLst>
          <pc:docMk/>
          <pc:sldMk cId="3995652476" sldId="318"/>
        </pc:sldMkLst>
        <pc:spChg chg="mod">
          <ac:chgData name="Lee Wee Kang /CSF" userId="S::s10222162@connect.np.edu.sg::26cbbf1e-399a-4c48-a245-dfa42afc9e8a" providerId="AD" clId="Web-{975F457D-0FD5-A736-C0EE-ED85C0BF6EDF}" dt="2022-11-01T14:35:59.186" v="54" actId="1076"/>
          <ac:spMkLst>
            <pc:docMk/>
            <pc:sldMk cId="3995652476" sldId="318"/>
            <ac:spMk id="2" creationId="{19256B7E-1633-44AB-8584-82DF5B726834}"/>
          </ac:spMkLst>
        </pc:spChg>
        <pc:graphicFrameChg chg="mod">
          <ac:chgData name="Lee Wee Kang /CSF" userId="S::s10222162@connect.np.edu.sg::26cbbf1e-399a-4c48-a245-dfa42afc9e8a" providerId="AD" clId="Web-{975F457D-0FD5-A736-C0EE-ED85C0BF6EDF}" dt="2022-11-01T14:46:54.158" v="562" actId="1076"/>
          <ac:graphicFrameMkLst>
            <pc:docMk/>
            <pc:sldMk cId="3995652476" sldId="318"/>
            <ac:graphicFrameMk id="3" creationId="{3195E162-A5BE-977C-AA80-78575C9BCC03}"/>
          </ac:graphicFrameMkLst>
        </pc:graphicFrameChg>
      </pc:sldChg>
      <pc:sldChg chg="modSp">
        <pc:chgData name="Lee Wee Kang /CSF" userId="S::s10222162@connect.np.edu.sg::26cbbf1e-399a-4c48-a245-dfa42afc9e8a" providerId="AD" clId="Web-{975F457D-0FD5-A736-C0EE-ED85C0BF6EDF}" dt="2022-11-01T14:46:02.984" v="560" actId="1076"/>
        <pc:sldMkLst>
          <pc:docMk/>
          <pc:sldMk cId="711565706" sldId="321"/>
        </pc:sldMkLst>
        <pc:spChg chg="mod">
          <ac:chgData name="Lee Wee Kang /CSF" userId="S::s10222162@connect.np.edu.sg::26cbbf1e-399a-4c48-a245-dfa42afc9e8a" providerId="AD" clId="Web-{975F457D-0FD5-A736-C0EE-ED85C0BF6EDF}" dt="2022-11-01T14:45:56.219" v="558" actId="1076"/>
          <ac:spMkLst>
            <pc:docMk/>
            <pc:sldMk cId="711565706" sldId="321"/>
            <ac:spMk id="2" creationId="{EC0EA709-3179-D7AF-4556-60CAE5BA1994}"/>
          </ac:spMkLst>
        </pc:spChg>
        <pc:spChg chg="mod">
          <ac:chgData name="Lee Wee Kang /CSF" userId="S::s10222162@connect.np.edu.sg::26cbbf1e-399a-4c48-a245-dfa42afc9e8a" providerId="AD" clId="Web-{975F457D-0FD5-A736-C0EE-ED85C0BF6EDF}" dt="2022-11-01T14:45:59.578" v="559" actId="1076"/>
          <ac:spMkLst>
            <pc:docMk/>
            <pc:sldMk cId="711565706" sldId="321"/>
            <ac:spMk id="9" creationId="{C261A370-A8A7-1045-6DC9-430BAE4138C0}"/>
          </ac:spMkLst>
        </pc:spChg>
        <pc:graphicFrameChg chg="mod modGraphic">
          <ac:chgData name="Lee Wee Kang /CSF" userId="S::s10222162@connect.np.edu.sg::26cbbf1e-399a-4c48-a245-dfa42afc9e8a" providerId="AD" clId="Web-{975F457D-0FD5-A736-C0EE-ED85C0BF6EDF}" dt="2022-11-01T14:46:02.984" v="560" actId="1076"/>
          <ac:graphicFrameMkLst>
            <pc:docMk/>
            <pc:sldMk cId="711565706" sldId="321"/>
            <ac:graphicFrameMk id="11" creationId="{9C7B3C20-A945-C9A2-CEF0-6F2A3EDE40B0}"/>
          </ac:graphicFrameMkLst>
        </pc:graphicFrameChg>
      </pc:sldChg>
      <pc:sldChg chg="modSp">
        <pc:chgData name="Lee Wee Kang /CSF" userId="S::s10222162@connect.np.edu.sg::26cbbf1e-399a-4c48-a245-dfa42afc9e8a" providerId="AD" clId="Web-{975F457D-0FD5-A736-C0EE-ED85C0BF6EDF}" dt="2022-11-01T14:38:37.659" v="209" actId="20577"/>
        <pc:sldMkLst>
          <pc:docMk/>
          <pc:sldMk cId="2974990066" sldId="334"/>
        </pc:sldMkLst>
        <pc:spChg chg="mod">
          <ac:chgData name="Lee Wee Kang /CSF" userId="S::s10222162@connect.np.edu.sg::26cbbf1e-399a-4c48-a245-dfa42afc9e8a" providerId="AD" clId="Web-{975F457D-0FD5-A736-C0EE-ED85C0BF6EDF}" dt="2022-11-01T14:38:37.659" v="209" actId="20577"/>
          <ac:spMkLst>
            <pc:docMk/>
            <pc:sldMk cId="2974990066" sldId="334"/>
            <ac:spMk id="12" creationId="{88ECA461-6CA4-90E1-49E7-06BD9C4CCE3F}"/>
          </ac:spMkLst>
        </pc:spChg>
      </pc:sldChg>
      <pc:sldChg chg="modSp">
        <pc:chgData name="Lee Wee Kang /CSF" userId="S::s10222162@connect.np.edu.sg::26cbbf1e-399a-4c48-a245-dfa42afc9e8a" providerId="AD" clId="Web-{975F457D-0FD5-A736-C0EE-ED85C0BF6EDF}" dt="2022-11-01T14:34:04.932" v="47" actId="1076"/>
        <pc:sldMkLst>
          <pc:docMk/>
          <pc:sldMk cId="4106745836" sldId="335"/>
        </pc:sldMkLst>
        <pc:spChg chg="mod">
          <ac:chgData name="Lee Wee Kang /CSF" userId="S::s10222162@connect.np.edu.sg::26cbbf1e-399a-4c48-a245-dfa42afc9e8a" providerId="AD" clId="Web-{975F457D-0FD5-A736-C0EE-ED85C0BF6EDF}" dt="2022-11-01T14:33:08.274" v="22" actId="1076"/>
          <ac:spMkLst>
            <pc:docMk/>
            <pc:sldMk cId="4106745836" sldId="335"/>
            <ac:spMk id="2" creationId="{912DF434-28DB-4621-A497-D62C41CE0419}"/>
          </ac:spMkLst>
        </pc:spChg>
        <pc:spChg chg="mod">
          <ac:chgData name="Lee Wee Kang /CSF" userId="S::s10222162@connect.np.edu.sg::26cbbf1e-399a-4c48-a245-dfa42afc9e8a" providerId="AD" clId="Web-{975F457D-0FD5-A736-C0EE-ED85C0BF6EDF}" dt="2022-11-01T14:34:02.854" v="46" actId="14100"/>
          <ac:spMkLst>
            <pc:docMk/>
            <pc:sldMk cId="4106745836" sldId="335"/>
            <ac:spMk id="7" creationId="{CEAE4066-1A82-54F6-B0FE-89B2FE698315}"/>
          </ac:spMkLst>
        </pc:spChg>
        <pc:picChg chg="mod modCrop">
          <ac:chgData name="Lee Wee Kang /CSF" userId="S::s10222162@connect.np.edu.sg::26cbbf1e-399a-4c48-a245-dfa42afc9e8a" providerId="AD" clId="Web-{975F457D-0FD5-A736-C0EE-ED85C0BF6EDF}" dt="2022-11-01T14:34:04.932" v="47" actId="1076"/>
          <ac:picMkLst>
            <pc:docMk/>
            <pc:sldMk cId="4106745836" sldId="335"/>
            <ac:picMk id="4" creationId="{4ADC375F-9D9E-E238-F9C7-4C57C871BCA9}"/>
          </ac:picMkLst>
        </pc:picChg>
      </pc:sldChg>
      <pc:sldChg chg="modSp">
        <pc:chgData name="Lee Wee Kang /CSF" userId="S::s10222162@connect.np.edu.sg::26cbbf1e-399a-4c48-a245-dfa42afc9e8a" providerId="AD" clId="Web-{975F457D-0FD5-A736-C0EE-ED85C0BF6EDF}" dt="2022-11-01T14:46:49.533" v="561" actId="1076"/>
        <pc:sldMkLst>
          <pc:docMk/>
          <pc:sldMk cId="1209511477" sldId="336"/>
        </pc:sldMkLst>
        <pc:spChg chg="mod">
          <ac:chgData name="Lee Wee Kang /CSF" userId="S::s10222162@connect.np.edu.sg::26cbbf1e-399a-4c48-a245-dfa42afc9e8a" providerId="AD" clId="Web-{975F457D-0FD5-A736-C0EE-ED85C0BF6EDF}" dt="2022-11-01T14:35:52.717" v="53" actId="1076"/>
          <ac:spMkLst>
            <pc:docMk/>
            <pc:sldMk cId="1209511477" sldId="336"/>
            <ac:spMk id="2" creationId="{19256B7E-1633-44AB-8584-82DF5B726834}"/>
          </ac:spMkLst>
        </pc:spChg>
        <pc:graphicFrameChg chg="mod">
          <ac:chgData name="Lee Wee Kang /CSF" userId="S::s10222162@connect.np.edu.sg::26cbbf1e-399a-4c48-a245-dfa42afc9e8a" providerId="AD" clId="Web-{975F457D-0FD5-A736-C0EE-ED85C0BF6EDF}" dt="2022-11-01T14:46:49.533" v="561" actId="1076"/>
          <ac:graphicFrameMkLst>
            <pc:docMk/>
            <pc:sldMk cId="1209511477" sldId="336"/>
            <ac:graphicFrameMk id="10" creationId="{211F047A-E00B-2F9A-E643-B5B09B3F9BEF}"/>
          </ac:graphicFrameMkLst>
        </pc:graphicFrameChg>
      </pc:sldChg>
      <pc:sldChg chg="modSp">
        <pc:chgData name="Lee Wee Kang /CSF" userId="S::s10222162@connect.np.edu.sg::26cbbf1e-399a-4c48-a245-dfa42afc9e8a" providerId="AD" clId="Web-{975F457D-0FD5-A736-C0EE-ED85C0BF6EDF}" dt="2022-11-01T14:36:02.498" v="55" actId="1076"/>
        <pc:sldMkLst>
          <pc:docMk/>
          <pc:sldMk cId="1017407964" sldId="337"/>
        </pc:sldMkLst>
        <pc:spChg chg="mod">
          <ac:chgData name="Lee Wee Kang /CSF" userId="S::s10222162@connect.np.edu.sg::26cbbf1e-399a-4c48-a245-dfa42afc9e8a" providerId="AD" clId="Web-{975F457D-0FD5-A736-C0EE-ED85C0BF6EDF}" dt="2022-11-01T14:36:02.498" v="55" actId="1076"/>
          <ac:spMkLst>
            <pc:docMk/>
            <pc:sldMk cId="1017407964" sldId="337"/>
            <ac:spMk id="2" creationId="{19256B7E-1633-44AB-8584-82DF5B726834}"/>
          </ac:spMkLst>
        </pc:spChg>
      </pc:sldChg>
      <pc:sldChg chg="modSp">
        <pc:chgData name="Lee Wee Kang /CSF" userId="S::s10222162@connect.np.edu.sg::26cbbf1e-399a-4c48-a245-dfa42afc9e8a" providerId="AD" clId="Web-{975F457D-0FD5-A736-C0EE-ED85C0BF6EDF}" dt="2022-11-01T14:47:04.470" v="563" actId="1076"/>
        <pc:sldMkLst>
          <pc:docMk/>
          <pc:sldMk cId="1517850769" sldId="338"/>
        </pc:sldMkLst>
        <pc:graphicFrameChg chg="mod">
          <ac:chgData name="Lee Wee Kang /CSF" userId="S::s10222162@connect.np.edu.sg::26cbbf1e-399a-4c48-a245-dfa42afc9e8a" providerId="AD" clId="Web-{975F457D-0FD5-A736-C0EE-ED85C0BF6EDF}" dt="2022-11-01T14:47:04.470" v="563" actId="1076"/>
          <ac:graphicFrameMkLst>
            <pc:docMk/>
            <pc:sldMk cId="1517850769" sldId="338"/>
            <ac:graphicFrameMk id="5" creationId="{44958807-7BC4-B86F-8377-E44D124D32FF}"/>
          </ac:graphicFrameMkLst>
        </pc:graphicFrameChg>
      </pc:sldChg>
    </pc:docChg>
  </pc:docChgLst>
  <pc:docChgLst>
    <pc:chgData clId="Web-{B633E455-E704-3F47-3EBD-E65CF02CC104}"/>
    <pc:docChg chg="modSld sldOrd">
      <pc:chgData name="" userId="" providerId="" clId="Web-{B633E455-E704-3F47-3EBD-E65CF02CC104}" dt="2022-10-27T03:37:05.503" v="1" actId="20577"/>
      <pc:docMkLst>
        <pc:docMk/>
      </pc:docMkLst>
      <pc:sldChg chg="modSp">
        <pc:chgData name="" userId="" providerId="" clId="Web-{B633E455-E704-3F47-3EBD-E65CF02CC104}" dt="2022-10-27T03:37:05.503" v="1" actId="20577"/>
        <pc:sldMkLst>
          <pc:docMk/>
          <pc:sldMk cId="2259308896" sldId="256"/>
        </pc:sldMkLst>
        <pc:spChg chg="mod">
          <ac:chgData name="" userId="" providerId="" clId="Web-{B633E455-E704-3F47-3EBD-E65CF02CC104}" dt="2022-10-27T03:37:05.503" v="1" actId="20577"/>
          <ac:spMkLst>
            <pc:docMk/>
            <pc:sldMk cId="2259308896" sldId="256"/>
            <ac:spMk id="2" creationId="{51DF3D98-3C30-4CFC-8643-C81E829C8C25}"/>
          </ac:spMkLst>
        </pc:spChg>
      </pc:sldChg>
      <pc:sldChg chg="ord">
        <pc:chgData name="" userId="" providerId="" clId="Web-{B633E455-E704-3F47-3EBD-E65CF02CC104}" dt="2022-10-27T03:37:05.081" v="0"/>
        <pc:sldMkLst>
          <pc:docMk/>
          <pc:sldMk cId="2721508595" sldId="266"/>
        </pc:sldMkLst>
      </pc:sldChg>
    </pc:docChg>
  </pc:docChgLst>
  <pc:docChgLst>
    <pc:chgData name="Ngui Jia Le Sherlena /CSF" userId="S::s10227488@connect.np.edu.sg::a1d6bed4-da63-4a09-a6ca-8919547ccdb2" providerId="AD" clId="Web-{F4791E3F-29BF-46B6-8C9E-A5D0E67B85F4}"/>
    <pc:docChg chg="addSld delSld modSld sldOrd">
      <pc:chgData name="Ngui Jia Le Sherlena /CSF" userId="S::s10227488@connect.np.edu.sg::a1d6bed4-da63-4a09-a6ca-8919547ccdb2" providerId="AD" clId="Web-{F4791E3F-29BF-46B6-8C9E-A5D0E67B85F4}" dt="2022-10-30T12:49:40.248" v="86"/>
      <pc:docMkLst>
        <pc:docMk/>
      </pc:docMkLst>
      <pc:sldChg chg="ord">
        <pc:chgData name="Ngui Jia Le Sherlena /CSF" userId="S::s10227488@connect.np.edu.sg::a1d6bed4-da63-4a09-a6ca-8919547ccdb2" providerId="AD" clId="Web-{F4791E3F-29BF-46B6-8C9E-A5D0E67B85F4}" dt="2022-10-30T12:19:31.404" v="7"/>
        <pc:sldMkLst>
          <pc:docMk/>
          <pc:sldMk cId="1639799154" sldId="258"/>
        </pc:sldMkLst>
      </pc:sldChg>
      <pc:sldChg chg="ord">
        <pc:chgData name="Ngui Jia Le Sherlena /CSF" userId="S::s10227488@connect.np.edu.sg::a1d6bed4-da63-4a09-a6ca-8919547ccdb2" providerId="AD" clId="Web-{F4791E3F-29BF-46B6-8C9E-A5D0E67B85F4}" dt="2022-10-30T12:19:31.389" v="6"/>
        <pc:sldMkLst>
          <pc:docMk/>
          <pc:sldMk cId="3446797337" sldId="259"/>
        </pc:sldMkLst>
      </pc:sldChg>
      <pc:sldChg chg="ord">
        <pc:chgData name="Ngui Jia Le Sherlena /CSF" userId="S::s10227488@connect.np.edu.sg::a1d6bed4-da63-4a09-a6ca-8919547ccdb2" providerId="AD" clId="Web-{F4791E3F-29BF-46B6-8C9E-A5D0E67B85F4}" dt="2022-10-30T12:19:31.389" v="5"/>
        <pc:sldMkLst>
          <pc:docMk/>
          <pc:sldMk cId="4212917468" sldId="260"/>
        </pc:sldMkLst>
      </pc:sldChg>
      <pc:sldChg chg="ord">
        <pc:chgData name="Ngui Jia Le Sherlena /CSF" userId="S::s10227488@connect.np.edu.sg::a1d6bed4-da63-4a09-a6ca-8919547ccdb2" providerId="AD" clId="Web-{F4791E3F-29BF-46B6-8C9E-A5D0E67B85F4}" dt="2022-10-30T12:19:31.389" v="1"/>
        <pc:sldMkLst>
          <pc:docMk/>
          <pc:sldMk cId="700209266" sldId="264"/>
        </pc:sldMkLst>
      </pc:sldChg>
      <pc:sldChg chg="mod ord modShow">
        <pc:chgData name="Ngui Jia Le Sherlena /CSF" userId="S::s10227488@connect.np.edu.sg::a1d6bed4-da63-4a09-a6ca-8919547ccdb2" providerId="AD" clId="Web-{F4791E3F-29BF-46B6-8C9E-A5D0E67B85F4}" dt="2022-10-30T12:19:42.186" v="9"/>
        <pc:sldMkLst>
          <pc:docMk/>
          <pc:sldMk cId="445070695" sldId="267"/>
        </pc:sldMkLst>
      </pc:sldChg>
      <pc:sldChg chg="ord">
        <pc:chgData name="Ngui Jia Le Sherlena /CSF" userId="S::s10227488@connect.np.edu.sg::a1d6bed4-da63-4a09-a6ca-8919547ccdb2" providerId="AD" clId="Web-{F4791E3F-29BF-46B6-8C9E-A5D0E67B85F4}" dt="2022-10-30T12:19:31.389" v="2"/>
        <pc:sldMkLst>
          <pc:docMk/>
          <pc:sldMk cId="3396266754" sldId="269"/>
        </pc:sldMkLst>
      </pc:sldChg>
      <pc:sldChg chg="ord">
        <pc:chgData name="Ngui Jia Le Sherlena /CSF" userId="S::s10227488@connect.np.edu.sg::a1d6bed4-da63-4a09-a6ca-8919547ccdb2" providerId="AD" clId="Web-{F4791E3F-29BF-46B6-8C9E-A5D0E67B85F4}" dt="2022-10-30T12:19:31.389" v="0"/>
        <pc:sldMkLst>
          <pc:docMk/>
          <pc:sldMk cId="932498405" sldId="270"/>
        </pc:sldMkLst>
      </pc:sldChg>
      <pc:sldChg chg="ord">
        <pc:chgData name="Ngui Jia Le Sherlena /CSF" userId="S::s10227488@connect.np.edu.sg::a1d6bed4-da63-4a09-a6ca-8919547ccdb2" providerId="AD" clId="Web-{F4791E3F-29BF-46B6-8C9E-A5D0E67B85F4}" dt="2022-10-30T12:19:31.389" v="3"/>
        <pc:sldMkLst>
          <pc:docMk/>
          <pc:sldMk cId="3335690284" sldId="271"/>
        </pc:sldMkLst>
      </pc:sldChg>
      <pc:sldChg chg="ord">
        <pc:chgData name="Ngui Jia Le Sherlena /CSF" userId="S::s10227488@connect.np.edu.sg::a1d6bed4-da63-4a09-a6ca-8919547ccdb2" providerId="AD" clId="Web-{F4791E3F-29BF-46B6-8C9E-A5D0E67B85F4}" dt="2022-10-30T12:19:31.389" v="4"/>
        <pc:sldMkLst>
          <pc:docMk/>
          <pc:sldMk cId="2639983765" sldId="273"/>
        </pc:sldMkLst>
      </pc:sldChg>
      <pc:sldChg chg="modSp">
        <pc:chgData name="Ngui Jia Le Sherlena /CSF" userId="S::s10227488@connect.np.edu.sg::a1d6bed4-da63-4a09-a6ca-8919547ccdb2" providerId="AD" clId="Web-{F4791E3F-29BF-46B6-8C9E-A5D0E67B85F4}" dt="2022-10-30T12:24:31.338" v="23" actId="20577"/>
        <pc:sldMkLst>
          <pc:docMk/>
          <pc:sldMk cId="926184573" sldId="275"/>
        </pc:sldMkLst>
        <pc:spChg chg="mod">
          <ac:chgData name="Ngui Jia Le Sherlena /CSF" userId="S::s10227488@connect.np.edu.sg::a1d6bed4-da63-4a09-a6ca-8919547ccdb2" providerId="AD" clId="Web-{F4791E3F-29BF-46B6-8C9E-A5D0E67B85F4}" dt="2022-10-30T12:24:31.338" v="23" actId="20577"/>
          <ac:spMkLst>
            <pc:docMk/>
            <pc:sldMk cId="926184573" sldId="275"/>
            <ac:spMk id="3" creationId="{BABC2CE0-8806-4B2A-A10A-32984D317434}"/>
          </ac:spMkLst>
        </pc:spChg>
      </pc:sldChg>
      <pc:sldChg chg="modSp add ord replId">
        <pc:chgData name="Ngui Jia Le Sherlena /CSF" userId="S::s10227488@connect.np.edu.sg::a1d6bed4-da63-4a09-a6ca-8919547ccdb2" providerId="AD" clId="Web-{F4791E3F-29BF-46B6-8C9E-A5D0E67B85F4}" dt="2022-10-30T12:23:59.524" v="22" actId="20577"/>
        <pc:sldMkLst>
          <pc:docMk/>
          <pc:sldMk cId="842440326" sldId="314"/>
        </pc:sldMkLst>
        <pc:spChg chg="mod">
          <ac:chgData name="Ngui Jia Le Sherlena /CSF" userId="S::s10227488@connect.np.edu.sg::a1d6bed4-da63-4a09-a6ca-8919547ccdb2" providerId="AD" clId="Web-{F4791E3F-29BF-46B6-8C9E-A5D0E67B85F4}" dt="2022-10-30T12:23:55.914" v="21" actId="20577"/>
          <ac:spMkLst>
            <pc:docMk/>
            <pc:sldMk cId="842440326" sldId="314"/>
            <ac:spMk id="2" creationId="{56093115-A751-1230-980F-7A6F89EA21B0}"/>
          </ac:spMkLst>
        </pc:spChg>
        <pc:spChg chg="mod">
          <ac:chgData name="Ngui Jia Le Sherlena /CSF" userId="S::s10227488@connect.np.edu.sg::a1d6bed4-da63-4a09-a6ca-8919547ccdb2" providerId="AD" clId="Web-{F4791E3F-29BF-46B6-8C9E-A5D0E67B85F4}" dt="2022-10-30T12:23:59.524" v="22" actId="20577"/>
          <ac:spMkLst>
            <pc:docMk/>
            <pc:sldMk cId="842440326" sldId="314"/>
            <ac:spMk id="4" creationId="{3DDCA6EB-5B8C-8396-9A20-5B6084E8260C}"/>
          </ac:spMkLst>
        </pc:spChg>
      </pc:sldChg>
      <pc:sldChg chg="modSp add ord replId">
        <pc:chgData name="Ngui Jia Le Sherlena /CSF" userId="S::s10227488@connect.np.edu.sg::a1d6bed4-da63-4a09-a6ca-8919547ccdb2" providerId="AD" clId="Web-{F4791E3F-29BF-46B6-8C9E-A5D0E67B85F4}" dt="2022-10-30T12:25:28.637" v="54" actId="20577"/>
        <pc:sldMkLst>
          <pc:docMk/>
          <pc:sldMk cId="2453888882" sldId="315"/>
        </pc:sldMkLst>
        <pc:spChg chg="mod">
          <ac:chgData name="Ngui Jia Le Sherlena /CSF" userId="S::s10227488@connect.np.edu.sg::a1d6bed4-da63-4a09-a6ca-8919547ccdb2" providerId="AD" clId="Web-{F4791E3F-29BF-46B6-8C9E-A5D0E67B85F4}" dt="2022-10-30T12:25:28.637" v="54" actId="20577"/>
          <ac:spMkLst>
            <pc:docMk/>
            <pc:sldMk cId="2453888882" sldId="315"/>
            <ac:spMk id="2" creationId="{56093115-A751-1230-980F-7A6F89EA21B0}"/>
          </ac:spMkLst>
        </pc:spChg>
      </pc:sldChg>
      <pc:sldChg chg="new del">
        <pc:chgData name="Ngui Jia Le Sherlena /CSF" userId="S::s10227488@connect.np.edu.sg::a1d6bed4-da63-4a09-a6ca-8919547ccdb2" providerId="AD" clId="Web-{F4791E3F-29BF-46B6-8C9E-A5D0E67B85F4}" dt="2022-10-30T12:25:40.731" v="56"/>
        <pc:sldMkLst>
          <pc:docMk/>
          <pc:sldMk cId="19395529" sldId="316"/>
        </pc:sldMkLst>
      </pc:sldChg>
      <pc:sldChg chg="addSp delSp modSp new mod modClrScheme chgLayout">
        <pc:chgData name="Ngui Jia Le Sherlena /CSF" userId="S::s10227488@connect.np.edu.sg::a1d6bed4-da63-4a09-a6ca-8919547ccdb2" providerId="AD" clId="Web-{F4791E3F-29BF-46B6-8C9E-A5D0E67B85F4}" dt="2022-10-30T12:49:40.248" v="86"/>
        <pc:sldMkLst>
          <pc:docMk/>
          <pc:sldMk cId="1596577973" sldId="316"/>
        </pc:sldMkLst>
        <pc:spChg chg="mod ord">
          <ac:chgData name="Ngui Jia Le Sherlena /CSF" userId="S::s10227488@connect.np.edu.sg::a1d6bed4-da63-4a09-a6ca-8919547ccdb2" providerId="AD" clId="Web-{F4791E3F-29BF-46B6-8C9E-A5D0E67B85F4}" dt="2022-10-30T12:29:42.694" v="62" actId="20577"/>
          <ac:spMkLst>
            <pc:docMk/>
            <pc:sldMk cId="1596577973" sldId="316"/>
            <ac:spMk id="2" creationId="{1FDED81E-40AD-65B8-FEB8-43DC1EE7E45F}"/>
          </ac:spMkLst>
        </pc:spChg>
        <pc:spChg chg="mod ord">
          <ac:chgData name="Ngui Jia Le Sherlena /CSF" userId="S::s10227488@connect.np.edu.sg::a1d6bed4-da63-4a09-a6ca-8919547ccdb2" providerId="AD" clId="Web-{F4791E3F-29BF-46B6-8C9E-A5D0E67B85F4}" dt="2022-10-30T12:26:03.154" v="58"/>
          <ac:spMkLst>
            <pc:docMk/>
            <pc:sldMk cId="1596577973" sldId="316"/>
            <ac:spMk id="3" creationId="{62C1E771-CBFD-4EF2-F47F-A775A779E9B0}"/>
          </ac:spMkLst>
        </pc:spChg>
        <pc:spChg chg="add del mod ord">
          <ac:chgData name="Ngui Jia Le Sherlena /CSF" userId="S::s10227488@connect.np.edu.sg::a1d6bed4-da63-4a09-a6ca-8919547ccdb2" providerId="AD" clId="Web-{F4791E3F-29BF-46B6-8C9E-A5D0E67B85F4}" dt="2022-10-30T12:47:04.885" v="79"/>
          <ac:spMkLst>
            <pc:docMk/>
            <pc:sldMk cId="1596577973" sldId="316"/>
            <ac:spMk id="4" creationId="{E42FFA25-1AB9-37FE-D3C6-03D9374AB27A}"/>
          </ac:spMkLst>
        </pc:spChg>
        <pc:spChg chg="add mod ord">
          <ac:chgData name="Ngui Jia Le Sherlena /CSF" userId="S::s10227488@connect.np.edu.sg::a1d6bed4-da63-4a09-a6ca-8919547ccdb2" providerId="AD" clId="Web-{F4791E3F-29BF-46B6-8C9E-A5D0E67B85F4}" dt="2022-10-30T12:29:54.866" v="67" actId="20577"/>
          <ac:spMkLst>
            <pc:docMk/>
            <pc:sldMk cId="1596577973" sldId="316"/>
            <ac:spMk id="5" creationId="{11E752BF-E9AB-911E-F2A2-5FF9C4A0A4AF}"/>
          </ac:spMkLst>
        </pc:spChg>
        <pc:spChg chg="add mod ord">
          <ac:chgData name="Ngui Jia Le Sherlena /CSF" userId="S::s10227488@connect.np.edu.sg::a1d6bed4-da63-4a09-a6ca-8919547ccdb2" providerId="AD" clId="Web-{F4791E3F-29BF-46B6-8C9E-A5D0E67B85F4}" dt="2022-10-30T12:30:09.304" v="78" actId="20577"/>
          <ac:spMkLst>
            <pc:docMk/>
            <pc:sldMk cId="1596577973" sldId="316"/>
            <ac:spMk id="6" creationId="{2AB19BE3-5B44-A14D-D72B-B1FB1879D3F9}"/>
          </ac:spMkLst>
        </pc:spChg>
        <pc:spChg chg="add del mod">
          <ac:chgData name="Ngui Jia Le Sherlena /CSF" userId="S::s10227488@connect.np.edu.sg::a1d6bed4-da63-4a09-a6ca-8919547ccdb2" providerId="AD" clId="Web-{F4791E3F-29BF-46B6-8C9E-A5D0E67B85F4}" dt="2022-10-30T12:49:40.248" v="86"/>
          <ac:spMkLst>
            <pc:docMk/>
            <pc:sldMk cId="1596577973" sldId="316"/>
            <ac:spMk id="9" creationId="{6D95E22B-2AD0-13FA-4D08-A6A85F4075C9}"/>
          </ac:spMkLst>
        </pc:spChg>
        <pc:picChg chg="add del mod ord">
          <ac:chgData name="Ngui Jia Le Sherlena /CSF" userId="S::s10227488@connect.np.edu.sg::a1d6bed4-da63-4a09-a6ca-8919547ccdb2" providerId="AD" clId="Web-{F4791E3F-29BF-46B6-8C9E-A5D0E67B85F4}" dt="2022-10-30T12:47:57.949" v="85"/>
          <ac:picMkLst>
            <pc:docMk/>
            <pc:sldMk cId="1596577973" sldId="316"/>
            <ac:picMk id="7" creationId="{1393156B-114D-2518-D268-AD90EB3806AF}"/>
          </ac:picMkLst>
        </pc:picChg>
        <pc:picChg chg="add mod ord">
          <ac:chgData name="Ngui Jia Le Sherlena /CSF" userId="S::s10227488@connect.np.edu.sg::a1d6bed4-da63-4a09-a6ca-8919547ccdb2" providerId="AD" clId="Web-{F4791E3F-29BF-46B6-8C9E-A5D0E67B85F4}" dt="2022-10-30T12:49:40.248" v="86"/>
          <ac:picMkLst>
            <pc:docMk/>
            <pc:sldMk cId="1596577973" sldId="316"/>
            <ac:picMk id="10" creationId="{93F57AA2-7F17-7BB5-9FED-D1BF9DB43A19}"/>
          </ac:picMkLst>
        </pc:picChg>
      </pc:sldChg>
    </pc:docChg>
  </pc:docChgLst>
  <pc:docChgLst>
    <pc:chgData name="Tan Yee Ming /CSF" userId="S::s10221930@connect.np.edu.sg::3c256331-5cde-4580-8a7c-6f8b4cc471c7" providerId="AD" clId="Web-{6540DD17-C320-60B5-F39C-95583D5915C0}"/>
    <pc:docChg chg="modSld">
      <pc:chgData name="Tan Yee Ming /CSF" userId="S::s10221930@connect.np.edu.sg::3c256331-5cde-4580-8a7c-6f8b4cc471c7" providerId="AD" clId="Web-{6540DD17-C320-60B5-F39C-95583D5915C0}" dt="2022-11-02T17:36:40.380" v="17"/>
      <pc:docMkLst>
        <pc:docMk/>
      </pc:docMkLst>
      <pc:sldChg chg="addSp modSp addAnim modAnim">
        <pc:chgData name="Tan Yee Ming /CSF" userId="S::s10221930@connect.np.edu.sg::3c256331-5cde-4580-8a7c-6f8b4cc471c7" providerId="AD" clId="Web-{6540DD17-C320-60B5-F39C-95583D5915C0}" dt="2022-11-02T17:35:29.441" v="16" actId="20577"/>
        <pc:sldMkLst>
          <pc:docMk/>
          <pc:sldMk cId="3767503346" sldId="307"/>
        </pc:sldMkLst>
        <pc:spChg chg="add mod">
          <ac:chgData name="Tan Yee Ming /CSF" userId="S::s10221930@connect.np.edu.sg::3c256331-5cde-4580-8a7c-6f8b4cc471c7" providerId="AD" clId="Web-{6540DD17-C320-60B5-F39C-95583D5915C0}" dt="2022-11-02T17:35:29.441" v="16" actId="20577"/>
          <ac:spMkLst>
            <pc:docMk/>
            <pc:sldMk cId="3767503346" sldId="307"/>
            <ac:spMk id="9" creationId="{A5FDADFC-5CD9-A901-19FE-B3E9F6616EDB}"/>
          </ac:spMkLst>
        </pc:spChg>
      </pc:sldChg>
      <pc:sldChg chg="delAnim">
        <pc:chgData name="Tan Yee Ming /CSF" userId="S::s10221930@connect.np.edu.sg::3c256331-5cde-4580-8a7c-6f8b4cc471c7" providerId="AD" clId="Web-{6540DD17-C320-60B5-F39C-95583D5915C0}" dt="2022-11-02T17:36:40.380" v="17"/>
        <pc:sldMkLst>
          <pc:docMk/>
          <pc:sldMk cId="1967260987" sldId="313"/>
        </pc:sldMkLst>
      </pc:sldChg>
    </pc:docChg>
  </pc:docChgLst>
  <pc:docChgLst>
    <pc:chgData name="Lee Yu Yee Dominic /CSF" userId="S::s10222894@connect.np.edu.sg::59ddad63-47f1-4317-b088-d34171f6460d" providerId="AD" clId="Web-{779FD570-39CD-F413-BD12-4813938F2EFD}"/>
    <pc:docChg chg="modSld">
      <pc:chgData name="Lee Yu Yee Dominic /CSF" userId="S::s10222894@connect.np.edu.sg::59ddad63-47f1-4317-b088-d34171f6460d" providerId="AD" clId="Web-{779FD570-39CD-F413-BD12-4813938F2EFD}" dt="2022-10-27T11:49:28.949" v="192" actId="20577"/>
      <pc:docMkLst>
        <pc:docMk/>
      </pc:docMkLst>
      <pc:sldChg chg="addSp delSp modSp">
        <pc:chgData name="Lee Yu Yee Dominic /CSF" userId="S::s10222894@connect.np.edu.sg::59ddad63-47f1-4317-b088-d34171f6460d" providerId="AD" clId="Web-{779FD570-39CD-F413-BD12-4813938F2EFD}" dt="2022-10-27T11:49:28.949" v="192" actId="20577"/>
        <pc:sldMkLst>
          <pc:docMk/>
          <pc:sldMk cId="2563119616" sldId="265"/>
        </pc:sldMkLst>
        <pc:spChg chg="mod">
          <ac:chgData name="Lee Yu Yee Dominic /CSF" userId="S::s10222894@connect.np.edu.sg::59ddad63-47f1-4317-b088-d34171f6460d" providerId="AD" clId="Web-{779FD570-39CD-F413-BD12-4813938F2EFD}" dt="2022-10-27T05:12:18.296" v="128" actId="1076"/>
          <ac:spMkLst>
            <pc:docMk/>
            <pc:sldMk cId="2563119616" sldId="265"/>
            <ac:spMk id="2" creationId="{19256B7E-1633-44AB-8584-82DF5B726834}"/>
          </ac:spMkLst>
        </pc:spChg>
        <pc:spChg chg="mod">
          <ac:chgData name="Lee Yu Yee Dominic /CSF" userId="S::s10222894@connect.np.edu.sg::59ddad63-47f1-4317-b088-d34171f6460d" providerId="AD" clId="Web-{779FD570-39CD-F413-BD12-4813938F2EFD}" dt="2022-10-27T11:49:17.120" v="178" actId="20577"/>
          <ac:spMkLst>
            <pc:docMk/>
            <pc:sldMk cId="2563119616" sldId="265"/>
            <ac:spMk id="3" creationId="{EFB90AB4-D228-4548-B072-726498212362}"/>
          </ac:spMkLst>
        </pc:spChg>
        <pc:spChg chg="del mod">
          <ac:chgData name="Lee Yu Yee Dominic /CSF" userId="S::s10222894@connect.np.edu.sg::59ddad63-47f1-4317-b088-d34171f6460d" providerId="AD" clId="Web-{779FD570-39CD-F413-BD12-4813938F2EFD}" dt="2022-10-27T11:44:42" v="132"/>
          <ac:spMkLst>
            <pc:docMk/>
            <pc:sldMk cId="2563119616" sldId="265"/>
            <ac:spMk id="4" creationId="{950677C9-3E42-427F-93B8-526692906471}"/>
          </ac:spMkLst>
        </pc:spChg>
        <pc:spChg chg="del mod">
          <ac:chgData name="Lee Yu Yee Dominic /CSF" userId="S::s10222894@connect.np.edu.sg::59ddad63-47f1-4317-b088-d34171f6460d" providerId="AD" clId="Web-{779FD570-39CD-F413-BD12-4813938F2EFD}" dt="2022-10-27T05:02:27.230" v="94"/>
          <ac:spMkLst>
            <pc:docMk/>
            <pc:sldMk cId="2563119616" sldId="265"/>
            <ac:spMk id="5" creationId="{BDB9D020-1E25-453D-83DF-1420ACD3968D}"/>
          </ac:spMkLst>
        </pc:spChg>
        <pc:spChg chg="add del mod">
          <ac:chgData name="Lee Yu Yee Dominic /CSF" userId="S::s10222894@connect.np.edu.sg::59ddad63-47f1-4317-b088-d34171f6460d" providerId="AD" clId="Web-{779FD570-39CD-F413-BD12-4813938F2EFD}" dt="2022-10-27T11:48:27.462" v="137"/>
          <ac:spMkLst>
            <pc:docMk/>
            <pc:sldMk cId="2563119616" sldId="265"/>
            <ac:spMk id="6" creationId="{F42EF6DC-465C-D3CB-F544-9697356272FE}"/>
          </ac:spMkLst>
        </pc:spChg>
        <pc:spChg chg="del">
          <ac:chgData name="Lee Yu Yee Dominic /CSF" userId="S::s10222894@connect.np.edu.sg::59ddad63-47f1-4317-b088-d34171f6460d" providerId="AD" clId="Web-{779FD570-39CD-F413-BD12-4813938F2EFD}" dt="2022-10-27T05:02:28.261" v="95"/>
          <ac:spMkLst>
            <pc:docMk/>
            <pc:sldMk cId="2563119616" sldId="265"/>
            <ac:spMk id="6" creationId="{F5018B6D-E395-49AD-92AD-AD69E3AB40C3}"/>
          </ac:spMkLst>
        </pc:spChg>
        <pc:spChg chg="add del mod">
          <ac:chgData name="Lee Yu Yee Dominic /CSF" userId="S::s10222894@connect.np.edu.sg::59ddad63-47f1-4317-b088-d34171f6460d" providerId="AD" clId="Web-{779FD570-39CD-F413-BD12-4813938F2EFD}" dt="2022-10-27T05:02:30.105" v="97"/>
          <ac:spMkLst>
            <pc:docMk/>
            <pc:sldMk cId="2563119616" sldId="265"/>
            <ac:spMk id="10" creationId="{16C1EE6B-A0BA-137C-D45A-55F05CEB6DF7}"/>
          </ac:spMkLst>
        </pc:spChg>
        <pc:spChg chg="add del mod">
          <ac:chgData name="Lee Yu Yee Dominic /CSF" userId="S::s10222894@connect.np.edu.sg::59ddad63-47f1-4317-b088-d34171f6460d" providerId="AD" clId="Web-{779FD570-39CD-F413-BD12-4813938F2EFD}" dt="2022-10-27T11:48:57.244" v="165"/>
          <ac:spMkLst>
            <pc:docMk/>
            <pc:sldMk cId="2563119616" sldId="265"/>
            <ac:spMk id="10" creationId="{39BBB645-0EC9-32FE-1175-854DF59722C1}"/>
          </ac:spMkLst>
        </pc:spChg>
        <pc:spChg chg="add mod">
          <ac:chgData name="Lee Yu Yee Dominic /CSF" userId="S::s10222894@connect.np.edu.sg::59ddad63-47f1-4317-b088-d34171f6460d" providerId="AD" clId="Web-{779FD570-39CD-F413-BD12-4813938F2EFD}" dt="2022-10-27T11:49:28.949" v="192" actId="20577"/>
          <ac:spMkLst>
            <pc:docMk/>
            <pc:sldMk cId="2563119616" sldId="265"/>
            <ac:spMk id="12" creationId="{11966871-8D48-C5C3-C3ED-66F7AE798307}"/>
          </ac:spMkLst>
        </pc:spChg>
        <pc:spChg chg="add del mod">
          <ac:chgData name="Lee Yu Yee Dominic /CSF" userId="S::s10222894@connect.np.edu.sg::59ddad63-47f1-4317-b088-d34171f6460d" providerId="AD" clId="Web-{779FD570-39CD-F413-BD12-4813938F2EFD}" dt="2022-10-27T05:02:29.215" v="96"/>
          <ac:spMkLst>
            <pc:docMk/>
            <pc:sldMk cId="2563119616" sldId="265"/>
            <ac:spMk id="12" creationId="{FAC7A4D7-119A-93B4-2178-9749EF165E4D}"/>
          </ac:spMkLst>
        </pc:spChg>
        <pc:picChg chg="add del mod">
          <ac:chgData name="Lee Yu Yee Dominic /CSF" userId="S::s10222894@connect.np.edu.sg::59ddad63-47f1-4317-b088-d34171f6460d" providerId="AD" clId="Web-{779FD570-39CD-F413-BD12-4813938F2EFD}" dt="2022-10-27T05:11:57.483" v="115"/>
          <ac:picMkLst>
            <pc:docMk/>
            <pc:sldMk cId="2563119616" sldId="265"/>
            <ac:picMk id="13" creationId="{41245468-A392-A47A-CF16-B5FED6FA4789}"/>
          </ac:picMkLst>
        </pc:picChg>
        <pc:picChg chg="add mod">
          <ac:chgData name="Lee Yu Yee Dominic /CSF" userId="S::s10222894@connect.np.edu.sg::59ddad63-47f1-4317-b088-d34171f6460d" providerId="AD" clId="Web-{779FD570-39CD-F413-BD12-4813938F2EFD}" dt="2022-10-27T11:49:19.495" v="179" actId="1076"/>
          <ac:picMkLst>
            <pc:docMk/>
            <pc:sldMk cId="2563119616" sldId="265"/>
            <ac:picMk id="14" creationId="{417D4360-F2AE-713B-C0D5-7D4E21A24D63}"/>
          </ac:picMkLst>
        </pc:picChg>
        <pc:picChg chg="add del mod">
          <ac:chgData name="Lee Yu Yee Dominic /CSF" userId="S::s10222894@connect.np.edu.sg::59ddad63-47f1-4317-b088-d34171f6460d" providerId="AD" clId="Web-{779FD570-39CD-F413-BD12-4813938F2EFD}" dt="2022-10-27T05:12:00.764" v="119"/>
          <ac:picMkLst>
            <pc:docMk/>
            <pc:sldMk cId="2563119616" sldId="265"/>
            <ac:picMk id="15" creationId="{09D773F8-8CD3-FC34-223E-CF8B32DF4775}"/>
          </ac:picMkLst>
        </pc:picChg>
      </pc:sldChg>
    </pc:docChg>
  </pc:docChgLst>
  <pc:docChgLst>
    <pc:chgData name="Guest User" userId="S::urn:spo:anon#9bc6db5c4022efa8e83e54c8e802b983a2e8ab9644614ce63c9dc381288362db::" providerId="AD" clId="Web-{DB05C01D-874B-244B-167A-554F3083C50B}"/>
    <pc:docChg chg="modSld">
      <pc:chgData name="Guest User" userId="S::urn:spo:anon#9bc6db5c4022efa8e83e54c8e802b983a2e8ab9644614ce63c9dc381288362db::" providerId="AD" clId="Web-{DB05C01D-874B-244B-167A-554F3083C50B}" dt="2022-10-31T05:41:20.548" v="5"/>
      <pc:docMkLst>
        <pc:docMk/>
      </pc:docMkLst>
      <pc:sldChg chg="addSp modSp">
        <pc:chgData name="Guest User" userId="S::urn:spo:anon#9bc6db5c4022efa8e83e54c8e802b983a2e8ab9644614ce63c9dc381288362db::" providerId="AD" clId="Web-{DB05C01D-874B-244B-167A-554F3083C50B}" dt="2022-10-31T05:41:20.548" v="5"/>
        <pc:sldMkLst>
          <pc:docMk/>
          <pc:sldMk cId="3593448829" sldId="322"/>
        </pc:sldMkLst>
        <pc:spChg chg="add">
          <ac:chgData name="Guest User" userId="S::urn:spo:anon#9bc6db5c4022efa8e83e54c8e802b983a2e8ab9644614ce63c9dc381288362db::" providerId="AD" clId="Web-{DB05C01D-874B-244B-167A-554F3083C50B}" dt="2022-10-31T05:40:51.312" v="0"/>
          <ac:spMkLst>
            <pc:docMk/>
            <pc:sldMk cId="3593448829" sldId="322"/>
            <ac:spMk id="3" creationId="{95FB4F90-75E5-778F-33AB-A85616569DEC}"/>
          </ac:spMkLst>
        </pc:spChg>
        <pc:spChg chg="add mod">
          <ac:chgData name="Guest User" userId="S::urn:spo:anon#9bc6db5c4022efa8e83e54c8e802b983a2e8ab9644614ce63c9dc381288362db::" providerId="AD" clId="Web-{DB05C01D-874B-244B-167A-554F3083C50B}" dt="2022-10-31T05:41:18.766" v="4" actId="1076"/>
          <ac:spMkLst>
            <pc:docMk/>
            <pc:sldMk cId="3593448829" sldId="322"/>
            <ac:spMk id="4" creationId="{33C13E52-AA33-355B-1340-4875F882ECC5}"/>
          </ac:spMkLst>
        </pc:spChg>
        <pc:spChg chg="add">
          <ac:chgData name="Guest User" userId="S::urn:spo:anon#9bc6db5c4022efa8e83e54c8e802b983a2e8ab9644614ce63c9dc381288362db::" providerId="AD" clId="Web-{DB05C01D-874B-244B-167A-554F3083C50B}" dt="2022-10-31T05:41:20.548" v="5"/>
          <ac:spMkLst>
            <pc:docMk/>
            <pc:sldMk cId="3593448829" sldId="322"/>
            <ac:spMk id="6" creationId="{F5530DFB-338B-81C0-4015-3DB5EAC46B76}"/>
          </ac:spMkLst>
        </pc:spChg>
      </pc:sldChg>
    </pc:docChg>
  </pc:docChgLst>
  <pc:docChgLst>
    <pc:chgData name="Guest User" userId="S::urn:spo:anon#9bc6db5c4022efa8e83e54c8e802b983a2e8ab9644614ce63c9dc381288362db::" providerId="AD" clId="Web-{B633E455-E704-3F47-3EBD-E65CF02CC104}"/>
    <pc:docChg chg="modSld">
      <pc:chgData name="Guest User" userId="S::urn:spo:anon#9bc6db5c4022efa8e83e54c8e802b983a2e8ab9644614ce63c9dc381288362db::" providerId="AD" clId="Web-{B633E455-E704-3F47-3EBD-E65CF02CC104}" dt="2022-10-27T03:38:40.867" v="104" actId="20577"/>
      <pc:docMkLst>
        <pc:docMk/>
      </pc:docMkLst>
      <pc:sldChg chg="modSp">
        <pc:chgData name="Guest User" userId="S::urn:spo:anon#9bc6db5c4022efa8e83e54c8e802b983a2e8ab9644614ce63c9dc381288362db::" providerId="AD" clId="Web-{B633E455-E704-3F47-3EBD-E65CF02CC104}" dt="2022-10-27T03:37:22.066" v="31" actId="20577"/>
        <pc:sldMkLst>
          <pc:docMk/>
          <pc:sldMk cId="2259308896" sldId="256"/>
        </pc:sldMkLst>
        <pc:spChg chg="mod">
          <ac:chgData name="Guest User" userId="S::urn:spo:anon#9bc6db5c4022efa8e83e54c8e802b983a2e8ab9644614ce63c9dc381288362db::" providerId="AD" clId="Web-{B633E455-E704-3F47-3EBD-E65CF02CC104}" dt="2022-10-27T03:37:22.066" v="31" actId="20577"/>
          <ac:spMkLst>
            <pc:docMk/>
            <pc:sldMk cId="2259308896" sldId="256"/>
            <ac:spMk id="2" creationId="{51DF3D98-3C30-4CFC-8643-C81E829C8C25}"/>
          </ac:spMkLst>
        </pc:spChg>
      </pc:sldChg>
      <pc:sldChg chg="modSp">
        <pc:chgData name="Guest User" userId="S::urn:spo:anon#9bc6db5c4022efa8e83e54c8e802b983a2e8ab9644614ce63c9dc381288362db::" providerId="AD" clId="Web-{B633E455-E704-3F47-3EBD-E65CF02CC104}" dt="2022-10-27T03:38:40.867" v="104" actId="20577"/>
        <pc:sldMkLst>
          <pc:docMk/>
          <pc:sldMk cId="2721508595" sldId="266"/>
        </pc:sldMkLst>
        <pc:spChg chg="mod">
          <ac:chgData name="Guest User" userId="S::urn:spo:anon#9bc6db5c4022efa8e83e54c8e802b983a2e8ab9644614ce63c9dc381288362db::" providerId="AD" clId="Web-{B633E455-E704-3F47-3EBD-E65CF02CC104}" dt="2022-10-27T03:36:31.956" v="14" actId="20577"/>
          <ac:spMkLst>
            <pc:docMk/>
            <pc:sldMk cId="2721508595" sldId="266"/>
            <ac:spMk id="2" creationId="{E5F191A4-7839-4F63-B17C-7C366C59488C}"/>
          </ac:spMkLst>
        </pc:spChg>
        <pc:spChg chg="mod">
          <ac:chgData name="Guest User" userId="S::urn:spo:anon#9bc6db5c4022efa8e83e54c8e802b983a2e8ab9644614ce63c9dc381288362db::" providerId="AD" clId="Web-{B633E455-E704-3F47-3EBD-E65CF02CC104}" dt="2022-10-27T03:38:40.867" v="104" actId="20577"/>
          <ac:spMkLst>
            <pc:docMk/>
            <pc:sldMk cId="2721508595" sldId="266"/>
            <ac:spMk id="7" creationId="{B42ACFC2-B54A-8244-B5D9-4B1EC2EED59D}"/>
          </ac:spMkLst>
        </pc:spChg>
        <pc:spChg chg="mod">
          <ac:chgData name="Guest User" userId="S::urn:spo:anon#9bc6db5c4022efa8e83e54c8e802b983a2e8ab9644614ce63c9dc381288362db::" providerId="AD" clId="Web-{B633E455-E704-3F47-3EBD-E65CF02CC104}" dt="2022-10-27T03:38:13.834" v="69" actId="20577"/>
          <ac:spMkLst>
            <pc:docMk/>
            <pc:sldMk cId="2721508595" sldId="266"/>
            <ac:spMk id="9" creationId="{472FA7B1-CD7F-3646-B44C-91A107A0CBEE}"/>
          </ac:spMkLst>
        </pc:spChg>
        <pc:spChg chg="mod">
          <ac:chgData name="Guest User" userId="S::urn:spo:anon#9bc6db5c4022efa8e83e54c8e802b983a2e8ab9644614ce63c9dc381288362db::" providerId="AD" clId="Web-{B633E455-E704-3F47-3EBD-E65CF02CC104}" dt="2022-10-27T03:37:59.896" v="65" actId="20577"/>
          <ac:spMkLst>
            <pc:docMk/>
            <pc:sldMk cId="2721508595" sldId="266"/>
            <ac:spMk id="10" creationId="{585697B7-EBBB-0E4B-AA02-0D3F94821C6E}"/>
          </ac:spMkLst>
        </pc:spChg>
        <pc:spChg chg="mod">
          <ac:chgData name="Guest User" userId="S::urn:spo:anon#9bc6db5c4022efa8e83e54c8e802b983a2e8ab9644614ce63c9dc381288362db::" providerId="AD" clId="Web-{B633E455-E704-3F47-3EBD-E65CF02CC104}" dt="2022-10-27T03:38:23.038" v="72" actId="20577"/>
          <ac:spMkLst>
            <pc:docMk/>
            <pc:sldMk cId="2721508595" sldId="266"/>
            <ac:spMk id="13" creationId="{EB1FFBC5-1733-5E4A-BF11-2C157D9917CC}"/>
          </ac:spMkLst>
        </pc:spChg>
      </pc:sldChg>
    </pc:docChg>
  </pc:docChgLst>
  <pc:docChgLst>
    <pc:chgData name="Yong Zi Ren /CSF" userId="S::s10219524@connect.np.edu.sg::8d9c3e3e-b9a6-4a15-9cd7-52b3397b26db" providerId="AD" clId="Web-{6E0984FE-F053-965A-F034-D120B97616AB}"/>
    <pc:docChg chg="modSld">
      <pc:chgData name="Yong Zi Ren /CSF" userId="S::s10219524@connect.np.edu.sg::8d9c3e3e-b9a6-4a15-9cd7-52b3397b26db" providerId="AD" clId="Web-{6E0984FE-F053-965A-F034-D120B97616AB}" dt="2022-11-01T14:42:27.332" v="56" actId="20577"/>
      <pc:docMkLst>
        <pc:docMk/>
      </pc:docMkLst>
      <pc:sldChg chg="modSp">
        <pc:chgData name="Yong Zi Ren /CSF" userId="S::s10219524@connect.np.edu.sg::8d9c3e3e-b9a6-4a15-9cd7-52b3397b26db" providerId="AD" clId="Web-{6E0984FE-F053-965A-F034-D120B97616AB}" dt="2022-11-01T14:28:06.266" v="19" actId="14100"/>
        <pc:sldMkLst>
          <pc:docMk/>
          <pc:sldMk cId="1111492070" sldId="317"/>
        </pc:sldMkLst>
        <pc:spChg chg="mod">
          <ac:chgData name="Yong Zi Ren /CSF" userId="S::s10219524@connect.np.edu.sg::8d9c3e3e-b9a6-4a15-9cd7-52b3397b26db" providerId="AD" clId="Web-{6E0984FE-F053-965A-F034-D120B97616AB}" dt="2022-11-01T14:28:06.266" v="19" actId="14100"/>
          <ac:spMkLst>
            <pc:docMk/>
            <pc:sldMk cId="1111492070" sldId="317"/>
            <ac:spMk id="2" creationId="{19256B7E-1633-44AB-8584-82DF5B726834}"/>
          </ac:spMkLst>
        </pc:spChg>
        <pc:spChg chg="mod">
          <ac:chgData name="Yong Zi Ren /CSF" userId="S::s10219524@connect.np.edu.sg::8d9c3e3e-b9a6-4a15-9cd7-52b3397b26db" providerId="AD" clId="Web-{6E0984FE-F053-965A-F034-D120B97616AB}" dt="2022-11-01T14:26:58.402" v="13" actId="1076"/>
          <ac:spMkLst>
            <pc:docMk/>
            <pc:sldMk cId="1111492070" sldId="317"/>
            <ac:spMk id="13" creationId="{C81ABDD0-582E-F845-845C-F233FCDDE3A0}"/>
          </ac:spMkLst>
        </pc:spChg>
        <pc:graphicFrameChg chg="mod">
          <ac:chgData name="Yong Zi Ren /CSF" userId="S::s10219524@connect.np.edu.sg::8d9c3e3e-b9a6-4a15-9cd7-52b3397b26db" providerId="AD" clId="Web-{6E0984FE-F053-965A-F034-D120B97616AB}" dt="2022-11-01T14:26:51.715" v="12" actId="1076"/>
          <ac:graphicFrameMkLst>
            <pc:docMk/>
            <pc:sldMk cId="1111492070" sldId="317"/>
            <ac:graphicFrameMk id="5" creationId="{44958807-7BC4-B86F-8377-E44D124D32FF}"/>
          </ac:graphicFrameMkLst>
        </pc:graphicFrameChg>
      </pc:sldChg>
      <pc:sldChg chg="modSp">
        <pc:chgData name="Yong Zi Ren /CSF" userId="S::s10219524@connect.np.edu.sg::8d9c3e3e-b9a6-4a15-9cd7-52b3397b26db" providerId="AD" clId="Web-{6E0984FE-F053-965A-F034-D120B97616AB}" dt="2022-11-01T14:31:56.467" v="44" actId="1076"/>
        <pc:sldMkLst>
          <pc:docMk/>
          <pc:sldMk cId="3995652476" sldId="318"/>
        </pc:sldMkLst>
        <pc:spChg chg="mod">
          <ac:chgData name="Yong Zi Ren /CSF" userId="S::s10219524@connect.np.edu.sg::8d9c3e3e-b9a6-4a15-9cd7-52b3397b26db" providerId="AD" clId="Web-{6E0984FE-F053-965A-F034-D120B97616AB}" dt="2022-11-01T14:31:14.339" v="36" actId="1076"/>
          <ac:spMkLst>
            <pc:docMk/>
            <pc:sldMk cId="3995652476" sldId="318"/>
            <ac:spMk id="2" creationId="{19256B7E-1633-44AB-8584-82DF5B726834}"/>
          </ac:spMkLst>
        </pc:spChg>
        <pc:spChg chg="mod">
          <ac:chgData name="Yong Zi Ren /CSF" userId="S::s10219524@connect.np.edu.sg::8d9c3e3e-b9a6-4a15-9cd7-52b3397b26db" providerId="AD" clId="Web-{6E0984FE-F053-965A-F034-D120B97616AB}" dt="2022-11-01T14:31:50.904" v="43" actId="20577"/>
          <ac:spMkLst>
            <pc:docMk/>
            <pc:sldMk cId="3995652476" sldId="318"/>
            <ac:spMk id="7" creationId="{EFCA165D-34F6-B97F-5DAD-9A5BC642D577}"/>
          </ac:spMkLst>
        </pc:spChg>
        <pc:graphicFrameChg chg="mod">
          <ac:chgData name="Yong Zi Ren /CSF" userId="S::s10219524@connect.np.edu.sg::8d9c3e3e-b9a6-4a15-9cd7-52b3397b26db" providerId="AD" clId="Web-{6E0984FE-F053-965A-F034-D120B97616AB}" dt="2022-11-01T14:31:56.467" v="44" actId="1076"/>
          <ac:graphicFrameMkLst>
            <pc:docMk/>
            <pc:sldMk cId="3995652476" sldId="318"/>
            <ac:graphicFrameMk id="3" creationId="{3195E162-A5BE-977C-AA80-78575C9BCC03}"/>
          </ac:graphicFrameMkLst>
        </pc:graphicFrameChg>
      </pc:sldChg>
      <pc:sldChg chg="modSp">
        <pc:chgData name="Yong Zi Ren /CSF" userId="S::s10219524@connect.np.edu.sg::8d9c3e3e-b9a6-4a15-9cd7-52b3397b26db" providerId="AD" clId="Web-{6E0984FE-F053-965A-F034-D120B97616AB}" dt="2022-11-01T14:30:45.822" v="34" actId="1076"/>
        <pc:sldMkLst>
          <pc:docMk/>
          <pc:sldMk cId="1581909148" sldId="319"/>
        </pc:sldMkLst>
        <pc:spChg chg="mod">
          <ac:chgData name="Yong Zi Ren /CSF" userId="S::s10219524@connect.np.edu.sg::8d9c3e3e-b9a6-4a15-9cd7-52b3397b26db" providerId="AD" clId="Web-{6E0984FE-F053-965A-F034-D120B97616AB}" dt="2022-11-01T14:30:33.837" v="32" actId="1076"/>
          <ac:spMkLst>
            <pc:docMk/>
            <pc:sldMk cId="1581909148" sldId="319"/>
            <ac:spMk id="2" creationId="{77B27098-4AAA-0A29-9B56-2490FE89BB68}"/>
          </ac:spMkLst>
        </pc:spChg>
        <pc:spChg chg="mod">
          <ac:chgData name="Yong Zi Ren /CSF" userId="S::s10219524@connect.np.edu.sg::8d9c3e3e-b9a6-4a15-9cd7-52b3397b26db" providerId="AD" clId="Web-{6E0984FE-F053-965A-F034-D120B97616AB}" dt="2022-11-01T14:30:37.619" v="33" actId="1076"/>
          <ac:spMkLst>
            <pc:docMk/>
            <pc:sldMk cId="1581909148" sldId="319"/>
            <ac:spMk id="11" creationId="{827C15FC-75EC-EF32-4E30-85D1B0774398}"/>
          </ac:spMkLst>
        </pc:spChg>
        <pc:graphicFrameChg chg="mod">
          <ac:chgData name="Yong Zi Ren /CSF" userId="S::s10219524@connect.np.edu.sg::8d9c3e3e-b9a6-4a15-9cd7-52b3397b26db" providerId="AD" clId="Web-{6E0984FE-F053-965A-F034-D120B97616AB}" dt="2022-11-01T14:30:45.822" v="34" actId="1076"/>
          <ac:graphicFrameMkLst>
            <pc:docMk/>
            <pc:sldMk cId="1581909148" sldId="319"/>
            <ac:graphicFrameMk id="10" creationId="{166C1E5B-DED3-D229-9EBD-78A8D0C0FF3D}"/>
          </ac:graphicFrameMkLst>
        </pc:graphicFrameChg>
      </pc:sldChg>
      <pc:sldChg chg="modSp">
        <pc:chgData name="Yong Zi Ren /CSF" userId="S::s10219524@connect.np.edu.sg::8d9c3e3e-b9a6-4a15-9cd7-52b3397b26db" providerId="AD" clId="Web-{6E0984FE-F053-965A-F034-D120B97616AB}" dt="2022-11-01T14:32:55.361" v="45" actId="1076"/>
        <pc:sldMkLst>
          <pc:docMk/>
          <pc:sldMk cId="1007101954" sldId="320"/>
        </pc:sldMkLst>
        <pc:graphicFrameChg chg="mod">
          <ac:chgData name="Yong Zi Ren /CSF" userId="S::s10219524@connect.np.edu.sg::8d9c3e3e-b9a6-4a15-9cd7-52b3397b26db" providerId="AD" clId="Web-{6E0984FE-F053-965A-F034-D120B97616AB}" dt="2022-11-01T14:32:55.361" v="45" actId="1076"/>
          <ac:graphicFrameMkLst>
            <pc:docMk/>
            <pc:sldMk cId="1007101954" sldId="320"/>
            <ac:graphicFrameMk id="11" creationId="{629C7F73-5A94-FE28-8D11-551469A27D46}"/>
          </ac:graphicFrameMkLst>
        </pc:graphicFrameChg>
      </pc:sldChg>
      <pc:sldChg chg="modSp">
        <pc:chgData name="Yong Zi Ren /CSF" userId="S::s10219524@connect.np.edu.sg::8d9c3e3e-b9a6-4a15-9cd7-52b3397b26db" providerId="AD" clId="Web-{6E0984FE-F053-965A-F034-D120B97616AB}" dt="2022-11-01T14:42:27.332" v="56" actId="20577"/>
        <pc:sldMkLst>
          <pc:docMk/>
          <pc:sldMk cId="711565706" sldId="321"/>
        </pc:sldMkLst>
        <pc:spChg chg="mod">
          <ac:chgData name="Yong Zi Ren /CSF" userId="S::s10219524@connect.np.edu.sg::8d9c3e3e-b9a6-4a15-9cd7-52b3397b26db" providerId="AD" clId="Web-{6E0984FE-F053-965A-F034-D120B97616AB}" dt="2022-11-01T14:42:27.332" v="56" actId="20577"/>
          <ac:spMkLst>
            <pc:docMk/>
            <pc:sldMk cId="711565706" sldId="321"/>
            <ac:spMk id="9" creationId="{C261A370-A8A7-1045-6DC9-430BAE4138C0}"/>
          </ac:spMkLst>
        </pc:spChg>
      </pc:sldChg>
      <pc:sldChg chg="modSp">
        <pc:chgData name="Yong Zi Ren /CSF" userId="S::s10219524@connect.np.edu.sg::8d9c3e3e-b9a6-4a15-9cd7-52b3397b26db" providerId="AD" clId="Web-{6E0984FE-F053-965A-F034-D120B97616AB}" dt="2022-11-01T14:38:34.569" v="50"/>
        <pc:sldMkLst>
          <pc:docMk/>
          <pc:sldMk cId="2974990066" sldId="334"/>
        </pc:sldMkLst>
        <pc:picChg chg="mod">
          <ac:chgData name="Yong Zi Ren /CSF" userId="S::s10219524@connect.np.edu.sg::8d9c3e3e-b9a6-4a15-9cd7-52b3397b26db" providerId="AD" clId="Web-{6E0984FE-F053-965A-F034-D120B97616AB}" dt="2022-11-01T14:38:34.569" v="50"/>
          <ac:picMkLst>
            <pc:docMk/>
            <pc:sldMk cId="2974990066" sldId="334"/>
            <ac:picMk id="4" creationId="{04D691DB-A84F-D857-432F-82D257BEB278}"/>
          </ac:picMkLst>
        </pc:picChg>
      </pc:sldChg>
      <pc:sldChg chg="modSp">
        <pc:chgData name="Yong Zi Ren /CSF" userId="S::s10219524@connect.np.edu.sg::8d9c3e3e-b9a6-4a15-9cd7-52b3397b26db" providerId="AD" clId="Web-{6E0984FE-F053-965A-F034-D120B97616AB}" dt="2022-11-01T14:38:41.210" v="51"/>
        <pc:sldMkLst>
          <pc:docMk/>
          <pc:sldMk cId="4106745836" sldId="335"/>
        </pc:sldMkLst>
        <pc:spChg chg="mod">
          <ac:chgData name="Yong Zi Ren /CSF" userId="S::s10219524@connect.np.edu.sg::8d9c3e3e-b9a6-4a15-9cd7-52b3397b26db" providerId="AD" clId="Web-{6E0984FE-F053-965A-F034-D120B97616AB}" dt="2022-11-01T14:26:06.446" v="11"/>
          <ac:spMkLst>
            <pc:docMk/>
            <pc:sldMk cId="4106745836" sldId="335"/>
            <ac:spMk id="7" creationId="{CEAE4066-1A82-54F6-B0FE-89B2FE698315}"/>
          </ac:spMkLst>
        </pc:spChg>
        <pc:picChg chg="mod">
          <ac:chgData name="Yong Zi Ren /CSF" userId="S::s10219524@connect.np.edu.sg::8d9c3e3e-b9a6-4a15-9cd7-52b3397b26db" providerId="AD" clId="Web-{6E0984FE-F053-965A-F034-D120B97616AB}" dt="2022-11-01T14:38:41.210" v="51"/>
          <ac:picMkLst>
            <pc:docMk/>
            <pc:sldMk cId="4106745836" sldId="335"/>
            <ac:picMk id="4" creationId="{4ADC375F-9D9E-E238-F9C7-4C57C871BCA9}"/>
          </ac:picMkLst>
        </pc:picChg>
      </pc:sldChg>
      <pc:sldChg chg="addSp delSp modSp">
        <pc:chgData name="Yong Zi Ren /CSF" userId="S::s10219524@connect.np.edu.sg::8d9c3e3e-b9a6-4a15-9cd7-52b3397b26db" providerId="AD" clId="Web-{6E0984FE-F053-965A-F034-D120B97616AB}" dt="2022-11-01T14:28:17.813" v="22"/>
        <pc:sldMkLst>
          <pc:docMk/>
          <pc:sldMk cId="1517850769" sldId="338"/>
        </pc:sldMkLst>
        <pc:spChg chg="del mod">
          <ac:chgData name="Yong Zi Ren /CSF" userId="S::s10219524@connect.np.edu.sg::8d9c3e3e-b9a6-4a15-9cd7-52b3397b26db" providerId="AD" clId="Web-{6E0984FE-F053-965A-F034-D120B97616AB}" dt="2022-11-01T14:28:14.548" v="20"/>
          <ac:spMkLst>
            <pc:docMk/>
            <pc:sldMk cId="1517850769" sldId="338"/>
            <ac:spMk id="2" creationId="{19256B7E-1633-44AB-8584-82DF5B726834}"/>
          </ac:spMkLst>
        </pc:spChg>
        <pc:spChg chg="add del mod">
          <ac:chgData name="Yong Zi Ren /CSF" userId="S::s10219524@connect.np.edu.sg::8d9c3e3e-b9a6-4a15-9cd7-52b3397b26db" providerId="AD" clId="Web-{6E0984FE-F053-965A-F034-D120B97616AB}" dt="2022-11-01T14:28:17.813" v="22"/>
          <ac:spMkLst>
            <pc:docMk/>
            <pc:sldMk cId="1517850769" sldId="338"/>
            <ac:spMk id="4" creationId="{AEE88125-9BEE-B55C-F8B7-E1551B67F5CA}"/>
          </ac:spMkLst>
        </pc:spChg>
        <pc:spChg chg="add">
          <ac:chgData name="Yong Zi Ren /CSF" userId="S::s10219524@connect.np.edu.sg::8d9c3e3e-b9a6-4a15-9cd7-52b3397b26db" providerId="AD" clId="Web-{6E0984FE-F053-965A-F034-D120B97616AB}" dt="2022-11-01T14:28:14.954" v="21"/>
          <ac:spMkLst>
            <pc:docMk/>
            <pc:sldMk cId="1517850769" sldId="338"/>
            <ac:spMk id="10" creationId="{065A9645-F682-CC00-A816-23C57F8A0647}"/>
          </ac:spMkLst>
        </pc:spChg>
        <pc:spChg chg="mod">
          <ac:chgData name="Yong Zi Ren /CSF" userId="S::s10219524@connect.np.edu.sg::8d9c3e3e-b9a6-4a15-9cd7-52b3397b26db" providerId="AD" clId="Web-{6E0984FE-F053-965A-F034-D120B97616AB}" dt="2022-11-01T14:27:29.686" v="16" actId="1076"/>
          <ac:spMkLst>
            <pc:docMk/>
            <pc:sldMk cId="1517850769" sldId="338"/>
            <ac:spMk id="16" creationId="{8A3D8A0B-1630-EB7B-B91F-1CE832F2C862}"/>
          </ac:spMkLst>
        </pc:spChg>
        <pc:graphicFrameChg chg="mod">
          <ac:chgData name="Yong Zi Ren /CSF" userId="S::s10219524@connect.np.edu.sg::8d9c3e3e-b9a6-4a15-9cd7-52b3397b26db" providerId="AD" clId="Web-{6E0984FE-F053-965A-F034-D120B97616AB}" dt="2022-11-01T14:27:21.857" v="15" actId="1076"/>
          <ac:graphicFrameMkLst>
            <pc:docMk/>
            <pc:sldMk cId="1517850769" sldId="338"/>
            <ac:graphicFrameMk id="5" creationId="{44958807-7BC4-B86F-8377-E44D124D32FF}"/>
          </ac:graphicFrameMkLst>
        </pc:graphicFrameChg>
      </pc:sldChg>
      <pc:sldChg chg="addSp delSp modSp">
        <pc:chgData name="Yong Zi Ren /CSF" userId="S::s10219524@connect.np.edu.sg::8d9c3e3e-b9a6-4a15-9cd7-52b3397b26db" providerId="AD" clId="Web-{6E0984FE-F053-965A-F034-D120B97616AB}" dt="2022-11-01T14:28:49.940" v="27"/>
        <pc:sldMkLst>
          <pc:docMk/>
          <pc:sldMk cId="760395161" sldId="339"/>
        </pc:sldMkLst>
        <pc:spChg chg="del">
          <ac:chgData name="Yong Zi Ren /CSF" userId="S::s10219524@connect.np.edu.sg::8d9c3e3e-b9a6-4a15-9cd7-52b3397b26db" providerId="AD" clId="Web-{6E0984FE-F053-965A-F034-D120B97616AB}" dt="2022-11-01T14:28:44.596" v="25"/>
          <ac:spMkLst>
            <pc:docMk/>
            <pc:sldMk cId="760395161" sldId="339"/>
            <ac:spMk id="2" creationId="{19256B7E-1633-44AB-8584-82DF5B726834}"/>
          </ac:spMkLst>
        </pc:spChg>
        <pc:spChg chg="add del mod">
          <ac:chgData name="Yong Zi Ren /CSF" userId="S::s10219524@connect.np.edu.sg::8d9c3e3e-b9a6-4a15-9cd7-52b3397b26db" providerId="AD" clId="Web-{6E0984FE-F053-965A-F034-D120B97616AB}" dt="2022-11-01T14:28:48.628" v="26"/>
          <ac:spMkLst>
            <pc:docMk/>
            <pc:sldMk cId="760395161" sldId="339"/>
            <ac:spMk id="4" creationId="{5D0D7750-B78A-D5A1-D47A-8B7766C77476}"/>
          </ac:spMkLst>
        </pc:spChg>
        <pc:spChg chg="add mod">
          <ac:chgData name="Yong Zi Ren /CSF" userId="S::s10219524@connect.np.edu.sg::8d9c3e3e-b9a6-4a15-9cd7-52b3397b26db" providerId="AD" clId="Web-{6E0984FE-F053-965A-F034-D120B97616AB}" dt="2022-11-01T14:28:49.940" v="27"/>
          <ac:spMkLst>
            <pc:docMk/>
            <pc:sldMk cId="760395161" sldId="339"/>
            <ac:spMk id="10" creationId="{B597B3C9-9AF7-5CD5-C3CC-F8DE3F20B039}"/>
          </ac:spMkLst>
        </pc:spChg>
        <pc:spChg chg="mod">
          <ac:chgData name="Yong Zi Ren /CSF" userId="S::s10219524@connect.np.edu.sg::8d9c3e3e-b9a6-4a15-9cd7-52b3397b26db" providerId="AD" clId="Web-{6E0984FE-F053-965A-F034-D120B97616AB}" dt="2022-11-01T14:28:32.596" v="24" actId="1076"/>
          <ac:spMkLst>
            <pc:docMk/>
            <pc:sldMk cId="760395161" sldId="339"/>
            <ac:spMk id="13" creationId="{C81ABDD0-582E-F845-845C-F233FCDDE3A0}"/>
          </ac:spMkLst>
        </pc:spChg>
        <pc:graphicFrameChg chg="mod">
          <ac:chgData name="Yong Zi Ren /CSF" userId="S::s10219524@connect.np.edu.sg::8d9c3e3e-b9a6-4a15-9cd7-52b3397b26db" providerId="AD" clId="Web-{6E0984FE-F053-965A-F034-D120B97616AB}" dt="2022-11-01T14:28:27.267" v="23" actId="1076"/>
          <ac:graphicFrameMkLst>
            <pc:docMk/>
            <pc:sldMk cId="760395161" sldId="339"/>
            <ac:graphicFrameMk id="5" creationId="{44958807-7BC4-B86F-8377-E44D124D32FF}"/>
          </ac:graphicFrameMkLst>
        </pc:graphicFrameChg>
      </pc:sldChg>
    </pc:docChg>
  </pc:docChgLst>
  <pc:docChgLst>
    <pc:chgData name="Guest User" userId="S::urn:spo:anon#9bc6db5c4022efa8e83e54c8e802b983a2e8ab9644614ce63c9dc381288362db::" providerId="AD" clId="Web-{CB0E24A5-8031-76BA-5663-D35D478A9B69}"/>
    <pc:docChg chg="addSld delSld modSld sldOrd">
      <pc:chgData name="Guest User" userId="S::urn:spo:anon#9bc6db5c4022efa8e83e54c8e802b983a2e8ab9644614ce63c9dc381288362db::" providerId="AD" clId="Web-{CB0E24A5-8031-76BA-5663-D35D478A9B69}" dt="2022-10-30T13:49:09.705" v="384" actId="20577"/>
      <pc:docMkLst>
        <pc:docMk/>
      </pc:docMkLst>
      <pc:sldChg chg="modSp">
        <pc:chgData name="Guest User" userId="S::urn:spo:anon#9bc6db5c4022efa8e83e54c8e802b983a2e8ab9644614ce63c9dc381288362db::" providerId="AD" clId="Web-{CB0E24A5-8031-76BA-5663-D35D478A9B69}" dt="2022-10-30T13:49:09.705" v="384" actId="20577"/>
        <pc:sldMkLst>
          <pc:docMk/>
          <pc:sldMk cId="926184573" sldId="275"/>
        </pc:sldMkLst>
        <pc:spChg chg="mod">
          <ac:chgData name="Guest User" userId="S::urn:spo:anon#9bc6db5c4022efa8e83e54c8e802b983a2e8ab9644614ce63c9dc381288362db::" providerId="AD" clId="Web-{CB0E24A5-8031-76BA-5663-D35D478A9B69}" dt="2022-10-30T13:49:09.705" v="384" actId="20577"/>
          <ac:spMkLst>
            <pc:docMk/>
            <pc:sldMk cId="926184573" sldId="275"/>
            <ac:spMk id="3" creationId="{BABC2CE0-8806-4B2A-A10A-32984D317434}"/>
          </ac:spMkLst>
        </pc:spChg>
      </pc:sldChg>
      <pc:sldChg chg="modSp">
        <pc:chgData name="Guest User" userId="S::urn:spo:anon#9bc6db5c4022efa8e83e54c8e802b983a2e8ab9644614ce63c9dc381288362db::" providerId="AD" clId="Web-{CB0E24A5-8031-76BA-5663-D35D478A9B69}" dt="2022-10-30T13:13:36.953" v="349" actId="1076"/>
        <pc:sldMkLst>
          <pc:docMk/>
          <pc:sldMk cId="417797568" sldId="296"/>
        </pc:sldMkLst>
        <pc:picChg chg="mod modCrop">
          <ac:chgData name="Guest User" userId="S::urn:spo:anon#9bc6db5c4022efa8e83e54c8e802b983a2e8ab9644614ce63c9dc381288362db::" providerId="AD" clId="Web-{CB0E24A5-8031-76BA-5663-D35D478A9B69}" dt="2022-10-30T13:13:36.953" v="349" actId="1076"/>
          <ac:picMkLst>
            <pc:docMk/>
            <pc:sldMk cId="417797568" sldId="296"/>
            <ac:picMk id="8" creationId="{7D8F7182-B7DF-7DF4-5152-BD41EA592D5F}"/>
          </ac:picMkLst>
        </pc:picChg>
      </pc:sldChg>
      <pc:sldChg chg="modSp">
        <pc:chgData name="Guest User" userId="S::urn:spo:anon#9bc6db5c4022efa8e83e54c8e802b983a2e8ab9644614ce63c9dc381288362db::" providerId="AD" clId="Web-{CB0E24A5-8031-76BA-5663-D35D478A9B69}" dt="2022-10-30T12:45:38.558" v="35" actId="20577"/>
        <pc:sldMkLst>
          <pc:docMk/>
          <pc:sldMk cId="2060037968" sldId="304"/>
        </pc:sldMkLst>
        <pc:spChg chg="mod">
          <ac:chgData name="Guest User" userId="S::urn:spo:anon#9bc6db5c4022efa8e83e54c8e802b983a2e8ab9644614ce63c9dc381288362db::" providerId="AD" clId="Web-{CB0E24A5-8031-76BA-5663-D35D478A9B69}" dt="2022-10-30T12:45:38.558" v="35" actId="20577"/>
          <ac:spMkLst>
            <pc:docMk/>
            <pc:sldMk cId="2060037968" sldId="304"/>
            <ac:spMk id="6" creationId="{39A8FAA1-F8CE-357E-C32A-E90F8DE64931}"/>
          </ac:spMkLst>
        </pc:spChg>
      </pc:sldChg>
      <pc:sldChg chg="modSp">
        <pc:chgData name="Guest User" userId="S::urn:spo:anon#9bc6db5c4022efa8e83e54c8e802b983a2e8ab9644614ce63c9dc381288362db::" providerId="AD" clId="Web-{CB0E24A5-8031-76BA-5663-D35D478A9B69}" dt="2022-10-30T12:45:39.246" v="36" actId="20577"/>
        <pc:sldMkLst>
          <pc:docMk/>
          <pc:sldMk cId="2319074789" sldId="308"/>
        </pc:sldMkLst>
        <pc:spChg chg="mod">
          <ac:chgData name="Guest User" userId="S::urn:spo:anon#9bc6db5c4022efa8e83e54c8e802b983a2e8ab9644614ce63c9dc381288362db::" providerId="AD" clId="Web-{CB0E24A5-8031-76BA-5663-D35D478A9B69}" dt="2022-10-30T12:45:39.246" v="36" actId="20577"/>
          <ac:spMkLst>
            <pc:docMk/>
            <pc:sldMk cId="2319074789" sldId="308"/>
            <ac:spMk id="11" creationId="{22D91F67-8104-F0A8-9BEF-473C85AF03A1}"/>
          </ac:spMkLst>
        </pc:spChg>
      </pc:sldChg>
      <pc:sldChg chg="ord">
        <pc:chgData name="Guest User" userId="S::urn:spo:anon#9bc6db5c4022efa8e83e54c8e802b983a2e8ab9644614ce63c9dc381288362db::" providerId="AD" clId="Web-{CB0E24A5-8031-76BA-5663-D35D478A9B69}" dt="2022-10-30T13:15:45.285" v="356"/>
        <pc:sldMkLst>
          <pc:docMk/>
          <pc:sldMk cId="3266869371" sldId="310"/>
        </pc:sldMkLst>
      </pc:sldChg>
      <pc:sldChg chg="addSp modSp del ord">
        <pc:chgData name="Guest User" userId="S::urn:spo:anon#9bc6db5c4022efa8e83e54c8e802b983a2e8ab9644614ce63c9dc381288362db::" providerId="AD" clId="Web-{CB0E24A5-8031-76BA-5663-D35D478A9B69}" dt="2022-10-30T13:27:43.948" v="376"/>
        <pc:sldMkLst>
          <pc:docMk/>
          <pc:sldMk cId="2556162890" sldId="311"/>
        </pc:sldMkLst>
        <pc:spChg chg="add mod">
          <ac:chgData name="Guest User" userId="S::urn:spo:anon#9bc6db5c4022efa8e83e54c8e802b983a2e8ab9644614ce63c9dc381288362db::" providerId="AD" clId="Web-{CB0E24A5-8031-76BA-5663-D35D478A9B69}" dt="2022-10-30T13:25:43.553" v="367" actId="20577"/>
          <ac:spMkLst>
            <pc:docMk/>
            <pc:sldMk cId="2556162890" sldId="311"/>
            <ac:spMk id="6" creationId="{5FF6620B-2501-60B4-4246-C3870F494B6C}"/>
          </ac:spMkLst>
        </pc:spChg>
        <pc:spChg chg="mod">
          <ac:chgData name="Guest User" userId="S::urn:spo:anon#9bc6db5c4022efa8e83e54c8e802b983a2e8ab9644614ce63c9dc381288362db::" providerId="AD" clId="Web-{CB0E24A5-8031-76BA-5663-D35D478A9B69}" dt="2022-10-30T13:19:38.605" v="357" actId="20577"/>
          <ac:spMkLst>
            <pc:docMk/>
            <pc:sldMk cId="2556162890" sldId="311"/>
            <ac:spMk id="12" creationId="{11966871-8D48-C5C3-C3ED-66F7AE798307}"/>
          </ac:spMkLst>
        </pc:spChg>
      </pc:sldChg>
      <pc:sldChg chg="new del">
        <pc:chgData name="Guest User" userId="S::urn:spo:anon#9bc6db5c4022efa8e83e54c8e802b983a2e8ab9644614ce63c9dc381288362db::" providerId="AD" clId="Web-{CB0E24A5-8031-76BA-5663-D35D478A9B69}" dt="2022-10-30T12:42:34.615" v="16"/>
        <pc:sldMkLst>
          <pc:docMk/>
          <pc:sldMk cId="474758004" sldId="317"/>
        </pc:sldMkLst>
      </pc:sldChg>
      <pc:sldChg chg="addSp delSp modSp add del ord replId">
        <pc:chgData name="Guest User" userId="S::urn:spo:anon#9bc6db5c4022efa8e83e54c8e802b983a2e8ab9644614ce63c9dc381288362db::" providerId="AD" clId="Web-{CB0E24A5-8031-76BA-5663-D35D478A9B69}" dt="2022-10-30T13:15:31.785" v="353"/>
        <pc:sldMkLst>
          <pc:docMk/>
          <pc:sldMk cId="1111492070" sldId="317"/>
        </pc:sldMkLst>
        <pc:spChg chg="mod">
          <ac:chgData name="Guest User" userId="S::urn:spo:anon#9bc6db5c4022efa8e83e54c8e802b983a2e8ab9644614ce63c9dc381288362db::" providerId="AD" clId="Web-{CB0E24A5-8031-76BA-5663-D35D478A9B69}" dt="2022-10-30T12:58:56.755" v="265" actId="1076"/>
          <ac:spMkLst>
            <pc:docMk/>
            <pc:sldMk cId="1111492070" sldId="317"/>
            <ac:spMk id="2" creationId="{19256B7E-1633-44AB-8584-82DF5B726834}"/>
          </ac:spMkLst>
        </pc:spChg>
        <pc:spChg chg="add del mod">
          <ac:chgData name="Guest User" userId="S::urn:spo:anon#9bc6db5c4022efa8e83e54c8e802b983a2e8ab9644614ce63c9dc381288362db::" providerId="AD" clId="Web-{CB0E24A5-8031-76BA-5663-D35D478A9B69}" dt="2022-10-30T12:46:38.529" v="47"/>
          <ac:spMkLst>
            <pc:docMk/>
            <pc:sldMk cId="1111492070" sldId="317"/>
            <ac:spMk id="4" creationId="{12774834-A5E9-B9ED-D28D-F2BC1713B816}"/>
          </ac:spMkLst>
        </pc:spChg>
        <pc:graphicFrameChg chg="add mod ord modGraphic">
          <ac:chgData name="Guest User" userId="S::urn:spo:anon#9bc6db5c4022efa8e83e54c8e802b983a2e8ab9644614ce63c9dc381288362db::" providerId="AD" clId="Web-{CB0E24A5-8031-76BA-5663-D35D478A9B69}" dt="2022-10-30T13:00:31.695" v="329"/>
          <ac:graphicFrameMkLst>
            <pc:docMk/>
            <pc:sldMk cId="1111492070" sldId="317"/>
            <ac:graphicFrameMk id="5" creationId="{44958807-7BC4-B86F-8377-E44D124D32FF}"/>
          </ac:graphicFrameMkLst>
        </pc:graphicFrameChg>
        <pc:picChg chg="add del mod">
          <ac:chgData name="Guest User" userId="S::urn:spo:anon#9bc6db5c4022efa8e83e54c8e802b983a2e8ab9644614ce63c9dc381288362db::" providerId="AD" clId="Web-{CB0E24A5-8031-76BA-5663-D35D478A9B69}" dt="2022-10-30T12:54:08.261" v="142"/>
          <ac:picMkLst>
            <pc:docMk/>
            <pc:sldMk cId="1111492070" sldId="317"/>
            <ac:picMk id="6" creationId="{683FB406-C127-EDBE-9A5E-0E2093AC4759}"/>
          </ac:picMkLst>
        </pc:picChg>
      </pc:sldChg>
      <pc:sldChg chg="modSp add del replId">
        <pc:chgData name="Guest User" userId="S::urn:spo:anon#9bc6db5c4022efa8e83e54c8e802b983a2e8ab9644614ce63c9dc381288362db::" providerId="AD" clId="Web-{CB0E24A5-8031-76BA-5663-D35D478A9B69}" dt="2022-10-30T12:41:57.630" v="14"/>
        <pc:sldMkLst>
          <pc:docMk/>
          <pc:sldMk cId="1680197820" sldId="317"/>
        </pc:sldMkLst>
        <pc:spChg chg="mod">
          <ac:chgData name="Guest User" userId="S::urn:spo:anon#9bc6db5c4022efa8e83e54c8e802b983a2e8ab9644614ce63c9dc381288362db::" providerId="AD" clId="Web-{CB0E24A5-8031-76BA-5663-D35D478A9B69}" dt="2022-10-30T12:41:24.316" v="9" actId="20577"/>
          <ac:spMkLst>
            <pc:docMk/>
            <pc:sldMk cId="1680197820" sldId="317"/>
            <ac:spMk id="2" creationId="{56093115-A751-1230-980F-7A6F89EA21B0}"/>
          </ac:spMkLst>
        </pc:spChg>
      </pc:sldChg>
      <pc:sldChg chg="new del">
        <pc:chgData name="Guest User" userId="S::urn:spo:anon#9bc6db5c4022efa8e83e54c8e802b983a2e8ab9644614ce63c9dc381288362db::" providerId="AD" clId="Web-{CB0E24A5-8031-76BA-5663-D35D478A9B69}" dt="2022-10-30T12:41:28.238" v="11"/>
        <pc:sldMkLst>
          <pc:docMk/>
          <pc:sldMk cId="188931435" sldId="318"/>
        </pc:sldMkLst>
      </pc:sldChg>
      <pc:sldChg chg="new del">
        <pc:chgData name="Guest User" userId="S::urn:spo:anon#9bc6db5c4022efa8e83e54c8e802b983a2e8ab9644614ce63c9dc381288362db::" providerId="AD" clId="Web-{CB0E24A5-8031-76BA-5663-D35D478A9B69}" dt="2022-10-30T12:41:44.270" v="13"/>
        <pc:sldMkLst>
          <pc:docMk/>
          <pc:sldMk cId="3364920254" sldId="318"/>
        </pc:sldMkLst>
      </pc:sldChg>
      <pc:sldChg chg="ord">
        <pc:chgData name="Guest User" userId="S::urn:spo:anon#9bc6db5c4022efa8e83e54c8e802b983a2e8ab9644614ce63c9dc381288362db::" providerId="AD" clId="Web-{CB0E24A5-8031-76BA-5663-D35D478A9B69}" dt="2022-10-30T13:15:31.769" v="351"/>
        <pc:sldMkLst>
          <pc:docMk/>
          <pc:sldMk cId="3995652476" sldId="318"/>
        </pc:sldMkLst>
      </pc:sldChg>
      <pc:sldChg chg="add del replId">
        <pc:chgData name="Guest User" userId="S::urn:spo:anon#9bc6db5c4022efa8e83e54c8e802b983a2e8ab9644614ce63c9dc381288362db::" providerId="AD" clId="Web-{CB0E24A5-8031-76BA-5663-D35D478A9B69}" dt="2022-10-30T12:45:53.668" v="38"/>
        <pc:sldMkLst>
          <pc:docMk/>
          <pc:sldMk cId="579926049" sldId="319"/>
        </pc:sldMkLst>
      </pc:sldChg>
      <pc:sldChg chg="modSp new ord">
        <pc:chgData name="Guest User" userId="S::urn:spo:anon#9bc6db5c4022efa8e83e54c8e802b983a2e8ab9644614ce63c9dc381288362db::" providerId="AD" clId="Web-{CB0E24A5-8031-76BA-5663-D35D478A9B69}" dt="2022-10-30T13:15:31.785" v="352"/>
        <pc:sldMkLst>
          <pc:docMk/>
          <pc:sldMk cId="1581909148" sldId="319"/>
        </pc:sldMkLst>
        <pc:spChg chg="mod">
          <ac:chgData name="Guest User" userId="S::urn:spo:anon#9bc6db5c4022efa8e83e54c8e802b983a2e8ab9644614ce63c9dc381288362db::" providerId="AD" clId="Web-{CB0E24A5-8031-76BA-5663-D35D478A9B69}" dt="2022-10-30T13:01:16.103" v="343" actId="20577"/>
          <ac:spMkLst>
            <pc:docMk/>
            <pc:sldMk cId="1581909148" sldId="319"/>
            <ac:spMk id="2" creationId="{77B27098-4AAA-0A29-9B56-2490FE89BB68}"/>
          </ac:spMkLst>
        </pc:spChg>
      </pc:sldChg>
      <pc:sldChg chg="add del replId">
        <pc:chgData name="Guest User" userId="S::urn:spo:anon#9bc6db5c4022efa8e83e54c8e802b983a2e8ab9644614ce63c9dc381288362db::" providerId="AD" clId="Web-{CB0E24A5-8031-76BA-5663-D35D478A9B69}" dt="2022-10-30T12:46:07.981" v="40"/>
        <pc:sldMkLst>
          <pc:docMk/>
          <pc:sldMk cId="3288804847" sldId="319"/>
        </pc:sldMkLst>
      </pc:sldChg>
      <pc:sldChg chg="add del replId">
        <pc:chgData name="Guest User" userId="S::urn:spo:anon#9bc6db5c4022efa8e83e54c8e802b983a2e8ab9644614ce63c9dc381288362db::" providerId="AD" clId="Web-{CB0E24A5-8031-76BA-5663-D35D478A9B69}" dt="2022-10-30T12:46:20.419" v="44"/>
        <pc:sldMkLst>
          <pc:docMk/>
          <pc:sldMk cId="3640868824" sldId="319"/>
        </pc:sldMkLst>
      </pc:sldChg>
      <pc:sldChg chg="modSp">
        <pc:chgData name="Guest User" userId="S::urn:spo:anon#9bc6db5c4022efa8e83e54c8e802b983a2e8ab9644614ce63c9dc381288362db::" providerId="AD" clId="Web-{CB0E24A5-8031-76BA-5663-D35D478A9B69}" dt="2022-10-30T13:26:16.961" v="375" actId="20577"/>
        <pc:sldMkLst>
          <pc:docMk/>
          <pc:sldMk cId="711565706" sldId="321"/>
        </pc:sldMkLst>
        <pc:spChg chg="mod">
          <ac:chgData name="Guest User" userId="S::urn:spo:anon#9bc6db5c4022efa8e83e54c8e802b983a2e8ab9644614ce63c9dc381288362db::" providerId="AD" clId="Web-{CB0E24A5-8031-76BA-5663-D35D478A9B69}" dt="2022-10-30T13:26:16.961" v="375" actId="20577"/>
          <ac:spMkLst>
            <pc:docMk/>
            <pc:sldMk cId="711565706" sldId="321"/>
            <ac:spMk id="2" creationId="{EC0EA709-3179-D7AF-4556-60CAE5BA1994}"/>
          </ac:spMkLst>
        </pc:spChg>
      </pc:sldChg>
      <pc:sldChg chg="add del replId">
        <pc:chgData name="Guest User" userId="S::urn:spo:anon#9bc6db5c4022efa8e83e54c8e802b983a2e8ab9644614ce63c9dc381288362db::" providerId="AD" clId="Web-{CB0E24A5-8031-76BA-5663-D35D478A9B69}" dt="2022-10-30T13:21:23.795" v="361"/>
        <pc:sldMkLst>
          <pc:docMk/>
          <pc:sldMk cId="292051976" sldId="322"/>
        </pc:sldMkLst>
      </pc:sldChg>
      <pc:sldChg chg="add del replId">
        <pc:chgData name="Guest User" userId="S::urn:spo:anon#9bc6db5c4022efa8e83e54c8e802b983a2e8ab9644614ce63c9dc381288362db::" providerId="AD" clId="Web-{CB0E24A5-8031-76BA-5663-D35D478A9B69}" dt="2022-10-30T13:21:18.733" v="359"/>
        <pc:sldMkLst>
          <pc:docMk/>
          <pc:sldMk cId="479485970" sldId="322"/>
        </pc:sldMkLst>
      </pc:sldChg>
    </pc:docChg>
  </pc:docChgLst>
  <pc:docChgLst>
    <pc:chgData name="Guest User" userId="S::urn:spo:anon#9bc6db5c4022efa8e83e54c8e802b983a2e8ab9644614ce63c9dc381288362db::" providerId="AD" clId="Web-{6080365F-CA9A-193E-CE5E-E9C24BE49E9C}"/>
    <pc:docChg chg="modSld">
      <pc:chgData name="Guest User" userId="S::urn:spo:anon#9bc6db5c4022efa8e83e54c8e802b983a2e8ab9644614ce63c9dc381288362db::" providerId="AD" clId="Web-{6080365F-CA9A-193E-CE5E-E9C24BE49E9C}" dt="2022-10-31T06:02:59.059" v="64"/>
      <pc:docMkLst>
        <pc:docMk/>
      </pc:docMkLst>
      <pc:sldChg chg="modSp">
        <pc:chgData name="Guest User" userId="S::urn:spo:anon#9bc6db5c4022efa8e83e54c8e802b983a2e8ab9644614ce63c9dc381288362db::" providerId="AD" clId="Web-{6080365F-CA9A-193E-CE5E-E9C24BE49E9C}" dt="2022-10-31T05:48:26.618" v="17" actId="20577"/>
        <pc:sldMkLst>
          <pc:docMk/>
          <pc:sldMk cId="1967260987" sldId="313"/>
        </pc:sldMkLst>
        <pc:spChg chg="mod">
          <ac:chgData name="Guest User" userId="S::urn:spo:anon#9bc6db5c4022efa8e83e54c8e802b983a2e8ab9644614ce63c9dc381288362db::" providerId="AD" clId="Web-{6080365F-CA9A-193E-CE5E-E9C24BE49E9C}" dt="2022-10-31T05:48:26.618" v="17" actId="20577"/>
          <ac:spMkLst>
            <pc:docMk/>
            <pc:sldMk cId="1967260987" sldId="313"/>
            <ac:spMk id="2" creationId="{077CDFC5-951D-0580-CCF7-46A93E9B2626}"/>
          </ac:spMkLst>
        </pc:spChg>
      </pc:sldChg>
      <pc:sldChg chg="delSp modSp">
        <pc:chgData name="Guest User" userId="S::urn:spo:anon#9bc6db5c4022efa8e83e54c8e802b983a2e8ab9644614ce63c9dc381288362db::" providerId="AD" clId="Web-{6080365F-CA9A-193E-CE5E-E9C24BE49E9C}" dt="2022-10-31T05:53:33.609" v="39" actId="20577"/>
        <pc:sldMkLst>
          <pc:docMk/>
          <pc:sldMk cId="3593448829" sldId="322"/>
        </pc:sldMkLst>
        <pc:spChg chg="del">
          <ac:chgData name="Guest User" userId="S::urn:spo:anon#9bc6db5c4022efa8e83e54c8e802b983a2e8ab9644614ce63c9dc381288362db::" providerId="AD" clId="Web-{6080365F-CA9A-193E-CE5E-E9C24BE49E9C}" dt="2022-10-31T05:42:03.703" v="1"/>
          <ac:spMkLst>
            <pc:docMk/>
            <pc:sldMk cId="3593448829" sldId="322"/>
            <ac:spMk id="3" creationId="{95FB4F90-75E5-778F-33AB-A85616569DEC}"/>
          </ac:spMkLst>
        </pc:spChg>
        <pc:spChg chg="mod">
          <ac:chgData name="Guest User" userId="S::urn:spo:anon#9bc6db5c4022efa8e83e54c8e802b983a2e8ab9644614ce63c9dc381288362db::" providerId="AD" clId="Web-{6080365F-CA9A-193E-CE5E-E9C24BE49E9C}" dt="2022-10-31T05:42:00" v="0" actId="1076"/>
          <ac:spMkLst>
            <pc:docMk/>
            <pc:sldMk cId="3593448829" sldId="322"/>
            <ac:spMk id="6" creationId="{F5530DFB-338B-81C0-4015-3DB5EAC46B76}"/>
          </ac:spMkLst>
        </pc:spChg>
        <pc:spChg chg="mod">
          <ac:chgData name="Guest User" userId="S::urn:spo:anon#9bc6db5c4022efa8e83e54c8e802b983a2e8ab9644614ce63c9dc381288362db::" providerId="AD" clId="Web-{6080365F-CA9A-193E-CE5E-E9C24BE49E9C}" dt="2022-10-31T05:53:33.609" v="39" actId="20577"/>
          <ac:spMkLst>
            <pc:docMk/>
            <pc:sldMk cId="3593448829" sldId="322"/>
            <ac:spMk id="11" creationId="{1A38037C-4592-B3C3-2F81-DC78FC857DD8}"/>
          </ac:spMkLst>
        </pc:spChg>
      </pc:sldChg>
      <pc:sldChg chg="modSp">
        <pc:chgData name="Guest User" userId="S::urn:spo:anon#9bc6db5c4022efa8e83e54c8e802b983a2e8ab9644614ce63c9dc381288362db::" providerId="AD" clId="Web-{6080365F-CA9A-193E-CE5E-E9C24BE49E9C}" dt="2022-10-31T05:43:01.377" v="15" actId="20577"/>
        <pc:sldMkLst>
          <pc:docMk/>
          <pc:sldMk cId="1171906894" sldId="323"/>
        </pc:sldMkLst>
        <pc:spChg chg="mod">
          <ac:chgData name="Guest User" userId="S::urn:spo:anon#9bc6db5c4022efa8e83e54c8e802b983a2e8ab9644614ce63c9dc381288362db::" providerId="AD" clId="Web-{6080365F-CA9A-193E-CE5E-E9C24BE49E9C}" dt="2022-10-31T05:43:01.377" v="15" actId="20577"/>
          <ac:spMkLst>
            <pc:docMk/>
            <pc:sldMk cId="1171906894" sldId="323"/>
            <ac:spMk id="3" creationId="{6C29D595-642D-AE9F-4921-D159659CF2D9}"/>
          </ac:spMkLst>
        </pc:spChg>
      </pc:sldChg>
      <pc:sldChg chg="addSp modSp addAnim delAnim modAnim">
        <pc:chgData name="Guest User" userId="S::urn:spo:anon#9bc6db5c4022efa8e83e54c8e802b983a2e8ab9644614ce63c9dc381288362db::" providerId="AD" clId="Web-{6080365F-CA9A-193E-CE5E-E9C24BE49E9C}" dt="2022-10-31T06:02:59.059" v="64"/>
        <pc:sldMkLst>
          <pc:docMk/>
          <pc:sldMk cId="111941463" sldId="324"/>
        </pc:sldMkLst>
        <pc:spChg chg="mod">
          <ac:chgData name="Guest User" userId="S::urn:spo:anon#9bc6db5c4022efa8e83e54c8e802b983a2e8ab9644614ce63c9dc381288362db::" providerId="AD" clId="Web-{6080365F-CA9A-193E-CE5E-E9C24BE49E9C}" dt="2022-10-31T05:48:51.072" v="19" actId="20577"/>
          <ac:spMkLst>
            <pc:docMk/>
            <pc:sldMk cId="111941463" sldId="324"/>
            <ac:spMk id="2" creationId="{077CDFC5-951D-0580-CCF7-46A93E9B2626}"/>
          </ac:spMkLst>
        </pc:spChg>
        <pc:spChg chg="mod">
          <ac:chgData name="Guest User" userId="S::urn:spo:anon#9bc6db5c4022efa8e83e54c8e802b983a2e8ab9644614ce63c9dc381288362db::" providerId="AD" clId="Web-{6080365F-CA9A-193E-CE5E-E9C24BE49E9C}" dt="2022-10-31T06:02:16.824" v="48" actId="20577"/>
          <ac:spMkLst>
            <pc:docMk/>
            <pc:sldMk cId="111941463" sldId="324"/>
            <ac:spMk id="3" creationId="{6C29D595-642D-AE9F-4921-D159659CF2D9}"/>
          </ac:spMkLst>
        </pc:spChg>
        <pc:spChg chg="add mod">
          <ac:chgData name="Guest User" userId="S::urn:spo:anon#9bc6db5c4022efa8e83e54c8e802b983a2e8ab9644614ce63c9dc381288362db::" providerId="AD" clId="Web-{6080365F-CA9A-193E-CE5E-E9C24BE49E9C}" dt="2022-10-31T06:02:44.746" v="61" actId="1076"/>
          <ac:spMkLst>
            <pc:docMk/>
            <pc:sldMk cId="111941463" sldId="324"/>
            <ac:spMk id="6" creationId="{94493DF6-533A-F670-8DFB-ADBD8B74AF22}"/>
          </ac:spMkLst>
        </pc:spChg>
      </pc:sldChg>
    </pc:docChg>
  </pc:docChgLst>
  <pc:docChgLst>
    <pc:chgData name="Guest User" userId="S::urn:spo:anon#9bc6db5c4022efa8e83e54c8e802b983a2e8ab9644614ce63c9dc381288362db::" providerId="AD" clId="Web-{BF0CDBA1-A1E3-4F70-8886-EC305AD7076B}"/>
    <pc:docChg chg="addSld modSld">
      <pc:chgData name="Guest User" userId="S::urn:spo:anon#9bc6db5c4022efa8e83e54c8e802b983a2e8ab9644614ce63c9dc381288362db::" providerId="AD" clId="Web-{BF0CDBA1-A1E3-4F70-8886-EC305AD7076B}" dt="2022-10-27T15:51:19.511" v="608" actId="1076"/>
      <pc:docMkLst>
        <pc:docMk/>
      </pc:docMkLst>
      <pc:sldChg chg="addSp delSp modSp">
        <pc:chgData name="Guest User" userId="S::urn:spo:anon#9bc6db5c4022efa8e83e54c8e802b983a2e8ab9644614ce63c9dc381288362db::" providerId="AD" clId="Web-{BF0CDBA1-A1E3-4F70-8886-EC305AD7076B}" dt="2022-10-27T15:47:28.834" v="577" actId="20577"/>
        <pc:sldMkLst>
          <pc:docMk/>
          <pc:sldMk cId="1325608595" sldId="257"/>
        </pc:sldMkLst>
        <pc:spChg chg="add mod">
          <ac:chgData name="Guest User" userId="S::urn:spo:anon#9bc6db5c4022efa8e83e54c8e802b983a2e8ab9644614ce63c9dc381288362db::" providerId="AD" clId="Web-{BF0CDBA1-A1E3-4F70-8886-EC305AD7076B}" dt="2022-10-27T15:47:28.834" v="577" actId="20577"/>
          <ac:spMkLst>
            <pc:docMk/>
            <pc:sldMk cId="1325608595" sldId="257"/>
            <ac:spMk id="7" creationId="{CEAE4066-1A82-54F6-B0FE-89B2FE698315}"/>
          </ac:spMkLst>
        </pc:spChg>
        <pc:spChg chg="add del">
          <ac:chgData name="Guest User" userId="S::urn:spo:anon#9bc6db5c4022efa8e83e54c8e802b983a2e8ab9644614ce63c9dc381288362db::" providerId="AD" clId="Web-{BF0CDBA1-A1E3-4F70-8886-EC305AD7076B}" dt="2022-10-27T15:10:13.079" v="144"/>
          <ac:spMkLst>
            <pc:docMk/>
            <pc:sldMk cId="1325608595" sldId="257"/>
            <ac:spMk id="7" creationId="{FE8DB066-182A-3E05-A934-DEA5EC36D122}"/>
          </ac:spMkLst>
        </pc:spChg>
        <pc:spChg chg="add del mod">
          <ac:chgData name="Guest User" userId="S::urn:spo:anon#9bc6db5c4022efa8e83e54c8e802b983a2e8ab9644614ce63c9dc381288362db::" providerId="AD" clId="Web-{BF0CDBA1-A1E3-4F70-8886-EC305AD7076B}" dt="2022-10-27T15:10:11.798" v="142"/>
          <ac:spMkLst>
            <pc:docMk/>
            <pc:sldMk cId="1325608595" sldId="257"/>
            <ac:spMk id="9" creationId="{BBF7BCB2-9901-244C-6886-46DDF574638F}"/>
          </ac:spMkLst>
        </pc:spChg>
        <pc:picChg chg="add mod">
          <ac:chgData name="Guest User" userId="S::urn:spo:anon#9bc6db5c4022efa8e83e54c8e802b983a2e8ab9644614ce63c9dc381288362db::" providerId="AD" clId="Web-{BF0CDBA1-A1E3-4F70-8886-EC305AD7076B}" dt="2022-10-27T15:46:39.536" v="554" actId="1076"/>
          <ac:picMkLst>
            <pc:docMk/>
            <pc:sldMk cId="1325608595" sldId="257"/>
            <ac:picMk id="8" creationId="{A85D6997-E1A8-1F36-B940-C5604B156DBE}"/>
          </ac:picMkLst>
        </pc:picChg>
      </pc:sldChg>
      <pc:sldChg chg="delSp modSp">
        <pc:chgData name="Guest User" userId="S::urn:spo:anon#9bc6db5c4022efa8e83e54c8e802b983a2e8ab9644614ce63c9dc381288362db::" providerId="AD" clId="Web-{BF0CDBA1-A1E3-4F70-8886-EC305AD7076B}" dt="2022-10-27T15:50:18.384" v="605" actId="1076"/>
        <pc:sldMkLst>
          <pc:docMk/>
          <pc:sldMk cId="1084822831" sldId="283"/>
        </pc:sldMkLst>
        <pc:spChg chg="mod">
          <ac:chgData name="Guest User" userId="S::urn:spo:anon#9bc6db5c4022efa8e83e54c8e802b983a2e8ab9644614ce63c9dc381288362db::" providerId="AD" clId="Web-{BF0CDBA1-A1E3-4F70-8886-EC305AD7076B}" dt="2022-10-27T15:50:00.009" v="599" actId="14100"/>
          <ac:spMkLst>
            <pc:docMk/>
            <pc:sldMk cId="1084822831" sldId="283"/>
            <ac:spMk id="3" creationId="{38395D27-6255-16E9-76E0-812441EFEC4D}"/>
          </ac:spMkLst>
        </pc:spChg>
        <pc:spChg chg="del">
          <ac:chgData name="Guest User" userId="S::urn:spo:anon#9bc6db5c4022efa8e83e54c8e802b983a2e8ab9644614ce63c9dc381288362db::" providerId="AD" clId="Web-{BF0CDBA1-A1E3-4F70-8886-EC305AD7076B}" dt="2022-10-27T15:49:28.414" v="583"/>
          <ac:spMkLst>
            <pc:docMk/>
            <pc:sldMk cId="1084822831" sldId="283"/>
            <ac:spMk id="9" creationId="{21BA8A1C-199C-D367-44EC-A5675252629A}"/>
          </ac:spMkLst>
        </pc:spChg>
        <pc:picChg chg="mod">
          <ac:chgData name="Guest User" userId="S::urn:spo:anon#9bc6db5c4022efa8e83e54c8e802b983a2e8ab9644614ce63c9dc381288362db::" providerId="AD" clId="Web-{BF0CDBA1-A1E3-4F70-8886-EC305AD7076B}" dt="2022-10-27T15:50:18.384" v="605" actId="1076"/>
          <ac:picMkLst>
            <pc:docMk/>
            <pc:sldMk cId="1084822831" sldId="283"/>
            <ac:picMk id="11" creationId="{C4EA2636-C71A-426D-AC21-1D2B0F4073F7}"/>
          </ac:picMkLst>
        </pc:picChg>
      </pc:sldChg>
      <pc:sldChg chg="addSp delSp modSp">
        <pc:chgData name="Guest User" userId="S::urn:spo:anon#9bc6db5c4022efa8e83e54c8e802b983a2e8ab9644614ce63c9dc381288362db::" providerId="AD" clId="Web-{BF0CDBA1-A1E3-4F70-8886-EC305AD7076B}" dt="2022-10-27T15:51:19.511" v="608" actId="1076"/>
        <pc:sldMkLst>
          <pc:docMk/>
          <pc:sldMk cId="2996486739" sldId="286"/>
        </pc:sldMkLst>
        <pc:spChg chg="mod">
          <ac:chgData name="Guest User" userId="S::urn:spo:anon#9bc6db5c4022efa8e83e54c8e802b983a2e8ab9644614ce63c9dc381288362db::" providerId="AD" clId="Web-{BF0CDBA1-A1E3-4F70-8886-EC305AD7076B}" dt="2022-10-27T14:53:43.355" v="12" actId="20577"/>
          <ac:spMkLst>
            <pc:docMk/>
            <pc:sldMk cId="2996486739" sldId="286"/>
            <ac:spMk id="2" creationId="{144F24D5-FA71-EE63-DB14-A286C520FD2B}"/>
          </ac:spMkLst>
        </pc:spChg>
        <pc:spChg chg="mod">
          <ac:chgData name="Guest User" userId="S::urn:spo:anon#9bc6db5c4022efa8e83e54c8e802b983a2e8ab9644614ce63c9dc381288362db::" providerId="AD" clId="Web-{BF0CDBA1-A1E3-4F70-8886-EC305AD7076B}" dt="2022-10-27T15:49:17.055" v="582" actId="14100"/>
          <ac:spMkLst>
            <pc:docMk/>
            <pc:sldMk cId="2996486739" sldId="286"/>
            <ac:spMk id="3" creationId="{AC162F52-287B-61CB-8DD9-D8E538905D83}"/>
          </ac:spMkLst>
        </pc:spChg>
        <pc:spChg chg="del">
          <ac:chgData name="Guest User" userId="S::urn:spo:anon#9bc6db5c4022efa8e83e54c8e802b983a2e8ab9644614ce63c9dc381288362db::" providerId="AD" clId="Web-{BF0CDBA1-A1E3-4F70-8886-EC305AD7076B}" dt="2022-10-27T14:53:06.151" v="9"/>
          <ac:spMkLst>
            <pc:docMk/>
            <pc:sldMk cId="2996486739" sldId="286"/>
            <ac:spMk id="5" creationId="{0AA4E271-3087-0B18-3CD0-24249F1EFADE}"/>
          </ac:spMkLst>
        </pc:spChg>
        <pc:spChg chg="mod">
          <ac:chgData name="Guest User" userId="S::urn:spo:anon#9bc6db5c4022efa8e83e54c8e802b983a2e8ab9644614ce63c9dc381288362db::" providerId="AD" clId="Web-{BF0CDBA1-A1E3-4F70-8886-EC305AD7076B}" dt="2022-10-27T15:08:02.684" v="72" actId="20577"/>
          <ac:spMkLst>
            <pc:docMk/>
            <pc:sldMk cId="2996486739" sldId="286"/>
            <ac:spMk id="6" creationId="{0CCA1EB4-0854-6983-D2A9-15D1AF1CF497}"/>
          </ac:spMkLst>
        </pc:spChg>
        <pc:spChg chg="del">
          <ac:chgData name="Guest User" userId="S::urn:spo:anon#9bc6db5c4022efa8e83e54c8e802b983a2e8ab9644614ce63c9dc381288362db::" providerId="AD" clId="Web-{BF0CDBA1-A1E3-4F70-8886-EC305AD7076B}" dt="2022-10-27T14:53:05.370" v="8"/>
          <ac:spMkLst>
            <pc:docMk/>
            <pc:sldMk cId="2996486739" sldId="286"/>
            <ac:spMk id="7" creationId="{B3A8D11A-CCCF-29CA-6B5A-06755D588A0E}"/>
          </ac:spMkLst>
        </pc:spChg>
        <pc:spChg chg="del">
          <ac:chgData name="Guest User" userId="S::urn:spo:anon#9bc6db5c4022efa8e83e54c8e802b983a2e8ab9644614ce63c9dc381288362db::" providerId="AD" clId="Web-{BF0CDBA1-A1E3-4F70-8886-EC305AD7076B}" dt="2022-10-27T14:53:07.635" v="11"/>
          <ac:spMkLst>
            <pc:docMk/>
            <pc:sldMk cId="2996486739" sldId="286"/>
            <ac:spMk id="8" creationId="{3680238F-8826-809D-B192-29282AD7FBF7}"/>
          </ac:spMkLst>
        </pc:spChg>
        <pc:spChg chg="del">
          <ac:chgData name="Guest User" userId="S::urn:spo:anon#9bc6db5c4022efa8e83e54c8e802b983a2e8ab9644614ce63c9dc381288362db::" providerId="AD" clId="Web-{BF0CDBA1-A1E3-4F70-8886-EC305AD7076B}" dt="2022-10-27T14:53:06.917" v="10"/>
          <ac:spMkLst>
            <pc:docMk/>
            <pc:sldMk cId="2996486739" sldId="286"/>
            <ac:spMk id="9" creationId="{CFFD209D-B3A5-85AE-3777-6D2F8AFE5177}"/>
          </ac:spMkLst>
        </pc:spChg>
        <pc:picChg chg="add mod">
          <ac:chgData name="Guest User" userId="S::urn:spo:anon#9bc6db5c4022efa8e83e54c8e802b983a2e8ab9644614ce63c9dc381288362db::" providerId="AD" clId="Web-{BF0CDBA1-A1E3-4F70-8886-EC305AD7076B}" dt="2022-10-27T15:51:19.511" v="608" actId="1076"/>
          <ac:picMkLst>
            <pc:docMk/>
            <pc:sldMk cId="2996486739" sldId="286"/>
            <ac:picMk id="5" creationId="{D7210973-9B54-0FB7-36F5-E960CB3006EB}"/>
          </ac:picMkLst>
        </pc:picChg>
      </pc:sldChg>
      <pc:sldChg chg="addSp delSp modSp new">
        <pc:chgData name="Guest User" userId="S::urn:spo:anon#9bc6db5c4022efa8e83e54c8e802b983a2e8ab9644614ce63c9dc381288362db::" providerId="AD" clId="Web-{BF0CDBA1-A1E3-4F70-8886-EC305AD7076B}" dt="2022-10-27T15:45:18.675" v="547" actId="20577"/>
        <pc:sldMkLst>
          <pc:docMk/>
          <pc:sldMk cId="468705112" sldId="295"/>
        </pc:sldMkLst>
        <pc:spChg chg="mod">
          <ac:chgData name="Guest User" userId="S::urn:spo:anon#9bc6db5c4022efa8e83e54c8e802b983a2e8ab9644614ce63c9dc381288362db::" providerId="AD" clId="Web-{BF0CDBA1-A1E3-4F70-8886-EC305AD7076B}" dt="2022-10-27T15:36:02.599" v="400" actId="20577"/>
          <ac:spMkLst>
            <pc:docMk/>
            <pc:sldMk cId="468705112" sldId="295"/>
            <ac:spMk id="2" creationId="{730D6671-24E2-D629-7294-46DCAFA0173A}"/>
          </ac:spMkLst>
        </pc:spChg>
        <pc:spChg chg="del mod">
          <ac:chgData name="Guest User" userId="S::urn:spo:anon#9bc6db5c4022efa8e83e54c8e802b983a2e8ab9644614ce63c9dc381288362db::" providerId="AD" clId="Web-{BF0CDBA1-A1E3-4F70-8886-EC305AD7076B}" dt="2022-10-27T15:37:08.929" v="429"/>
          <ac:spMkLst>
            <pc:docMk/>
            <pc:sldMk cId="468705112" sldId="295"/>
            <ac:spMk id="3" creationId="{2C4D41B5-E54E-1726-072B-723369D83495}"/>
          </ac:spMkLst>
        </pc:spChg>
        <pc:spChg chg="del mod">
          <ac:chgData name="Guest User" userId="S::urn:spo:anon#9bc6db5c4022efa8e83e54c8e802b983a2e8ab9644614ce63c9dc381288362db::" providerId="AD" clId="Web-{BF0CDBA1-A1E3-4F70-8886-EC305AD7076B}" dt="2022-10-27T15:42:44.312" v="532"/>
          <ac:spMkLst>
            <pc:docMk/>
            <pc:sldMk cId="468705112" sldId="295"/>
            <ac:spMk id="4" creationId="{DE1B27FF-53FB-6399-CD70-ADD73AC1F983}"/>
          </ac:spMkLst>
        </pc:spChg>
        <pc:spChg chg="add mod">
          <ac:chgData name="Guest User" userId="S::urn:spo:anon#9bc6db5c4022efa8e83e54c8e802b983a2e8ab9644614ce63c9dc381288362db::" providerId="AD" clId="Web-{BF0CDBA1-A1E3-4F70-8886-EC305AD7076B}" dt="2022-10-27T15:37:02.960" v="428" actId="14100"/>
          <ac:spMkLst>
            <pc:docMk/>
            <pc:sldMk cId="468705112" sldId="295"/>
            <ac:spMk id="7" creationId="{431B4B64-14CF-E0AD-AF16-CDD17E6579FE}"/>
          </ac:spMkLst>
        </pc:spChg>
        <pc:spChg chg="add del mod">
          <ac:chgData name="Guest User" userId="S::urn:spo:anon#9bc6db5c4022efa8e83e54c8e802b983a2e8ab9644614ce63c9dc381288362db::" providerId="AD" clId="Web-{BF0CDBA1-A1E3-4F70-8886-EC305AD7076B}" dt="2022-10-27T15:37:11.132" v="430"/>
          <ac:spMkLst>
            <pc:docMk/>
            <pc:sldMk cId="468705112" sldId="295"/>
            <ac:spMk id="9" creationId="{34DB065A-613F-4F22-1C8B-CAD80F431092}"/>
          </ac:spMkLst>
        </pc:spChg>
        <pc:spChg chg="add mod">
          <ac:chgData name="Guest User" userId="S::urn:spo:anon#9bc6db5c4022efa8e83e54c8e802b983a2e8ab9644614ce63c9dc381288362db::" providerId="AD" clId="Web-{BF0CDBA1-A1E3-4F70-8886-EC305AD7076B}" dt="2022-10-27T15:42:16.358" v="529" actId="20577"/>
          <ac:spMkLst>
            <pc:docMk/>
            <pc:sldMk cId="468705112" sldId="295"/>
            <ac:spMk id="11" creationId="{1A38037C-4592-B3C3-2F81-DC78FC857DD8}"/>
          </ac:spMkLst>
        </pc:spChg>
        <pc:spChg chg="add mod">
          <ac:chgData name="Guest User" userId="S::urn:spo:anon#9bc6db5c4022efa8e83e54c8e802b983a2e8ab9644614ce63c9dc381288362db::" providerId="AD" clId="Web-{BF0CDBA1-A1E3-4F70-8886-EC305AD7076B}" dt="2022-10-27T15:45:18.675" v="547" actId="20577"/>
          <ac:spMkLst>
            <pc:docMk/>
            <pc:sldMk cId="468705112" sldId="295"/>
            <ac:spMk id="13" creationId="{03F6BD44-D4F7-8988-6A9A-08C517C0235E}"/>
          </ac:spMkLst>
        </pc:spChg>
        <pc:spChg chg="add mod">
          <ac:chgData name="Guest User" userId="S::urn:spo:anon#9bc6db5c4022efa8e83e54c8e802b983a2e8ab9644614ce63c9dc381288362db::" providerId="AD" clId="Web-{BF0CDBA1-A1E3-4F70-8886-EC305AD7076B}" dt="2022-10-27T15:42:44.530" v="533"/>
          <ac:spMkLst>
            <pc:docMk/>
            <pc:sldMk cId="468705112" sldId="295"/>
            <ac:spMk id="15" creationId="{B89507EB-99BB-F138-5AAB-2503CA9BD965}"/>
          </ac:spMkLst>
        </pc:spChg>
      </pc:sldChg>
    </pc:docChg>
  </pc:docChgLst>
  <pc:docChgLst>
    <pc:chgData name="Guest User" userId="S::urn:spo:anon#9bc6db5c4022efa8e83e54c8e802b983a2e8ab9644614ce63c9dc381288362db::" providerId="AD" clId="Web-{71D18625-68DA-98DA-ED66-B093D52723B2}"/>
    <pc:docChg chg="modSld">
      <pc:chgData name="Guest User" userId="S::urn:spo:anon#9bc6db5c4022efa8e83e54c8e802b983a2e8ab9644614ce63c9dc381288362db::" providerId="AD" clId="Web-{71D18625-68DA-98DA-ED66-B093D52723B2}" dt="2022-11-02T07:18:18.638" v="1"/>
      <pc:docMkLst>
        <pc:docMk/>
      </pc:docMkLst>
      <pc:sldChg chg="addAnim modAnim">
        <pc:chgData name="Guest User" userId="S::urn:spo:anon#9bc6db5c4022efa8e83e54c8e802b983a2e8ab9644614ce63c9dc381288362db::" providerId="AD" clId="Web-{71D18625-68DA-98DA-ED66-B093D52723B2}" dt="2022-11-02T07:18:18.638" v="1"/>
        <pc:sldMkLst>
          <pc:docMk/>
          <pc:sldMk cId="1967260987" sldId="313"/>
        </pc:sldMkLst>
      </pc:sldChg>
    </pc:docChg>
  </pc:docChgLst>
  <pc:docChgLst>
    <pc:chgData name="Lee Yu Yee Dominic /CSF" userId="S::s10222894@connect.np.edu.sg::59ddad63-47f1-4317-b088-d34171f6460d" providerId="AD" clId="Web-{0D42DDC6-4360-87FC-1DD2-16700180E672}"/>
    <pc:docChg chg="addSld delSld modSld sldOrd">
      <pc:chgData name="Lee Yu Yee Dominic /CSF" userId="S::s10222894@connect.np.edu.sg::59ddad63-47f1-4317-b088-d34171f6460d" providerId="AD" clId="Web-{0D42DDC6-4360-87FC-1DD2-16700180E672}" dt="2022-10-27T13:44:11.412" v="665" actId="20577"/>
      <pc:docMkLst>
        <pc:docMk/>
      </pc:docMkLst>
      <pc:sldChg chg="addSp delSp modSp">
        <pc:chgData name="Lee Yu Yee Dominic /CSF" userId="S::s10222894@connect.np.edu.sg::59ddad63-47f1-4317-b088-d34171f6460d" providerId="AD" clId="Web-{0D42DDC6-4360-87FC-1DD2-16700180E672}" dt="2022-10-27T13:02:01.517" v="292" actId="1076"/>
        <pc:sldMkLst>
          <pc:docMk/>
          <pc:sldMk cId="2563119616" sldId="265"/>
        </pc:sldMkLst>
        <pc:picChg chg="add mod">
          <ac:chgData name="Lee Yu Yee Dominic /CSF" userId="S::s10222894@connect.np.edu.sg::59ddad63-47f1-4317-b088-d34171f6460d" providerId="AD" clId="Web-{0D42DDC6-4360-87FC-1DD2-16700180E672}" dt="2022-10-27T11:59:08.933" v="2" actId="14100"/>
          <ac:picMkLst>
            <pc:docMk/>
            <pc:sldMk cId="2563119616" sldId="265"/>
            <ac:picMk id="4" creationId="{5A35D18E-57BC-221A-4F10-2B4383741277}"/>
          </ac:picMkLst>
        </pc:picChg>
        <pc:picChg chg="add del mod">
          <ac:chgData name="Lee Yu Yee Dominic /CSF" userId="S::s10222894@connect.np.edu.sg::59ddad63-47f1-4317-b088-d34171f6460d" providerId="AD" clId="Web-{0D42DDC6-4360-87FC-1DD2-16700180E672}" dt="2022-10-27T13:00:40.139" v="269"/>
          <ac:picMkLst>
            <pc:docMk/>
            <pc:sldMk cId="2563119616" sldId="265"/>
            <ac:picMk id="5" creationId="{E6482A3C-26E8-9EC0-AF1F-A6AB5DD470E0}"/>
          </ac:picMkLst>
        </pc:picChg>
        <pc:picChg chg="add del mod">
          <ac:chgData name="Lee Yu Yee Dominic /CSF" userId="S::s10222894@connect.np.edu.sg::59ddad63-47f1-4317-b088-d34171f6460d" providerId="AD" clId="Web-{0D42DDC6-4360-87FC-1DD2-16700180E672}" dt="2022-10-27T13:01:43.719" v="280"/>
          <ac:picMkLst>
            <pc:docMk/>
            <pc:sldMk cId="2563119616" sldId="265"/>
            <ac:picMk id="6" creationId="{11668FC1-EDF2-C127-20C0-28BEBD569417}"/>
          </ac:picMkLst>
        </pc:picChg>
        <pc:picChg chg="add mod">
          <ac:chgData name="Lee Yu Yee Dominic /CSF" userId="S::s10222894@connect.np.edu.sg::59ddad63-47f1-4317-b088-d34171f6460d" providerId="AD" clId="Web-{0D42DDC6-4360-87FC-1DD2-16700180E672}" dt="2022-10-27T13:02:01.517" v="292" actId="1076"/>
          <ac:picMkLst>
            <pc:docMk/>
            <pc:sldMk cId="2563119616" sldId="265"/>
            <ac:picMk id="7" creationId="{2F6D1575-4A90-8B46-0765-4ADA9572A177}"/>
          </ac:picMkLst>
        </pc:picChg>
        <pc:picChg chg="del">
          <ac:chgData name="Lee Yu Yee Dominic /CSF" userId="S::s10222894@connect.np.edu.sg::59ddad63-47f1-4317-b088-d34171f6460d" providerId="AD" clId="Web-{0D42DDC6-4360-87FC-1DD2-16700180E672}" dt="2022-10-27T11:59:25.137" v="3"/>
          <ac:picMkLst>
            <pc:docMk/>
            <pc:sldMk cId="2563119616" sldId="265"/>
            <ac:picMk id="14" creationId="{417D4360-F2AE-713B-C0D5-7D4E21A24D63}"/>
          </ac:picMkLst>
        </pc:picChg>
      </pc:sldChg>
      <pc:sldChg chg="addSp delSp modSp add replId">
        <pc:chgData name="Lee Yu Yee Dominic /CSF" userId="S::s10222894@connect.np.edu.sg::59ddad63-47f1-4317-b088-d34171f6460d" providerId="AD" clId="Web-{0D42DDC6-4360-87FC-1DD2-16700180E672}" dt="2022-10-27T13:02:24.049" v="308" actId="20577"/>
        <pc:sldMkLst>
          <pc:docMk/>
          <pc:sldMk cId="4087388329" sldId="289"/>
        </pc:sldMkLst>
        <pc:spChg chg="mod">
          <ac:chgData name="Lee Yu Yee Dominic /CSF" userId="S::s10222894@connect.np.edu.sg::59ddad63-47f1-4317-b088-d34171f6460d" providerId="AD" clId="Web-{0D42DDC6-4360-87FC-1DD2-16700180E672}" dt="2022-10-27T12:00:15.748" v="29" actId="20577"/>
          <ac:spMkLst>
            <pc:docMk/>
            <pc:sldMk cId="4087388329" sldId="289"/>
            <ac:spMk id="2" creationId="{19256B7E-1633-44AB-8584-82DF5B726834}"/>
          </ac:spMkLst>
        </pc:spChg>
        <pc:spChg chg="del mod">
          <ac:chgData name="Lee Yu Yee Dominic /CSF" userId="S::s10222894@connect.np.edu.sg::59ddad63-47f1-4317-b088-d34171f6460d" providerId="AD" clId="Web-{0D42DDC6-4360-87FC-1DD2-16700180E672}" dt="2022-10-27T12:01:09.077" v="96"/>
          <ac:spMkLst>
            <pc:docMk/>
            <pc:sldMk cId="4087388329" sldId="289"/>
            <ac:spMk id="3" creationId="{EFB90AB4-D228-4548-B072-726498212362}"/>
          </ac:spMkLst>
        </pc:spChg>
        <pc:spChg chg="add del mod">
          <ac:chgData name="Lee Yu Yee Dominic /CSF" userId="S::s10222894@connect.np.edu.sg::59ddad63-47f1-4317-b088-d34171f6460d" providerId="AD" clId="Web-{0D42DDC6-4360-87FC-1DD2-16700180E672}" dt="2022-10-27T12:01:14.531" v="98"/>
          <ac:spMkLst>
            <pc:docMk/>
            <pc:sldMk cId="4087388329" sldId="289"/>
            <ac:spMk id="7" creationId="{DF1FA9E5-8C44-9AEC-ED36-2B6DA91B604B}"/>
          </ac:spMkLst>
        </pc:spChg>
        <pc:spChg chg="mod">
          <ac:chgData name="Lee Yu Yee Dominic /CSF" userId="S::s10222894@connect.np.edu.sg::59ddad63-47f1-4317-b088-d34171f6460d" providerId="AD" clId="Web-{0D42DDC6-4360-87FC-1DD2-16700180E672}" dt="2022-10-27T12:05:31.991" v="154" actId="1076"/>
          <ac:spMkLst>
            <pc:docMk/>
            <pc:sldMk cId="4087388329" sldId="289"/>
            <ac:spMk id="12" creationId="{11966871-8D48-C5C3-C3ED-66F7AE798307}"/>
          </ac:spMkLst>
        </pc:spChg>
        <pc:spChg chg="add mod">
          <ac:chgData name="Lee Yu Yee Dominic /CSF" userId="S::s10222894@connect.np.edu.sg::59ddad63-47f1-4317-b088-d34171f6460d" providerId="AD" clId="Web-{0D42DDC6-4360-87FC-1DD2-16700180E672}" dt="2022-10-27T13:02:24.049" v="308" actId="20577"/>
          <ac:spMkLst>
            <pc:docMk/>
            <pc:sldMk cId="4087388329" sldId="289"/>
            <ac:spMk id="14" creationId="{E5B6F7C5-20FC-9E0F-06EC-82481A336D00}"/>
          </ac:spMkLst>
        </pc:spChg>
        <pc:picChg chg="add del mod">
          <ac:chgData name="Lee Yu Yee Dominic /CSF" userId="S::s10222894@connect.np.edu.sg::59ddad63-47f1-4317-b088-d34171f6460d" providerId="AD" clId="Web-{0D42DDC6-4360-87FC-1DD2-16700180E672}" dt="2022-10-27T13:02:07.205" v="293"/>
          <ac:picMkLst>
            <pc:docMk/>
            <pc:sldMk cId="4087388329" sldId="289"/>
            <ac:picMk id="4" creationId="{11CC1D95-2160-7CE2-C8C1-BD8AA0C2FBDE}"/>
          </ac:picMkLst>
        </pc:picChg>
        <pc:picChg chg="del">
          <ac:chgData name="Lee Yu Yee Dominic /CSF" userId="S::s10222894@connect.np.edu.sg::59ddad63-47f1-4317-b088-d34171f6460d" providerId="AD" clId="Web-{0D42DDC6-4360-87FC-1DD2-16700180E672}" dt="2022-10-27T12:01:04.562" v="93"/>
          <ac:picMkLst>
            <pc:docMk/>
            <pc:sldMk cId="4087388329" sldId="289"/>
            <ac:picMk id="4" creationId="{5A35D18E-57BC-221A-4F10-2B4383741277}"/>
          </ac:picMkLst>
        </pc:picChg>
        <pc:picChg chg="del mod">
          <ac:chgData name="Lee Yu Yee Dominic /CSF" userId="S::s10222894@connect.np.edu.sg::59ddad63-47f1-4317-b088-d34171f6460d" providerId="AD" clId="Web-{0D42DDC6-4360-87FC-1DD2-16700180E672}" dt="2022-10-27T13:01:12.015" v="277"/>
          <ac:picMkLst>
            <pc:docMk/>
            <pc:sldMk cId="4087388329" sldId="289"/>
            <ac:picMk id="5" creationId="{E6482A3C-26E8-9EC0-AF1F-A6AB5DD470E0}"/>
          </ac:picMkLst>
        </pc:picChg>
        <pc:picChg chg="add mod">
          <ac:chgData name="Lee Yu Yee Dominic /CSF" userId="S::s10222894@connect.np.edu.sg::59ddad63-47f1-4317-b088-d34171f6460d" providerId="AD" clId="Web-{0D42DDC6-4360-87FC-1DD2-16700180E672}" dt="2022-10-27T13:02:10.283" v="295" actId="1076"/>
          <ac:picMkLst>
            <pc:docMk/>
            <pc:sldMk cId="4087388329" sldId="289"/>
            <ac:picMk id="7" creationId="{17F2EFDB-6038-DA37-73C6-8C1D6B729A86}"/>
          </ac:picMkLst>
        </pc:picChg>
        <pc:picChg chg="add del mod">
          <ac:chgData name="Lee Yu Yee Dominic /CSF" userId="S::s10222894@connect.np.edu.sg::59ddad63-47f1-4317-b088-d34171f6460d" providerId="AD" clId="Web-{0D42DDC6-4360-87FC-1DD2-16700180E672}" dt="2022-10-27T12:01:22.328" v="104"/>
          <ac:picMkLst>
            <pc:docMk/>
            <pc:sldMk cId="4087388329" sldId="289"/>
            <ac:picMk id="10" creationId="{ACC1D45F-2F31-49C8-AE37-38A3B5EE3D02}"/>
          </ac:picMkLst>
        </pc:picChg>
        <pc:picChg chg="add del mod">
          <ac:chgData name="Lee Yu Yee Dominic /CSF" userId="S::s10222894@connect.np.edu.sg::59ddad63-47f1-4317-b088-d34171f6460d" providerId="AD" clId="Web-{0D42DDC6-4360-87FC-1DD2-16700180E672}" dt="2022-10-27T12:01:21.281" v="103"/>
          <ac:picMkLst>
            <pc:docMk/>
            <pc:sldMk cId="4087388329" sldId="289"/>
            <ac:picMk id="11" creationId="{46E79C5A-C1A5-0BB5-F59D-C930EBDC4655}"/>
          </ac:picMkLst>
        </pc:picChg>
        <pc:picChg chg="add del mod">
          <ac:chgData name="Lee Yu Yee Dominic /CSF" userId="S::s10222894@connect.np.edu.sg::59ddad63-47f1-4317-b088-d34171f6460d" providerId="AD" clId="Web-{0D42DDC6-4360-87FC-1DD2-16700180E672}" dt="2022-10-27T12:01:19.734" v="102"/>
          <ac:picMkLst>
            <pc:docMk/>
            <pc:sldMk cId="4087388329" sldId="289"/>
            <ac:picMk id="13" creationId="{67FA109F-B793-E0CE-FAC5-DA72C531BB5C}"/>
          </ac:picMkLst>
        </pc:picChg>
      </pc:sldChg>
      <pc:sldChg chg="addSp delSp modSp add replId">
        <pc:chgData name="Lee Yu Yee Dominic /CSF" userId="S::s10222894@connect.np.edu.sg::59ddad63-47f1-4317-b088-d34171f6460d" providerId="AD" clId="Web-{0D42DDC6-4360-87FC-1DD2-16700180E672}" dt="2022-10-27T13:03:55.708" v="318" actId="1076"/>
        <pc:sldMkLst>
          <pc:docMk/>
          <pc:sldMk cId="1841803097" sldId="290"/>
        </pc:sldMkLst>
        <pc:spChg chg="del mod">
          <ac:chgData name="Lee Yu Yee Dominic /CSF" userId="S::s10222894@connect.np.edu.sg::59ddad63-47f1-4317-b088-d34171f6460d" providerId="AD" clId="Web-{0D42DDC6-4360-87FC-1DD2-16700180E672}" dt="2022-10-27T12:56:45.788" v="211"/>
          <ac:spMkLst>
            <pc:docMk/>
            <pc:sldMk cId="1841803097" sldId="290"/>
            <ac:spMk id="2" creationId="{19256B7E-1633-44AB-8584-82DF5B726834}"/>
          </ac:spMkLst>
        </pc:spChg>
        <pc:spChg chg="add del mod">
          <ac:chgData name="Lee Yu Yee Dominic /CSF" userId="S::s10222894@connect.np.edu.sg::59ddad63-47f1-4317-b088-d34171f6460d" providerId="AD" clId="Web-{0D42DDC6-4360-87FC-1DD2-16700180E672}" dt="2022-10-27T12:56:54.351" v="214"/>
          <ac:spMkLst>
            <pc:docMk/>
            <pc:sldMk cId="1841803097" sldId="290"/>
            <ac:spMk id="6" creationId="{40CE5A6B-C61F-E01B-1EC7-19506A9B329E}"/>
          </ac:spMkLst>
        </pc:spChg>
        <pc:spChg chg="add mod">
          <ac:chgData name="Lee Yu Yee Dominic /CSF" userId="S::s10222894@connect.np.edu.sg::59ddad63-47f1-4317-b088-d34171f6460d" providerId="AD" clId="Web-{0D42DDC6-4360-87FC-1DD2-16700180E672}" dt="2022-10-27T12:56:48.476" v="212" actId="1076"/>
          <ac:spMkLst>
            <pc:docMk/>
            <pc:sldMk cId="1841803097" sldId="290"/>
            <ac:spMk id="7" creationId="{5D080306-3EA7-1FB7-C7D9-E562FC969531}"/>
          </ac:spMkLst>
        </pc:spChg>
        <pc:spChg chg="add mod">
          <ac:chgData name="Lee Yu Yee Dominic /CSF" userId="S::s10222894@connect.np.edu.sg::59ddad63-47f1-4317-b088-d34171f6460d" providerId="AD" clId="Web-{0D42DDC6-4360-87FC-1DD2-16700180E672}" dt="2022-10-27T12:56:53.366" v="213" actId="1076"/>
          <ac:spMkLst>
            <pc:docMk/>
            <pc:sldMk cId="1841803097" sldId="290"/>
            <ac:spMk id="10" creationId="{E15ADA4A-5BAD-3AC5-6543-F348CBFD492A}"/>
          </ac:spMkLst>
        </pc:spChg>
        <pc:spChg chg="del">
          <ac:chgData name="Lee Yu Yee Dominic /CSF" userId="S::s10222894@connect.np.edu.sg::59ddad63-47f1-4317-b088-d34171f6460d" providerId="AD" clId="Web-{0D42DDC6-4360-87FC-1DD2-16700180E672}" dt="2022-10-27T12:06:38.180" v="165"/>
          <ac:spMkLst>
            <pc:docMk/>
            <pc:sldMk cId="1841803097" sldId="290"/>
            <ac:spMk id="12" creationId="{11966871-8D48-C5C3-C3ED-66F7AE798307}"/>
          </ac:spMkLst>
        </pc:spChg>
        <pc:spChg chg="del">
          <ac:chgData name="Lee Yu Yee Dominic /CSF" userId="S::s10222894@connect.np.edu.sg::59ddad63-47f1-4317-b088-d34171f6460d" providerId="AD" clId="Web-{0D42DDC6-4360-87FC-1DD2-16700180E672}" dt="2022-10-27T12:08:36.480" v="170"/>
          <ac:spMkLst>
            <pc:docMk/>
            <pc:sldMk cId="1841803097" sldId="290"/>
            <ac:spMk id="14" creationId="{E5B6F7C5-20FC-9E0F-06EC-82481A336D00}"/>
          </ac:spMkLst>
        </pc:spChg>
        <pc:picChg chg="add del mod">
          <ac:chgData name="Lee Yu Yee Dominic /CSF" userId="S::s10222894@connect.np.edu.sg::59ddad63-47f1-4317-b088-d34171f6460d" providerId="AD" clId="Web-{0D42DDC6-4360-87FC-1DD2-16700180E672}" dt="2022-10-27T13:03:40.036" v="314"/>
          <ac:picMkLst>
            <pc:docMk/>
            <pc:sldMk cId="1841803097" sldId="290"/>
            <ac:picMk id="3" creationId="{D82240CB-7316-205F-0740-5ACACB81E5DE}"/>
          </ac:picMkLst>
        </pc:picChg>
        <pc:picChg chg="add del mod">
          <ac:chgData name="Lee Yu Yee Dominic /CSF" userId="S::s10222894@connect.np.edu.sg::59ddad63-47f1-4317-b088-d34171f6460d" providerId="AD" clId="Web-{0D42DDC6-4360-87FC-1DD2-16700180E672}" dt="2022-10-27T13:03:33.629" v="309"/>
          <ac:picMkLst>
            <pc:docMk/>
            <pc:sldMk cId="1841803097" sldId="290"/>
            <ac:picMk id="4" creationId="{1C3C4D46-F9D3-0D58-8B29-673990A42C06}"/>
          </ac:picMkLst>
        </pc:picChg>
        <pc:picChg chg="del">
          <ac:chgData name="Lee Yu Yee Dominic /CSF" userId="S::s10222894@connect.np.edu.sg::59ddad63-47f1-4317-b088-d34171f6460d" providerId="AD" clId="Web-{0D42DDC6-4360-87FC-1DD2-16700180E672}" dt="2022-10-27T12:06:41.165" v="166"/>
          <ac:picMkLst>
            <pc:docMk/>
            <pc:sldMk cId="1841803097" sldId="290"/>
            <ac:picMk id="5" creationId="{E6482A3C-26E8-9EC0-AF1F-A6AB5DD470E0}"/>
          </ac:picMkLst>
        </pc:picChg>
        <pc:picChg chg="add mod">
          <ac:chgData name="Lee Yu Yee Dominic /CSF" userId="S::s10222894@connect.np.edu.sg::59ddad63-47f1-4317-b088-d34171f6460d" providerId="AD" clId="Web-{0D42DDC6-4360-87FC-1DD2-16700180E672}" dt="2022-10-27T13:03:39.317" v="313" actId="1076"/>
          <ac:picMkLst>
            <pc:docMk/>
            <pc:sldMk cId="1841803097" sldId="290"/>
            <ac:picMk id="11" creationId="{E8B3E989-5589-C32F-FE71-1BB6E9268CFF}"/>
          </ac:picMkLst>
        </pc:picChg>
        <pc:picChg chg="add mod">
          <ac:chgData name="Lee Yu Yee Dominic /CSF" userId="S::s10222894@connect.np.edu.sg::59ddad63-47f1-4317-b088-d34171f6460d" providerId="AD" clId="Web-{0D42DDC6-4360-87FC-1DD2-16700180E672}" dt="2022-10-27T13:03:55.708" v="318" actId="1076"/>
          <ac:picMkLst>
            <pc:docMk/>
            <pc:sldMk cId="1841803097" sldId="290"/>
            <ac:picMk id="12" creationId="{DCF67DBB-1229-1099-8C51-D1103D9FFBD5}"/>
          </ac:picMkLst>
        </pc:picChg>
      </pc:sldChg>
      <pc:sldChg chg="add del replId">
        <pc:chgData name="Lee Yu Yee Dominic /CSF" userId="S::s10222894@connect.np.edu.sg::59ddad63-47f1-4317-b088-d34171f6460d" providerId="AD" clId="Web-{0D42DDC6-4360-87FC-1DD2-16700180E672}" dt="2022-10-27T12:57:41.493" v="219"/>
        <pc:sldMkLst>
          <pc:docMk/>
          <pc:sldMk cId="3769878098" sldId="291"/>
        </pc:sldMkLst>
      </pc:sldChg>
      <pc:sldChg chg="addSp delSp modSp add ord replId">
        <pc:chgData name="Lee Yu Yee Dominic /CSF" userId="S::s10222894@connect.np.edu.sg::59ddad63-47f1-4317-b088-d34171f6460d" providerId="AD" clId="Web-{0D42DDC6-4360-87FC-1DD2-16700180E672}" dt="2022-10-27T13:44:11.412" v="665" actId="20577"/>
        <pc:sldMkLst>
          <pc:docMk/>
          <pc:sldMk cId="4113672714" sldId="291"/>
        </pc:sldMkLst>
        <pc:spChg chg="mod">
          <ac:chgData name="Lee Yu Yee Dominic /CSF" userId="S::s10222894@connect.np.edu.sg::59ddad63-47f1-4317-b088-d34171f6460d" providerId="AD" clId="Web-{0D42DDC6-4360-87FC-1DD2-16700180E672}" dt="2022-10-27T13:34:01.598" v="452" actId="20577"/>
          <ac:spMkLst>
            <pc:docMk/>
            <pc:sldMk cId="4113672714" sldId="291"/>
            <ac:spMk id="2" creationId="{19256B7E-1633-44AB-8584-82DF5B726834}"/>
          </ac:spMkLst>
        </pc:spChg>
        <pc:spChg chg="mod">
          <ac:chgData name="Lee Yu Yee Dominic /CSF" userId="S::s10222894@connect.np.edu.sg::59ddad63-47f1-4317-b088-d34171f6460d" providerId="AD" clId="Web-{0D42DDC6-4360-87FC-1DD2-16700180E672}" dt="2022-10-27T13:44:11.412" v="665" actId="20577"/>
          <ac:spMkLst>
            <pc:docMk/>
            <pc:sldMk cId="4113672714" sldId="291"/>
            <ac:spMk id="12" creationId="{11966871-8D48-C5C3-C3ED-66F7AE798307}"/>
          </ac:spMkLst>
        </pc:spChg>
        <pc:spChg chg="del mod">
          <ac:chgData name="Lee Yu Yee Dominic /CSF" userId="S::s10222894@connect.np.edu.sg::59ddad63-47f1-4317-b088-d34171f6460d" providerId="AD" clId="Web-{0D42DDC6-4360-87FC-1DD2-16700180E672}" dt="2022-10-27T12:59:01.746" v="268"/>
          <ac:spMkLst>
            <pc:docMk/>
            <pc:sldMk cId="4113672714" sldId="291"/>
            <ac:spMk id="14" creationId="{E5B6F7C5-20FC-9E0F-06EC-82481A336D00}"/>
          </ac:spMkLst>
        </pc:spChg>
        <pc:picChg chg="add mod">
          <ac:chgData name="Lee Yu Yee Dominic /CSF" userId="S::s10222894@connect.np.edu.sg::59ddad63-47f1-4317-b088-d34171f6460d" providerId="AD" clId="Web-{0D42DDC6-4360-87FC-1DD2-16700180E672}" dt="2022-10-27T13:33:10.644" v="446" actId="1076"/>
          <ac:picMkLst>
            <pc:docMk/>
            <pc:sldMk cId="4113672714" sldId="291"/>
            <ac:picMk id="3" creationId="{888E7202-2282-9A66-4ADB-2C706721CAA5}"/>
          </ac:picMkLst>
        </pc:picChg>
        <pc:picChg chg="add mod">
          <ac:chgData name="Lee Yu Yee Dominic /CSF" userId="S::s10222894@connect.np.edu.sg::59ddad63-47f1-4317-b088-d34171f6460d" providerId="AD" clId="Web-{0D42DDC6-4360-87FC-1DD2-16700180E672}" dt="2022-10-27T13:33:44.707" v="449" actId="1076"/>
          <ac:picMkLst>
            <pc:docMk/>
            <pc:sldMk cId="4113672714" sldId="291"/>
            <ac:picMk id="4" creationId="{648A93D0-5B03-0373-60C7-9BACA05A099A}"/>
          </ac:picMkLst>
        </pc:picChg>
        <pc:picChg chg="del">
          <ac:chgData name="Lee Yu Yee Dominic /CSF" userId="S::s10222894@connect.np.edu.sg::59ddad63-47f1-4317-b088-d34171f6460d" providerId="AD" clId="Web-{0D42DDC6-4360-87FC-1DD2-16700180E672}" dt="2022-10-27T12:58:09.963" v="237"/>
          <ac:picMkLst>
            <pc:docMk/>
            <pc:sldMk cId="4113672714" sldId="291"/>
            <ac:picMk id="5" creationId="{E6482A3C-26E8-9EC0-AF1F-A6AB5DD470E0}"/>
          </ac:picMkLst>
        </pc:picChg>
      </pc:sldChg>
      <pc:sldChg chg="addSp delSp modSp add replId">
        <pc:chgData name="Lee Yu Yee Dominic /CSF" userId="S::s10222894@connect.np.edu.sg::59ddad63-47f1-4317-b088-d34171f6460d" providerId="AD" clId="Web-{0D42DDC6-4360-87FC-1DD2-16700180E672}" dt="2022-10-27T13:35:44.601" v="484" actId="14100"/>
        <pc:sldMkLst>
          <pc:docMk/>
          <pc:sldMk cId="3204456693" sldId="292"/>
        </pc:sldMkLst>
        <pc:spChg chg="mod">
          <ac:chgData name="Lee Yu Yee Dominic /CSF" userId="S::s10222894@connect.np.edu.sg::59ddad63-47f1-4317-b088-d34171f6460d" providerId="AD" clId="Web-{0D42DDC6-4360-87FC-1DD2-16700180E672}" dt="2022-10-27T13:34:12.286" v="460" actId="20577"/>
          <ac:spMkLst>
            <pc:docMk/>
            <pc:sldMk cId="3204456693" sldId="292"/>
            <ac:spMk id="2" creationId="{19256B7E-1633-44AB-8584-82DF5B726834}"/>
          </ac:spMkLst>
        </pc:spChg>
        <pc:spChg chg="mod">
          <ac:chgData name="Lee Yu Yee Dominic /CSF" userId="S::s10222894@connect.np.edu.sg::59ddad63-47f1-4317-b088-d34171f6460d" providerId="AD" clId="Web-{0D42DDC6-4360-87FC-1DD2-16700180E672}" dt="2022-10-27T13:34:33.536" v="474" actId="20577"/>
          <ac:spMkLst>
            <pc:docMk/>
            <pc:sldMk cId="3204456693" sldId="292"/>
            <ac:spMk id="12" creationId="{11966871-8D48-C5C3-C3ED-66F7AE798307}"/>
          </ac:spMkLst>
        </pc:spChg>
        <pc:picChg chg="del">
          <ac:chgData name="Lee Yu Yee Dominic /CSF" userId="S::s10222894@connect.np.edu.sg::59ddad63-47f1-4317-b088-d34171f6460d" providerId="AD" clId="Web-{0D42DDC6-4360-87FC-1DD2-16700180E672}" dt="2022-10-27T13:34:36.162" v="475"/>
          <ac:picMkLst>
            <pc:docMk/>
            <pc:sldMk cId="3204456693" sldId="292"/>
            <ac:picMk id="3" creationId="{888E7202-2282-9A66-4ADB-2C706721CAA5}"/>
          </ac:picMkLst>
        </pc:picChg>
        <pc:picChg chg="del">
          <ac:chgData name="Lee Yu Yee Dominic /CSF" userId="S::s10222894@connect.np.edu.sg::59ddad63-47f1-4317-b088-d34171f6460d" providerId="AD" clId="Web-{0D42DDC6-4360-87FC-1DD2-16700180E672}" dt="2022-10-27T13:35:10.631" v="481"/>
          <ac:picMkLst>
            <pc:docMk/>
            <pc:sldMk cId="3204456693" sldId="292"/>
            <ac:picMk id="4" creationId="{648A93D0-5B03-0373-60C7-9BACA05A099A}"/>
          </ac:picMkLst>
        </pc:picChg>
        <pc:picChg chg="add mod">
          <ac:chgData name="Lee Yu Yee Dominic /CSF" userId="S::s10222894@connect.np.edu.sg::59ddad63-47f1-4317-b088-d34171f6460d" providerId="AD" clId="Web-{0D42DDC6-4360-87FC-1DD2-16700180E672}" dt="2022-10-27T13:35:09.397" v="480" actId="14100"/>
          <ac:picMkLst>
            <pc:docMk/>
            <pc:sldMk cId="3204456693" sldId="292"/>
            <ac:picMk id="5" creationId="{EC348D8F-CADA-8F1A-A76E-8B0C6268EF80}"/>
          </ac:picMkLst>
        </pc:picChg>
        <pc:picChg chg="add mod">
          <ac:chgData name="Lee Yu Yee Dominic /CSF" userId="S::s10222894@connect.np.edu.sg::59ddad63-47f1-4317-b088-d34171f6460d" providerId="AD" clId="Web-{0D42DDC6-4360-87FC-1DD2-16700180E672}" dt="2022-10-27T13:35:44.601" v="484" actId="14100"/>
          <ac:picMkLst>
            <pc:docMk/>
            <pc:sldMk cId="3204456693" sldId="292"/>
            <ac:picMk id="6" creationId="{27F9F887-3E88-85FF-2CFD-CEB6E870226A}"/>
          </ac:picMkLst>
        </pc:picChg>
      </pc:sldChg>
      <pc:sldChg chg="addSp delSp modSp add replId">
        <pc:chgData name="Lee Yu Yee Dominic /CSF" userId="S::s10222894@connect.np.edu.sg::59ddad63-47f1-4317-b088-d34171f6460d" providerId="AD" clId="Web-{0D42DDC6-4360-87FC-1DD2-16700180E672}" dt="2022-10-27T13:39:01.216" v="541" actId="14100"/>
        <pc:sldMkLst>
          <pc:docMk/>
          <pc:sldMk cId="834335439" sldId="293"/>
        </pc:sldMkLst>
        <pc:spChg chg="mod">
          <ac:chgData name="Lee Yu Yee Dominic /CSF" userId="S::s10222894@connect.np.edu.sg::59ddad63-47f1-4317-b088-d34171f6460d" providerId="AD" clId="Web-{0D42DDC6-4360-87FC-1DD2-16700180E672}" dt="2022-10-27T13:36:27.837" v="491" actId="20577"/>
          <ac:spMkLst>
            <pc:docMk/>
            <pc:sldMk cId="834335439" sldId="293"/>
            <ac:spMk id="2" creationId="{19256B7E-1633-44AB-8584-82DF5B726834}"/>
          </ac:spMkLst>
        </pc:spChg>
        <pc:spChg chg="mod">
          <ac:chgData name="Lee Yu Yee Dominic /CSF" userId="S::s10222894@connect.np.edu.sg::59ddad63-47f1-4317-b088-d34171f6460d" providerId="AD" clId="Web-{0D42DDC6-4360-87FC-1DD2-16700180E672}" dt="2022-10-27T13:37:25.104" v="532" actId="20577"/>
          <ac:spMkLst>
            <pc:docMk/>
            <pc:sldMk cId="834335439" sldId="293"/>
            <ac:spMk id="12" creationId="{11966871-8D48-C5C3-C3ED-66F7AE798307}"/>
          </ac:spMkLst>
        </pc:spChg>
        <pc:picChg chg="add mod">
          <ac:chgData name="Lee Yu Yee Dominic /CSF" userId="S::s10222894@connect.np.edu.sg::59ddad63-47f1-4317-b088-d34171f6460d" providerId="AD" clId="Web-{0D42DDC6-4360-87FC-1DD2-16700180E672}" dt="2022-10-27T13:38:28.480" v="538" actId="1076"/>
          <ac:picMkLst>
            <pc:docMk/>
            <pc:sldMk cId="834335439" sldId="293"/>
            <ac:picMk id="3" creationId="{E04C9DD5-A36D-A6FA-8C11-154CB6F30B24}"/>
          </ac:picMkLst>
        </pc:picChg>
        <pc:picChg chg="add mod">
          <ac:chgData name="Lee Yu Yee Dominic /CSF" userId="S::s10222894@connect.np.edu.sg::59ddad63-47f1-4317-b088-d34171f6460d" providerId="AD" clId="Web-{0D42DDC6-4360-87FC-1DD2-16700180E672}" dt="2022-10-27T13:39:01.216" v="541" actId="14100"/>
          <ac:picMkLst>
            <pc:docMk/>
            <pc:sldMk cId="834335439" sldId="293"/>
            <ac:picMk id="4" creationId="{A8956551-90E8-A505-9E8C-87C2E9E10DE8}"/>
          </ac:picMkLst>
        </pc:picChg>
        <pc:picChg chg="del">
          <ac:chgData name="Lee Yu Yee Dominic /CSF" userId="S::s10222894@connect.np.edu.sg::59ddad63-47f1-4317-b088-d34171f6460d" providerId="AD" clId="Web-{0D42DDC6-4360-87FC-1DD2-16700180E672}" dt="2022-10-27T13:37:26.088" v="533"/>
          <ac:picMkLst>
            <pc:docMk/>
            <pc:sldMk cId="834335439" sldId="293"/>
            <ac:picMk id="5" creationId="{EC348D8F-CADA-8F1A-A76E-8B0C6268EF80}"/>
          </ac:picMkLst>
        </pc:picChg>
        <pc:picChg chg="mod">
          <ac:chgData name="Lee Yu Yee Dominic /CSF" userId="S::s10222894@connect.np.edu.sg::59ddad63-47f1-4317-b088-d34171f6460d" providerId="AD" clId="Web-{0D42DDC6-4360-87FC-1DD2-16700180E672}" dt="2022-10-27T13:37:52.432" v="534" actId="1076"/>
          <ac:picMkLst>
            <pc:docMk/>
            <pc:sldMk cId="834335439" sldId="293"/>
            <ac:picMk id="6" creationId="{27F9F887-3E88-85FF-2CFD-CEB6E870226A}"/>
          </ac:picMkLst>
        </pc:picChg>
      </pc:sldChg>
      <pc:sldChg chg="modSp new del">
        <pc:chgData name="Lee Yu Yee Dominic /CSF" userId="S::s10222894@connect.np.edu.sg::59ddad63-47f1-4317-b088-d34171f6460d" providerId="AD" clId="Web-{0D42DDC6-4360-87FC-1DD2-16700180E672}" dt="2022-10-27T13:36:21.071" v="488"/>
        <pc:sldMkLst>
          <pc:docMk/>
          <pc:sldMk cId="4194309044" sldId="293"/>
        </pc:sldMkLst>
        <pc:spChg chg="mod">
          <ac:chgData name="Lee Yu Yee Dominic /CSF" userId="S::s10222894@connect.np.edu.sg::59ddad63-47f1-4317-b088-d34171f6460d" providerId="AD" clId="Web-{0D42DDC6-4360-87FC-1DD2-16700180E672}" dt="2022-10-27T13:36:19.602" v="487" actId="20577"/>
          <ac:spMkLst>
            <pc:docMk/>
            <pc:sldMk cId="4194309044" sldId="293"/>
            <ac:spMk id="2" creationId="{B53E2356-E416-5071-0F26-74C4C35FF174}"/>
          </ac:spMkLst>
        </pc:spChg>
      </pc:sldChg>
      <pc:sldChg chg="new del">
        <pc:chgData name="Lee Yu Yee Dominic /CSF" userId="S::s10222894@connect.np.edu.sg::59ddad63-47f1-4317-b088-d34171f6460d" providerId="AD" clId="Web-{0D42DDC6-4360-87FC-1DD2-16700180E672}" dt="2022-10-27T13:39:14.263" v="543"/>
        <pc:sldMkLst>
          <pc:docMk/>
          <pc:sldMk cId="145660108" sldId="294"/>
        </pc:sldMkLst>
      </pc:sldChg>
      <pc:sldChg chg="addSp delSp modSp add replId">
        <pc:chgData name="Lee Yu Yee Dominic /CSF" userId="S::s10222894@connect.np.edu.sg::59ddad63-47f1-4317-b088-d34171f6460d" providerId="AD" clId="Web-{0D42DDC6-4360-87FC-1DD2-16700180E672}" dt="2022-10-27T13:43:48.223" v="658" actId="1076"/>
        <pc:sldMkLst>
          <pc:docMk/>
          <pc:sldMk cId="1083319489" sldId="294"/>
        </pc:sldMkLst>
        <pc:spChg chg="mod">
          <ac:chgData name="Lee Yu Yee Dominic /CSF" userId="S::s10222894@connect.np.edu.sg::59ddad63-47f1-4317-b088-d34171f6460d" providerId="AD" clId="Web-{0D42DDC6-4360-87FC-1DD2-16700180E672}" dt="2022-10-27T13:39:19.638" v="546" actId="20577"/>
          <ac:spMkLst>
            <pc:docMk/>
            <pc:sldMk cId="1083319489" sldId="294"/>
            <ac:spMk id="2" creationId="{19256B7E-1633-44AB-8584-82DF5B726834}"/>
          </ac:spMkLst>
        </pc:spChg>
        <pc:spChg chg="add mod">
          <ac:chgData name="Lee Yu Yee Dominic /CSF" userId="S::s10222894@connect.np.edu.sg::59ddad63-47f1-4317-b088-d34171f6460d" providerId="AD" clId="Web-{0D42DDC6-4360-87FC-1DD2-16700180E672}" dt="2022-10-27T13:43:41.114" v="656" actId="20577"/>
          <ac:spMkLst>
            <pc:docMk/>
            <pc:sldMk cId="1083319489" sldId="294"/>
            <ac:spMk id="7" creationId="{BF997C41-7370-779C-B004-ED59E5F16F6C}"/>
          </ac:spMkLst>
        </pc:spChg>
        <pc:spChg chg="mod">
          <ac:chgData name="Lee Yu Yee Dominic /CSF" userId="S::s10222894@connect.np.edu.sg::59ddad63-47f1-4317-b088-d34171f6460d" providerId="AD" clId="Web-{0D42DDC6-4360-87FC-1DD2-16700180E672}" dt="2022-10-27T13:41:53.455" v="556" actId="1076"/>
          <ac:spMkLst>
            <pc:docMk/>
            <pc:sldMk cId="1083319489" sldId="294"/>
            <ac:spMk id="12" creationId="{11966871-8D48-C5C3-C3ED-66F7AE798307}"/>
          </ac:spMkLst>
        </pc:spChg>
        <pc:picChg chg="del">
          <ac:chgData name="Lee Yu Yee Dominic /CSF" userId="S::s10222894@connect.np.edu.sg::59ddad63-47f1-4317-b088-d34171f6460d" providerId="AD" clId="Web-{0D42DDC6-4360-87FC-1DD2-16700180E672}" dt="2022-10-27T13:41:37.907" v="550"/>
          <ac:picMkLst>
            <pc:docMk/>
            <pc:sldMk cId="1083319489" sldId="294"/>
            <ac:picMk id="3" creationId="{E04C9DD5-A36D-A6FA-8C11-154CB6F30B24}"/>
          </ac:picMkLst>
        </pc:picChg>
        <pc:picChg chg="mod">
          <ac:chgData name="Lee Yu Yee Dominic /CSF" userId="S::s10222894@connect.np.edu.sg::59ddad63-47f1-4317-b088-d34171f6460d" providerId="AD" clId="Web-{0D42DDC6-4360-87FC-1DD2-16700180E672}" dt="2022-10-27T13:43:48.223" v="658" actId="1076"/>
          <ac:picMkLst>
            <pc:docMk/>
            <pc:sldMk cId="1083319489" sldId="294"/>
            <ac:picMk id="4" creationId="{A8956551-90E8-A505-9E8C-87C2E9E10DE8}"/>
          </ac:picMkLst>
        </pc:picChg>
        <pc:picChg chg="del">
          <ac:chgData name="Lee Yu Yee Dominic /CSF" userId="S::s10222894@connect.np.edu.sg::59ddad63-47f1-4317-b088-d34171f6460d" providerId="AD" clId="Web-{0D42DDC6-4360-87FC-1DD2-16700180E672}" dt="2022-10-27T13:41:37.485" v="549"/>
          <ac:picMkLst>
            <pc:docMk/>
            <pc:sldMk cId="1083319489" sldId="294"/>
            <ac:picMk id="6" creationId="{27F9F887-3E88-85FF-2CFD-CEB6E870226A}"/>
          </ac:picMkLst>
        </pc:picChg>
      </pc:sldChg>
    </pc:docChg>
  </pc:docChgLst>
  <pc:docChgLst>
    <pc:chgData name="Guest User" userId="S::urn:spo:anon#9bc6db5c4022efa8e83e54c8e802b983a2e8ab9644614ce63c9dc381288362db::" providerId="AD" clId="Web-{24C217D2-E39A-473D-8D37-4596B6BFC34E}"/>
    <pc:docChg chg="addSld delSld modSld">
      <pc:chgData name="Guest User" userId="S::urn:spo:anon#9bc6db5c4022efa8e83e54c8e802b983a2e8ab9644614ce63c9dc381288362db::" providerId="AD" clId="Web-{24C217D2-E39A-473D-8D37-4596B6BFC34E}" dt="2022-10-27T04:30:10.040" v="126"/>
      <pc:docMkLst>
        <pc:docMk/>
      </pc:docMkLst>
      <pc:sldChg chg="addSp delSp modSp">
        <pc:chgData name="Guest User" userId="S::urn:spo:anon#9bc6db5c4022efa8e83e54c8e802b983a2e8ab9644614ce63c9dc381288362db::" providerId="AD" clId="Web-{24C217D2-E39A-473D-8D37-4596B6BFC34E}" dt="2022-10-27T04:30:10.040" v="126"/>
        <pc:sldMkLst>
          <pc:docMk/>
          <pc:sldMk cId="2721508595" sldId="266"/>
        </pc:sldMkLst>
        <pc:spChg chg="mod">
          <ac:chgData name="Guest User" userId="S::urn:spo:anon#9bc6db5c4022efa8e83e54c8e802b983a2e8ab9644614ce63c9dc381288362db::" providerId="AD" clId="Web-{24C217D2-E39A-473D-8D37-4596B6BFC34E}" dt="2022-10-27T04:21:25.055" v="71" actId="20577"/>
          <ac:spMkLst>
            <pc:docMk/>
            <pc:sldMk cId="2721508595" sldId="266"/>
            <ac:spMk id="4" creationId="{9B9ED227-95A7-4B08-91FE-5E0EF0D41D20}"/>
          </ac:spMkLst>
        </pc:spChg>
        <pc:inkChg chg="add">
          <ac:chgData name="Guest User" userId="S::urn:spo:anon#9bc6db5c4022efa8e83e54c8e802b983a2e8ab9644614ce63c9dc381288362db::" providerId="AD" clId="Web-{24C217D2-E39A-473D-8D37-4596B6BFC34E}" dt="2022-10-27T04:29:40.992" v="116"/>
          <ac:inkMkLst>
            <pc:docMk/>
            <pc:sldMk cId="2721508595" sldId="266"/>
            <ac:inkMk id="3" creationId="{E56AB465-ACC2-A577-27EB-BCB1B58F7347}"/>
          </ac:inkMkLst>
        </pc:inkChg>
        <pc:inkChg chg="add del">
          <ac:chgData name="Guest User" userId="S::urn:spo:anon#9bc6db5c4022efa8e83e54c8e802b983a2e8ab9644614ce63c9dc381288362db::" providerId="AD" clId="Web-{24C217D2-E39A-473D-8D37-4596B6BFC34E}" dt="2022-10-27T04:30:09.993" v="125"/>
          <ac:inkMkLst>
            <pc:docMk/>
            <pc:sldMk cId="2721508595" sldId="266"/>
            <ac:inkMk id="6" creationId="{50EA0256-D38D-3B1F-4B77-BD13C396ECAC}"/>
          </ac:inkMkLst>
        </pc:inkChg>
        <pc:inkChg chg="add del">
          <ac:chgData name="Guest User" userId="S::urn:spo:anon#9bc6db5c4022efa8e83e54c8e802b983a2e8ab9644614ce63c9dc381288362db::" providerId="AD" clId="Web-{24C217D2-E39A-473D-8D37-4596B6BFC34E}" dt="2022-10-27T04:30:10.040" v="126"/>
          <ac:inkMkLst>
            <pc:docMk/>
            <pc:sldMk cId="2721508595" sldId="266"/>
            <ac:inkMk id="12" creationId="{953FA7B9-4271-A2C9-338E-43EA9FBF3C44}"/>
          </ac:inkMkLst>
        </pc:inkChg>
        <pc:inkChg chg="add del">
          <ac:chgData name="Guest User" userId="S::urn:spo:anon#9bc6db5c4022efa8e83e54c8e802b983a2e8ab9644614ce63c9dc381288362db::" providerId="AD" clId="Web-{24C217D2-E39A-473D-8D37-4596B6BFC34E}" dt="2022-10-27T04:30:07.774" v="124"/>
          <ac:inkMkLst>
            <pc:docMk/>
            <pc:sldMk cId="2721508595" sldId="266"/>
            <ac:inkMk id="14" creationId="{DA85DE7E-634B-46A3-FD30-E4335DEC0970}"/>
          </ac:inkMkLst>
        </pc:inkChg>
        <pc:inkChg chg="add del">
          <ac:chgData name="Guest User" userId="S::urn:spo:anon#9bc6db5c4022efa8e83e54c8e802b983a2e8ab9644614ce63c9dc381288362db::" providerId="AD" clId="Web-{24C217D2-E39A-473D-8D37-4596B6BFC34E}" dt="2022-10-27T04:30:07.774" v="123"/>
          <ac:inkMkLst>
            <pc:docMk/>
            <pc:sldMk cId="2721508595" sldId="266"/>
            <ac:inkMk id="15" creationId="{8C595D2D-3C19-248F-22CC-93DE56E9398E}"/>
          </ac:inkMkLst>
        </pc:inkChg>
        <pc:inkChg chg="add del">
          <ac:chgData name="Guest User" userId="S::urn:spo:anon#9bc6db5c4022efa8e83e54c8e802b983a2e8ab9644614ce63c9dc381288362db::" providerId="AD" clId="Web-{24C217D2-E39A-473D-8D37-4596B6BFC34E}" dt="2022-10-27T04:30:07.774" v="122"/>
          <ac:inkMkLst>
            <pc:docMk/>
            <pc:sldMk cId="2721508595" sldId="266"/>
            <ac:inkMk id="16" creationId="{EAC9400C-0F33-002D-1267-2C6754308E48}"/>
          </ac:inkMkLst>
        </pc:inkChg>
      </pc:sldChg>
      <pc:sldChg chg="modSp new">
        <pc:chgData name="Guest User" userId="S::urn:spo:anon#9bc6db5c4022efa8e83e54c8e802b983a2e8ab9644614ce63c9dc381288362db::" providerId="AD" clId="Web-{24C217D2-E39A-473D-8D37-4596B6BFC34E}" dt="2022-10-27T04:21:31.806" v="83" actId="20577"/>
        <pc:sldMkLst>
          <pc:docMk/>
          <pc:sldMk cId="315548731" sldId="278"/>
        </pc:sldMkLst>
        <pc:spChg chg="mod">
          <ac:chgData name="Guest User" userId="S::urn:spo:anon#9bc6db5c4022efa8e83e54c8e802b983a2e8ab9644614ce63c9dc381288362db::" providerId="AD" clId="Web-{24C217D2-E39A-473D-8D37-4596B6BFC34E}" dt="2022-10-27T04:19:32.802" v="40" actId="20577"/>
          <ac:spMkLst>
            <pc:docMk/>
            <pc:sldMk cId="315548731" sldId="278"/>
            <ac:spMk id="2" creationId="{B4E18397-795E-BCF1-86C6-1D2D0C4EDC83}"/>
          </ac:spMkLst>
        </pc:spChg>
        <pc:spChg chg="mod">
          <ac:chgData name="Guest User" userId="S::urn:spo:anon#9bc6db5c4022efa8e83e54c8e802b983a2e8ab9644614ce63c9dc381288362db::" providerId="AD" clId="Web-{24C217D2-E39A-473D-8D37-4596B6BFC34E}" dt="2022-10-27T04:20:00.225" v="42" actId="20577"/>
          <ac:spMkLst>
            <pc:docMk/>
            <pc:sldMk cId="315548731" sldId="278"/>
            <ac:spMk id="4" creationId="{ED1862C8-83C2-8AA5-4C4F-5BEBDE258C3A}"/>
          </ac:spMkLst>
        </pc:spChg>
        <pc:spChg chg="mod">
          <ac:chgData name="Guest User" userId="S::urn:spo:anon#9bc6db5c4022efa8e83e54c8e802b983a2e8ab9644614ce63c9dc381288362db::" providerId="AD" clId="Web-{24C217D2-E39A-473D-8D37-4596B6BFC34E}" dt="2022-10-27T04:21:31.806" v="83" actId="20577"/>
          <ac:spMkLst>
            <pc:docMk/>
            <pc:sldMk cId="315548731" sldId="278"/>
            <ac:spMk id="6" creationId="{654C5650-9305-B806-9F0D-1CF20307045D}"/>
          </ac:spMkLst>
        </pc:spChg>
      </pc:sldChg>
      <pc:sldChg chg="new del">
        <pc:chgData name="Guest User" userId="S::urn:spo:anon#9bc6db5c4022efa8e83e54c8e802b983a2e8ab9644614ce63c9dc381288362db::" providerId="AD" clId="Web-{24C217D2-E39A-473D-8D37-4596B6BFC34E}" dt="2022-10-27T04:23:51.716" v="85"/>
        <pc:sldMkLst>
          <pc:docMk/>
          <pc:sldMk cId="2215893559" sldId="279"/>
        </pc:sldMkLst>
      </pc:sldChg>
      <pc:sldChg chg="addSp delSp modSp new">
        <pc:chgData name="Guest User" userId="S::urn:spo:anon#9bc6db5c4022efa8e83e54c8e802b983a2e8ab9644614ce63c9dc381288362db::" providerId="AD" clId="Web-{24C217D2-E39A-473D-8D37-4596B6BFC34E}" dt="2022-10-27T04:28:59.850" v="115"/>
        <pc:sldMkLst>
          <pc:docMk/>
          <pc:sldMk cId="3367719542" sldId="279"/>
        </pc:sldMkLst>
        <pc:spChg chg="mod">
          <ac:chgData name="Guest User" userId="S::urn:spo:anon#9bc6db5c4022efa8e83e54c8e802b983a2e8ab9644614ce63c9dc381288362db::" providerId="AD" clId="Web-{24C217D2-E39A-473D-8D37-4596B6BFC34E}" dt="2022-10-27T04:25:05.109" v="98" actId="20577"/>
          <ac:spMkLst>
            <pc:docMk/>
            <pc:sldMk cId="3367719542" sldId="279"/>
            <ac:spMk id="2" creationId="{2D4CD4CB-16E2-9E94-B505-3B95594F9195}"/>
          </ac:spMkLst>
        </pc:spChg>
        <pc:spChg chg="del">
          <ac:chgData name="Guest User" userId="S::urn:spo:anon#9bc6db5c4022efa8e83e54c8e802b983a2e8ab9644614ce63c9dc381288362db::" providerId="AD" clId="Web-{24C217D2-E39A-473D-8D37-4596B6BFC34E}" dt="2022-10-27T04:24:25.639" v="90"/>
          <ac:spMkLst>
            <pc:docMk/>
            <pc:sldMk cId="3367719542" sldId="279"/>
            <ac:spMk id="3" creationId="{E674407F-0E1E-88BE-8383-BD6C57955D1A}"/>
          </ac:spMkLst>
        </pc:spChg>
        <pc:spChg chg="del">
          <ac:chgData name="Guest User" userId="S::urn:spo:anon#9bc6db5c4022efa8e83e54c8e802b983a2e8ab9644614ce63c9dc381288362db::" providerId="AD" clId="Web-{24C217D2-E39A-473D-8D37-4596B6BFC34E}" dt="2022-10-27T04:24:25.608" v="89"/>
          <ac:spMkLst>
            <pc:docMk/>
            <pc:sldMk cId="3367719542" sldId="279"/>
            <ac:spMk id="5" creationId="{8005297D-43F3-CC45-3A0C-B8FE3EB63154}"/>
          </ac:spMkLst>
        </pc:spChg>
        <pc:spChg chg="del">
          <ac:chgData name="Guest User" userId="S::urn:spo:anon#9bc6db5c4022efa8e83e54c8e802b983a2e8ab9644614ce63c9dc381288362db::" providerId="AD" clId="Web-{24C217D2-E39A-473D-8D37-4596B6BFC34E}" dt="2022-10-27T04:24:35.311" v="95"/>
          <ac:spMkLst>
            <pc:docMk/>
            <pc:sldMk cId="3367719542" sldId="279"/>
            <ac:spMk id="6" creationId="{D0607C08-7A0E-6D8C-50AB-AA23262CB29E}"/>
          </ac:spMkLst>
        </pc:spChg>
        <pc:spChg chg="del">
          <ac:chgData name="Guest User" userId="S::urn:spo:anon#9bc6db5c4022efa8e83e54c8e802b983a2e8ab9644614ce63c9dc381288362db::" providerId="AD" clId="Web-{24C217D2-E39A-473D-8D37-4596B6BFC34E}" dt="2022-10-27T04:24:25.592" v="88"/>
          <ac:spMkLst>
            <pc:docMk/>
            <pc:sldMk cId="3367719542" sldId="279"/>
            <ac:spMk id="7" creationId="{57D107F7-C1D7-1190-F134-73C0585D4CFE}"/>
          </ac:spMkLst>
        </pc:spChg>
        <pc:spChg chg="add mod">
          <ac:chgData name="Guest User" userId="S::urn:spo:anon#9bc6db5c4022efa8e83e54c8e802b983a2e8ab9644614ce63c9dc381288362db::" providerId="AD" clId="Web-{24C217D2-E39A-473D-8D37-4596B6BFC34E}" dt="2022-10-27T04:28:42.818" v="112" actId="14100"/>
          <ac:spMkLst>
            <pc:docMk/>
            <pc:sldMk cId="3367719542" sldId="279"/>
            <ac:spMk id="17" creationId="{48BCD23A-6394-5F67-D547-D2DB286E9F6C}"/>
          </ac:spMkLst>
        </pc:spChg>
        <pc:picChg chg="add mod ord">
          <ac:chgData name="Guest User" userId="S::urn:spo:anon#9bc6db5c4022efa8e83e54c8e802b983a2e8ab9644614ce63c9dc381288362db::" providerId="AD" clId="Web-{24C217D2-E39A-473D-8D37-4596B6BFC34E}" dt="2022-10-27T04:27:48.254" v="100" actId="1076"/>
          <ac:picMkLst>
            <pc:docMk/>
            <pc:sldMk cId="3367719542" sldId="279"/>
            <ac:picMk id="11" creationId="{B2520848-10BA-D22B-8434-C2C791AB2E1D}"/>
          </ac:picMkLst>
        </pc:picChg>
        <pc:inkChg chg="add del">
          <ac:chgData name="Guest User" userId="S::urn:spo:anon#9bc6db5c4022efa8e83e54c8e802b983a2e8ab9644614ce63c9dc381288362db::" providerId="AD" clId="Web-{24C217D2-E39A-473D-8D37-4596B6BFC34E}" dt="2022-10-27T04:28:05.349" v="102"/>
          <ac:inkMkLst>
            <pc:docMk/>
            <pc:sldMk cId="3367719542" sldId="279"/>
            <ac:inkMk id="12" creationId="{A586443F-E0B0-D1EC-9195-94DF3F2901EF}"/>
          </ac:inkMkLst>
        </pc:inkChg>
        <pc:inkChg chg="add">
          <ac:chgData name="Guest User" userId="S::urn:spo:anon#9bc6db5c4022efa8e83e54c8e802b983a2e8ab9644614ce63c9dc381288362db::" providerId="AD" clId="Web-{24C217D2-E39A-473D-8D37-4596B6BFC34E}" dt="2022-10-27T04:28:11.880" v="103"/>
          <ac:inkMkLst>
            <pc:docMk/>
            <pc:sldMk cId="3367719542" sldId="279"/>
            <ac:inkMk id="13" creationId="{7D595A30-C6F7-773B-C49F-DB4F1689E392}"/>
          </ac:inkMkLst>
        </pc:inkChg>
        <pc:inkChg chg="add">
          <ac:chgData name="Guest User" userId="S::urn:spo:anon#9bc6db5c4022efa8e83e54c8e802b983a2e8ab9644614ce63c9dc381288362db::" providerId="AD" clId="Web-{24C217D2-E39A-473D-8D37-4596B6BFC34E}" dt="2022-10-27T04:28:14.286" v="104"/>
          <ac:inkMkLst>
            <pc:docMk/>
            <pc:sldMk cId="3367719542" sldId="279"/>
            <ac:inkMk id="14" creationId="{5AD41756-FB1B-D040-B25C-B0A6DDA73DD7}"/>
          </ac:inkMkLst>
        </pc:inkChg>
        <pc:inkChg chg="add">
          <ac:chgData name="Guest User" userId="S::urn:spo:anon#9bc6db5c4022efa8e83e54c8e802b983a2e8ab9644614ce63c9dc381288362db::" providerId="AD" clId="Web-{24C217D2-E39A-473D-8D37-4596B6BFC34E}" dt="2022-10-27T04:28:21.224" v="105"/>
          <ac:inkMkLst>
            <pc:docMk/>
            <pc:sldMk cId="3367719542" sldId="279"/>
            <ac:inkMk id="15" creationId="{F4A0602C-DA4C-B5B8-1D90-6E3E4AB5788A}"/>
          </ac:inkMkLst>
        </pc:inkChg>
        <pc:inkChg chg="add">
          <ac:chgData name="Guest User" userId="S::urn:spo:anon#9bc6db5c4022efa8e83e54c8e802b983a2e8ab9644614ce63c9dc381288362db::" providerId="AD" clId="Web-{24C217D2-E39A-473D-8D37-4596B6BFC34E}" dt="2022-10-27T04:28:21.240" v="106"/>
          <ac:inkMkLst>
            <pc:docMk/>
            <pc:sldMk cId="3367719542" sldId="279"/>
            <ac:inkMk id="16" creationId="{42190730-0903-173E-B8EF-FC298DA40719}"/>
          </ac:inkMkLst>
        </pc:inkChg>
        <pc:inkChg chg="add">
          <ac:chgData name="Guest User" userId="S::urn:spo:anon#9bc6db5c4022efa8e83e54c8e802b983a2e8ab9644614ce63c9dc381288362db::" providerId="AD" clId="Web-{24C217D2-E39A-473D-8D37-4596B6BFC34E}" dt="2022-10-27T04:28:33.334" v="110"/>
          <ac:inkMkLst>
            <pc:docMk/>
            <pc:sldMk cId="3367719542" sldId="279"/>
            <ac:inkMk id="18" creationId="{9359ED24-DC55-E7FF-0A47-C43D058A5131}"/>
          </ac:inkMkLst>
        </pc:inkChg>
        <pc:inkChg chg="add">
          <ac:chgData name="Guest User" userId="S::urn:spo:anon#9bc6db5c4022efa8e83e54c8e802b983a2e8ab9644614ce63c9dc381288362db::" providerId="AD" clId="Web-{24C217D2-E39A-473D-8D37-4596B6BFC34E}" dt="2022-10-27T04:28:37.787" v="111"/>
          <ac:inkMkLst>
            <pc:docMk/>
            <pc:sldMk cId="3367719542" sldId="279"/>
            <ac:inkMk id="19" creationId="{F57C1FDD-26A4-2A99-D884-B8FF0078AC5A}"/>
          </ac:inkMkLst>
        </pc:inkChg>
        <pc:inkChg chg="add">
          <ac:chgData name="Guest User" userId="S::urn:spo:anon#9bc6db5c4022efa8e83e54c8e802b983a2e8ab9644614ce63c9dc381288362db::" providerId="AD" clId="Web-{24C217D2-E39A-473D-8D37-4596B6BFC34E}" dt="2022-10-27T04:28:52.600" v="113"/>
          <ac:inkMkLst>
            <pc:docMk/>
            <pc:sldMk cId="3367719542" sldId="279"/>
            <ac:inkMk id="20" creationId="{40F9BF98-B9A1-8D7D-E018-CDE85F245C09}"/>
          </ac:inkMkLst>
        </pc:inkChg>
        <pc:inkChg chg="add">
          <ac:chgData name="Guest User" userId="S::urn:spo:anon#9bc6db5c4022efa8e83e54c8e802b983a2e8ab9644614ce63c9dc381288362db::" providerId="AD" clId="Web-{24C217D2-E39A-473D-8D37-4596B6BFC34E}" dt="2022-10-27T04:28:57.038" v="114"/>
          <ac:inkMkLst>
            <pc:docMk/>
            <pc:sldMk cId="3367719542" sldId="279"/>
            <ac:inkMk id="21" creationId="{2F517D0F-D81A-AA5C-4E17-287FA459537E}"/>
          </ac:inkMkLst>
        </pc:inkChg>
        <pc:inkChg chg="add">
          <ac:chgData name="Guest User" userId="S::urn:spo:anon#9bc6db5c4022efa8e83e54c8e802b983a2e8ab9644614ce63c9dc381288362db::" providerId="AD" clId="Web-{24C217D2-E39A-473D-8D37-4596B6BFC34E}" dt="2022-10-27T04:28:59.850" v="115"/>
          <ac:inkMkLst>
            <pc:docMk/>
            <pc:sldMk cId="3367719542" sldId="279"/>
            <ac:inkMk id="22" creationId="{091E45DE-55F2-9C3F-BED4-EBA16B053403}"/>
          </ac:inkMkLst>
        </pc:inkChg>
      </pc:sldChg>
    </pc:docChg>
  </pc:docChgLst>
  <pc:docChgLst>
    <pc:chgData name="Guest User" userId="S::urn:spo:anon#9bc6db5c4022efa8e83e54c8e802b983a2e8ab9644614ce63c9dc381288362db::" providerId="AD" clId="Web-{93FF61B5-FAE8-48B9-B8C2-04C81EEEDC95}"/>
    <pc:docChg chg="addSld delSld modSld sldOrd">
      <pc:chgData name="Guest User" userId="S::urn:spo:anon#9bc6db5c4022efa8e83e54c8e802b983a2e8ab9644614ce63c9dc381288362db::" providerId="AD" clId="Web-{93FF61B5-FAE8-48B9-B8C2-04C81EEEDC95}" dt="2022-10-27T05:17:51.424" v="1237" actId="20577"/>
      <pc:docMkLst>
        <pc:docMk/>
      </pc:docMkLst>
      <pc:sldChg chg="mod modShow">
        <pc:chgData name="Guest User" userId="S::urn:spo:anon#9bc6db5c4022efa8e83e54c8e802b983a2e8ab9644614ce63c9dc381288362db::" providerId="AD" clId="Web-{93FF61B5-FAE8-48B9-B8C2-04C81EEEDC95}" dt="2022-10-27T05:12:45.433" v="1109"/>
        <pc:sldMkLst>
          <pc:docMk/>
          <pc:sldMk cId="1639799154" sldId="258"/>
        </pc:sldMkLst>
      </pc:sldChg>
      <pc:sldChg chg="mod modShow">
        <pc:chgData name="Guest User" userId="S::urn:spo:anon#9bc6db5c4022efa8e83e54c8e802b983a2e8ab9644614ce63c9dc381288362db::" providerId="AD" clId="Web-{93FF61B5-FAE8-48B9-B8C2-04C81EEEDC95}" dt="2022-10-27T05:12:44.933" v="1102"/>
        <pc:sldMkLst>
          <pc:docMk/>
          <pc:sldMk cId="3446797337" sldId="259"/>
        </pc:sldMkLst>
      </pc:sldChg>
      <pc:sldChg chg="mod modShow">
        <pc:chgData name="Guest User" userId="S::urn:spo:anon#9bc6db5c4022efa8e83e54c8e802b983a2e8ab9644614ce63c9dc381288362db::" providerId="AD" clId="Web-{93FF61B5-FAE8-48B9-B8C2-04C81EEEDC95}" dt="2022-10-27T05:12:44.995" v="1103"/>
        <pc:sldMkLst>
          <pc:docMk/>
          <pc:sldMk cId="4212917468" sldId="260"/>
        </pc:sldMkLst>
      </pc:sldChg>
      <pc:sldChg chg="mod modShow">
        <pc:chgData name="Guest User" userId="S::urn:spo:anon#9bc6db5c4022efa8e83e54c8e802b983a2e8ab9644614ce63c9dc381288362db::" providerId="AD" clId="Web-{93FF61B5-FAE8-48B9-B8C2-04C81EEEDC95}" dt="2022-10-27T05:12:45.292" v="1107"/>
        <pc:sldMkLst>
          <pc:docMk/>
          <pc:sldMk cId="700209266" sldId="264"/>
        </pc:sldMkLst>
      </pc:sldChg>
      <pc:sldChg chg="mod modShow">
        <pc:chgData name="Guest User" userId="S::urn:spo:anon#9bc6db5c4022efa8e83e54c8e802b983a2e8ab9644614ce63c9dc381288362db::" providerId="AD" clId="Web-{93FF61B5-FAE8-48B9-B8C2-04C81EEEDC95}" dt="2022-10-27T05:12:45.214" v="1106"/>
        <pc:sldMkLst>
          <pc:docMk/>
          <pc:sldMk cId="3396266754" sldId="269"/>
        </pc:sldMkLst>
      </pc:sldChg>
      <pc:sldChg chg="mod modShow">
        <pc:chgData name="Guest User" userId="S::urn:spo:anon#9bc6db5c4022efa8e83e54c8e802b983a2e8ab9644614ce63c9dc381288362db::" providerId="AD" clId="Web-{93FF61B5-FAE8-48B9-B8C2-04C81EEEDC95}" dt="2022-10-27T05:12:45.386" v="1108"/>
        <pc:sldMkLst>
          <pc:docMk/>
          <pc:sldMk cId="932498405" sldId="270"/>
        </pc:sldMkLst>
      </pc:sldChg>
      <pc:sldChg chg="mod modShow">
        <pc:chgData name="Guest User" userId="S::urn:spo:anon#9bc6db5c4022efa8e83e54c8e802b983a2e8ab9644614ce63c9dc381288362db::" providerId="AD" clId="Web-{93FF61B5-FAE8-48B9-B8C2-04C81EEEDC95}" dt="2022-10-27T05:12:45.120" v="1105"/>
        <pc:sldMkLst>
          <pc:docMk/>
          <pc:sldMk cId="3335690284" sldId="271"/>
        </pc:sldMkLst>
      </pc:sldChg>
      <pc:sldChg chg="mod modShow">
        <pc:chgData name="Guest User" userId="S::urn:spo:anon#9bc6db5c4022efa8e83e54c8e802b983a2e8ab9644614ce63c9dc381288362db::" providerId="AD" clId="Web-{93FF61B5-FAE8-48B9-B8C2-04C81EEEDC95}" dt="2022-10-27T05:12:45.026" v="1104"/>
        <pc:sldMkLst>
          <pc:docMk/>
          <pc:sldMk cId="2639983765" sldId="273"/>
        </pc:sldMkLst>
      </pc:sldChg>
      <pc:sldChg chg="addSp delSp modSp del">
        <pc:chgData name="Guest User" userId="S::urn:spo:anon#9bc6db5c4022efa8e83e54c8e802b983a2e8ab9644614ce63c9dc381288362db::" providerId="AD" clId="Web-{93FF61B5-FAE8-48B9-B8C2-04C81EEEDC95}" dt="2022-10-27T04:40:08.916" v="499"/>
        <pc:sldMkLst>
          <pc:docMk/>
          <pc:sldMk cId="3048694456" sldId="276"/>
        </pc:sldMkLst>
        <pc:spChg chg="mod">
          <ac:chgData name="Guest User" userId="S::urn:spo:anon#9bc6db5c4022efa8e83e54c8e802b983a2e8ab9644614ce63c9dc381288362db::" providerId="AD" clId="Web-{93FF61B5-FAE8-48B9-B8C2-04C81EEEDC95}" dt="2022-10-27T04:14:23.082" v="70" actId="20577"/>
          <ac:spMkLst>
            <pc:docMk/>
            <pc:sldMk cId="3048694456" sldId="276"/>
            <ac:spMk id="3" creationId="{2AEE3F62-A8A7-A467-6CD1-662AB3A9D501}"/>
          </ac:spMkLst>
        </pc:spChg>
        <pc:spChg chg="mod">
          <ac:chgData name="Guest User" userId="S::urn:spo:anon#9bc6db5c4022efa8e83e54c8e802b983a2e8ab9644614ce63c9dc381288362db::" providerId="AD" clId="Web-{93FF61B5-FAE8-48B9-B8C2-04C81EEEDC95}" dt="2022-10-27T04:35:58.270" v="449" actId="20577"/>
          <ac:spMkLst>
            <pc:docMk/>
            <pc:sldMk cId="3048694456" sldId="276"/>
            <ac:spMk id="4" creationId="{C8104FED-6F52-CD86-CF02-1D172A6F339B}"/>
          </ac:spMkLst>
        </pc:spChg>
        <pc:spChg chg="mod">
          <ac:chgData name="Guest User" userId="S::urn:spo:anon#9bc6db5c4022efa8e83e54c8e802b983a2e8ab9644614ce63c9dc381288362db::" providerId="AD" clId="Web-{93FF61B5-FAE8-48B9-B8C2-04C81EEEDC95}" dt="2022-10-27T04:37:55.569" v="476" actId="1076"/>
          <ac:spMkLst>
            <pc:docMk/>
            <pc:sldMk cId="3048694456" sldId="276"/>
            <ac:spMk id="5" creationId="{0E037253-82B3-644F-C4A0-CEC7618AEEBD}"/>
          </ac:spMkLst>
        </pc:spChg>
        <pc:spChg chg="mod">
          <ac:chgData name="Guest User" userId="S::urn:spo:anon#9bc6db5c4022efa8e83e54c8e802b983a2e8ab9644614ce63c9dc381288362db::" providerId="AD" clId="Web-{93FF61B5-FAE8-48B9-B8C2-04C81EEEDC95}" dt="2022-10-27T04:37:33.616" v="474" actId="20577"/>
          <ac:spMkLst>
            <pc:docMk/>
            <pc:sldMk cId="3048694456" sldId="276"/>
            <ac:spMk id="6" creationId="{43214A3C-3272-155F-19CC-A877929CABBB}"/>
          </ac:spMkLst>
        </pc:spChg>
        <pc:spChg chg="del mod">
          <ac:chgData name="Guest User" userId="S::urn:spo:anon#9bc6db5c4022efa8e83e54c8e802b983a2e8ab9644614ce63c9dc381288362db::" providerId="AD" clId="Web-{93FF61B5-FAE8-48B9-B8C2-04C81EEEDC95}" dt="2022-10-27T04:14:31.863" v="71"/>
          <ac:spMkLst>
            <pc:docMk/>
            <pc:sldMk cId="3048694456" sldId="276"/>
            <ac:spMk id="7" creationId="{C8657169-637E-8F32-7FE4-A24FE188AA5C}"/>
          </ac:spMkLst>
        </pc:spChg>
        <pc:spChg chg="add mod">
          <ac:chgData name="Guest User" userId="S::urn:spo:anon#9bc6db5c4022efa8e83e54c8e802b983a2e8ab9644614ce63c9dc381288362db::" providerId="AD" clId="Web-{93FF61B5-FAE8-48B9-B8C2-04C81EEEDC95}" dt="2022-10-27T04:38:39.461" v="487" actId="20577"/>
          <ac:spMkLst>
            <pc:docMk/>
            <pc:sldMk cId="3048694456" sldId="276"/>
            <ac:spMk id="12" creationId="{23FA38B0-4DF9-F025-800E-E72F6AF91B39}"/>
          </ac:spMkLst>
        </pc:spChg>
        <pc:spChg chg="add mod">
          <ac:chgData name="Guest User" userId="S::urn:spo:anon#9bc6db5c4022efa8e83e54c8e802b983a2e8ab9644614ce63c9dc381288362db::" providerId="AD" clId="Web-{93FF61B5-FAE8-48B9-B8C2-04C81EEEDC95}" dt="2022-10-27T04:37:29.663" v="472" actId="20577"/>
          <ac:spMkLst>
            <pc:docMk/>
            <pc:sldMk cId="3048694456" sldId="276"/>
            <ac:spMk id="14" creationId="{68151F4F-0A50-A3AB-BC9C-B7EF04960EA6}"/>
          </ac:spMkLst>
        </pc:spChg>
        <pc:spChg chg="add mod">
          <ac:chgData name="Guest User" userId="S::urn:spo:anon#9bc6db5c4022efa8e83e54c8e802b983a2e8ab9644614ce63c9dc381288362db::" providerId="AD" clId="Web-{93FF61B5-FAE8-48B9-B8C2-04C81EEEDC95}" dt="2022-10-27T04:38:37.445" v="486" actId="20577"/>
          <ac:spMkLst>
            <pc:docMk/>
            <pc:sldMk cId="3048694456" sldId="276"/>
            <ac:spMk id="15" creationId="{35B8C623-D1FD-341F-0A14-A6CD119D7537}"/>
          </ac:spMkLst>
        </pc:spChg>
      </pc:sldChg>
      <pc:sldChg chg="addSp delSp modSp new">
        <pc:chgData name="Guest User" userId="S::urn:spo:anon#9bc6db5c4022efa8e83e54c8e802b983a2e8ab9644614ce63c9dc381288362db::" providerId="AD" clId="Web-{93FF61B5-FAE8-48B9-B8C2-04C81EEEDC95}" dt="2022-10-27T05:03:10.028" v="777" actId="20577"/>
        <pc:sldMkLst>
          <pc:docMk/>
          <pc:sldMk cId="3566212582" sldId="277"/>
        </pc:sldMkLst>
        <pc:spChg chg="mod">
          <ac:chgData name="Guest User" userId="S::urn:spo:anon#9bc6db5c4022efa8e83e54c8e802b983a2e8ab9644614ce63c9dc381288362db::" providerId="AD" clId="Web-{93FF61B5-FAE8-48B9-B8C2-04C81EEEDC95}" dt="2022-10-27T05:03:10.028" v="777" actId="20577"/>
          <ac:spMkLst>
            <pc:docMk/>
            <pc:sldMk cId="3566212582" sldId="277"/>
            <ac:spMk id="2" creationId="{31BF2E9B-5F4D-A907-A04B-4A9984F5E275}"/>
          </ac:spMkLst>
        </pc:spChg>
        <pc:spChg chg="del mod">
          <ac:chgData name="Guest User" userId="S::urn:spo:anon#9bc6db5c4022efa8e83e54c8e802b983a2e8ab9644614ce63c9dc381288362db::" providerId="AD" clId="Web-{93FF61B5-FAE8-48B9-B8C2-04C81EEEDC95}" dt="2022-10-27T04:36:44.115" v="457"/>
          <ac:spMkLst>
            <pc:docMk/>
            <pc:sldMk cId="3566212582" sldId="277"/>
            <ac:spMk id="4" creationId="{084ED312-0313-C162-75AF-7624FDEC5F57}"/>
          </ac:spMkLst>
        </pc:spChg>
        <pc:spChg chg="add mod">
          <ac:chgData name="Guest User" userId="S::urn:spo:anon#9bc6db5c4022efa8e83e54c8e802b983a2e8ab9644614ce63c9dc381288362db::" providerId="AD" clId="Web-{93FF61B5-FAE8-48B9-B8C2-04C81EEEDC95}" dt="2022-10-27T04:36:44.833" v="458"/>
          <ac:spMkLst>
            <pc:docMk/>
            <pc:sldMk cId="3566212582" sldId="277"/>
            <ac:spMk id="13" creationId="{35E59DE3-53F0-E28D-28DD-EA92A082C8EA}"/>
          </ac:spMkLst>
        </pc:spChg>
      </pc:sldChg>
      <pc:sldChg chg="addSp delSp modSp ord">
        <pc:chgData name="Guest User" userId="S::urn:spo:anon#9bc6db5c4022efa8e83e54c8e802b983a2e8ab9644614ce63c9dc381288362db::" providerId="AD" clId="Web-{93FF61B5-FAE8-48B9-B8C2-04C81EEEDC95}" dt="2022-10-27T05:16:30.907" v="1228" actId="20577"/>
        <pc:sldMkLst>
          <pc:docMk/>
          <pc:sldMk cId="3320334623" sldId="280"/>
        </pc:sldMkLst>
        <pc:spChg chg="mod">
          <ac:chgData name="Guest User" userId="S::urn:spo:anon#9bc6db5c4022efa8e83e54c8e802b983a2e8ab9644614ce63c9dc381288362db::" providerId="AD" clId="Web-{93FF61B5-FAE8-48B9-B8C2-04C81EEEDC95}" dt="2022-10-27T05:03:06.059" v="775" actId="20577"/>
          <ac:spMkLst>
            <pc:docMk/>
            <pc:sldMk cId="3320334623" sldId="280"/>
            <ac:spMk id="2" creationId="{EBFC4628-293B-541C-69F0-BA1BEA212FE4}"/>
          </ac:spMkLst>
        </pc:spChg>
        <pc:spChg chg="mod">
          <ac:chgData name="Guest User" userId="S::urn:spo:anon#9bc6db5c4022efa8e83e54c8e802b983a2e8ab9644614ce63c9dc381288362db::" providerId="AD" clId="Web-{93FF61B5-FAE8-48B9-B8C2-04C81EEEDC95}" dt="2022-10-27T04:50:38.275" v="751" actId="20577"/>
          <ac:spMkLst>
            <pc:docMk/>
            <pc:sldMk cId="3320334623" sldId="280"/>
            <ac:spMk id="3" creationId="{CA8F8AD2-6A96-51C9-525B-121D47B81423}"/>
          </ac:spMkLst>
        </pc:spChg>
        <pc:spChg chg="del mod">
          <ac:chgData name="Guest User" userId="S::urn:spo:anon#9bc6db5c4022efa8e83e54c8e802b983a2e8ab9644614ce63c9dc381288362db::" providerId="AD" clId="Web-{93FF61B5-FAE8-48B9-B8C2-04C81EEEDC95}" dt="2022-10-27T04:36:48.365" v="459"/>
          <ac:spMkLst>
            <pc:docMk/>
            <pc:sldMk cId="3320334623" sldId="280"/>
            <ac:spMk id="4" creationId="{7B10BA74-3560-04D9-5166-749E1E13AE18}"/>
          </ac:spMkLst>
        </pc:spChg>
        <pc:spChg chg="mod">
          <ac:chgData name="Guest User" userId="S::urn:spo:anon#9bc6db5c4022efa8e83e54c8e802b983a2e8ab9644614ce63c9dc381288362db::" providerId="AD" clId="Web-{93FF61B5-FAE8-48B9-B8C2-04C81EEEDC95}" dt="2022-10-27T04:46:27.379" v="621" actId="1076"/>
          <ac:spMkLst>
            <pc:docMk/>
            <pc:sldMk cId="3320334623" sldId="280"/>
            <ac:spMk id="5" creationId="{C67C4228-6032-56E6-8626-898F62829513}"/>
          </ac:spMkLst>
        </pc:spChg>
        <pc:spChg chg="mod">
          <ac:chgData name="Guest User" userId="S::urn:spo:anon#9bc6db5c4022efa8e83e54c8e802b983a2e8ab9644614ce63c9dc381288362db::" providerId="AD" clId="Web-{93FF61B5-FAE8-48B9-B8C2-04C81EEEDC95}" dt="2022-10-27T04:46:27.379" v="620" actId="1076"/>
          <ac:spMkLst>
            <pc:docMk/>
            <pc:sldMk cId="3320334623" sldId="280"/>
            <ac:spMk id="7" creationId="{0550CBA5-C23A-ED53-CDAC-33ADEFB10296}"/>
          </ac:spMkLst>
        </pc:spChg>
        <pc:spChg chg="add mod">
          <ac:chgData name="Guest User" userId="S::urn:spo:anon#9bc6db5c4022efa8e83e54c8e802b983a2e8ab9644614ce63c9dc381288362db::" providerId="AD" clId="Web-{93FF61B5-FAE8-48B9-B8C2-04C81EEEDC95}" dt="2022-10-27T04:36:48.662" v="460"/>
          <ac:spMkLst>
            <pc:docMk/>
            <pc:sldMk cId="3320334623" sldId="280"/>
            <ac:spMk id="12" creationId="{7DC8B6B4-6B01-CF40-4D77-359504080B95}"/>
          </ac:spMkLst>
        </pc:spChg>
        <pc:spChg chg="add mod">
          <ac:chgData name="Guest User" userId="S::urn:spo:anon#9bc6db5c4022efa8e83e54c8e802b983a2e8ab9644614ce63c9dc381288362db::" providerId="AD" clId="Web-{93FF61B5-FAE8-48B9-B8C2-04C81EEEDC95}" dt="2022-10-27T05:16:16.938" v="1215" actId="20577"/>
          <ac:spMkLst>
            <pc:docMk/>
            <pc:sldMk cId="3320334623" sldId="280"/>
            <ac:spMk id="14" creationId="{8C4124BB-600C-B816-9087-9842C3BE9B63}"/>
          </ac:spMkLst>
        </pc:spChg>
        <pc:spChg chg="add mod">
          <ac:chgData name="Guest User" userId="S::urn:spo:anon#9bc6db5c4022efa8e83e54c8e802b983a2e8ab9644614ce63c9dc381288362db::" providerId="AD" clId="Web-{93FF61B5-FAE8-48B9-B8C2-04C81EEEDC95}" dt="2022-10-27T05:16:30.907" v="1228" actId="20577"/>
          <ac:spMkLst>
            <pc:docMk/>
            <pc:sldMk cId="3320334623" sldId="280"/>
            <ac:spMk id="16" creationId="{4E75F9F7-B3F4-A6AC-6B9E-B513EA12D880}"/>
          </ac:spMkLst>
        </pc:spChg>
      </pc:sldChg>
      <pc:sldChg chg="addSp delSp modSp add replId">
        <pc:chgData name="Guest User" userId="S::urn:spo:anon#9bc6db5c4022efa8e83e54c8e802b983a2e8ab9644614ce63c9dc381288362db::" providerId="AD" clId="Web-{93FF61B5-FAE8-48B9-B8C2-04C81EEEDC95}" dt="2022-10-27T05:03:15.028" v="779" actId="20577"/>
        <pc:sldMkLst>
          <pc:docMk/>
          <pc:sldMk cId="677432411" sldId="281"/>
        </pc:sldMkLst>
        <pc:spChg chg="mod">
          <ac:chgData name="Guest User" userId="S::urn:spo:anon#9bc6db5c4022efa8e83e54c8e802b983a2e8ab9644614ce63c9dc381288362db::" providerId="AD" clId="Web-{93FF61B5-FAE8-48B9-B8C2-04C81EEEDC95}" dt="2022-10-27T05:03:15.028" v="779" actId="20577"/>
          <ac:spMkLst>
            <pc:docMk/>
            <pc:sldMk cId="677432411" sldId="281"/>
            <ac:spMk id="2" creationId="{31BF2E9B-5F4D-A907-A04B-4A9984F5E275}"/>
          </ac:spMkLst>
        </pc:spChg>
        <pc:spChg chg="mod">
          <ac:chgData name="Guest User" userId="S::urn:spo:anon#9bc6db5c4022efa8e83e54c8e802b983a2e8ab9644614ce63c9dc381288362db::" providerId="AD" clId="Web-{93FF61B5-FAE8-48B9-B8C2-04C81EEEDC95}" dt="2022-10-27T04:39:56.260" v="496" actId="20577"/>
          <ac:spMkLst>
            <pc:docMk/>
            <pc:sldMk cId="677432411" sldId="281"/>
            <ac:spMk id="3" creationId="{2B06779C-2B0A-59C9-2BE0-F1F322030C08}"/>
          </ac:spMkLst>
        </pc:spChg>
        <pc:spChg chg="mod">
          <ac:chgData name="Guest User" userId="S::urn:spo:anon#9bc6db5c4022efa8e83e54c8e802b983a2e8ab9644614ce63c9dc381288362db::" providerId="AD" clId="Web-{93FF61B5-FAE8-48B9-B8C2-04C81EEEDC95}" dt="2022-10-27T04:40:01.307" v="498" actId="20577"/>
          <ac:spMkLst>
            <pc:docMk/>
            <pc:sldMk cId="677432411" sldId="281"/>
            <ac:spMk id="5" creationId="{10F2BF77-589A-2343-C089-FA058E5D9C5A}"/>
          </ac:spMkLst>
        </pc:spChg>
        <pc:spChg chg="mod">
          <ac:chgData name="Guest User" userId="S::urn:spo:anon#9bc6db5c4022efa8e83e54c8e802b983a2e8ab9644614ce63c9dc381288362db::" providerId="AD" clId="Web-{93FF61B5-FAE8-48B9-B8C2-04C81EEEDC95}" dt="2022-10-27T04:39:47.853" v="494" actId="20577"/>
          <ac:spMkLst>
            <pc:docMk/>
            <pc:sldMk cId="677432411" sldId="281"/>
            <ac:spMk id="6" creationId="{0D372D2D-0E7C-6FF2-B687-5FC25D4B3534}"/>
          </ac:spMkLst>
        </pc:spChg>
        <pc:spChg chg="mod">
          <ac:chgData name="Guest User" userId="S::urn:spo:anon#9bc6db5c4022efa8e83e54c8e802b983a2e8ab9644614ce63c9dc381288362db::" providerId="AD" clId="Web-{93FF61B5-FAE8-48B9-B8C2-04C81EEEDC95}" dt="2022-10-27T04:44:06.563" v="589" actId="20577"/>
          <ac:spMkLst>
            <pc:docMk/>
            <pc:sldMk cId="677432411" sldId="281"/>
            <ac:spMk id="14" creationId="{69D10E85-F5D1-5230-8973-A99EF7B4233E}"/>
          </ac:spMkLst>
        </pc:spChg>
        <pc:picChg chg="add del mod">
          <ac:chgData name="Guest User" userId="S::urn:spo:anon#9bc6db5c4022efa8e83e54c8e802b983a2e8ab9644614ce63c9dc381288362db::" providerId="AD" clId="Web-{93FF61B5-FAE8-48B9-B8C2-04C81EEEDC95}" dt="2022-10-27T04:41:23.793" v="505"/>
          <ac:picMkLst>
            <pc:docMk/>
            <pc:sldMk cId="677432411" sldId="281"/>
            <ac:picMk id="4" creationId="{0505CA4E-F0E9-98EA-8F45-DD72A1485AEC}"/>
          </ac:picMkLst>
        </pc:picChg>
        <pc:picChg chg="add mod">
          <ac:chgData name="Guest User" userId="S::urn:spo:anon#9bc6db5c4022efa8e83e54c8e802b983a2e8ab9644614ce63c9dc381288362db::" providerId="AD" clId="Web-{93FF61B5-FAE8-48B9-B8C2-04C81EEEDC95}" dt="2022-10-27T04:41:28.731" v="506" actId="1076"/>
          <ac:picMkLst>
            <pc:docMk/>
            <pc:sldMk cId="677432411" sldId="281"/>
            <ac:picMk id="7" creationId="{C65E4241-9735-1D31-9B65-7C81097AB2E7}"/>
          </ac:picMkLst>
        </pc:picChg>
        <pc:picChg chg="del">
          <ac:chgData name="Guest User" userId="S::urn:spo:anon#9bc6db5c4022efa8e83e54c8e802b983a2e8ab9644614ce63c9dc381288362db::" providerId="AD" clId="Web-{93FF61B5-FAE8-48B9-B8C2-04C81EEEDC95}" dt="2022-10-27T04:40:38.277" v="500"/>
          <ac:picMkLst>
            <pc:docMk/>
            <pc:sldMk cId="677432411" sldId="281"/>
            <ac:picMk id="16" creationId="{D7CB75C1-F8FA-7044-3164-1090491A64B4}"/>
          </ac:picMkLst>
        </pc:picChg>
      </pc:sldChg>
      <pc:sldChg chg="modSp">
        <pc:chgData name="Guest User" userId="S::urn:spo:anon#9bc6db5c4022efa8e83e54c8e802b983a2e8ab9644614ce63c9dc381288362db::" providerId="AD" clId="Web-{93FF61B5-FAE8-48B9-B8C2-04C81EEEDC95}" dt="2022-10-27T05:17:51.424" v="1237" actId="20577"/>
        <pc:sldMkLst>
          <pc:docMk/>
          <pc:sldMk cId="4151043864" sldId="282"/>
        </pc:sldMkLst>
        <pc:spChg chg="mod">
          <ac:chgData name="Guest User" userId="S::urn:spo:anon#9bc6db5c4022efa8e83e54c8e802b983a2e8ab9644614ce63c9dc381288362db::" providerId="AD" clId="Web-{93FF61B5-FAE8-48B9-B8C2-04C81EEEDC95}" dt="2022-10-27T05:17:51.424" v="1237" actId="20577"/>
          <ac:spMkLst>
            <pc:docMk/>
            <pc:sldMk cId="4151043864" sldId="282"/>
            <ac:spMk id="4" creationId="{3DDCA6EB-5B8C-8396-9A20-5B6084E8260C}"/>
          </ac:spMkLst>
        </pc:spChg>
      </pc:sldChg>
      <pc:sldChg chg="addSp delSp modSp new">
        <pc:chgData name="Guest User" userId="S::urn:spo:anon#9bc6db5c4022efa8e83e54c8e802b983a2e8ab9644614ce63c9dc381288362db::" providerId="AD" clId="Web-{93FF61B5-FAE8-48B9-B8C2-04C81EEEDC95}" dt="2022-10-27T05:07:06.299" v="1101"/>
        <pc:sldMkLst>
          <pc:docMk/>
          <pc:sldMk cId="4132730679" sldId="285"/>
        </pc:sldMkLst>
        <pc:spChg chg="mod">
          <ac:chgData name="Guest User" userId="S::urn:spo:anon#9bc6db5c4022efa8e83e54c8e802b983a2e8ab9644614ce63c9dc381288362db::" providerId="AD" clId="Web-{93FF61B5-FAE8-48B9-B8C2-04C81EEEDC95}" dt="2022-10-27T05:03:17.653" v="781" actId="20577"/>
          <ac:spMkLst>
            <pc:docMk/>
            <pc:sldMk cId="4132730679" sldId="285"/>
            <ac:spMk id="2" creationId="{33EE17DE-8F1A-F663-2C22-F658407DC2EE}"/>
          </ac:spMkLst>
        </pc:spChg>
        <pc:spChg chg="mod">
          <ac:chgData name="Guest User" userId="S::urn:spo:anon#9bc6db5c4022efa8e83e54c8e802b983a2e8ab9644614ce63c9dc381288362db::" providerId="AD" clId="Web-{93FF61B5-FAE8-48B9-B8C2-04C81EEEDC95}" dt="2022-10-27T05:06:28.236" v="1096" actId="20577"/>
          <ac:spMkLst>
            <pc:docMk/>
            <pc:sldMk cId="4132730679" sldId="285"/>
            <ac:spMk id="3" creationId="{FD906023-9F8F-CD14-78B9-1A670F0C73AF}"/>
          </ac:spMkLst>
        </pc:spChg>
        <pc:spChg chg="del">
          <ac:chgData name="Guest User" userId="S::urn:spo:anon#9bc6db5c4022efa8e83e54c8e802b983a2e8ab9644614ce63c9dc381288362db::" providerId="AD" clId="Web-{93FF61B5-FAE8-48B9-B8C2-04C81EEEDC95}" dt="2022-10-27T05:07:05.878" v="1100"/>
          <ac:spMkLst>
            <pc:docMk/>
            <pc:sldMk cId="4132730679" sldId="285"/>
            <ac:spMk id="4" creationId="{A6F1116F-9F1A-668C-BE15-74CBC2983047}"/>
          </ac:spMkLst>
        </pc:spChg>
        <pc:spChg chg="mod">
          <ac:chgData name="Guest User" userId="S::urn:spo:anon#9bc6db5c4022efa8e83e54c8e802b983a2e8ab9644614ce63c9dc381288362db::" providerId="AD" clId="Web-{93FF61B5-FAE8-48B9-B8C2-04C81EEEDC95}" dt="2022-10-27T05:06:48.393" v="1099" actId="20577"/>
          <ac:spMkLst>
            <pc:docMk/>
            <pc:sldMk cId="4132730679" sldId="285"/>
            <ac:spMk id="6" creationId="{3E938815-0918-CB00-5B58-CFEECF9DDCAE}"/>
          </ac:spMkLst>
        </pc:spChg>
        <pc:spChg chg="mod">
          <ac:chgData name="Guest User" userId="S::urn:spo:anon#9bc6db5c4022efa8e83e54c8e802b983a2e8ab9644614ce63c9dc381288362db::" providerId="AD" clId="Web-{93FF61B5-FAE8-48B9-B8C2-04C81EEEDC95}" dt="2022-10-27T05:03:48.123" v="813" actId="20577"/>
          <ac:spMkLst>
            <pc:docMk/>
            <pc:sldMk cId="4132730679" sldId="285"/>
            <ac:spMk id="7" creationId="{C8014759-ACE7-EF5E-DEB7-F8BEA1DE0032}"/>
          </ac:spMkLst>
        </pc:spChg>
        <pc:spChg chg="mod">
          <ac:chgData name="Guest User" userId="S::urn:spo:anon#9bc6db5c4022efa8e83e54c8e802b983a2e8ab9644614ce63c9dc381288362db::" providerId="AD" clId="Web-{93FF61B5-FAE8-48B9-B8C2-04C81EEEDC95}" dt="2022-10-27T05:03:57.514" v="824" actId="20577"/>
          <ac:spMkLst>
            <pc:docMk/>
            <pc:sldMk cId="4132730679" sldId="285"/>
            <ac:spMk id="8" creationId="{E60021F0-A2D8-E931-5CAB-7112A23B84C5}"/>
          </ac:spMkLst>
        </pc:spChg>
        <pc:spChg chg="add mod">
          <ac:chgData name="Guest User" userId="S::urn:spo:anon#9bc6db5c4022efa8e83e54c8e802b983a2e8ab9644614ce63c9dc381288362db::" providerId="AD" clId="Web-{93FF61B5-FAE8-48B9-B8C2-04C81EEEDC95}" dt="2022-10-27T05:07:06.299" v="1101"/>
          <ac:spMkLst>
            <pc:docMk/>
            <pc:sldMk cId="4132730679" sldId="285"/>
            <ac:spMk id="10" creationId="{B8F536AD-2419-ECEF-A0DC-3F210AB9B6CA}"/>
          </ac:spMkLst>
        </pc:spChg>
      </pc:sldChg>
    </pc:docChg>
  </pc:docChgLst>
  <pc:docChgLst>
    <pc:chgData name="Lee Yu Yee Dominic /CSF" userId="S::s10222894@connect.np.edu.sg::59ddad63-47f1-4317-b088-d34171f6460d" providerId="AD" clId="Web-{61CF00FD-655C-DEAF-7B68-BD35EF2603EE}"/>
    <pc:docChg chg="modSld">
      <pc:chgData name="Lee Yu Yee Dominic /CSF" userId="S::s10222894@connect.np.edu.sg::59ddad63-47f1-4317-b088-d34171f6460d" providerId="AD" clId="Web-{61CF00FD-655C-DEAF-7B68-BD35EF2603EE}" dt="2022-10-27T02:03:28.405" v="41" actId="20577"/>
      <pc:docMkLst>
        <pc:docMk/>
      </pc:docMkLst>
      <pc:sldChg chg="modSp">
        <pc:chgData name="Lee Yu Yee Dominic /CSF" userId="S::s10222894@connect.np.edu.sg::59ddad63-47f1-4317-b088-d34171f6460d" providerId="AD" clId="Web-{61CF00FD-655C-DEAF-7B68-BD35EF2603EE}" dt="2022-10-27T02:03:28.405" v="41" actId="20577"/>
        <pc:sldMkLst>
          <pc:docMk/>
          <pc:sldMk cId="1325608595" sldId="257"/>
        </pc:sldMkLst>
        <pc:spChg chg="mod">
          <ac:chgData name="Lee Yu Yee Dominic /CSF" userId="S::s10222894@connect.np.edu.sg::59ddad63-47f1-4317-b088-d34171f6460d" providerId="AD" clId="Web-{61CF00FD-655C-DEAF-7B68-BD35EF2603EE}" dt="2022-10-27T02:03:10.326" v="4" actId="20577"/>
          <ac:spMkLst>
            <pc:docMk/>
            <pc:sldMk cId="1325608595" sldId="257"/>
            <ac:spMk id="2" creationId="{912DF434-28DB-4621-A497-D62C41CE0419}"/>
          </ac:spMkLst>
        </pc:spChg>
        <pc:spChg chg="mod">
          <ac:chgData name="Lee Yu Yee Dominic /CSF" userId="S::s10222894@connect.np.edu.sg::59ddad63-47f1-4317-b088-d34171f6460d" providerId="AD" clId="Web-{61CF00FD-655C-DEAF-7B68-BD35EF2603EE}" dt="2022-10-27T02:03:28.405" v="41" actId="20577"/>
          <ac:spMkLst>
            <pc:docMk/>
            <pc:sldMk cId="1325608595" sldId="257"/>
            <ac:spMk id="3" creationId="{22788C46-D0BC-4307-AE55-7601A139E7CB}"/>
          </ac:spMkLst>
        </pc:spChg>
      </pc:sldChg>
    </pc:docChg>
  </pc:docChgLst>
  <pc:docChgLst>
    <pc:chgData name="Guest User" userId="S::urn:spo:anon#9bc6db5c4022efa8e83e54c8e802b983a2e8ab9644614ce63c9dc381288362db::" providerId="AD" clId="Web-{47EEDAC7-92FC-582E-A9EB-CA80588AC474}"/>
    <pc:docChg chg="addSld delSld modSld">
      <pc:chgData name="Guest User" userId="S::urn:spo:anon#9bc6db5c4022efa8e83e54c8e802b983a2e8ab9644614ce63c9dc381288362db::" providerId="AD" clId="Web-{47EEDAC7-92FC-582E-A9EB-CA80588AC474}" dt="2022-10-29T16:23:32.443" v="127" actId="20577"/>
      <pc:docMkLst>
        <pc:docMk/>
      </pc:docMkLst>
      <pc:sldChg chg="del">
        <pc:chgData name="Guest User" userId="S::urn:spo:anon#9bc6db5c4022efa8e83e54c8e802b983a2e8ab9644614ce63c9dc381288362db::" providerId="AD" clId="Web-{47EEDAC7-92FC-582E-A9EB-CA80588AC474}" dt="2022-10-29T13:42:41.983" v="0"/>
        <pc:sldMkLst>
          <pc:docMk/>
          <pc:sldMk cId="3367719542" sldId="279"/>
        </pc:sldMkLst>
      </pc:sldChg>
      <pc:sldChg chg="modSp">
        <pc:chgData name="Guest User" userId="S::urn:spo:anon#9bc6db5c4022efa8e83e54c8e802b983a2e8ab9644614ce63c9dc381288362db::" providerId="AD" clId="Web-{47EEDAC7-92FC-582E-A9EB-CA80588AC474}" dt="2022-10-29T16:23:32.443" v="127" actId="20577"/>
        <pc:sldMkLst>
          <pc:docMk/>
          <pc:sldMk cId="3368469795" sldId="306"/>
        </pc:sldMkLst>
        <pc:spChg chg="mod">
          <ac:chgData name="Guest User" userId="S::urn:spo:anon#9bc6db5c4022efa8e83e54c8e802b983a2e8ab9644614ce63c9dc381288362db::" providerId="AD" clId="Web-{47EEDAC7-92FC-582E-A9EB-CA80588AC474}" dt="2022-10-29T16:23:32.443" v="127" actId="20577"/>
          <ac:spMkLst>
            <pc:docMk/>
            <pc:sldMk cId="3368469795" sldId="306"/>
            <ac:spMk id="4" creationId="{9B9ED227-95A7-4B08-91FE-5E0EF0D41D20}"/>
          </ac:spMkLst>
        </pc:spChg>
        <pc:picChg chg="mod modCrop">
          <ac:chgData name="Guest User" userId="S::urn:spo:anon#9bc6db5c4022efa8e83e54c8e802b983a2e8ab9644614ce63c9dc381288362db::" providerId="AD" clId="Web-{47EEDAC7-92FC-582E-A9EB-CA80588AC474}" dt="2022-10-29T16:23:08.786" v="124" actId="1076"/>
          <ac:picMkLst>
            <pc:docMk/>
            <pc:sldMk cId="3368469795" sldId="306"/>
            <ac:picMk id="22" creationId="{08D00095-B0CA-EFFF-FA54-3B84FDFAEF22}"/>
          </ac:picMkLst>
        </pc:picChg>
      </pc:sldChg>
      <pc:sldChg chg="addSp delSp modSp new modTransition addAnim modAnim">
        <pc:chgData name="Guest User" userId="S::urn:spo:anon#9bc6db5c4022efa8e83e54c8e802b983a2e8ab9644614ce63c9dc381288362db::" providerId="AD" clId="Web-{47EEDAC7-92FC-582E-A9EB-CA80588AC474}" dt="2022-10-29T16:21:02.798" v="117" actId="20577"/>
        <pc:sldMkLst>
          <pc:docMk/>
          <pc:sldMk cId="3767503346" sldId="307"/>
        </pc:sldMkLst>
        <pc:spChg chg="mod">
          <ac:chgData name="Guest User" userId="S::urn:spo:anon#9bc6db5c4022efa8e83e54c8e802b983a2e8ab9644614ce63c9dc381288362db::" providerId="AD" clId="Web-{47EEDAC7-92FC-582E-A9EB-CA80588AC474}" dt="2022-10-29T16:13:34.341" v="12" actId="20577"/>
          <ac:spMkLst>
            <pc:docMk/>
            <pc:sldMk cId="3767503346" sldId="307"/>
            <ac:spMk id="2" creationId="{077CDFC5-951D-0580-CCF7-46A93E9B2626}"/>
          </ac:spMkLst>
        </pc:spChg>
        <pc:spChg chg="mod">
          <ac:chgData name="Guest User" userId="S::urn:spo:anon#9bc6db5c4022efa8e83e54c8e802b983a2e8ab9644614ce63c9dc381288362db::" providerId="AD" clId="Web-{47EEDAC7-92FC-582E-A9EB-CA80588AC474}" dt="2022-10-29T16:21:02.798" v="117" actId="20577"/>
          <ac:spMkLst>
            <pc:docMk/>
            <pc:sldMk cId="3767503346" sldId="307"/>
            <ac:spMk id="3" creationId="{6C29D595-642D-AE9F-4921-D159659CF2D9}"/>
          </ac:spMkLst>
        </pc:spChg>
        <pc:spChg chg="mod">
          <ac:chgData name="Guest User" userId="S::urn:spo:anon#9bc6db5c4022efa8e83e54c8e802b983a2e8ab9644614ce63c9dc381288362db::" providerId="AD" clId="Web-{47EEDAC7-92FC-582E-A9EB-CA80588AC474}" dt="2022-10-29T16:16:54.774" v="57" actId="20577"/>
          <ac:spMkLst>
            <pc:docMk/>
            <pc:sldMk cId="3767503346" sldId="307"/>
            <ac:spMk id="4" creationId="{45AF819A-597E-A7FD-D145-8B51EC5E4A6D}"/>
          </ac:spMkLst>
        </pc:spChg>
        <pc:spChg chg="add mod">
          <ac:chgData name="Guest User" userId="S::urn:spo:anon#9bc6db5c4022efa8e83e54c8e802b983a2e8ab9644614ce63c9dc381288362db::" providerId="AD" clId="Web-{47EEDAC7-92FC-582E-A9EB-CA80588AC474}" dt="2022-10-29T16:19:08.747" v="96" actId="1076"/>
          <ac:spMkLst>
            <pc:docMk/>
            <pc:sldMk cId="3767503346" sldId="307"/>
            <ac:spMk id="8" creationId="{55C33955-0CF8-D51D-BDA8-FB69098B0732}"/>
          </ac:spMkLst>
        </pc:spChg>
        <pc:spChg chg="add del mod">
          <ac:chgData name="Guest User" userId="S::urn:spo:anon#9bc6db5c4022efa8e83e54c8e802b983a2e8ab9644614ce63c9dc381288362db::" providerId="AD" clId="Web-{47EEDAC7-92FC-582E-A9EB-CA80588AC474}" dt="2022-10-29T16:18:09.761" v="80"/>
          <ac:spMkLst>
            <pc:docMk/>
            <pc:sldMk cId="3767503346" sldId="307"/>
            <ac:spMk id="9" creationId="{225C4BAE-CBC5-E65A-EE24-ED244944C384}"/>
          </ac:spMkLst>
        </pc:spChg>
        <pc:spChg chg="add mod">
          <ac:chgData name="Guest User" userId="S::urn:spo:anon#9bc6db5c4022efa8e83e54c8e802b983a2e8ab9644614ce63c9dc381288362db::" providerId="AD" clId="Web-{47EEDAC7-92FC-582E-A9EB-CA80588AC474}" dt="2022-10-29T16:19:08.763" v="98" actId="1076"/>
          <ac:spMkLst>
            <pc:docMk/>
            <pc:sldMk cId="3767503346" sldId="307"/>
            <ac:spMk id="10" creationId="{B78C17E3-B862-BA07-8D68-B5802FC2E6E9}"/>
          </ac:spMkLst>
        </pc:spChg>
        <pc:spChg chg="add mod">
          <ac:chgData name="Guest User" userId="S::urn:spo:anon#9bc6db5c4022efa8e83e54c8e802b983a2e8ab9644614ce63c9dc381288362db::" providerId="AD" clId="Web-{47EEDAC7-92FC-582E-A9EB-CA80588AC474}" dt="2022-10-29T16:19:08.763" v="99" actId="1076"/>
          <ac:spMkLst>
            <pc:docMk/>
            <pc:sldMk cId="3767503346" sldId="307"/>
            <ac:spMk id="11" creationId="{F72623A3-BCFC-38EE-2DD0-A5EF47908570}"/>
          </ac:spMkLst>
        </pc:spChg>
        <pc:spChg chg="add mod">
          <ac:chgData name="Guest User" userId="S::urn:spo:anon#9bc6db5c4022efa8e83e54c8e802b983a2e8ab9644614ce63c9dc381288362db::" providerId="AD" clId="Web-{47EEDAC7-92FC-582E-A9EB-CA80588AC474}" dt="2022-10-29T16:19:08.779" v="100" actId="1076"/>
          <ac:spMkLst>
            <pc:docMk/>
            <pc:sldMk cId="3767503346" sldId="307"/>
            <ac:spMk id="12" creationId="{9B468A95-B444-7EDC-3AD6-34F6AF8B7273}"/>
          </ac:spMkLst>
        </pc:spChg>
        <pc:spChg chg="add mod">
          <ac:chgData name="Guest User" userId="S::urn:spo:anon#9bc6db5c4022efa8e83e54c8e802b983a2e8ab9644614ce63c9dc381288362db::" providerId="AD" clId="Web-{47EEDAC7-92FC-582E-A9EB-CA80588AC474}" dt="2022-10-29T16:19:08.747" v="97" actId="1076"/>
          <ac:spMkLst>
            <pc:docMk/>
            <pc:sldMk cId="3767503346" sldId="307"/>
            <ac:spMk id="13" creationId="{1D55D13F-1807-0F6E-A861-4F8CC5FBE3A3}"/>
          </ac:spMkLst>
        </pc:spChg>
        <pc:picChg chg="add del mod">
          <ac:chgData name="Guest User" userId="S::urn:spo:anon#9bc6db5c4022efa8e83e54c8e802b983a2e8ab9644614ce63c9dc381288362db::" providerId="AD" clId="Web-{47EEDAC7-92FC-582E-A9EB-CA80588AC474}" dt="2022-10-29T16:16:03.007" v="48"/>
          <ac:picMkLst>
            <pc:docMk/>
            <pc:sldMk cId="3767503346" sldId="307"/>
            <ac:picMk id="6" creationId="{6D11238A-E5AF-5191-CE9B-41EB3E17637B}"/>
          </ac:picMkLst>
        </pc:picChg>
        <pc:picChg chg="add mod">
          <ac:chgData name="Guest User" userId="S::urn:spo:anon#9bc6db5c4022efa8e83e54c8e802b983a2e8ab9644614ce63c9dc381288362db::" providerId="AD" clId="Web-{47EEDAC7-92FC-582E-A9EB-CA80588AC474}" dt="2022-10-29T16:19:08.732" v="95" actId="1076"/>
          <ac:picMkLst>
            <pc:docMk/>
            <pc:sldMk cId="3767503346" sldId="307"/>
            <ac:picMk id="7" creationId="{EAFE5D99-EBE0-538D-015E-23A27ABC091C}"/>
          </ac:picMkLst>
        </pc:picChg>
      </pc:sldChg>
    </pc:docChg>
  </pc:docChgLst>
  <pc:docChgLst>
    <pc:chgData name="Guest User" userId="S::urn:spo:anon#9bc6db5c4022efa8e83e54c8e802b983a2e8ab9644614ce63c9dc381288362db::" providerId="AD" clId="Web-{494961B3-EB46-CD05-69BA-C900090B93FF}"/>
    <pc:docChg chg="modSld">
      <pc:chgData name="Guest User" userId="S::urn:spo:anon#9bc6db5c4022efa8e83e54c8e802b983a2e8ab9644614ce63c9dc381288362db::" providerId="AD" clId="Web-{494961B3-EB46-CD05-69BA-C900090B93FF}" dt="2022-10-30T14:58:38.359" v="83" actId="1076"/>
      <pc:docMkLst>
        <pc:docMk/>
      </pc:docMkLst>
      <pc:sldChg chg="modSp">
        <pc:chgData name="Guest User" userId="S::urn:spo:anon#9bc6db5c4022efa8e83e54c8e802b983a2e8ab9644614ce63c9dc381288362db::" providerId="AD" clId="Web-{494961B3-EB46-CD05-69BA-C900090B93FF}" dt="2022-10-30T12:48:32.863" v="10" actId="1076"/>
        <pc:sldMkLst>
          <pc:docMk/>
          <pc:sldMk cId="31982925" sldId="298"/>
        </pc:sldMkLst>
        <pc:picChg chg="mod">
          <ac:chgData name="Guest User" userId="S::urn:spo:anon#9bc6db5c4022efa8e83e54c8e802b983a2e8ab9644614ce63c9dc381288362db::" providerId="AD" clId="Web-{494961B3-EB46-CD05-69BA-C900090B93FF}" dt="2022-10-30T12:48:32.863" v="10" actId="1076"/>
          <ac:picMkLst>
            <pc:docMk/>
            <pc:sldMk cId="31982925" sldId="298"/>
            <ac:picMk id="13" creationId="{A2DD53C2-7C9F-53D6-2ED5-A4E943C8D6F5}"/>
          </ac:picMkLst>
        </pc:picChg>
      </pc:sldChg>
      <pc:sldChg chg="modSp">
        <pc:chgData name="Guest User" userId="S::urn:spo:anon#9bc6db5c4022efa8e83e54c8e802b983a2e8ab9644614ce63c9dc381288362db::" providerId="AD" clId="Web-{494961B3-EB46-CD05-69BA-C900090B93FF}" dt="2022-10-30T14:58:38.359" v="83" actId="1076"/>
        <pc:sldMkLst>
          <pc:docMk/>
          <pc:sldMk cId="4202081139" sldId="312"/>
        </pc:sldMkLst>
        <pc:spChg chg="mod">
          <ac:chgData name="Guest User" userId="S::urn:spo:anon#9bc6db5c4022efa8e83e54c8e802b983a2e8ab9644614ce63c9dc381288362db::" providerId="AD" clId="Web-{494961B3-EB46-CD05-69BA-C900090B93FF}" dt="2022-10-30T14:58:24.749" v="82" actId="20577"/>
          <ac:spMkLst>
            <pc:docMk/>
            <pc:sldMk cId="4202081139" sldId="312"/>
            <ac:spMk id="6" creationId="{39A8FAA1-F8CE-357E-C32A-E90F8DE64931}"/>
          </ac:spMkLst>
        </pc:spChg>
        <pc:spChg chg="mod">
          <ac:chgData name="Guest User" userId="S::urn:spo:anon#9bc6db5c4022efa8e83e54c8e802b983a2e8ab9644614ce63c9dc381288362db::" providerId="AD" clId="Web-{494961B3-EB46-CD05-69BA-C900090B93FF}" dt="2022-10-30T13:51:18.625" v="57" actId="20577"/>
          <ac:spMkLst>
            <pc:docMk/>
            <pc:sldMk cId="4202081139" sldId="312"/>
            <ac:spMk id="13" creationId="{7765C0E7-9A30-9043-9AA6-19451F487379}"/>
          </ac:spMkLst>
        </pc:spChg>
        <pc:graphicFrameChg chg="mod modGraphic">
          <ac:chgData name="Guest User" userId="S::urn:spo:anon#9bc6db5c4022efa8e83e54c8e802b983a2e8ab9644614ce63c9dc381288362db::" providerId="AD" clId="Web-{494961B3-EB46-CD05-69BA-C900090B93FF}" dt="2022-10-30T14:58:38.359" v="83" actId="1076"/>
          <ac:graphicFrameMkLst>
            <pc:docMk/>
            <pc:sldMk cId="4202081139" sldId="312"/>
            <ac:graphicFrameMk id="5" creationId="{B8FD4038-8763-B3C4-31E2-0BDF5DDB0279}"/>
          </ac:graphicFrameMkLst>
        </pc:graphicFrameChg>
      </pc:sldChg>
    </pc:docChg>
  </pc:docChgLst>
  <pc:docChgLst>
    <pc:chgData name="Lim Kai Chong /CSF" userId="S::s10226797@connect.np.edu.sg::4e08eda8-69e5-4502-a9a0-ae30a737fcc1" providerId="AD" clId="Web-{CBEBDA83-A949-9283-FF98-8FF12D603C46}"/>
    <pc:docChg chg="modSld">
      <pc:chgData name="Lim Kai Chong /CSF" userId="S::s10226797@connect.np.edu.sg::4e08eda8-69e5-4502-a9a0-ae30a737fcc1" providerId="AD" clId="Web-{CBEBDA83-A949-9283-FF98-8FF12D603C46}" dt="2022-11-02T01:20:33.160" v="140" actId="1076"/>
      <pc:docMkLst>
        <pc:docMk/>
      </pc:docMkLst>
      <pc:sldChg chg="modSp">
        <pc:chgData name="Lim Kai Chong /CSF" userId="S::s10226797@connect.np.edu.sg::4e08eda8-69e5-4502-a9a0-ae30a737fcc1" providerId="AD" clId="Web-{CBEBDA83-A949-9283-FF98-8FF12D603C46}" dt="2022-11-02T01:16:04.106" v="107" actId="20577"/>
        <pc:sldMkLst>
          <pc:docMk/>
          <pc:sldMk cId="1943366697" sldId="299"/>
        </pc:sldMkLst>
        <pc:spChg chg="mod">
          <ac:chgData name="Lim Kai Chong /CSF" userId="S::s10226797@connect.np.edu.sg::4e08eda8-69e5-4502-a9a0-ae30a737fcc1" providerId="AD" clId="Web-{CBEBDA83-A949-9283-FF98-8FF12D603C46}" dt="2022-11-02T01:16:04.106" v="107" actId="20577"/>
          <ac:spMkLst>
            <pc:docMk/>
            <pc:sldMk cId="1943366697" sldId="299"/>
            <ac:spMk id="16" creationId="{84CBCE47-3282-422D-FEDA-704C1388DEA8}"/>
          </ac:spMkLst>
        </pc:spChg>
      </pc:sldChg>
      <pc:sldChg chg="addSp delSp modSp">
        <pc:chgData name="Lim Kai Chong /CSF" userId="S::s10226797@connect.np.edu.sg::4e08eda8-69e5-4502-a9a0-ae30a737fcc1" providerId="AD" clId="Web-{CBEBDA83-A949-9283-FF98-8FF12D603C46}" dt="2022-11-02T01:17:29.827" v="113" actId="14100"/>
        <pc:sldMkLst>
          <pc:docMk/>
          <pc:sldMk cId="1397027013" sldId="300"/>
        </pc:sldMkLst>
        <pc:picChg chg="add mod">
          <ac:chgData name="Lim Kai Chong /CSF" userId="S::s10226797@connect.np.edu.sg::4e08eda8-69e5-4502-a9a0-ae30a737fcc1" providerId="AD" clId="Web-{CBEBDA83-A949-9283-FF98-8FF12D603C46}" dt="2022-11-02T01:17:29.827" v="113" actId="14100"/>
          <ac:picMkLst>
            <pc:docMk/>
            <pc:sldMk cId="1397027013" sldId="300"/>
            <ac:picMk id="3" creationId="{358FBC9D-6640-8CBE-FF39-408B5B320341}"/>
          </ac:picMkLst>
        </pc:picChg>
        <pc:picChg chg="del">
          <ac:chgData name="Lim Kai Chong /CSF" userId="S::s10226797@connect.np.edu.sg::4e08eda8-69e5-4502-a9a0-ae30a737fcc1" providerId="AD" clId="Web-{CBEBDA83-A949-9283-FF98-8FF12D603C46}" dt="2022-11-02T01:17:09.092" v="108"/>
          <ac:picMkLst>
            <pc:docMk/>
            <pc:sldMk cId="1397027013" sldId="300"/>
            <ac:picMk id="17" creationId="{C2FD3CDD-D0F6-8760-6538-9509A9F6A3D7}"/>
          </ac:picMkLst>
        </pc:picChg>
      </pc:sldChg>
      <pc:sldChg chg="modSp">
        <pc:chgData name="Lim Kai Chong /CSF" userId="S::s10226797@connect.np.edu.sg::4e08eda8-69e5-4502-a9a0-ae30a737fcc1" providerId="AD" clId="Web-{CBEBDA83-A949-9283-FF98-8FF12D603C46}" dt="2022-11-02T01:20:33.160" v="140" actId="1076"/>
        <pc:sldMkLst>
          <pc:docMk/>
          <pc:sldMk cId="4202081139" sldId="312"/>
        </pc:sldMkLst>
        <pc:spChg chg="mod">
          <ac:chgData name="Lim Kai Chong /CSF" userId="S::s10226797@connect.np.edu.sg::4e08eda8-69e5-4502-a9a0-ae30a737fcc1" providerId="AD" clId="Web-{CBEBDA83-A949-9283-FF98-8FF12D603C46}" dt="2022-11-02T01:20:33.160" v="140" actId="1076"/>
          <ac:spMkLst>
            <pc:docMk/>
            <pc:sldMk cId="4202081139" sldId="312"/>
            <ac:spMk id="9" creationId="{69964C53-FFF2-C807-9B0C-9DD67ACE6DA0}"/>
          </ac:spMkLst>
        </pc:spChg>
        <pc:spChg chg="mod">
          <ac:chgData name="Lim Kai Chong /CSF" userId="S::s10226797@connect.np.edu.sg::4e08eda8-69e5-4502-a9a0-ae30a737fcc1" providerId="AD" clId="Web-{CBEBDA83-A949-9283-FF98-8FF12D603C46}" dt="2022-11-02T01:19:52.847" v="136" actId="20577"/>
          <ac:spMkLst>
            <pc:docMk/>
            <pc:sldMk cId="4202081139" sldId="312"/>
            <ac:spMk id="11" creationId="{DCF9FE51-30B3-141D-4AD8-B851D743940B}"/>
          </ac:spMkLst>
        </pc:spChg>
        <pc:spChg chg="mod">
          <ac:chgData name="Lim Kai Chong /CSF" userId="S::s10226797@connect.np.edu.sg::4e08eda8-69e5-4502-a9a0-ae30a737fcc1" providerId="AD" clId="Web-{CBEBDA83-A949-9283-FF98-8FF12D603C46}" dt="2022-11-02T01:19:54.800" v="137" actId="20577"/>
          <ac:spMkLst>
            <pc:docMk/>
            <pc:sldMk cId="4202081139" sldId="312"/>
            <ac:spMk id="12" creationId="{0C659928-A8B6-851D-901C-92B7C8AAE779}"/>
          </ac:spMkLst>
        </pc:spChg>
        <pc:spChg chg="mod">
          <ac:chgData name="Lim Kai Chong /CSF" userId="S::s10226797@connect.np.edu.sg::4e08eda8-69e5-4502-a9a0-ae30a737fcc1" providerId="AD" clId="Web-{CBEBDA83-A949-9283-FF98-8FF12D603C46}" dt="2022-11-02T01:19:37.252" v="126" actId="20577"/>
          <ac:spMkLst>
            <pc:docMk/>
            <pc:sldMk cId="4202081139" sldId="312"/>
            <ac:spMk id="13" creationId="{7765C0E7-9A30-9043-9AA6-19451F487379}"/>
          </ac:spMkLst>
        </pc:spChg>
        <pc:spChg chg="mod">
          <ac:chgData name="Lim Kai Chong /CSF" userId="S::s10226797@connect.np.edu.sg::4e08eda8-69e5-4502-a9a0-ae30a737fcc1" providerId="AD" clId="Web-{CBEBDA83-A949-9283-FF98-8FF12D603C46}" dt="2022-11-02T01:19:39.299" v="127" actId="20577"/>
          <ac:spMkLst>
            <pc:docMk/>
            <pc:sldMk cId="4202081139" sldId="312"/>
            <ac:spMk id="14" creationId="{BA62FFCB-3483-D1EA-8C9F-63AA1414F773}"/>
          </ac:spMkLst>
        </pc:spChg>
        <pc:graphicFrameChg chg="mod modGraphic">
          <ac:chgData name="Lim Kai Chong /CSF" userId="S::s10226797@connect.np.edu.sg::4e08eda8-69e5-4502-a9a0-ae30a737fcc1" providerId="AD" clId="Web-{CBEBDA83-A949-9283-FF98-8FF12D603C46}" dt="2022-11-02T01:19:50.800" v="135"/>
          <ac:graphicFrameMkLst>
            <pc:docMk/>
            <pc:sldMk cId="4202081139" sldId="312"/>
            <ac:graphicFrameMk id="5" creationId="{B8FD4038-8763-B3C4-31E2-0BDF5DDB0279}"/>
          </ac:graphicFrameMkLst>
        </pc:graphicFrameChg>
        <pc:picChg chg="mod">
          <ac:chgData name="Lim Kai Chong /CSF" userId="S::s10226797@connect.np.edu.sg::4e08eda8-69e5-4502-a9a0-ae30a737fcc1" providerId="AD" clId="Web-{CBEBDA83-A949-9283-FF98-8FF12D603C46}" dt="2022-11-02T01:20:27.769" v="139" actId="1076"/>
          <ac:picMkLst>
            <pc:docMk/>
            <pc:sldMk cId="4202081139" sldId="312"/>
            <ac:picMk id="7" creationId="{17B83F4D-BAC5-ED61-F6BC-FECB0458FA54}"/>
          </ac:picMkLst>
        </pc:picChg>
      </pc:sldChg>
      <pc:sldChg chg="modSp">
        <pc:chgData name="Lim Kai Chong /CSF" userId="S::s10226797@connect.np.edu.sg::4e08eda8-69e5-4502-a9a0-ae30a737fcc1" providerId="AD" clId="Web-{CBEBDA83-A949-9283-FF98-8FF12D603C46}" dt="2022-11-02T01:19:05.033" v="117" actId="1076"/>
        <pc:sldMkLst>
          <pc:docMk/>
          <pc:sldMk cId="1983360895" sldId="333"/>
        </pc:sldMkLst>
        <pc:spChg chg="mod">
          <ac:chgData name="Lim Kai Chong /CSF" userId="S::s10226797@connect.np.edu.sg::4e08eda8-69e5-4502-a9a0-ae30a737fcc1" providerId="AD" clId="Web-{CBEBDA83-A949-9283-FF98-8FF12D603C46}" dt="2022-11-02T01:19:05.033" v="117" actId="1076"/>
          <ac:spMkLst>
            <pc:docMk/>
            <pc:sldMk cId="1983360895" sldId="333"/>
            <ac:spMk id="15" creationId="{4332771F-36EF-0F00-F5ED-3DCDFAAAD857}"/>
          </ac:spMkLst>
        </pc:spChg>
        <pc:spChg chg="mod">
          <ac:chgData name="Lim Kai Chong /CSF" userId="S::s10226797@connect.np.edu.sg::4e08eda8-69e5-4502-a9a0-ae30a737fcc1" providerId="AD" clId="Web-{CBEBDA83-A949-9283-FF98-8FF12D603C46}" dt="2022-11-02T01:18:57.282" v="114" actId="1076"/>
          <ac:spMkLst>
            <pc:docMk/>
            <pc:sldMk cId="1983360895" sldId="333"/>
            <ac:spMk id="18" creationId="{B4B836E6-6C4E-5108-5F52-9EB6D5F386C0}"/>
          </ac:spMkLst>
        </pc:spChg>
        <pc:picChg chg="mod">
          <ac:chgData name="Lim Kai Chong /CSF" userId="S::s10226797@connect.np.edu.sg::4e08eda8-69e5-4502-a9a0-ae30a737fcc1" providerId="AD" clId="Web-{CBEBDA83-A949-9283-FF98-8FF12D603C46}" dt="2022-11-02T01:18:57.282" v="115" actId="1076"/>
          <ac:picMkLst>
            <pc:docMk/>
            <pc:sldMk cId="1983360895" sldId="333"/>
            <ac:picMk id="19" creationId="{09DF16CA-B886-C08D-7989-CAA270884C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Compare example 3 and example 4, showing how that it looks cleaner/understandable with comments </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394956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a:p>
          <a:p>
            <a:pPr>
              <a:lnSpc>
                <a:spcPct val="90000"/>
              </a:lnSpc>
              <a:spcBef>
                <a:spcPts val="1000"/>
              </a:spcBef>
            </a:pPr>
            <a:r>
              <a:rPr lang="en-US"/>
              <a:t>- Strings can be combined and even multiplied!</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349744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-5th slide when making the example/sample output for the exercise, can include comments to relate to previous slide. Then when presenting to the students can be like "feel free to make use of comments while doing the exercise" also can be phrased better </a:t>
            </a:r>
            <a:r>
              <a:rPr lang="en-US" err="1"/>
              <a:t>e.g</a:t>
            </a:r>
            <a:r>
              <a:rPr lang="en-US"/>
              <a:t> "Assign your name to a variable called 'name'" </a:t>
            </a:r>
            <a:r>
              <a:rPr lang="en-US" err="1"/>
              <a:t>etc</a:t>
            </a:r>
            <a:endParaRPr lang="en-US" err="1">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67218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True</a:t>
            </a:r>
          </a:p>
          <a:p>
            <a:r>
              <a:rPr lang="en-US">
                <a:cs typeface="Calibri"/>
              </a:rPr>
              <a:t>False</a:t>
            </a:r>
          </a:p>
          <a:p>
            <a:r>
              <a:rPr lang="en-US">
                <a:cs typeface="Calibri"/>
              </a:rPr>
              <a:t>False</a:t>
            </a:r>
          </a:p>
          <a:p>
            <a:r>
              <a:rPr lang="en-US">
                <a:cs typeface="Calibri"/>
              </a:rPr>
              <a:t>True</a:t>
            </a:r>
          </a:p>
          <a:p>
            <a:r>
              <a:rPr lang="en-US">
                <a:cs typeface="Calibri"/>
              </a:rPr>
              <a:t>True</a:t>
            </a:r>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a:p>
        </p:txBody>
      </p:sp>
    </p:spTree>
    <p:extLst>
      <p:ext uri="{BB962C8B-B14F-4D97-AF65-F5344CB8AC3E}">
        <p14:creationId xmlns:p14="http://schemas.microsoft.com/office/powerpoint/2010/main" val="191123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a:p>
        </p:txBody>
      </p:sp>
    </p:spTree>
    <p:extLst>
      <p:ext uri="{BB962C8B-B14F-4D97-AF65-F5344CB8AC3E}">
        <p14:creationId xmlns:p14="http://schemas.microsoft.com/office/powerpoint/2010/main" val="250171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in a nutshell, for the AND operator, both variables A and B have to be True in order for the outcome to also be True, else it will always be False. On the other hand, for the OR operator, either A or B needs to be True in order for the outcome to be True, else it will be false. Lastly, the not operator is pretty straightforward and just reverses the value of A from True to False and False to True.</a:t>
            </a:r>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a:p>
        </p:txBody>
      </p:sp>
    </p:spTree>
    <p:extLst>
      <p:ext uri="{BB962C8B-B14F-4D97-AF65-F5344CB8AC3E}">
        <p14:creationId xmlns:p14="http://schemas.microsoft.com/office/powerpoint/2010/main" val="246512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that we understand how Boolean statements work, we can look at if statements. We make decisions every day in our lives, and usually when we make decisions, we will think of something along the lines: "If this happens, then I will do this, or else if that happens then I will do that". For example, you might be thinking "if it rains, then I will sleep, else if it does not, then I will go and play basketball with my friends". Just like us, in many programs, decisions are usually made using the if and else statements. How these statements are used in programming usually follows a "if condition is true, do this, else if condition is false, do this instead" rationale. If we look at the bottom right flowchart, we can see that if a program needs to check whether the user has fever or not, the first step would be to ask for temperature, then obtain temperature, and then use the "if" and "else" statements to find out whether or not the user actually has a fever.</a:t>
            </a:r>
          </a:p>
        </p:txBody>
      </p:sp>
      <p:sp>
        <p:nvSpPr>
          <p:cNvPr id="4" name="Slide Number Placeholder 3"/>
          <p:cNvSpPr>
            <a:spLocks noGrp="1"/>
          </p:cNvSpPr>
          <p:nvPr>
            <p:ph type="sldNum" sz="quarter" idx="5"/>
          </p:nvPr>
        </p:nvSpPr>
        <p:spPr/>
        <p:txBody>
          <a:bodyPr/>
          <a:lstStyle/>
          <a:p>
            <a:fld id="{F97DC217-DF71-1A49-B3EA-559F1F43B0FF}" type="slidenum">
              <a:rPr lang="en-US" smtClean="0"/>
              <a:t>34</a:t>
            </a:fld>
            <a:endParaRPr lang="en-US"/>
          </a:p>
        </p:txBody>
      </p:sp>
    </p:spTree>
    <p:extLst>
      <p:ext uri="{BB962C8B-B14F-4D97-AF65-F5344CB8AC3E}">
        <p14:creationId xmlns:p14="http://schemas.microsoft.com/office/powerpoint/2010/main" val="24731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demonstrate this example, let us look at how this program could be coded. If we look at the highlighted line on the left, we can see that in this case, the condition for this program is "if temperature is more than 37.5 degrees". Therefore, if this condition is true, we can tell the user that the user indeed has a fever, and if it is false, we tell the user that they do not have a fever. On the right, we can see the code and the results that confirm that our program is working as intended.</a:t>
            </a:r>
            <a:endParaRPr lang="en-US">
              <a:cs typeface="+mn-lt"/>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a:p>
        </p:txBody>
      </p:sp>
    </p:spTree>
    <p:extLst>
      <p:ext uri="{BB962C8B-B14F-4D97-AF65-F5344CB8AC3E}">
        <p14:creationId xmlns:p14="http://schemas.microsoft.com/office/powerpoint/2010/main" val="275884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that you understand how if statements work, here is a challenge! Let's say that John wants to create a program that helps him to determine whether he has passed his examination papers or not. He knows that the passing score is 50 and above, and the failing score is 49 and below. Using "if" statements, can you help him to create this program? Let us first try to figure out the condition in order for this program to work. Looking at the right of this page, are you able to fill in the highlighted underline?</a:t>
            </a:r>
          </a:p>
        </p:txBody>
      </p:sp>
      <p:sp>
        <p:nvSpPr>
          <p:cNvPr id="4" name="Slide Number Placeholder 3"/>
          <p:cNvSpPr>
            <a:spLocks noGrp="1"/>
          </p:cNvSpPr>
          <p:nvPr>
            <p:ph type="sldNum" sz="quarter" idx="5"/>
          </p:nvPr>
        </p:nvSpPr>
        <p:spPr/>
        <p:txBody>
          <a:bodyPr/>
          <a:lstStyle/>
          <a:p>
            <a:fld id="{F97DC217-DF71-1A49-B3EA-559F1F43B0FF}" type="slidenum">
              <a:rPr lang="en-US" smtClean="0"/>
              <a:t>36</a:t>
            </a:fld>
            <a:endParaRPr lang="en-US"/>
          </a:p>
        </p:txBody>
      </p:sp>
    </p:spTree>
    <p:extLst>
      <p:ext uri="{BB962C8B-B14F-4D97-AF65-F5344CB8AC3E}">
        <p14:creationId xmlns:p14="http://schemas.microsoft.com/office/powerpoint/2010/main" val="5516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1/3/2023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1/3/2023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1/3/2023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1/3/2023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1/3/2023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1/3/2023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image" Target="../media/image58.gif"/><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59930" y="1105534"/>
            <a:ext cx="7482843" cy="2387600"/>
          </a:xfrm>
        </p:spPr>
        <p:txBody>
          <a:bodyPr/>
          <a:lstStyle/>
          <a:p>
            <a:r>
              <a:rPr lang="en-US"/>
              <a:t>Ngee Ann Polytechnic Immersion Program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r>
              <a:rPr lang="en-US"/>
              <a:t>Presented by CSF02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8397-795E-BCF1-86C6-1D2D0C4EDC83}"/>
              </a:ext>
            </a:extLst>
          </p:cNvPr>
          <p:cNvSpPr>
            <a:spLocks noGrp="1"/>
          </p:cNvSpPr>
          <p:nvPr>
            <p:ph type="title"/>
          </p:nvPr>
        </p:nvSpPr>
        <p:spPr/>
        <p:txBody>
          <a:bodyPr/>
          <a:lstStyle/>
          <a:p>
            <a:r>
              <a:rPr lang="en-US"/>
              <a:t>Data Types</a:t>
            </a:r>
          </a:p>
        </p:txBody>
      </p:sp>
      <p:sp>
        <p:nvSpPr>
          <p:cNvPr id="3" name="Content Placeholder 2">
            <a:extLst>
              <a:ext uri="{FF2B5EF4-FFF2-40B4-BE49-F238E27FC236}">
                <a16:creationId xmlns:a16="http://schemas.microsoft.com/office/drawing/2014/main" id="{53C031D1-B1D7-3795-EE7E-3B675B71BE80}"/>
              </a:ext>
            </a:extLst>
          </p:cNvPr>
          <p:cNvSpPr>
            <a:spLocks noGrp="1"/>
          </p:cNvSpPr>
          <p:nvPr>
            <p:ph idx="1"/>
          </p:nvPr>
        </p:nvSpPr>
        <p:spPr>
          <a:xfrm>
            <a:off x="1778972" y="2507503"/>
            <a:ext cx="3218688" cy="2828613"/>
          </a:xfrm>
        </p:spPr>
        <p:txBody>
          <a:bodyPr vert="horz" lIns="91440" tIns="45720" rIns="91440" bIns="45720" rtlCol="0" anchor="t">
            <a:noAutofit/>
          </a:bodyPr>
          <a:lstStyle/>
          <a:p>
            <a:r>
              <a:rPr lang="en-US"/>
              <a:t>- Whole numbers, positive or negative</a:t>
            </a:r>
          </a:p>
          <a:p>
            <a:r>
              <a:rPr lang="en-US"/>
              <a:t>- Zeroes are also integers (in python)</a:t>
            </a:r>
          </a:p>
        </p:txBody>
      </p:sp>
      <p:sp>
        <p:nvSpPr>
          <p:cNvPr id="4" name="Footer Placeholder 3">
            <a:extLst>
              <a:ext uri="{FF2B5EF4-FFF2-40B4-BE49-F238E27FC236}">
                <a16:creationId xmlns:a16="http://schemas.microsoft.com/office/drawing/2014/main" id="{ED1862C8-83C2-8AA5-4C4F-5BEBDE258C3A}"/>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6" name="Content Placeholder 5">
            <a:extLst>
              <a:ext uri="{FF2B5EF4-FFF2-40B4-BE49-F238E27FC236}">
                <a16:creationId xmlns:a16="http://schemas.microsoft.com/office/drawing/2014/main" id="{654C5650-9305-B806-9F0D-1CF20307045D}"/>
              </a:ext>
            </a:extLst>
          </p:cNvPr>
          <p:cNvSpPr>
            <a:spLocks noGrp="1"/>
          </p:cNvSpPr>
          <p:nvPr>
            <p:ph idx="11"/>
          </p:nvPr>
        </p:nvSpPr>
        <p:spPr>
          <a:xfrm>
            <a:off x="1778975" y="1984989"/>
            <a:ext cx="3173278" cy="522514"/>
          </a:xfrm>
        </p:spPr>
        <p:txBody>
          <a:bodyPr vert="horz" lIns="91440" tIns="45720" rIns="91440" bIns="45720" rtlCol="0" anchor="t">
            <a:noAutofit/>
          </a:bodyPr>
          <a:lstStyle/>
          <a:p>
            <a:r>
              <a:rPr lang="en-US"/>
              <a:t>Int(Integer)</a:t>
            </a:r>
          </a:p>
        </p:txBody>
      </p:sp>
      <p:sp>
        <p:nvSpPr>
          <p:cNvPr id="10" name="Slide Number Placeholder 9">
            <a:extLst>
              <a:ext uri="{FF2B5EF4-FFF2-40B4-BE49-F238E27FC236}">
                <a16:creationId xmlns:a16="http://schemas.microsoft.com/office/drawing/2014/main" id="{D4320442-F38C-4B44-2948-B088E26C1EBE}"/>
              </a:ext>
            </a:extLst>
          </p:cNvPr>
          <p:cNvSpPr>
            <a:spLocks noGrp="1"/>
          </p:cNvSpPr>
          <p:nvPr>
            <p:ph type="sldNum" sz="quarter" idx="4"/>
          </p:nvPr>
        </p:nvSpPr>
        <p:spPr/>
        <p:txBody>
          <a:bodyPr/>
          <a:lstStyle/>
          <a:p>
            <a:fld id="{294A09A9-5501-47C1-A89A-A340965A2BE2}" type="slidenum">
              <a:rPr lang="en-US" smtClean="0"/>
              <a:pPr/>
              <a:t>10</a:t>
            </a:fld>
            <a:endParaRPr lang="en-US"/>
          </a:p>
        </p:txBody>
      </p:sp>
      <p:sp>
        <p:nvSpPr>
          <p:cNvPr id="12" name="Content Placeholder 5">
            <a:extLst>
              <a:ext uri="{FF2B5EF4-FFF2-40B4-BE49-F238E27FC236}">
                <a16:creationId xmlns:a16="http://schemas.microsoft.com/office/drawing/2014/main" id="{5B7DBA12-608C-6D5F-29CB-CDEF9DCEAF4B}"/>
              </a:ext>
            </a:extLst>
          </p:cNvPr>
          <p:cNvSpPr txBox="1">
            <a:spLocks/>
          </p:cNvSpPr>
          <p:nvPr/>
        </p:nvSpPr>
        <p:spPr>
          <a:xfrm>
            <a:off x="7202375" y="1958208"/>
            <a:ext cx="3173278"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Float(Floats)</a:t>
            </a:r>
          </a:p>
        </p:txBody>
      </p:sp>
      <p:sp>
        <p:nvSpPr>
          <p:cNvPr id="14" name="Content Placeholder 2">
            <a:extLst>
              <a:ext uri="{FF2B5EF4-FFF2-40B4-BE49-F238E27FC236}">
                <a16:creationId xmlns:a16="http://schemas.microsoft.com/office/drawing/2014/main" id="{78C1C083-B0EE-96F4-E3F1-28C1B323F9B1}"/>
              </a:ext>
            </a:extLst>
          </p:cNvPr>
          <p:cNvSpPr txBox="1">
            <a:spLocks/>
          </p:cNvSpPr>
          <p:nvPr/>
        </p:nvSpPr>
        <p:spPr>
          <a:xfrm>
            <a:off x="7310664" y="2508945"/>
            <a:ext cx="3218688" cy="282861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 Any number with decimals</a:t>
            </a:r>
          </a:p>
          <a:p>
            <a:endParaRPr lang="en-US"/>
          </a:p>
        </p:txBody>
      </p:sp>
      <p:pic>
        <p:nvPicPr>
          <p:cNvPr id="16" name="Picture 16" descr="Text&#10;&#10;Description automatically generated">
            <a:extLst>
              <a:ext uri="{FF2B5EF4-FFF2-40B4-BE49-F238E27FC236}">
                <a16:creationId xmlns:a16="http://schemas.microsoft.com/office/drawing/2014/main" id="{3FF8B380-92B7-2901-C96E-50E47DD44B93}"/>
              </a:ext>
            </a:extLst>
          </p:cNvPr>
          <p:cNvPicPr>
            <a:picLocks noChangeAspect="1"/>
          </p:cNvPicPr>
          <p:nvPr/>
        </p:nvPicPr>
        <p:blipFill rotWithShape="1">
          <a:blip r:embed="rId2"/>
          <a:srcRect t="48045" r="86"/>
          <a:stretch/>
        </p:blipFill>
        <p:spPr>
          <a:xfrm>
            <a:off x="7307673" y="3348680"/>
            <a:ext cx="3316615" cy="873455"/>
          </a:xfrm>
          <a:prstGeom prst="rect">
            <a:avLst/>
          </a:prstGeom>
        </p:spPr>
      </p:pic>
      <p:sp>
        <p:nvSpPr>
          <p:cNvPr id="5" name="TextBox 4">
            <a:extLst>
              <a:ext uri="{FF2B5EF4-FFF2-40B4-BE49-F238E27FC236}">
                <a16:creationId xmlns:a16="http://schemas.microsoft.com/office/drawing/2014/main" id="{94EDB8C4-2634-EFCA-82D3-F8787198DFEF}"/>
              </a:ext>
            </a:extLst>
          </p:cNvPr>
          <p:cNvSpPr txBox="1"/>
          <p:nvPr/>
        </p:nvSpPr>
        <p:spPr>
          <a:xfrm>
            <a:off x="2250253" y="5053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637183"/>
                </a:solidFill>
                <a:ea typeface="+mn-lt"/>
                <a:cs typeface="+mn-lt"/>
              </a:rPr>
              <a:t>Example 7</a:t>
            </a:r>
            <a:endParaRPr lang="en-US"/>
          </a:p>
        </p:txBody>
      </p:sp>
      <p:pic>
        <p:nvPicPr>
          <p:cNvPr id="7" name="Picture 16" descr="Text&#10;&#10;Description automatically generated">
            <a:extLst>
              <a:ext uri="{FF2B5EF4-FFF2-40B4-BE49-F238E27FC236}">
                <a16:creationId xmlns:a16="http://schemas.microsoft.com/office/drawing/2014/main" id="{1E519774-4CD3-2B88-7208-62702938E29A}"/>
              </a:ext>
            </a:extLst>
          </p:cNvPr>
          <p:cNvPicPr>
            <a:picLocks noChangeAspect="1"/>
          </p:cNvPicPr>
          <p:nvPr/>
        </p:nvPicPr>
        <p:blipFill rotWithShape="1">
          <a:blip r:embed="rId2"/>
          <a:srcRect b="48048"/>
          <a:stretch/>
        </p:blipFill>
        <p:spPr>
          <a:xfrm>
            <a:off x="2001895" y="4176532"/>
            <a:ext cx="3319462" cy="873399"/>
          </a:xfrm>
          <a:prstGeom prst="rect">
            <a:avLst/>
          </a:prstGeom>
        </p:spPr>
      </p:pic>
      <p:sp>
        <p:nvSpPr>
          <p:cNvPr id="8" name="TextBox 7">
            <a:extLst>
              <a:ext uri="{FF2B5EF4-FFF2-40B4-BE49-F238E27FC236}">
                <a16:creationId xmlns:a16="http://schemas.microsoft.com/office/drawing/2014/main" id="{58D3A87E-2707-8774-130C-567B7E2B147D}"/>
              </a:ext>
            </a:extLst>
          </p:cNvPr>
          <p:cNvSpPr txBox="1"/>
          <p:nvPr/>
        </p:nvSpPr>
        <p:spPr>
          <a:xfrm>
            <a:off x="7875882" y="4291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637183"/>
                </a:solidFill>
                <a:ea typeface="+mn-lt"/>
                <a:cs typeface="+mn-lt"/>
              </a:rPr>
              <a:t>Example 8</a:t>
            </a:r>
            <a:endParaRPr lang="en-US"/>
          </a:p>
        </p:txBody>
      </p:sp>
    </p:spTree>
    <p:extLst>
      <p:ext uri="{BB962C8B-B14F-4D97-AF65-F5344CB8AC3E}">
        <p14:creationId xmlns:p14="http://schemas.microsoft.com/office/powerpoint/2010/main" val="315548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a:t>Data Types</a:t>
            </a:r>
          </a:p>
        </p:txBody>
      </p:sp>
      <p:sp>
        <p:nvSpPr>
          <p:cNvPr id="3" name="Content Placeholder 2">
            <a:extLst>
              <a:ext uri="{FF2B5EF4-FFF2-40B4-BE49-F238E27FC236}">
                <a16:creationId xmlns:a16="http://schemas.microsoft.com/office/drawing/2014/main" id="{38395D27-6255-16E9-76E0-812441EFEC4D}"/>
              </a:ext>
            </a:extLst>
          </p:cNvPr>
          <p:cNvSpPr>
            <a:spLocks noGrp="1"/>
          </p:cNvSpPr>
          <p:nvPr>
            <p:ph idx="1"/>
          </p:nvPr>
        </p:nvSpPr>
        <p:spPr>
          <a:xfrm>
            <a:off x="1167491" y="2526318"/>
            <a:ext cx="5564999" cy="2828613"/>
          </a:xfrm>
        </p:spPr>
        <p:txBody>
          <a:bodyPr vert="horz" lIns="91440" tIns="45720" rIns="91440" bIns="45720" rtlCol="0" anchor="t">
            <a:noAutofit/>
          </a:bodyPr>
          <a:lstStyle/>
          <a:p>
            <a:pPr>
              <a:lnSpc>
                <a:spcPct val="150000"/>
              </a:lnSpc>
            </a:pPr>
            <a:r>
              <a:rPr lang="en-US" sz="2200">
                <a:ea typeface="+mn-lt"/>
                <a:cs typeface="+mn-lt"/>
              </a:rPr>
              <a:t>- A </a:t>
            </a:r>
            <a:r>
              <a:rPr lang="en-US" sz="2200" err="1">
                <a:ea typeface="+mn-lt"/>
                <a:cs typeface="+mn-lt"/>
              </a:rPr>
              <a:t>boolean</a:t>
            </a:r>
            <a:r>
              <a:rPr lang="en-US" sz="2200">
                <a:ea typeface="+mn-lt"/>
                <a:cs typeface="+mn-lt"/>
              </a:rPr>
              <a:t> value is either True or False. </a:t>
            </a:r>
            <a:endParaRPr lang="en-US" sz="2200"/>
          </a:p>
          <a:p>
            <a:pPr>
              <a:lnSpc>
                <a:spcPct val="150000"/>
              </a:lnSpc>
            </a:pPr>
            <a:endParaRPr lang="en-US" sz="2200">
              <a:ea typeface="+mn-lt"/>
              <a:cs typeface="+mn-lt"/>
            </a:endParaRPr>
          </a:p>
          <a:p>
            <a:pPr>
              <a:lnSpc>
                <a:spcPct val="150000"/>
              </a:lnSpc>
            </a:pPr>
            <a:r>
              <a:rPr lang="en-US" sz="2200">
                <a:ea typeface="+mn-lt"/>
                <a:cs typeface="+mn-lt"/>
              </a:rPr>
              <a:t>- Variables with </a:t>
            </a:r>
            <a:r>
              <a:rPr lang="en-US" sz="2200" err="1">
                <a:ea typeface="+mn-lt"/>
                <a:cs typeface="+mn-lt"/>
              </a:rPr>
              <a:t>boolean</a:t>
            </a:r>
            <a:r>
              <a:rPr lang="en-US" sz="2200">
                <a:ea typeface="+mn-lt"/>
                <a:cs typeface="+mn-lt"/>
              </a:rPr>
              <a:t> values are often used to keep track of certain conditions within a program.</a:t>
            </a:r>
            <a:endParaRPr lang="en-US" sz="2200"/>
          </a:p>
          <a:p>
            <a:pPr>
              <a:lnSpc>
                <a:spcPct val="100000"/>
              </a:lnSpc>
            </a:pPr>
            <a:endParaRPr lang="en-US" sz="2400"/>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6" name="Content Placeholder 5">
            <a:extLst>
              <a:ext uri="{FF2B5EF4-FFF2-40B4-BE49-F238E27FC236}">
                <a16:creationId xmlns:a16="http://schemas.microsoft.com/office/drawing/2014/main" id="{39A8FAA1-F8CE-357E-C32A-E90F8DE64931}"/>
              </a:ext>
            </a:extLst>
          </p:cNvPr>
          <p:cNvSpPr>
            <a:spLocks noGrp="1"/>
          </p:cNvSpPr>
          <p:nvPr>
            <p:ph idx="11"/>
          </p:nvPr>
        </p:nvSpPr>
        <p:spPr/>
        <p:txBody>
          <a:bodyPr vert="horz" lIns="91440" tIns="45720" rIns="91440" bIns="45720" rtlCol="0" anchor="t">
            <a:noAutofit/>
          </a:bodyPr>
          <a:lstStyle/>
          <a:p>
            <a:r>
              <a:rPr lang="en-US"/>
              <a:t>Bool(Booleans)</a:t>
            </a:r>
          </a:p>
        </p:txBody>
      </p:sp>
      <p:pic>
        <p:nvPicPr>
          <p:cNvPr id="11" name="Picture 11">
            <a:extLst>
              <a:ext uri="{FF2B5EF4-FFF2-40B4-BE49-F238E27FC236}">
                <a16:creationId xmlns:a16="http://schemas.microsoft.com/office/drawing/2014/main" id="{C4EA2636-C71A-426D-AC21-1D2B0F4073F7}"/>
              </a:ext>
            </a:extLst>
          </p:cNvPr>
          <p:cNvPicPr>
            <a:picLocks noGrp="1" noChangeAspect="1"/>
          </p:cNvPicPr>
          <p:nvPr>
            <p:ph idx="13"/>
          </p:nvPr>
        </p:nvPicPr>
        <p:blipFill rotWithShape="1">
          <a:blip r:embed="rId2"/>
          <a:srcRect t="4615" r="-117"/>
          <a:stretch/>
        </p:blipFill>
        <p:spPr>
          <a:xfrm>
            <a:off x="6842735" y="2009210"/>
            <a:ext cx="4105340" cy="1782889"/>
          </a:xfrm>
        </p:spPr>
      </p:pic>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p:txBody>
          <a:bodyPr/>
          <a:lstStyle/>
          <a:p>
            <a:fld id="{294A09A9-5501-47C1-A89A-A340965A2BE2}" type="slidenum">
              <a:rPr lang="en-US" smtClean="0"/>
              <a:pPr/>
              <a:t>11</a:t>
            </a:fld>
            <a:endParaRPr lang="en-US"/>
          </a:p>
        </p:txBody>
      </p:sp>
      <p:sp>
        <p:nvSpPr>
          <p:cNvPr id="5" name="TextBox 4">
            <a:extLst>
              <a:ext uri="{FF2B5EF4-FFF2-40B4-BE49-F238E27FC236}">
                <a16:creationId xmlns:a16="http://schemas.microsoft.com/office/drawing/2014/main" id="{368D1190-5D14-BBAA-ACBE-34304A490DC2}"/>
              </a:ext>
            </a:extLst>
          </p:cNvPr>
          <p:cNvSpPr txBox="1"/>
          <p:nvPr/>
        </p:nvSpPr>
        <p:spPr>
          <a:xfrm>
            <a:off x="6841067" y="1638770"/>
            <a:ext cx="16237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37183"/>
                </a:solidFill>
              </a:rPr>
              <a:t>Example 8</a:t>
            </a:r>
            <a:r>
              <a:rPr lang="en-US"/>
              <a:t>​</a:t>
            </a:r>
          </a:p>
        </p:txBody>
      </p:sp>
      <p:pic>
        <p:nvPicPr>
          <p:cNvPr id="8" name="Picture 8" descr="Text&#10;&#10;Description automatically generated">
            <a:extLst>
              <a:ext uri="{FF2B5EF4-FFF2-40B4-BE49-F238E27FC236}">
                <a16:creationId xmlns:a16="http://schemas.microsoft.com/office/drawing/2014/main" id="{A3E64460-BF3F-3894-CA7C-B20699C05CC4}"/>
              </a:ext>
            </a:extLst>
          </p:cNvPr>
          <p:cNvPicPr>
            <a:picLocks noChangeAspect="1"/>
          </p:cNvPicPr>
          <p:nvPr/>
        </p:nvPicPr>
        <p:blipFill rotWithShape="1">
          <a:blip r:embed="rId3"/>
          <a:srcRect l="1111" t="6667" r="-409" b="741"/>
          <a:stretch/>
        </p:blipFill>
        <p:spPr>
          <a:xfrm>
            <a:off x="6944548" y="4287884"/>
            <a:ext cx="4209219" cy="1170724"/>
          </a:xfrm>
          <a:prstGeom prst="rect">
            <a:avLst/>
          </a:prstGeom>
        </p:spPr>
      </p:pic>
      <p:sp>
        <p:nvSpPr>
          <p:cNvPr id="9" name="TextBox 8">
            <a:extLst>
              <a:ext uri="{FF2B5EF4-FFF2-40B4-BE49-F238E27FC236}">
                <a16:creationId xmlns:a16="http://schemas.microsoft.com/office/drawing/2014/main" id="{92BEECCF-6E0D-BCB2-9988-3246BF352AEF}"/>
              </a:ext>
            </a:extLst>
          </p:cNvPr>
          <p:cNvSpPr txBox="1"/>
          <p:nvPr/>
        </p:nvSpPr>
        <p:spPr>
          <a:xfrm>
            <a:off x="9174104" y="5486399"/>
            <a:ext cx="16237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637183"/>
                </a:solidFill>
              </a:rPr>
              <a:t>Example 9</a:t>
            </a:r>
            <a:endParaRPr lang="en-US"/>
          </a:p>
        </p:txBody>
      </p:sp>
    </p:spTree>
    <p:extLst>
      <p:ext uri="{BB962C8B-B14F-4D97-AF65-F5344CB8AC3E}">
        <p14:creationId xmlns:p14="http://schemas.microsoft.com/office/powerpoint/2010/main" val="108482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24D5-FA71-EE63-DB14-A286C520FD2B}"/>
              </a:ext>
            </a:extLst>
          </p:cNvPr>
          <p:cNvSpPr>
            <a:spLocks noGrp="1"/>
          </p:cNvSpPr>
          <p:nvPr>
            <p:ph type="title"/>
          </p:nvPr>
        </p:nvSpPr>
        <p:spPr/>
        <p:txBody>
          <a:bodyPr/>
          <a:lstStyle/>
          <a:p>
            <a:r>
              <a:rPr lang="en-US"/>
              <a:t>Data Types</a:t>
            </a:r>
          </a:p>
        </p:txBody>
      </p:sp>
      <p:sp>
        <p:nvSpPr>
          <p:cNvPr id="3" name="Content Placeholder 2">
            <a:extLst>
              <a:ext uri="{FF2B5EF4-FFF2-40B4-BE49-F238E27FC236}">
                <a16:creationId xmlns:a16="http://schemas.microsoft.com/office/drawing/2014/main" id="{AC162F52-287B-61CB-8DD9-D8E538905D83}"/>
              </a:ext>
            </a:extLst>
          </p:cNvPr>
          <p:cNvSpPr>
            <a:spLocks noGrp="1"/>
          </p:cNvSpPr>
          <p:nvPr>
            <p:ph idx="1"/>
          </p:nvPr>
        </p:nvSpPr>
        <p:spPr>
          <a:xfrm>
            <a:off x="1167491" y="2526318"/>
            <a:ext cx="4428363" cy="2828613"/>
          </a:xfrm>
        </p:spPr>
        <p:txBody>
          <a:bodyPr vert="horz" lIns="91440" tIns="45720" rIns="91440" bIns="45720" rtlCol="0" anchor="t">
            <a:noAutofit/>
          </a:bodyPr>
          <a:lstStyle/>
          <a:p>
            <a:pPr marL="342900" indent="-342900">
              <a:buChar char="•"/>
            </a:pPr>
            <a:r>
              <a:rPr lang="en-US"/>
              <a:t>In Python, users can change the datatype using commands (assuming it is legal)</a:t>
            </a:r>
          </a:p>
          <a:p>
            <a:pPr marL="342900" indent="-342900">
              <a:buChar char="•"/>
            </a:pPr>
            <a:r>
              <a:rPr lang="en-US"/>
              <a:t>Some examples are str(), int(), and float()</a:t>
            </a:r>
          </a:p>
        </p:txBody>
      </p:sp>
      <p:sp>
        <p:nvSpPr>
          <p:cNvPr id="4" name="Footer Placeholder 3">
            <a:extLst>
              <a:ext uri="{FF2B5EF4-FFF2-40B4-BE49-F238E27FC236}">
                <a16:creationId xmlns:a16="http://schemas.microsoft.com/office/drawing/2014/main" id="{AC765461-34DD-5AD7-F4D8-8B43BA439417}"/>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6" name="Content Placeholder 5">
            <a:extLst>
              <a:ext uri="{FF2B5EF4-FFF2-40B4-BE49-F238E27FC236}">
                <a16:creationId xmlns:a16="http://schemas.microsoft.com/office/drawing/2014/main" id="{0CCA1EB4-0854-6983-D2A9-15D1AF1CF497}"/>
              </a:ext>
            </a:extLst>
          </p:cNvPr>
          <p:cNvSpPr>
            <a:spLocks noGrp="1"/>
          </p:cNvSpPr>
          <p:nvPr>
            <p:ph idx="11"/>
          </p:nvPr>
        </p:nvSpPr>
        <p:spPr/>
        <p:txBody>
          <a:bodyPr vert="horz" lIns="91440" tIns="45720" rIns="91440" bIns="45720" rtlCol="0" anchor="t">
            <a:noAutofit/>
          </a:bodyPr>
          <a:lstStyle/>
          <a:p>
            <a:r>
              <a:rPr lang="en-US"/>
              <a:t>Data Type Conversion</a:t>
            </a:r>
          </a:p>
        </p:txBody>
      </p:sp>
      <p:sp>
        <p:nvSpPr>
          <p:cNvPr id="10" name="Slide Number Placeholder 9">
            <a:extLst>
              <a:ext uri="{FF2B5EF4-FFF2-40B4-BE49-F238E27FC236}">
                <a16:creationId xmlns:a16="http://schemas.microsoft.com/office/drawing/2014/main" id="{EE6A6C2F-DD5A-7ADA-7E0F-C544B6E8AFE5}"/>
              </a:ext>
            </a:extLst>
          </p:cNvPr>
          <p:cNvSpPr>
            <a:spLocks noGrp="1"/>
          </p:cNvSpPr>
          <p:nvPr>
            <p:ph type="sldNum" sz="quarter" idx="4"/>
          </p:nvPr>
        </p:nvSpPr>
        <p:spPr/>
        <p:txBody>
          <a:bodyPr/>
          <a:lstStyle/>
          <a:p>
            <a:fld id="{294A09A9-5501-47C1-A89A-A340965A2BE2}" type="slidenum">
              <a:rPr lang="en-US" smtClean="0"/>
              <a:pPr/>
              <a:t>12</a:t>
            </a:fld>
            <a:endParaRPr lang="en-US"/>
          </a:p>
        </p:txBody>
      </p:sp>
      <p:pic>
        <p:nvPicPr>
          <p:cNvPr id="7" name="Picture 7" descr="Text, letter&#10;&#10;Description automatically generated">
            <a:extLst>
              <a:ext uri="{FF2B5EF4-FFF2-40B4-BE49-F238E27FC236}">
                <a16:creationId xmlns:a16="http://schemas.microsoft.com/office/drawing/2014/main" id="{EB2F1E27-392A-0A8E-DD87-3C2C9F806452}"/>
              </a:ext>
            </a:extLst>
          </p:cNvPr>
          <p:cNvPicPr>
            <a:picLocks noChangeAspect="1"/>
          </p:cNvPicPr>
          <p:nvPr/>
        </p:nvPicPr>
        <p:blipFill>
          <a:blip r:embed="rId2"/>
          <a:stretch>
            <a:fillRect/>
          </a:stretch>
        </p:blipFill>
        <p:spPr>
          <a:xfrm>
            <a:off x="6477919" y="2006367"/>
            <a:ext cx="4625248" cy="3588904"/>
          </a:xfrm>
          <a:prstGeom prst="rect">
            <a:avLst/>
          </a:prstGeom>
        </p:spPr>
      </p:pic>
      <p:sp>
        <p:nvSpPr>
          <p:cNvPr id="8" name="TextBox 7">
            <a:extLst>
              <a:ext uri="{FF2B5EF4-FFF2-40B4-BE49-F238E27FC236}">
                <a16:creationId xmlns:a16="http://schemas.microsoft.com/office/drawing/2014/main" id="{5E056140-4246-F860-3997-41EDDA492C4D}"/>
              </a:ext>
            </a:extLst>
          </p:cNvPr>
          <p:cNvSpPr txBox="1"/>
          <p:nvPr/>
        </p:nvSpPr>
        <p:spPr>
          <a:xfrm>
            <a:off x="8524994" y="5599288"/>
            <a:ext cx="16237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637183"/>
                </a:solidFill>
              </a:rPr>
              <a:t>Example 10</a:t>
            </a:r>
            <a:endParaRPr lang="en-US"/>
          </a:p>
        </p:txBody>
      </p:sp>
    </p:spTree>
    <p:extLst>
      <p:ext uri="{BB962C8B-B14F-4D97-AF65-F5344CB8AC3E}">
        <p14:creationId xmlns:p14="http://schemas.microsoft.com/office/powerpoint/2010/main" val="299648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DFC5-951D-0580-CCF7-46A93E9B2626}"/>
              </a:ext>
            </a:extLst>
          </p:cNvPr>
          <p:cNvSpPr>
            <a:spLocks noGrp="1"/>
          </p:cNvSpPr>
          <p:nvPr>
            <p:ph type="title"/>
          </p:nvPr>
        </p:nvSpPr>
        <p:spPr/>
        <p:txBody>
          <a:bodyPr/>
          <a:lstStyle/>
          <a:p>
            <a:r>
              <a:rPr lang="en-US"/>
              <a:t>Data Types- Exercise 1</a:t>
            </a:r>
          </a:p>
        </p:txBody>
      </p:sp>
      <p:sp>
        <p:nvSpPr>
          <p:cNvPr id="3" name="Content Placeholder 2">
            <a:extLst>
              <a:ext uri="{FF2B5EF4-FFF2-40B4-BE49-F238E27FC236}">
                <a16:creationId xmlns:a16="http://schemas.microsoft.com/office/drawing/2014/main" id="{6C29D595-642D-AE9F-4921-D159659CF2D9}"/>
              </a:ext>
            </a:extLst>
          </p:cNvPr>
          <p:cNvSpPr>
            <a:spLocks noGrp="1"/>
          </p:cNvSpPr>
          <p:nvPr>
            <p:ph idx="1"/>
          </p:nvPr>
        </p:nvSpPr>
        <p:spPr/>
        <p:txBody>
          <a:bodyPr vert="horz" lIns="91440" tIns="45720" rIns="91440" bIns="45720" rtlCol="0" anchor="t">
            <a:noAutofit/>
          </a:bodyPr>
          <a:lstStyle/>
          <a:p>
            <a:r>
              <a:rPr lang="en-US"/>
              <a:t>What results will these lines give?</a:t>
            </a:r>
          </a:p>
        </p:txBody>
      </p:sp>
      <p:sp>
        <p:nvSpPr>
          <p:cNvPr id="4" name="Footer Placeholder 3">
            <a:extLst>
              <a:ext uri="{FF2B5EF4-FFF2-40B4-BE49-F238E27FC236}">
                <a16:creationId xmlns:a16="http://schemas.microsoft.com/office/drawing/2014/main" id="{45AF819A-597E-A7FD-D145-8B51EC5E4A6D}"/>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5" name="Slide Number Placeholder 4">
            <a:extLst>
              <a:ext uri="{FF2B5EF4-FFF2-40B4-BE49-F238E27FC236}">
                <a16:creationId xmlns:a16="http://schemas.microsoft.com/office/drawing/2014/main" id="{D39FDF39-9658-9458-659D-184842E60E82}"/>
              </a:ext>
            </a:extLst>
          </p:cNvPr>
          <p:cNvSpPr>
            <a:spLocks noGrp="1"/>
          </p:cNvSpPr>
          <p:nvPr>
            <p:ph type="sldNum" sz="quarter" idx="4"/>
          </p:nvPr>
        </p:nvSpPr>
        <p:spPr/>
        <p:txBody>
          <a:bodyPr/>
          <a:lstStyle/>
          <a:p>
            <a:fld id="{294A09A9-5501-47C1-A89A-A340965A2BE2}" type="slidenum">
              <a:rPr lang="en-US" smtClean="0"/>
              <a:pPr/>
              <a:t>13</a:t>
            </a:fld>
            <a:endParaRPr lang="en-US"/>
          </a:p>
        </p:txBody>
      </p:sp>
      <p:pic>
        <p:nvPicPr>
          <p:cNvPr id="6" name="Picture 8" descr="Text&#10;&#10;Description automatically generated">
            <a:extLst>
              <a:ext uri="{FF2B5EF4-FFF2-40B4-BE49-F238E27FC236}">
                <a16:creationId xmlns:a16="http://schemas.microsoft.com/office/drawing/2014/main" id="{724ADA88-2E24-E54E-52F7-34827D0558B0}"/>
              </a:ext>
            </a:extLst>
          </p:cNvPr>
          <p:cNvPicPr>
            <a:picLocks noChangeAspect="1"/>
          </p:cNvPicPr>
          <p:nvPr/>
        </p:nvPicPr>
        <p:blipFill>
          <a:blip r:embed="rId2"/>
          <a:stretch>
            <a:fillRect/>
          </a:stretch>
        </p:blipFill>
        <p:spPr>
          <a:xfrm>
            <a:off x="1245359" y="2690504"/>
            <a:ext cx="3712163" cy="932949"/>
          </a:xfrm>
          <a:prstGeom prst="rect">
            <a:avLst/>
          </a:prstGeom>
        </p:spPr>
      </p:pic>
      <p:pic>
        <p:nvPicPr>
          <p:cNvPr id="14" name="Picture 14">
            <a:extLst>
              <a:ext uri="{FF2B5EF4-FFF2-40B4-BE49-F238E27FC236}">
                <a16:creationId xmlns:a16="http://schemas.microsoft.com/office/drawing/2014/main" id="{2595FDFA-256C-C80A-BAA9-50F7B377E6F4}"/>
              </a:ext>
            </a:extLst>
          </p:cNvPr>
          <p:cNvPicPr>
            <a:picLocks noChangeAspect="1"/>
          </p:cNvPicPr>
          <p:nvPr/>
        </p:nvPicPr>
        <p:blipFill>
          <a:blip r:embed="rId3"/>
          <a:stretch>
            <a:fillRect/>
          </a:stretch>
        </p:blipFill>
        <p:spPr>
          <a:xfrm>
            <a:off x="1265869" y="3919994"/>
            <a:ext cx="1691713" cy="247168"/>
          </a:xfrm>
          <a:prstGeom prst="rect">
            <a:avLst/>
          </a:prstGeom>
        </p:spPr>
      </p:pic>
      <p:pic>
        <p:nvPicPr>
          <p:cNvPr id="15" name="Picture 15">
            <a:extLst>
              <a:ext uri="{FF2B5EF4-FFF2-40B4-BE49-F238E27FC236}">
                <a16:creationId xmlns:a16="http://schemas.microsoft.com/office/drawing/2014/main" id="{CFDF6D82-D8B6-BDA3-9E3A-6934C3E1B46A}"/>
              </a:ext>
            </a:extLst>
          </p:cNvPr>
          <p:cNvPicPr>
            <a:picLocks noChangeAspect="1"/>
          </p:cNvPicPr>
          <p:nvPr/>
        </p:nvPicPr>
        <p:blipFill>
          <a:blip r:embed="rId4"/>
          <a:stretch>
            <a:fillRect/>
          </a:stretch>
        </p:blipFill>
        <p:spPr>
          <a:xfrm>
            <a:off x="1261950" y="4165895"/>
            <a:ext cx="1738132" cy="227998"/>
          </a:xfrm>
          <a:prstGeom prst="rect">
            <a:avLst/>
          </a:prstGeom>
        </p:spPr>
      </p:pic>
      <p:pic>
        <p:nvPicPr>
          <p:cNvPr id="16" name="Picture 16">
            <a:extLst>
              <a:ext uri="{FF2B5EF4-FFF2-40B4-BE49-F238E27FC236}">
                <a16:creationId xmlns:a16="http://schemas.microsoft.com/office/drawing/2014/main" id="{0FF8F403-BE96-FDEE-837C-84FB725B96B3}"/>
              </a:ext>
            </a:extLst>
          </p:cNvPr>
          <p:cNvPicPr>
            <a:picLocks noChangeAspect="1"/>
          </p:cNvPicPr>
          <p:nvPr/>
        </p:nvPicPr>
        <p:blipFill>
          <a:blip r:embed="rId5"/>
          <a:stretch>
            <a:fillRect/>
          </a:stretch>
        </p:blipFill>
        <p:spPr>
          <a:xfrm>
            <a:off x="1260865" y="4580655"/>
            <a:ext cx="1576329" cy="218353"/>
          </a:xfrm>
          <a:prstGeom prst="rect">
            <a:avLst/>
          </a:prstGeom>
        </p:spPr>
      </p:pic>
      <p:pic>
        <p:nvPicPr>
          <p:cNvPr id="17" name="Picture 17">
            <a:extLst>
              <a:ext uri="{FF2B5EF4-FFF2-40B4-BE49-F238E27FC236}">
                <a16:creationId xmlns:a16="http://schemas.microsoft.com/office/drawing/2014/main" id="{9112805D-24F7-C0CE-5D03-3794A7A77FDE}"/>
              </a:ext>
            </a:extLst>
          </p:cNvPr>
          <p:cNvPicPr>
            <a:picLocks noChangeAspect="1"/>
          </p:cNvPicPr>
          <p:nvPr/>
        </p:nvPicPr>
        <p:blipFill>
          <a:blip r:embed="rId6"/>
          <a:stretch>
            <a:fillRect/>
          </a:stretch>
        </p:blipFill>
        <p:spPr>
          <a:xfrm>
            <a:off x="1261227" y="4807266"/>
            <a:ext cx="1691352" cy="228119"/>
          </a:xfrm>
          <a:prstGeom prst="rect">
            <a:avLst/>
          </a:prstGeom>
        </p:spPr>
      </p:pic>
      <p:pic>
        <p:nvPicPr>
          <p:cNvPr id="18" name="Picture 18">
            <a:extLst>
              <a:ext uri="{FF2B5EF4-FFF2-40B4-BE49-F238E27FC236}">
                <a16:creationId xmlns:a16="http://schemas.microsoft.com/office/drawing/2014/main" id="{2C291CA7-2A23-F791-B9FE-DB30737FF7A6}"/>
              </a:ext>
            </a:extLst>
          </p:cNvPr>
          <p:cNvPicPr>
            <a:picLocks noChangeAspect="1"/>
          </p:cNvPicPr>
          <p:nvPr/>
        </p:nvPicPr>
        <p:blipFill>
          <a:blip r:embed="rId7"/>
          <a:stretch>
            <a:fillRect/>
          </a:stretch>
        </p:blipFill>
        <p:spPr>
          <a:xfrm>
            <a:off x="1265025" y="5212379"/>
            <a:ext cx="1510136" cy="218473"/>
          </a:xfrm>
          <a:prstGeom prst="rect">
            <a:avLst/>
          </a:prstGeom>
        </p:spPr>
      </p:pic>
      <p:pic>
        <p:nvPicPr>
          <p:cNvPr id="19" name="Picture 19">
            <a:extLst>
              <a:ext uri="{FF2B5EF4-FFF2-40B4-BE49-F238E27FC236}">
                <a16:creationId xmlns:a16="http://schemas.microsoft.com/office/drawing/2014/main" id="{192D4A45-7AAC-57AC-4BD7-C820ABF79A14}"/>
              </a:ext>
            </a:extLst>
          </p:cNvPr>
          <p:cNvPicPr>
            <a:picLocks noChangeAspect="1"/>
          </p:cNvPicPr>
          <p:nvPr/>
        </p:nvPicPr>
        <p:blipFill>
          <a:blip r:embed="rId8"/>
          <a:stretch>
            <a:fillRect/>
          </a:stretch>
        </p:blipFill>
        <p:spPr>
          <a:xfrm>
            <a:off x="1263397" y="5429344"/>
            <a:ext cx="2005315" cy="218593"/>
          </a:xfrm>
          <a:prstGeom prst="rect">
            <a:avLst/>
          </a:prstGeom>
        </p:spPr>
      </p:pic>
      <p:pic>
        <p:nvPicPr>
          <p:cNvPr id="20" name="Picture 20">
            <a:extLst>
              <a:ext uri="{FF2B5EF4-FFF2-40B4-BE49-F238E27FC236}">
                <a16:creationId xmlns:a16="http://schemas.microsoft.com/office/drawing/2014/main" id="{3FA3CDFA-B91B-B323-31D1-2B10FD4352DA}"/>
              </a:ext>
            </a:extLst>
          </p:cNvPr>
          <p:cNvPicPr>
            <a:picLocks noChangeAspect="1"/>
          </p:cNvPicPr>
          <p:nvPr/>
        </p:nvPicPr>
        <p:blipFill>
          <a:blip r:embed="rId9"/>
          <a:stretch>
            <a:fillRect/>
          </a:stretch>
        </p:blipFill>
        <p:spPr>
          <a:xfrm>
            <a:off x="4548389" y="2689315"/>
            <a:ext cx="3755641" cy="841930"/>
          </a:xfrm>
          <a:prstGeom prst="rect">
            <a:avLst/>
          </a:prstGeom>
        </p:spPr>
      </p:pic>
      <p:pic>
        <p:nvPicPr>
          <p:cNvPr id="21" name="Picture 21">
            <a:extLst>
              <a:ext uri="{FF2B5EF4-FFF2-40B4-BE49-F238E27FC236}">
                <a16:creationId xmlns:a16="http://schemas.microsoft.com/office/drawing/2014/main" id="{A710D541-5042-DE7C-ED9C-8FDD4C4D7A91}"/>
              </a:ext>
            </a:extLst>
          </p:cNvPr>
          <p:cNvPicPr>
            <a:picLocks noChangeAspect="1"/>
          </p:cNvPicPr>
          <p:nvPr/>
        </p:nvPicPr>
        <p:blipFill>
          <a:blip r:embed="rId10"/>
          <a:stretch>
            <a:fillRect/>
          </a:stretch>
        </p:blipFill>
        <p:spPr>
          <a:xfrm>
            <a:off x="4807518" y="4274163"/>
            <a:ext cx="6702766" cy="908143"/>
          </a:xfrm>
          <a:prstGeom prst="rect">
            <a:avLst/>
          </a:prstGeom>
        </p:spPr>
      </p:pic>
    </p:spTree>
    <p:extLst>
      <p:ext uri="{BB962C8B-B14F-4D97-AF65-F5344CB8AC3E}">
        <p14:creationId xmlns:p14="http://schemas.microsoft.com/office/powerpoint/2010/main" val="196726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DFC5-951D-0580-CCF7-46A93E9B2626}"/>
              </a:ext>
            </a:extLst>
          </p:cNvPr>
          <p:cNvSpPr>
            <a:spLocks noGrp="1"/>
          </p:cNvSpPr>
          <p:nvPr>
            <p:ph type="title"/>
          </p:nvPr>
        </p:nvSpPr>
        <p:spPr/>
        <p:txBody>
          <a:bodyPr/>
          <a:lstStyle/>
          <a:p>
            <a:r>
              <a:rPr lang="en-US"/>
              <a:t>Data Types – Exercise 2</a:t>
            </a:r>
          </a:p>
        </p:txBody>
      </p:sp>
      <p:sp>
        <p:nvSpPr>
          <p:cNvPr id="3" name="Content Placeholder 2">
            <a:extLst>
              <a:ext uri="{FF2B5EF4-FFF2-40B4-BE49-F238E27FC236}">
                <a16:creationId xmlns:a16="http://schemas.microsoft.com/office/drawing/2014/main" id="{6C29D595-642D-AE9F-4921-D159659CF2D9}"/>
              </a:ext>
            </a:extLst>
          </p:cNvPr>
          <p:cNvSpPr>
            <a:spLocks noGrp="1"/>
          </p:cNvSpPr>
          <p:nvPr>
            <p:ph idx="1"/>
          </p:nvPr>
        </p:nvSpPr>
        <p:spPr>
          <a:xfrm>
            <a:off x="776725" y="2027236"/>
            <a:ext cx="10648642" cy="3366815"/>
          </a:xfrm>
        </p:spPr>
        <p:txBody>
          <a:bodyPr vert="horz" lIns="91440" tIns="45720" rIns="91440" bIns="45720" rtlCol="0" anchor="t">
            <a:noAutofit/>
          </a:bodyPr>
          <a:lstStyle/>
          <a:p>
            <a:r>
              <a:rPr lang="en-US"/>
              <a:t>Assign the variable 'name' to your name and the variable 'age' to your age. After that, try printing out both variables.</a:t>
            </a:r>
          </a:p>
          <a:p>
            <a:r>
              <a:rPr lang="en-US"/>
              <a:t>You can use comments to make the code more understandable.</a:t>
            </a:r>
          </a:p>
          <a:p>
            <a:endParaRPr lang="en-US"/>
          </a:p>
          <a:p>
            <a:endParaRPr lang="en-US"/>
          </a:p>
        </p:txBody>
      </p:sp>
      <p:sp>
        <p:nvSpPr>
          <p:cNvPr id="4" name="Footer Placeholder 3">
            <a:extLst>
              <a:ext uri="{FF2B5EF4-FFF2-40B4-BE49-F238E27FC236}">
                <a16:creationId xmlns:a16="http://schemas.microsoft.com/office/drawing/2014/main" id="{45AF819A-597E-A7FD-D145-8B51EC5E4A6D}"/>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5" name="Slide Number Placeholder 4">
            <a:extLst>
              <a:ext uri="{FF2B5EF4-FFF2-40B4-BE49-F238E27FC236}">
                <a16:creationId xmlns:a16="http://schemas.microsoft.com/office/drawing/2014/main" id="{D39FDF39-9658-9458-659D-184842E60E82}"/>
              </a:ext>
            </a:extLst>
          </p:cNvPr>
          <p:cNvSpPr>
            <a:spLocks noGrp="1"/>
          </p:cNvSpPr>
          <p:nvPr>
            <p:ph type="sldNum" sz="quarter" idx="4"/>
          </p:nvPr>
        </p:nvSpPr>
        <p:spPr/>
        <p:txBody>
          <a:bodyPr/>
          <a:lstStyle/>
          <a:p>
            <a:fld id="{294A09A9-5501-47C1-A89A-A340965A2BE2}" type="slidenum">
              <a:rPr lang="en-US" smtClean="0"/>
              <a:pPr/>
              <a:t>14</a:t>
            </a:fld>
            <a:endParaRPr lang="en-US"/>
          </a:p>
        </p:txBody>
      </p:sp>
      <p:pic>
        <p:nvPicPr>
          <p:cNvPr id="7" name="Picture 7">
            <a:extLst>
              <a:ext uri="{FF2B5EF4-FFF2-40B4-BE49-F238E27FC236}">
                <a16:creationId xmlns:a16="http://schemas.microsoft.com/office/drawing/2014/main" id="{CB7B3278-2CCF-88C4-E32E-1F1CE85CA153}"/>
              </a:ext>
            </a:extLst>
          </p:cNvPr>
          <p:cNvPicPr>
            <a:picLocks noChangeAspect="1"/>
          </p:cNvPicPr>
          <p:nvPr/>
        </p:nvPicPr>
        <p:blipFill>
          <a:blip r:embed="rId3"/>
          <a:stretch>
            <a:fillRect/>
          </a:stretch>
        </p:blipFill>
        <p:spPr>
          <a:xfrm>
            <a:off x="3122246" y="3559723"/>
            <a:ext cx="5732585" cy="1948456"/>
          </a:xfrm>
          <a:prstGeom prst="rect">
            <a:avLst/>
          </a:prstGeom>
        </p:spPr>
      </p:pic>
    </p:spTree>
    <p:extLst>
      <p:ext uri="{BB962C8B-B14F-4D97-AF65-F5344CB8AC3E}">
        <p14:creationId xmlns:p14="http://schemas.microsoft.com/office/powerpoint/2010/main" val="136548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DFC5-951D-0580-CCF7-46A93E9B2626}"/>
              </a:ext>
            </a:extLst>
          </p:cNvPr>
          <p:cNvSpPr>
            <a:spLocks noGrp="1"/>
          </p:cNvSpPr>
          <p:nvPr>
            <p:ph type="title"/>
          </p:nvPr>
        </p:nvSpPr>
        <p:spPr/>
        <p:txBody>
          <a:bodyPr/>
          <a:lstStyle/>
          <a:p>
            <a:r>
              <a:rPr lang="en-US"/>
              <a:t>Data Types – Exercise 2 cont.</a:t>
            </a:r>
          </a:p>
        </p:txBody>
      </p:sp>
      <p:sp>
        <p:nvSpPr>
          <p:cNvPr id="3" name="Content Placeholder 2">
            <a:extLst>
              <a:ext uri="{FF2B5EF4-FFF2-40B4-BE49-F238E27FC236}">
                <a16:creationId xmlns:a16="http://schemas.microsoft.com/office/drawing/2014/main" id="{6C29D595-642D-AE9F-4921-D159659CF2D9}"/>
              </a:ext>
            </a:extLst>
          </p:cNvPr>
          <p:cNvSpPr>
            <a:spLocks noGrp="1"/>
          </p:cNvSpPr>
          <p:nvPr>
            <p:ph idx="1"/>
          </p:nvPr>
        </p:nvSpPr>
        <p:spPr>
          <a:xfrm>
            <a:off x="1167493" y="2017467"/>
            <a:ext cx="9779182" cy="3718507"/>
          </a:xfrm>
        </p:spPr>
        <p:txBody>
          <a:bodyPr vert="horz" lIns="91440" tIns="45720" rIns="91440" bIns="45720" rtlCol="0" anchor="t">
            <a:noAutofit/>
          </a:bodyPr>
          <a:lstStyle/>
          <a:p>
            <a:r>
              <a:rPr lang="en-US"/>
              <a:t>Now try forming a sentence using your name and age variables using the print statement. </a:t>
            </a:r>
            <a:r>
              <a:rPr lang="en-US" sz="2000"/>
              <a:t>(</a:t>
            </a:r>
            <a:r>
              <a:rPr lang="en-US" sz="2000" b="1">
                <a:ea typeface="+mn-lt"/>
                <a:cs typeface="+mn-lt"/>
              </a:rPr>
              <a:t>💡</a:t>
            </a:r>
            <a:r>
              <a:rPr lang="en-US" sz="2000"/>
              <a:t>Hint:</a:t>
            </a:r>
            <a:r>
              <a:rPr lang="en-US" sz="2000">
                <a:ea typeface="+mn-lt"/>
                <a:cs typeface="+mn-lt"/>
              </a:rPr>
              <a:t> Recall</a:t>
            </a:r>
            <a:r>
              <a:rPr lang="en-US" sz="2000" b="1">
                <a:ea typeface="+mn-lt"/>
                <a:cs typeface="+mn-lt"/>
              </a:rPr>
              <a:t> that you can combine strings!</a:t>
            </a:r>
            <a:r>
              <a:rPr lang="en-US" sz="2000"/>
              <a:t>)</a:t>
            </a:r>
          </a:p>
          <a:p>
            <a:endParaRPr lang="en-US"/>
          </a:p>
          <a:p>
            <a:endParaRPr lang="en-US"/>
          </a:p>
          <a:p>
            <a:endParaRPr lang="en-US"/>
          </a:p>
        </p:txBody>
      </p:sp>
      <p:sp>
        <p:nvSpPr>
          <p:cNvPr id="4" name="Footer Placeholder 3">
            <a:extLst>
              <a:ext uri="{FF2B5EF4-FFF2-40B4-BE49-F238E27FC236}">
                <a16:creationId xmlns:a16="http://schemas.microsoft.com/office/drawing/2014/main" id="{45AF819A-597E-A7FD-D145-8B51EC5E4A6D}"/>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5" name="Slide Number Placeholder 4">
            <a:extLst>
              <a:ext uri="{FF2B5EF4-FFF2-40B4-BE49-F238E27FC236}">
                <a16:creationId xmlns:a16="http://schemas.microsoft.com/office/drawing/2014/main" id="{D39FDF39-9658-9458-659D-184842E60E82}"/>
              </a:ext>
            </a:extLst>
          </p:cNvPr>
          <p:cNvSpPr>
            <a:spLocks noGrp="1"/>
          </p:cNvSpPr>
          <p:nvPr>
            <p:ph type="sldNum" sz="quarter" idx="4"/>
          </p:nvPr>
        </p:nvSpPr>
        <p:spPr/>
        <p:txBody>
          <a:bodyPr/>
          <a:lstStyle/>
          <a:p>
            <a:fld id="{294A09A9-5501-47C1-A89A-A340965A2BE2}" type="slidenum">
              <a:rPr lang="en-US" smtClean="0"/>
              <a:pPr/>
              <a:t>15</a:t>
            </a:fld>
            <a:endParaRPr lang="en-US"/>
          </a:p>
        </p:txBody>
      </p:sp>
      <p:pic>
        <p:nvPicPr>
          <p:cNvPr id="12" name="Picture 12" descr="A picture containing text&#10;&#10;Description automatically generated">
            <a:extLst>
              <a:ext uri="{FF2B5EF4-FFF2-40B4-BE49-F238E27FC236}">
                <a16:creationId xmlns:a16="http://schemas.microsoft.com/office/drawing/2014/main" id="{244C3A13-4EDD-0D8C-35E3-9B84527AC41A}"/>
              </a:ext>
            </a:extLst>
          </p:cNvPr>
          <p:cNvPicPr>
            <a:picLocks noChangeAspect="1"/>
          </p:cNvPicPr>
          <p:nvPr/>
        </p:nvPicPr>
        <p:blipFill rotWithShape="1">
          <a:blip r:embed="rId2"/>
          <a:srcRect r="-95" b="45313"/>
          <a:stretch/>
        </p:blipFill>
        <p:spPr>
          <a:xfrm>
            <a:off x="1234252" y="3550290"/>
            <a:ext cx="9913464" cy="657838"/>
          </a:xfrm>
          <a:prstGeom prst="rect">
            <a:avLst/>
          </a:prstGeom>
        </p:spPr>
      </p:pic>
      <p:pic>
        <p:nvPicPr>
          <p:cNvPr id="7" name="Picture 12" descr="A picture containing text&#10;&#10;Description automatically generated">
            <a:extLst>
              <a:ext uri="{FF2B5EF4-FFF2-40B4-BE49-F238E27FC236}">
                <a16:creationId xmlns:a16="http://schemas.microsoft.com/office/drawing/2014/main" id="{3407A2F6-DF50-7A6A-970C-37C056EFDBF5}"/>
              </a:ext>
            </a:extLst>
          </p:cNvPr>
          <p:cNvPicPr>
            <a:picLocks noChangeAspect="1"/>
          </p:cNvPicPr>
          <p:nvPr/>
        </p:nvPicPr>
        <p:blipFill rotWithShape="1">
          <a:blip r:embed="rId2"/>
          <a:srcRect t="47483" r="-95"/>
          <a:stretch/>
        </p:blipFill>
        <p:spPr>
          <a:xfrm>
            <a:off x="1234252" y="4714717"/>
            <a:ext cx="9913464" cy="631735"/>
          </a:xfrm>
          <a:prstGeom prst="rect">
            <a:avLst/>
          </a:prstGeom>
        </p:spPr>
      </p:pic>
      <p:sp>
        <p:nvSpPr>
          <p:cNvPr id="8" name="TextBox 7">
            <a:extLst>
              <a:ext uri="{FF2B5EF4-FFF2-40B4-BE49-F238E27FC236}">
                <a16:creationId xmlns:a16="http://schemas.microsoft.com/office/drawing/2014/main" id="{560F8AC1-16C2-D56E-6876-9A64F976D41F}"/>
              </a:ext>
            </a:extLst>
          </p:cNvPr>
          <p:cNvSpPr txBox="1"/>
          <p:nvPr/>
        </p:nvSpPr>
        <p:spPr>
          <a:xfrm>
            <a:off x="1230018" y="4205111"/>
            <a:ext cx="1058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or</a:t>
            </a:r>
            <a:endParaRPr lang="en-US" sz="2800"/>
          </a:p>
        </p:txBody>
      </p:sp>
    </p:spTree>
    <p:extLst>
      <p:ext uri="{BB962C8B-B14F-4D97-AF65-F5344CB8AC3E}">
        <p14:creationId xmlns:p14="http://schemas.microsoft.com/office/powerpoint/2010/main" val="1119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a:xfrm>
            <a:off x="1167494" y="1059400"/>
            <a:ext cx="7086065" cy="2368062"/>
          </a:xfrm>
        </p:spPr>
        <p:txBody>
          <a:bodyPr/>
          <a:lstStyle/>
          <a:p>
            <a:r>
              <a:rPr lang="en-US"/>
              <a:t>Operators </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a:xfrm>
            <a:off x="1212318" y="3539075"/>
            <a:ext cx="6245912" cy="1406101"/>
          </a:xfrm>
        </p:spPr>
        <p:txBody>
          <a:bodyPr vert="horz" lIns="91440" tIns="45720" rIns="91440" bIns="45720" rtlCol="0" anchor="t">
            <a:noAutofit/>
          </a:bodyPr>
          <a:lstStyle/>
          <a:p>
            <a:endParaRPr lang="en-US"/>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Zi Ren, Wee Kang, Long Teck</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16</a:t>
            </a:fld>
            <a:endParaRPr lang="en-US"/>
          </a:p>
        </p:txBody>
      </p:sp>
      <p:sp>
        <p:nvSpPr>
          <p:cNvPr id="6" name="Content Placeholder 2">
            <a:extLst>
              <a:ext uri="{FF2B5EF4-FFF2-40B4-BE49-F238E27FC236}">
                <a16:creationId xmlns:a16="http://schemas.microsoft.com/office/drawing/2014/main" id="{C422C2F6-2B15-BC88-90DA-D37304C9254F}"/>
              </a:ext>
            </a:extLst>
          </p:cNvPr>
          <p:cNvSpPr txBox="1">
            <a:spLocks/>
          </p:cNvSpPr>
          <p:nvPr/>
        </p:nvSpPr>
        <p:spPr>
          <a:xfrm>
            <a:off x="1167494" y="3539075"/>
            <a:ext cx="6245912" cy="14061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Operation Strix</a:t>
            </a:r>
          </a:p>
        </p:txBody>
      </p:sp>
    </p:spTree>
    <p:extLst>
      <p:ext uri="{BB962C8B-B14F-4D97-AF65-F5344CB8AC3E}">
        <p14:creationId xmlns:p14="http://schemas.microsoft.com/office/powerpoint/2010/main" val="326686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94930"/>
            <a:ext cx="9779183" cy="1325563"/>
          </a:xfrm>
        </p:spPr>
        <p:txBody>
          <a:bodyPr/>
          <a:lstStyle/>
          <a:p>
            <a:r>
              <a:rPr lang="en-US"/>
              <a:t>Arithmetic Operator</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endParaRPr lang="en-US"/>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a:p>
        </p:txBody>
      </p:sp>
      <p:sp>
        <p:nvSpPr>
          <p:cNvPr id="7" name="Content Placeholder 5">
            <a:extLst>
              <a:ext uri="{FF2B5EF4-FFF2-40B4-BE49-F238E27FC236}">
                <a16:creationId xmlns:a16="http://schemas.microsoft.com/office/drawing/2014/main" id="{CEAE4066-1A82-54F6-B0FE-89B2FE698315}"/>
              </a:ext>
            </a:extLst>
          </p:cNvPr>
          <p:cNvSpPr txBox="1">
            <a:spLocks/>
          </p:cNvSpPr>
          <p:nvPr/>
        </p:nvSpPr>
        <p:spPr>
          <a:xfrm>
            <a:off x="1167493" y="1716925"/>
            <a:ext cx="5827530" cy="488019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200"/>
              <a:t>Operators are used to perform operations on variables and values.</a:t>
            </a:r>
          </a:p>
          <a:p>
            <a:pPr>
              <a:lnSpc>
                <a:spcPct val="150000"/>
              </a:lnSpc>
            </a:pPr>
            <a:endParaRPr lang="en-US" sz="2200"/>
          </a:p>
          <a:p>
            <a:pPr>
              <a:lnSpc>
                <a:spcPct val="150000"/>
              </a:lnSpc>
            </a:pPr>
            <a:r>
              <a:rPr lang="en-US" sz="2200"/>
              <a:t>A method of which to provide the computer instructions for logical processes</a:t>
            </a:r>
          </a:p>
          <a:p>
            <a:pPr>
              <a:lnSpc>
                <a:spcPct val="150000"/>
              </a:lnSpc>
            </a:pPr>
            <a:endParaRPr lang="en-US" sz="2200"/>
          </a:p>
          <a:p>
            <a:pPr>
              <a:lnSpc>
                <a:spcPct val="150000"/>
              </a:lnSpc>
            </a:pPr>
            <a:r>
              <a:rPr lang="en-US" sz="2200"/>
              <a:t>Example: Addition, multiplication of numerals</a:t>
            </a:r>
          </a:p>
          <a:p>
            <a:endParaRPr lang="en-US" sz="2400"/>
          </a:p>
          <a:p>
            <a:endParaRPr lang="en-US" sz="2400"/>
          </a:p>
          <a:p>
            <a:pPr marL="0" indent="0">
              <a:buNone/>
            </a:pPr>
            <a:br>
              <a:rPr lang="en-US" sz="2400"/>
            </a:br>
            <a:endParaRPr lang="en-US" sz="2400"/>
          </a:p>
          <a:p>
            <a:endParaRPr lang="en-US" sz="2400"/>
          </a:p>
          <a:p>
            <a:endParaRPr lang="en-US" sz="2400"/>
          </a:p>
          <a:p>
            <a:pPr marL="0" indent="0">
              <a:buNone/>
            </a:pPr>
            <a:endParaRPr lang="en-US" sz="2400"/>
          </a:p>
          <a:p>
            <a:endParaRPr lang="en-US" sz="2400"/>
          </a:p>
        </p:txBody>
      </p:sp>
      <p:sp>
        <p:nvSpPr>
          <p:cNvPr id="10" name="Footer Placeholder 7">
            <a:extLst>
              <a:ext uri="{FF2B5EF4-FFF2-40B4-BE49-F238E27FC236}">
                <a16:creationId xmlns:a16="http://schemas.microsoft.com/office/drawing/2014/main" id="{5733F5C3-1BA6-1729-4165-D667FB683703}"/>
              </a:ext>
            </a:extLst>
          </p:cNvPr>
          <p:cNvSpPr>
            <a:spLocks noGrp="1"/>
          </p:cNvSpPr>
          <p:nvPr>
            <p:ph type="ftr" sz="quarter" idx="3"/>
          </p:nvPr>
        </p:nvSpPr>
        <p:spPr>
          <a:xfrm>
            <a:off x="4038600" y="6356350"/>
            <a:ext cx="4114800" cy="365125"/>
          </a:xfrm>
        </p:spPr>
        <p:txBody>
          <a:bodyPr/>
          <a:lstStyle/>
          <a:p>
            <a:r>
              <a:rPr lang="en-US"/>
              <a:t>Zi Ren, Wee Kang, Long Teck</a:t>
            </a:r>
          </a:p>
        </p:txBody>
      </p:sp>
      <p:pic>
        <p:nvPicPr>
          <p:cNvPr id="4" name="Picture 11" descr="Text, letter&#10;&#10;Description automatically generated">
            <a:extLst>
              <a:ext uri="{FF2B5EF4-FFF2-40B4-BE49-F238E27FC236}">
                <a16:creationId xmlns:a16="http://schemas.microsoft.com/office/drawing/2014/main" id="{4ADC375F-9D9E-E238-F9C7-4C57C871BCA9}"/>
              </a:ext>
            </a:extLst>
          </p:cNvPr>
          <p:cNvPicPr>
            <a:picLocks noChangeAspect="1"/>
          </p:cNvPicPr>
          <p:nvPr/>
        </p:nvPicPr>
        <p:blipFill rotWithShape="1">
          <a:blip r:embed="rId2"/>
          <a:srcRect t="2059" r="-476" b="54462"/>
          <a:stretch/>
        </p:blipFill>
        <p:spPr>
          <a:xfrm>
            <a:off x="7519898" y="1519615"/>
            <a:ext cx="3742855" cy="1683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7" descr="A picture containing text&#10;&#10;Description automatically generated">
            <a:extLst>
              <a:ext uri="{FF2B5EF4-FFF2-40B4-BE49-F238E27FC236}">
                <a16:creationId xmlns:a16="http://schemas.microsoft.com/office/drawing/2014/main" id="{CA6C45E7-2F57-3AC7-0BC1-9A5A9A5C2BC0}"/>
              </a:ext>
            </a:extLst>
          </p:cNvPr>
          <p:cNvPicPr>
            <a:picLocks noChangeAspect="1"/>
          </p:cNvPicPr>
          <p:nvPr/>
        </p:nvPicPr>
        <p:blipFill>
          <a:blip r:embed="rId3"/>
          <a:stretch>
            <a:fillRect/>
          </a:stretch>
        </p:blipFill>
        <p:spPr>
          <a:xfrm>
            <a:off x="7449973" y="3651292"/>
            <a:ext cx="3813588" cy="1673183"/>
          </a:xfrm>
          <a:prstGeom prst="rect">
            <a:avLst/>
          </a:prstGeom>
        </p:spPr>
      </p:pic>
    </p:spTree>
    <p:extLst>
      <p:ext uri="{BB962C8B-B14F-4D97-AF65-F5344CB8AC3E}">
        <p14:creationId xmlns:p14="http://schemas.microsoft.com/office/powerpoint/2010/main" val="410674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637846" y="-1183"/>
            <a:ext cx="9779183" cy="1416277"/>
          </a:xfrm>
        </p:spPr>
        <p:txBody>
          <a:bodyPr/>
          <a:lstStyle/>
          <a:p>
            <a:r>
              <a:rPr lang="en-US"/>
              <a:t>Arithmetic </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19788" y="1715019"/>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b="0"/>
          </a:p>
        </p:txBody>
      </p:sp>
      <p:sp>
        <p:nvSpPr>
          <p:cNvPr id="7" name="Text Placeholder 2">
            <a:extLst>
              <a:ext uri="{FF2B5EF4-FFF2-40B4-BE49-F238E27FC236}">
                <a16:creationId xmlns:a16="http://schemas.microsoft.com/office/drawing/2014/main" id="{BF997C41-7370-779C-B004-ED59E5F16F6C}"/>
              </a:ext>
            </a:extLst>
          </p:cNvPr>
          <p:cNvSpPr txBox="1">
            <a:spLocks/>
          </p:cNvSpPr>
          <p:nvPr/>
        </p:nvSpPr>
        <p:spPr>
          <a:xfrm>
            <a:off x="1318505" y="2031321"/>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endParaRPr lang="en-US" b="0"/>
          </a:p>
        </p:txBody>
      </p:sp>
      <p:graphicFrame>
        <p:nvGraphicFramePr>
          <p:cNvPr id="5" name="Table 5">
            <a:extLst>
              <a:ext uri="{FF2B5EF4-FFF2-40B4-BE49-F238E27FC236}">
                <a16:creationId xmlns:a16="http://schemas.microsoft.com/office/drawing/2014/main" id="{44958807-7BC4-B86F-8377-E44D124D32FF}"/>
              </a:ext>
            </a:extLst>
          </p:cNvPr>
          <p:cNvGraphicFramePr>
            <a:graphicFrameLocks noGrp="1"/>
          </p:cNvGraphicFramePr>
          <p:nvPr>
            <p:ph idx="1"/>
            <p:extLst>
              <p:ext uri="{D42A27DB-BD31-4B8C-83A1-F6EECF244321}">
                <p14:modId xmlns:p14="http://schemas.microsoft.com/office/powerpoint/2010/main" val="2683985055"/>
              </p:ext>
            </p:extLst>
          </p:nvPr>
        </p:nvGraphicFramePr>
        <p:xfrm>
          <a:off x="1641928" y="2712401"/>
          <a:ext cx="8908316" cy="1920806"/>
        </p:xfrm>
        <a:graphic>
          <a:graphicData uri="http://schemas.openxmlformats.org/drawingml/2006/table">
            <a:tbl>
              <a:tblPr firstRow="1" bandRow="1">
                <a:tableStyleId>{5C22544A-7EE6-4342-B048-85BDC9FD1C3A}</a:tableStyleId>
              </a:tblPr>
              <a:tblGrid>
                <a:gridCol w="2227079">
                  <a:extLst>
                    <a:ext uri="{9D8B030D-6E8A-4147-A177-3AD203B41FA5}">
                      <a16:colId xmlns:a16="http://schemas.microsoft.com/office/drawing/2014/main" val="38943192"/>
                    </a:ext>
                  </a:extLst>
                </a:gridCol>
                <a:gridCol w="2227079">
                  <a:extLst>
                    <a:ext uri="{9D8B030D-6E8A-4147-A177-3AD203B41FA5}">
                      <a16:colId xmlns:a16="http://schemas.microsoft.com/office/drawing/2014/main" val="1381528217"/>
                    </a:ext>
                  </a:extLst>
                </a:gridCol>
                <a:gridCol w="2227079">
                  <a:extLst>
                    <a:ext uri="{9D8B030D-6E8A-4147-A177-3AD203B41FA5}">
                      <a16:colId xmlns:a16="http://schemas.microsoft.com/office/drawing/2014/main" val="155267016"/>
                    </a:ext>
                  </a:extLst>
                </a:gridCol>
                <a:gridCol w="2227079">
                  <a:extLst>
                    <a:ext uri="{9D8B030D-6E8A-4147-A177-3AD203B41FA5}">
                      <a16:colId xmlns:a16="http://schemas.microsoft.com/office/drawing/2014/main" val="3427135953"/>
                    </a:ext>
                  </a:extLst>
                </a:gridCol>
              </a:tblGrid>
              <a:tr h="755588">
                <a:tc>
                  <a:txBody>
                    <a:bodyPr/>
                    <a:lstStyle/>
                    <a:p>
                      <a:r>
                        <a:rPr lang="en-US"/>
                        <a:t>Operator</a:t>
                      </a:r>
                    </a:p>
                  </a:txBody>
                  <a:tcPr/>
                </a:tc>
                <a:tc>
                  <a:txBody>
                    <a:bodyPr/>
                    <a:lstStyle/>
                    <a:p>
                      <a:r>
                        <a:rPr lang="en-US"/>
                        <a:t>Name</a:t>
                      </a:r>
                    </a:p>
                  </a:txBody>
                  <a:tcPr/>
                </a:tc>
                <a:tc>
                  <a:txBody>
                    <a:bodyPr/>
                    <a:lstStyle/>
                    <a:p>
                      <a:pPr lvl="0">
                        <a:buNone/>
                      </a:pPr>
                      <a:r>
                        <a:rPr lang="en-US"/>
                        <a:t>Example</a:t>
                      </a:r>
                    </a:p>
                  </a:txBody>
                  <a:tcPr/>
                </a:tc>
                <a:tc>
                  <a:txBody>
                    <a:bodyPr/>
                    <a:lstStyle/>
                    <a:p>
                      <a:pPr lvl="0">
                        <a:buNone/>
                      </a:pPr>
                      <a:r>
                        <a:rPr lang="en-US"/>
                        <a:t>Given y=5; z=3</a:t>
                      </a:r>
                    </a:p>
                  </a:txBody>
                  <a:tcPr/>
                </a:tc>
                <a:extLst>
                  <a:ext uri="{0D108BD9-81ED-4DB2-BD59-A6C34878D82A}">
                    <a16:rowId xmlns:a16="http://schemas.microsoft.com/office/drawing/2014/main" val="3245394818"/>
                  </a:ext>
                </a:extLst>
              </a:tr>
              <a:tr h="582609">
                <a:tc>
                  <a:txBody>
                    <a:bodyPr/>
                    <a:lstStyle/>
                    <a:p>
                      <a:pPr lvl="0" algn="ctr">
                        <a:buNone/>
                      </a:pPr>
                      <a:r>
                        <a:rPr lang="en-US" sz="2400"/>
                        <a:t>+</a:t>
                      </a:r>
                    </a:p>
                  </a:txBody>
                  <a:tcPr/>
                </a:tc>
                <a:tc>
                  <a:txBody>
                    <a:bodyPr/>
                    <a:lstStyle/>
                    <a:p>
                      <a:pPr lvl="0" algn="ctr">
                        <a:buNone/>
                      </a:pPr>
                      <a:r>
                        <a:rPr lang="en-US"/>
                        <a:t>Addition</a:t>
                      </a:r>
                    </a:p>
                  </a:txBody>
                  <a:tcPr/>
                </a:tc>
                <a:tc>
                  <a:txBody>
                    <a:bodyPr/>
                    <a:lstStyle/>
                    <a:p>
                      <a:pPr lvl="0" algn="ctr">
                        <a:buNone/>
                      </a:pPr>
                      <a:r>
                        <a:rPr lang="en-US"/>
                        <a:t>x = y + z</a:t>
                      </a:r>
                    </a:p>
                  </a:txBody>
                  <a:tcPr/>
                </a:tc>
                <a:tc>
                  <a:txBody>
                    <a:bodyPr/>
                    <a:lstStyle/>
                    <a:p>
                      <a:pPr lvl="0" algn="ctr">
                        <a:buNone/>
                      </a:pPr>
                      <a:endParaRPr lang="en-US"/>
                    </a:p>
                  </a:txBody>
                  <a:tcPr/>
                </a:tc>
                <a:extLst>
                  <a:ext uri="{0D108BD9-81ED-4DB2-BD59-A6C34878D82A}">
                    <a16:rowId xmlns:a16="http://schemas.microsoft.com/office/drawing/2014/main" val="476238968"/>
                  </a:ext>
                </a:extLst>
              </a:tr>
              <a:tr h="582609">
                <a:tc>
                  <a:txBody>
                    <a:bodyPr/>
                    <a:lstStyle/>
                    <a:p>
                      <a:pPr lvl="0" algn="ctr">
                        <a:buNone/>
                      </a:pPr>
                      <a:r>
                        <a:rPr lang="en-US" b="1"/>
                        <a:t>-</a:t>
                      </a:r>
                    </a:p>
                  </a:txBody>
                  <a:tcPr/>
                </a:tc>
                <a:tc>
                  <a:txBody>
                    <a:bodyPr/>
                    <a:lstStyle/>
                    <a:p>
                      <a:pPr lvl="0" algn="ctr">
                        <a:buNone/>
                      </a:pPr>
                      <a:r>
                        <a:rPr lang="en-US"/>
                        <a:t>Subtraction</a:t>
                      </a:r>
                    </a:p>
                  </a:txBody>
                  <a:tcPr/>
                </a:tc>
                <a:tc>
                  <a:txBody>
                    <a:bodyPr/>
                    <a:lstStyle/>
                    <a:p>
                      <a:pPr lvl="0" algn="ctr">
                        <a:buNone/>
                      </a:pPr>
                      <a:r>
                        <a:rPr lang="en-US"/>
                        <a:t>x = y - z</a:t>
                      </a:r>
                    </a:p>
                  </a:txBody>
                  <a:tcPr/>
                </a:tc>
                <a:tc>
                  <a:txBody>
                    <a:bodyPr/>
                    <a:lstStyle/>
                    <a:p>
                      <a:pPr lvl="0" algn="ctr">
                        <a:buNone/>
                      </a:pPr>
                      <a:endParaRPr lang="en-US"/>
                    </a:p>
                  </a:txBody>
                  <a:tcPr/>
                </a:tc>
                <a:extLst>
                  <a:ext uri="{0D108BD9-81ED-4DB2-BD59-A6C34878D82A}">
                    <a16:rowId xmlns:a16="http://schemas.microsoft.com/office/drawing/2014/main" val="3403863891"/>
                  </a:ext>
                </a:extLst>
              </a:tr>
            </a:tbl>
          </a:graphicData>
        </a:graphic>
      </p:graphicFrame>
      <p:sp>
        <p:nvSpPr>
          <p:cNvPr id="13" name="Content Placeholder 5">
            <a:extLst>
              <a:ext uri="{FF2B5EF4-FFF2-40B4-BE49-F238E27FC236}">
                <a16:creationId xmlns:a16="http://schemas.microsoft.com/office/drawing/2014/main" id="{C81ABDD0-582E-F845-845C-F233FCDDE3A0}"/>
              </a:ext>
            </a:extLst>
          </p:cNvPr>
          <p:cNvSpPr txBox="1">
            <a:spLocks/>
          </p:cNvSpPr>
          <p:nvPr/>
        </p:nvSpPr>
        <p:spPr>
          <a:xfrm>
            <a:off x="1639841" y="1843081"/>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1</a:t>
            </a:r>
            <a:endParaRPr lang="en-US" b="1"/>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sp>
        <p:nvSpPr>
          <p:cNvPr id="3" name="TextBox 2">
            <a:extLst>
              <a:ext uri="{FF2B5EF4-FFF2-40B4-BE49-F238E27FC236}">
                <a16:creationId xmlns:a16="http://schemas.microsoft.com/office/drawing/2014/main" id="{20C5D665-F481-AD3B-2A9D-917DE54D37F1}"/>
              </a:ext>
            </a:extLst>
          </p:cNvPr>
          <p:cNvSpPr txBox="1"/>
          <p:nvPr/>
        </p:nvSpPr>
        <p:spPr>
          <a:xfrm>
            <a:off x="8993841" y="34805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X = 8</a:t>
            </a:r>
          </a:p>
        </p:txBody>
      </p:sp>
      <p:sp>
        <p:nvSpPr>
          <p:cNvPr id="4" name="TextBox 3">
            <a:extLst>
              <a:ext uri="{FF2B5EF4-FFF2-40B4-BE49-F238E27FC236}">
                <a16:creationId xmlns:a16="http://schemas.microsoft.com/office/drawing/2014/main" id="{81D0A3A2-4317-5C85-F23B-D6041C0F114D}"/>
              </a:ext>
            </a:extLst>
          </p:cNvPr>
          <p:cNvSpPr txBox="1"/>
          <p:nvPr/>
        </p:nvSpPr>
        <p:spPr>
          <a:xfrm>
            <a:off x="8993841" y="40744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X = 2</a:t>
            </a:r>
          </a:p>
        </p:txBody>
      </p:sp>
    </p:spTree>
    <p:extLst>
      <p:ext uri="{BB962C8B-B14F-4D97-AF65-F5344CB8AC3E}">
        <p14:creationId xmlns:p14="http://schemas.microsoft.com/office/powerpoint/2010/main" val="11114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19788" y="1715019"/>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b="0"/>
          </a:p>
        </p:txBody>
      </p:sp>
      <p:sp>
        <p:nvSpPr>
          <p:cNvPr id="7" name="Text Placeholder 2">
            <a:extLst>
              <a:ext uri="{FF2B5EF4-FFF2-40B4-BE49-F238E27FC236}">
                <a16:creationId xmlns:a16="http://schemas.microsoft.com/office/drawing/2014/main" id="{BF997C41-7370-779C-B004-ED59E5F16F6C}"/>
              </a:ext>
            </a:extLst>
          </p:cNvPr>
          <p:cNvSpPr txBox="1">
            <a:spLocks/>
          </p:cNvSpPr>
          <p:nvPr/>
        </p:nvSpPr>
        <p:spPr>
          <a:xfrm>
            <a:off x="1318505" y="2031321"/>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endParaRPr lang="en-US" b="0"/>
          </a:p>
        </p:txBody>
      </p:sp>
      <p:graphicFrame>
        <p:nvGraphicFramePr>
          <p:cNvPr id="5" name="Table 5">
            <a:extLst>
              <a:ext uri="{FF2B5EF4-FFF2-40B4-BE49-F238E27FC236}">
                <a16:creationId xmlns:a16="http://schemas.microsoft.com/office/drawing/2014/main" id="{44958807-7BC4-B86F-8377-E44D124D32FF}"/>
              </a:ext>
            </a:extLst>
          </p:cNvPr>
          <p:cNvGraphicFramePr>
            <a:graphicFrameLocks noGrp="1"/>
          </p:cNvGraphicFramePr>
          <p:nvPr>
            <p:ph idx="1"/>
            <p:extLst>
              <p:ext uri="{D42A27DB-BD31-4B8C-83A1-F6EECF244321}">
                <p14:modId xmlns:p14="http://schemas.microsoft.com/office/powerpoint/2010/main" val="1888874748"/>
              </p:ext>
            </p:extLst>
          </p:nvPr>
        </p:nvGraphicFramePr>
        <p:xfrm>
          <a:off x="1641928" y="2679491"/>
          <a:ext cx="8908316" cy="1920806"/>
        </p:xfrm>
        <a:graphic>
          <a:graphicData uri="http://schemas.openxmlformats.org/drawingml/2006/table">
            <a:tbl>
              <a:tblPr firstRow="1" bandRow="1">
                <a:tableStyleId>{5C22544A-7EE6-4342-B048-85BDC9FD1C3A}</a:tableStyleId>
              </a:tblPr>
              <a:tblGrid>
                <a:gridCol w="2227079">
                  <a:extLst>
                    <a:ext uri="{9D8B030D-6E8A-4147-A177-3AD203B41FA5}">
                      <a16:colId xmlns:a16="http://schemas.microsoft.com/office/drawing/2014/main" val="38943192"/>
                    </a:ext>
                  </a:extLst>
                </a:gridCol>
                <a:gridCol w="2227079">
                  <a:extLst>
                    <a:ext uri="{9D8B030D-6E8A-4147-A177-3AD203B41FA5}">
                      <a16:colId xmlns:a16="http://schemas.microsoft.com/office/drawing/2014/main" val="1381528217"/>
                    </a:ext>
                  </a:extLst>
                </a:gridCol>
                <a:gridCol w="2227079">
                  <a:extLst>
                    <a:ext uri="{9D8B030D-6E8A-4147-A177-3AD203B41FA5}">
                      <a16:colId xmlns:a16="http://schemas.microsoft.com/office/drawing/2014/main" val="155267016"/>
                    </a:ext>
                  </a:extLst>
                </a:gridCol>
                <a:gridCol w="2227079">
                  <a:extLst>
                    <a:ext uri="{9D8B030D-6E8A-4147-A177-3AD203B41FA5}">
                      <a16:colId xmlns:a16="http://schemas.microsoft.com/office/drawing/2014/main" val="3427135953"/>
                    </a:ext>
                  </a:extLst>
                </a:gridCol>
              </a:tblGrid>
              <a:tr h="755588">
                <a:tc>
                  <a:txBody>
                    <a:bodyPr/>
                    <a:lstStyle/>
                    <a:p>
                      <a:r>
                        <a:rPr lang="en-US"/>
                        <a:t>Operation</a:t>
                      </a:r>
                      <a:endParaRPr lang="en-US" err="1"/>
                    </a:p>
                  </a:txBody>
                  <a:tcPr/>
                </a:tc>
                <a:tc>
                  <a:txBody>
                    <a:bodyPr/>
                    <a:lstStyle/>
                    <a:p>
                      <a:r>
                        <a:rPr lang="en-US"/>
                        <a:t>Name</a:t>
                      </a:r>
                    </a:p>
                  </a:txBody>
                  <a:tcPr/>
                </a:tc>
                <a:tc>
                  <a:txBody>
                    <a:bodyPr/>
                    <a:lstStyle/>
                    <a:p>
                      <a:pPr lvl="0">
                        <a:buNone/>
                      </a:pPr>
                      <a:r>
                        <a:rPr lang="en-US"/>
                        <a:t>Example</a:t>
                      </a:r>
                    </a:p>
                  </a:txBody>
                  <a:tcPr/>
                </a:tc>
                <a:tc>
                  <a:txBody>
                    <a:bodyPr/>
                    <a:lstStyle/>
                    <a:p>
                      <a:pPr lvl="0">
                        <a:buNone/>
                      </a:pPr>
                      <a:r>
                        <a:rPr lang="en-US"/>
                        <a:t>Given y=5; z=3</a:t>
                      </a:r>
                    </a:p>
                  </a:txBody>
                  <a:tcPr/>
                </a:tc>
                <a:extLst>
                  <a:ext uri="{0D108BD9-81ED-4DB2-BD59-A6C34878D82A}">
                    <a16:rowId xmlns:a16="http://schemas.microsoft.com/office/drawing/2014/main" val="3245394818"/>
                  </a:ext>
                </a:extLst>
              </a:tr>
              <a:tr h="582609">
                <a:tc>
                  <a:txBody>
                    <a:bodyPr/>
                    <a:lstStyle/>
                    <a:p>
                      <a:pPr lvl="0" algn="ctr" rtl="0">
                        <a:buNone/>
                      </a:pPr>
                      <a:r>
                        <a:rPr lang="en-US" b="0">
                          <a:solidFill>
                            <a:schemeClr val="tx1"/>
                          </a:solidFill>
                          <a:effectLst/>
                        </a:rPr>
                        <a:t>*​</a:t>
                      </a:r>
                      <a:endParaRPr lang="en-US" sz="2400"/>
                    </a:p>
                  </a:txBody>
                  <a:tcPr/>
                </a:tc>
                <a:tc>
                  <a:txBody>
                    <a:bodyPr/>
                    <a:lstStyle/>
                    <a:p>
                      <a:pPr lvl="0" algn="ctr" rtl="0">
                        <a:buNone/>
                      </a:pPr>
                      <a:r>
                        <a:rPr lang="en-US" b="0">
                          <a:solidFill>
                            <a:schemeClr val="tx1"/>
                          </a:solidFill>
                          <a:effectLst/>
                        </a:rPr>
                        <a:t>Multiplication​</a:t>
                      </a:r>
                      <a:endParaRPr lang="en-US"/>
                    </a:p>
                  </a:txBody>
                  <a:tcPr/>
                </a:tc>
                <a:tc>
                  <a:txBody>
                    <a:bodyPr/>
                    <a:lstStyle/>
                    <a:p>
                      <a:pPr lvl="0" algn="ctr" rtl="0">
                        <a:buNone/>
                      </a:pPr>
                      <a:r>
                        <a:rPr lang="en-US" b="0">
                          <a:solidFill>
                            <a:schemeClr val="tx1"/>
                          </a:solidFill>
                          <a:effectLst/>
                        </a:rPr>
                        <a:t>x = y * z​</a:t>
                      </a:r>
                      <a:endParaRPr lang="en-US"/>
                    </a:p>
                  </a:txBody>
                  <a:tcPr/>
                </a:tc>
                <a:tc>
                  <a:txBody>
                    <a:bodyPr/>
                    <a:lstStyle/>
                    <a:p>
                      <a:pPr lvl="0" algn="ctr" rtl="0">
                        <a:buNone/>
                      </a:pPr>
                      <a:endParaRPr lang="en-US" b="0">
                        <a:solidFill>
                          <a:schemeClr val="tx1"/>
                        </a:solidFill>
                        <a:effectLst/>
                      </a:endParaRPr>
                    </a:p>
                  </a:txBody>
                  <a:tcPr/>
                </a:tc>
                <a:extLst>
                  <a:ext uri="{0D108BD9-81ED-4DB2-BD59-A6C34878D82A}">
                    <a16:rowId xmlns:a16="http://schemas.microsoft.com/office/drawing/2014/main" val="476238968"/>
                  </a:ext>
                </a:extLst>
              </a:tr>
              <a:tr h="582609">
                <a:tc>
                  <a:txBody>
                    <a:bodyPr/>
                    <a:lstStyle/>
                    <a:p>
                      <a:pPr lvl="0" algn="ctr" rtl="0">
                        <a:buNone/>
                      </a:pPr>
                      <a:r>
                        <a:rPr lang="en-US">
                          <a:effectLst/>
                        </a:rPr>
                        <a:t>/​</a:t>
                      </a:r>
                      <a:endParaRPr lang="en-US" b="1"/>
                    </a:p>
                  </a:txBody>
                  <a:tcPr/>
                </a:tc>
                <a:tc>
                  <a:txBody>
                    <a:bodyPr/>
                    <a:lstStyle/>
                    <a:p>
                      <a:pPr lvl="0" algn="ctr" rtl="0">
                        <a:buNone/>
                      </a:pPr>
                      <a:r>
                        <a:rPr lang="en-US">
                          <a:effectLst/>
                        </a:rPr>
                        <a:t>Division​</a:t>
                      </a:r>
                      <a:endParaRPr lang="en-US"/>
                    </a:p>
                  </a:txBody>
                  <a:tcPr/>
                </a:tc>
                <a:tc>
                  <a:txBody>
                    <a:bodyPr/>
                    <a:lstStyle/>
                    <a:p>
                      <a:pPr lvl="0" algn="ctr" rtl="0">
                        <a:buNone/>
                      </a:pPr>
                      <a:r>
                        <a:rPr lang="en-US">
                          <a:effectLst/>
                        </a:rPr>
                        <a:t>x = y / z​</a:t>
                      </a:r>
                      <a:endParaRPr lang="en-US"/>
                    </a:p>
                  </a:txBody>
                  <a:tcPr/>
                </a:tc>
                <a:tc>
                  <a:txBody>
                    <a:bodyPr/>
                    <a:lstStyle/>
                    <a:p>
                      <a:pPr lvl="0" algn="ctr" rtl="0">
                        <a:buNone/>
                      </a:pPr>
                      <a:endParaRPr lang="en-US">
                        <a:effectLst/>
                      </a:endParaRPr>
                    </a:p>
                  </a:txBody>
                  <a:tcPr/>
                </a:tc>
                <a:extLst>
                  <a:ext uri="{0D108BD9-81ED-4DB2-BD59-A6C34878D82A}">
                    <a16:rowId xmlns:a16="http://schemas.microsoft.com/office/drawing/2014/main" val="3403863891"/>
                  </a:ext>
                </a:extLst>
              </a:tr>
            </a:tbl>
          </a:graphicData>
        </a:graphic>
      </p:graphicFrame>
      <p:sp>
        <p:nvSpPr>
          <p:cNvPr id="16" name="Content Placeholder 5">
            <a:extLst>
              <a:ext uri="{FF2B5EF4-FFF2-40B4-BE49-F238E27FC236}">
                <a16:creationId xmlns:a16="http://schemas.microsoft.com/office/drawing/2014/main" id="{8A3D8A0B-1630-EB7B-B91F-1CE832F2C862}"/>
              </a:ext>
            </a:extLst>
          </p:cNvPr>
          <p:cNvSpPr txBox="1">
            <a:spLocks/>
          </p:cNvSpPr>
          <p:nvPr/>
        </p:nvSpPr>
        <p:spPr>
          <a:xfrm>
            <a:off x="1639840" y="1842447"/>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2</a:t>
            </a:r>
            <a:endParaRPr lang="en-US" b="1"/>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sp>
        <p:nvSpPr>
          <p:cNvPr id="10" name="Title 1">
            <a:extLst>
              <a:ext uri="{FF2B5EF4-FFF2-40B4-BE49-F238E27FC236}">
                <a16:creationId xmlns:a16="http://schemas.microsoft.com/office/drawing/2014/main" id="{065A9645-F682-CC00-A816-23C57F8A0647}"/>
              </a:ext>
            </a:extLst>
          </p:cNvPr>
          <p:cNvSpPr txBox="1">
            <a:spLocks/>
          </p:cNvSpPr>
          <p:nvPr/>
        </p:nvSpPr>
        <p:spPr>
          <a:xfrm>
            <a:off x="1637846" y="-1183"/>
            <a:ext cx="9779183" cy="141627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Arithmetic </a:t>
            </a:r>
          </a:p>
        </p:txBody>
      </p:sp>
      <p:sp>
        <p:nvSpPr>
          <p:cNvPr id="3" name="TextBox 2">
            <a:extLst>
              <a:ext uri="{FF2B5EF4-FFF2-40B4-BE49-F238E27FC236}">
                <a16:creationId xmlns:a16="http://schemas.microsoft.com/office/drawing/2014/main" id="{A9FAFB0E-D1CB-7C43-0528-F40414C11A91}"/>
              </a:ext>
            </a:extLst>
          </p:cNvPr>
          <p:cNvSpPr txBox="1"/>
          <p:nvPr/>
        </p:nvSpPr>
        <p:spPr>
          <a:xfrm>
            <a:off x="8825753" y="34581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 X = 15</a:t>
            </a:r>
          </a:p>
        </p:txBody>
      </p:sp>
      <p:sp>
        <p:nvSpPr>
          <p:cNvPr id="6" name="TextBox 5">
            <a:extLst>
              <a:ext uri="{FF2B5EF4-FFF2-40B4-BE49-F238E27FC236}">
                <a16:creationId xmlns:a16="http://schemas.microsoft.com/office/drawing/2014/main" id="{AB770C82-B10A-990F-0DFA-F0305029B4DB}"/>
              </a:ext>
            </a:extLst>
          </p:cNvPr>
          <p:cNvSpPr txBox="1"/>
          <p:nvPr/>
        </p:nvSpPr>
        <p:spPr>
          <a:xfrm>
            <a:off x="8444753" y="40856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X = 1.66666666667 </a:t>
            </a:r>
            <a:endParaRPr lang="en-US"/>
          </a:p>
        </p:txBody>
      </p:sp>
    </p:spTree>
    <p:extLst>
      <p:ext uri="{BB962C8B-B14F-4D97-AF65-F5344CB8AC3E}">
        <p14:creationId xmlns:p14="http://schemas.microsoft.com/office/powerpoint/2010/main" val="151785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p:txBody>
          <a:bodyPr/>
          <a:lstStyle/>
          <a:p>
            <a:r>
              <a:rPr lang="en-US"/>
              <a:t>Variables</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p:txBody>
          <a:bodyPr vert="horz" lIns="91440" tIns="45720" rIns="91440" bIns="45720" rtlCol="0" anchor="t">
            <a:noAutofit/>
          </a:bodyPr>
          <a:lstStyle/>
          <a:p>
            <a:r>
              <a:rPr lang="en-US"/>
              <a:t>Warm welcome to Python!</a:t>
            </a:r>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Keefe, Leroi, Keene</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2313087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19788" y="1715019"/>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b="0"/>
          </a:p>
        </p:txBody>
      </p:sp>
      <p:sp>
        <p:nvSpPr>
          <p:cNvPr id="7" name="Text Placeholder 2">
            <a:extLst>
              <a:ext uri="{FF2B5EF4-FFF2-40B4-BE49-F238E27FC236}">
                <a16:creationId xmlns:a16="http://schemas.microsoft.com/office/drawing/2014/main" id="{BF997C41-7370-779C-B004-ED59E5F16F6C}"/>
              </a:ext>
            </a:extLst>
          </p:cNvPr>
          <p:cNvSpPr txBox="1">
            <a:spLocks/>
          </p:cNvSpPr>
          <p:nvPr/>
        </p:nvSpPr>
        <p:spPr>
          <a:xfrm>
            <a:off x="1318505" y="2031321"/>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endParaRPr lang="en-US" b="0"/>
          </a:p>
        </p:txBody>
      </p:sp>
      <p:graphicFrame>
        <p:nvGraphicFramePr>
          <p:cNvPr id="5" name="Table 5">
            <a:extLst>
              <a:ext uri="{FF2B5EF4-FFF2-40B4-BE49-F238E27FC236}">
                <a16:creationId xmlns:a16="http://schemas.microsoft.com/office/drawing/2014/main" id="{44958807-7BC4-B86F-8377-E44D124D32FF}"/>
              </a:ext>
            </a:extLst>
          </p:cNvPr>
          <p:cNvGraphicFramePr>
            <a:graphicFrameLocks noGrp="1"/>
          </p:cNvGraphicFramePr>
          <p:nvPr>
            <p:ph idx="1"/>
            <p:extLst>
              <p:ext uri="{D42A27DB-BD31-4B8C-83A1-F6EECF244321}">
                <p14:modId xmlns:p14="http://schemas.microsoft.com/office/powerpoint/2010/main" val="3176519760"/>
              </p:ext>
            </p:extLst>
          </p:nvPr>
        </p:nvGraphicFramePr>
        <p:xfrm>
          <a:off x="1641084" y="2322753"/>
          <a:ext cx="8908316" cy="2503415"/>
        </p:xfrm>
        <a:graphic>
          <a:graphicData uri="http://schemas.openxmlformats.org/drawingml/2006/table">
            <a:tbl>
              <a:tblPr firstRow="1" bandRow="1">
                <a:tableStyleId>{5C22544A-7EE6-4342-B048-85BDC9FD1C3A}</a:tableStyleId>
              </a:tblPr>
              <a:tblGrid>
                <a:gridCol w="2227079">
                  <a:extLst>
                    <a:ext uri="{9D8B030D-6E8A-4147-A177-3AD203B41FA5}">
                      <a16:colId xmlns:a16="http://schemas.microsoft.com/office/drawing/2014/main" val="38943192"/>
                    </a:ext>
                  </a:extLst>
                </a:gridCol>
                <a:gridCol w="2227079">
                  <a:extLst>
                    <a:ext uri="{9D8B030D-6E8A-4147-A177-3AD203B41FA5}">
                      <a16:colId xmlns:a16="http://schemas.microsoft.com/office/drawing/2014/main" val="1381528217"/>
                    </a:ext>
                  </a:extLst>
                </a:gridCol>
                <a:gridCol w="2227079">
                  <a:extLst>
                    <a:ext uri="{9D8B030D-6E8A-4147-A177-3AD203B41FA5}">
                      <a16:colId xmlns:a16="http://schemas.microsoft.com/office/drawing/2014/main" val="155267016"/>
                    </a:ext>
                  </a:extLst>
                </a:gridCol>
                <a:gridCol w="2227079">
                  <a:extLst>
                    <a:ext uri="{9D8B030D-6E8A-4147-A177-3AD203B41FA5}">
                      <a16:colId xmlns:a16="http://schemas.microsoft.com/office/drawing/2014/main" val="3427135953"/>
                    </a:ext>
                  </a:extLst>
                </a:gridCol>
              </a:tblGrid>
              <a:tr h="755588">
                <a:tc>
                  <a:txBody>
                    <a:bodyPr/>
                    <a:lstStyle/>
                    <a:p>
                      <a:r>
                        <a:rPr lang="en-US"/>
                        <a:t>Operator</a:t>
                      </a:r>
                    </a:p>
                  </a:txBody>
                  <a:tcPr/>
                </a:tc>
                <a:tc>
                  <a:txBody>
                    <a:bodyPr/>
                    <a:lstStyle/>
                    <a:p>
                      <a:r>
                        <a:rPr lang="en-US"/>
                        <a:t>Name</a:t>
                      </a:r>
                    </a:p>
                  </a:txBody>
                  <a:tcPr/>
                </a:tc>
                <a:tc>
                  <a:txBody>
                    <a:bodyPr/>
                    <a:lstStyle/>
                    <a:p>
                      <a:pPr lvl="0">
                        <a:buNone/>
                      </a:pPr>
                      <a:r>
                        <a:rPr lang="en-US"/>
                        <a:t>Example</a:t>
                      </a:r>
                    </a:p>
                  </a:txBody>
                  <a:tcPr/>
                </a:tc>
                <a:tc>
                  <a:txBody>
                    <a:bodyPr/>
                    <a:lstStyle/>
                    <a:p>
                      <a:pPr lvl="0">
                        <a:buNone/>
                      </a:pPr>
                      <a:r>
                        <a:rPr lang="en-US"/>
                        <a:t>Given y=5; z=3</a:t>
                      </a:r>
                    </a:p>
                  </a:txBody>
                  <a:tcPr/>
                </a:tc>
                <a:extLst>
                  <a:ext uri="{0D108BD9-81ED-4DB2-BD59-A6C34878D82A}">
                    <a16:rowId xmlns:a16="http://schemas.microsoft.com/office/drawing/2014/main" val="3245394818"/>
                  </a:ext>
                </a:extLst>
              </a:tr>
              <a:tr h="582609">
                <a:tc>
                  <a:txBody>
                    <a:bodyPr/>
                    <a:lstStyle/>
                    <a:p>
                      <a:pPr lvl="0" algn="ctr" rtl="0">
                        <a:buNone/>
                      </a:pPr>
                      <a:r>
                        <a:rPr lang="en-US" b="0">
                          <a:solidFill>
                            <a:schemeClr val="tx1"/>
                          </a:solidFill>
                          <a:effectLst/>
                        </a:rPr>
                        <a:t>%​​</a:t>
                      </a:r>
                      <a:endParaRPr lang="en-US" sz="2400"/>
                    </a:p>
                  </a:txBody>
                  <a:tcPr/>
                </a:tc>
                <a:tc>
                  <a:txBody>
                    <a:bodyPr/>
                    <a:lstStyle/>
                    <a:p>
                      <a:pPr lvl="0" algn="ctr" rtl="0">
                        <a:buNone/>
                      </a:pPr>
                      <a:r>
                        <a:rPr lang="en-US" b="0">
                          <a:solidFill>
                            <a:schemeClr val="tx1"/>
                          </a:solidFill>
                          <a:effectLst/>
                        </a:rPr>
                        <a:t>Modulus/Remainder​​</a:t>
                      </a:r>
                      <a:endParaRPr lang="en-US"/>
                    </a:p>
                  </a:txBody>
                  <a:tcPr/>
                </a:tc>
                <a:tc>
                  <a:txBody>
                    <a:bodyPr/>
                    <a:lstStyle/>
                    <a:p>
                      <a:pPr lvl="0" algn="ctr" rtl="0">
                        <a:buNone/>
                      </a:pPr>
                      <a:r>
                        <a:rPr lang="en-US" b="0">
                          <a:solidFill>
                            <a:schemeClr val="tx1"/>
                          </a:solidFill>
                          <a:effectLst/>
                        </a:rPr>
                        <a:t>x = y % z​​</a:t>
                      </a:r>
                      <a:endParaRPr lang="en-US"/>
                    </a:p>
                  </a:txBody>
                  <a:tcPr/>
                </a:tc>
                <a:tc>
                  <a:txBody>
                    <a:bodyPr/>
                    <a:lstStyle/>
                    <a:p>
                      <a:pPr lvl="0" algn="ctr" rtl="0">
                        <a:buNone/>
                      </a:pPr>
                      <a:endParaRPr lang="en-US" b="0">
                        <a:solidFill>
                          <a:schemeClr val="tx1"/>
                        </a:solidFill>
                        <a:effectLst/>
                      </a:endParaRPr>
                    </a:p>
                  </a:txBody>
                  <a:tcPr/>
                </a:tc>
                <a:extLst>
                  <a:ext uri="{0D108BD9-81ED-4DB2-BD59-A6C34878D82A}">
                    <a16:rowId xmlns:a16="http://schemas.microsoft.com/office/drawing/2014/main" val="476238968"/>
                  </a:ext>
                </a:extLst>
              </a:tr>
              <a:tr h="582609">
                <a:tc>
                  <a:txBody>
                    <a:bodyPr/>
                    <a:lstStyle/>
                    <a:p>
                      <a:pPr lvl="0" algn="ctr" rtl="0">
                        <a:buNone/>
                      </a:pPr>
                      <a:r>
                        <a:rPr lang="en-US">
                          <a:effectLst/>
                        </a:rPr>
                        <a:t>**​​</a:t>
                      </a:r>
                      <a:endParaRPr lang="en-US" b="1"/>
                    </a:p>
                  </a:txBody>
                  <a:tcPr/>
                </a:tc>
                <a:tc>
                  <a:txBody>
                    <a:bodyPr/>
                    <a:lstStyle/>
                    <a:p>
                      <a:pPr lvl="0" algn="ctr" rtl="0">
                        <a:buNone/>
                      </a:pPr>
                      <a:r>
                        <a:rPr lang="en-US">
                          <a:effectLst/>
                        </a:rPr>
                        <a:t>Exponentiation​​</a:t>
                      </a:r>
                      <a:endParaRPr lang="en-US"/>
                    </a:p>
                  </a:txBody>
                  <a:tcPr/>
                </a:tc>
                <a:tc>
                  <a:txBody>
                    <a:bodyPr/>
                    <a:lstStyle/>
                    <a:p>
                      <a:pPr lvl="0" algn="ctr" rtl="0">
                        <a:buNone/>
                      </a:pPr>
                      <a:r>
                        <a:rPr lang="en-US">
                          <a:effectLst/>
                        </a:rPr>
                        <a:t>x = y ** z​​</a:t>
                      </a:r>
                      <a:endParaRPr lang="en-US"/>
                    </a:p>
                  </a:txBody>
                  <a:tcPr/>
                </a:tc>
                <a:tc>
                  <a:txBody>
                    <a:bodyPr/>
                    <a:lstStyle/>
                    <a:p>
                      <a:pPr lvl="0" algn="ctr" rtl="0">
                        <a:buNone/>
                      </a:pPr>
                      <a:endParaRPr lang="en-US">
                        <a:effectLst/>
                      </a:endParaRPr>
                    </a:p>
                  </a:txBody>
                  <a:tcPr/>
                </a:tc>
                <a:extLst>
                  <a:ext uri="{0D108BD9-81ED-4DB2-BD59-A6C34878D82A}">
                    <a16:rowId xmlns:a16="http://schemas.microsoft.com/office/drawing/2014/main" val="3403863891"/>
                  </a:ext>
                </a:extLst>
              </a:tr>
              <a:tr h="582609">
                <a:tc>
                  <a:txBody>
                    <a:bodyPr/>
                    <a:lstStyle/>
                    <a:p>
                      <a:pPr lvl="0" algn="ctr" rtl="0">
                        <a:buNone/>
                      </a:pPr>
                      <a:r>
                        <a:rPr lang="en-US">
                          <a:effectLst/>
                        </a:rPr>
                        <a:t>//​​</a:t>
                      </a:r>
                      <a:endParaRPr lang="en-US"/>
                    </a:p>
                  </a:txBody>
                  <a:tcPr/>
                </a:tc>
                <a:tc>
                  <a:txBody>
                    <a:bodyPr/>
                    <a:lstStyle/>
                    <a:p>
                      <a:pPr lvl="0" algn="ctr" rtl="0">
                        <a:buNone/>
                      </a:pPr>
                      <a:r>
                        <a:rPr lang="en-US">
                          <a:effectLst/>
                        </a:rPr>
                        <a:t>Floor division​​</a:t>
                      </a:r>
                      <a:endParaRPr lang="en-US"/>
                    </a:p>
                  </a:txBody>
                  <a:tcPr/>
                </a:tc>
                <a:tc>
                  <a:txBody>
                    <a:bodyPr/>
                    <a:lstStyle/>
                    <a:p>
                      <a:pPr lvl="0" algn="ctr" rtl="0">
                        <a:buNone/>
                      </a:pPr>
                      <a:r>
                        <a:rPr lang="en-US">
                          <a:effectLst/>
                        </a:rPr>
                        <a:t>x = y // z​​</a:t>
                      </a:r>
                      <a:endParaRPr lang="en-US"/>
                    </a:p>
                  </a:txBody>
                  <a:tcPr/>
                </a:tc>
                <a:tc>
                  <a:txBody>
                    <a:bodyPr/>
                    <a:lstStyle/>
                    <a:p>
                      <a:pPr lvl="0" algn="ctr" rtl="0">
                        <a:buNone/>
                      </a:pPr>
                      <a:endParaRPr lang="en-US">
                        <a:effectLst/>
                      </a:endParaRPr>
                    </a:p>
                  </a:txBody>
                  <a:tcPr/>
                </a:tc>
                <a:extLst>
                  <a:ext uri="{0D108BD9-81ED-4DB2-BD59-A6C34878D82A}">
                    <a16:rowId xmlns:a16="http://schemas.microsoft.com/office/drawing/2014/main" val="2729748729"/>
                  </a:ext>
                </a:extLst>
              </a:tr>
            </a:tbl>
          </a:graphicData>
        </a:graphic>
      </p:graphicFrame>
      <p:sp>
        <p:nvSpPr>
          <p:cNvPr id="13" name="Content Placeholder 5">
            <a:extLst>
              <a:ext uri="{FF2B5EF4-FFF2-40B4-BE49-F238E27FC236}">
                <a16:creationId xmlns:a16="http://schemas.microsoft.com/office/drawing/2014/main" id="{C81ABDD0-582E-F845-845C-F233FCDDE3A0}"/>
              </a:ext>
            </a:extLst>
          </p:cNvPr>
          <p:cNvSpPr txBox="1">
            <a:spLocks/>
          </p:cNvSpPr>
          <p:nvPr/>
        </p:nvSpPr>
        <p:spPr>
          <a:xfrm>
            <a:off x="1639841" y="1661441"/>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3</a:t>
            </a:r>
            <a:endParaRPr lang="en-US" b="1"/>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sp>
        <p:nvSpPr>
          <p:cNvPr id="10" name="Title 1">
            <a:extLst>
              <a:ext uri="{FF2B5EF4-FFF2-40B4-BE49-F238E27FC236}">
                <a16:creationId xmlns:a16="http://schemas.microsoft.com/office/drawing/2014/main" id="{B597B3C9-9AF7-5CD5-C3CC-F8DE3F20B039}"/>
              </a:ext>
            </a:extLst>
          </p:cNvPr>
          <p:cNvSpPr>
            <a:spLocks noGrp="1"/>
          </p:cNvSpPr>
          <p:nvPr>
            <p:ph type="title"/>
          </p:nvPr>
        </p:nvSpPr>
        <p:spPr>
          <a:xfrm>
            <a:off x="1637846" y="-1183"/>
            <a:ext cx="9779183" cy="1416277"/>
          </a:xfrm>
        </p:spPr>
        <p:txBody>
          <a:bodyPr/>
          <a:lstStyle/>
          <a:p>
            <a:r>
              <a:rPr lang="en-US"/>
              <a:t>Arithmetic </a:t>
            </a:r>
          </a:p>
        </p:txBody>
      </p:sp>
      <p:sp>
        <p:nvSpPr>
          <p:cNvPr id="2" name="TextBox 1">
            <a:extLst>
              <a:ext uri="{FF2B5EF4-FFF2-40B4-BE49-F238E27FC236}">
                <a16:creationId xmlns:a16="http://schemas.microsoft.com/office/drawing/2014/main" id="{239F38C7-5244-3B9D-D9A9-3F77A04B4A94}"/>
              </a:ext>
            </a:extLst>
          </p:cNvPr>
          <p:cNvSpPr txBox="1"/>
          <p:nvPr/>
        </p:nvSpPr>
        <p:spPr>
          <a:xfrm>
            <a:off x="9072282" y="30547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X = 2</a:t>
            </a:r>
          </a:p>
        </p:txBody>
      </p:sp>
      <p:sp>
        <p:nvSpPr>
          <p:cNvPr id="3" name="TextBox 2">
            <a:extLst>
              <a:ext uri="{FF2B5EF4-FFF2-40B4-BE49-F238E27FC236}">
                <a16:creationId xmlns:a16="http://schemas.microsoft.com/office/drawing/2014/main" id="{3B7F74CE-2154-4AA3-595E-427665E29820}"/>
              </a:ext>
            </a:extLst>
          </p:cNvPr>
          <p:cNvSpPr txBox="1"/>
          <p:nvPr/>
        </p:nvSpPr>
        <p:spPr>
          <a:xfrm>
            <a:off x="9005046" y="37046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X = 125</a:t>
            </a:r>
          </a:p>
        </p:txBody>
      </p:sp>
      <p:sp>
        <p:nvSpPr>
          <p:cNvPr id="4" name="TextBox 3">
            <a:extLst>
              <a:ext uri="{FF2B5EF4-FFF2-40B4-BE49-F238E27FC236}">
                <a16:creationId xmlns:a16="http://schemas.microsoft.com/office/drawing/2014/main" id="{83D4D0A7-77D6-1B5E-BC4D-B64F87D82C0F}"/>
              </a:ext>
            </a:extLst>
          </p:cNvPr>
          <p:cNvSpPr txBox="1"/>
          <p:nvPr/>
        </p:nvSpPr>
        <p:spPr>
          <a:xfrm>
            <a:off x="9005046" y="42873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X = 1</a:t>
            </a:r>
          </a:p>
        </p:txBody>
      </p:sp>
    </p:spTree>
    <p:extLst>
      <p:ext uri="{BB962C8B-B14F-4D97-AF65-F5344CB8AC3E}">
        <p14:creationId xmlns:p14="http://schemas.microsoft.com/office/powerpoint/2010/main" val="76039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7098-4AAA-0A29-9B56-2490FE89BB68}"/>
              </a:ext>
            </a:extLst>
          </p:cNvPr>
          <p:cNvSpPr>
            <a:spLocks noGrp="1"/>
          </p:cNvSpPr>
          <p:nvPr>
            <p:ph type="title"/>
          </p:nvPr>
        </p:nvSpPr>
        <p:spPr>
          <a:xfrm>
            <a:off x="1203778" y="0"/>
            <a:ext cx="9779183" cy="1325563"/>
          </a:xfrm>
        </p:spPr>
        <p:txBody>
          <a:bodyPr/>
          <a:lstStyle/>
          <a:p>
            <a:r>
              <a:rPr lang="en-US"/>
              <a:t>Order of Arithmetic Operators</a:t>
            </a:r>
          </a:p>
        </p:txBody>
      </p:sp>
      <p:sp>
        <p:nvSpPr>
          <p:cNvPr id="5" name="Slide Number Placeholder 4">
            <a:extLst>
              <a:ext uri="{FF2B5EF4-FFF2-40B4-BE49-F238E27FC236}">
                <a16:creationId xmlns:a16="http://schemas.microsoft.com/office/drawing/2014/main" id="{D6B11A68-3CF9-473F-B224-BC63BA4F4C9C}"/>
              </a:ext>
            </a:extLst>
          </p:cNvPr>
          <p:cNvSpPr>
            <a:spLocks noGrp="1"/>
          </p:cNvSpPr>
          <p:nvPr>
            <p:ph type="sldNum" sz="quarter" idx="4"/>
          </p:nvPr>
        </p:nvSpPr>
        <p:spPr/>
        <p:txBody>
          <a:bodyPr/>
          <a:lstStyle/>
          <a:p>
            <a:fld id="{294A09A9-5501-47C1-A89A-A340965A2BE2}" type="slidenum">
              <a:rPr lang="en-US" smtClean="0"/>
              <a:pPr/>
              <a:t>21</a:t>
            </a:fld>
            <a:endParaRPr lang="en-US"/>
          </a:p>
        </p:txBody>
      </p:sp>
      <p:graphicFrame>
        <p:nvGraphicFramePr>
          <p:cNvPr id="10" name="Table 9">
            <a:extLst>
              <a:ext uri="{FF2B5EF4-FFF2-40B4-BE49-F238E27FC236}">
                <a16:creationId xmlns:a16="http://schemas.microsoft.com/office/drawing/2014/main" id="{166C1E5B-DED3-D229-9EBD-78A8D0C0FF3D}"/>
              </a:ext>
            </a:extLst>
          </p:cNvPr>
          <p:cNvGraphicFramePr>
            <a:graphicFrameLocks noGrp="1"/>
          </p:cNvGraphicFramePr>
          <p:nvPr>
            <p:extLst>
              <p:ext uri="{D42A27DB-BD31-4B8C-83A1-F6EECF244321}">
                <p14:modId xmlns:p14="http://schemas.microsoft.com/office/powerpoint/2010/main" val="180322201"/>
              </p:ext>
            </p:extLst>
          </p:nvPr>
        </p:nvGraphicFramePr>
        <p:xfrm>
          <a:off x="1356213" y="1989284"/>
          <a:ext cx="8039100" cy="391083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633921588"/>
                    </a:ext>
                  </a:extLst>
                </a:gridCol>
                <a:gridCol w="4533900">
                  <a:extLst>
                    <a:ext uri="{9D8B030D-6E8A-4147-A177-3AD203B41FA5}">
                      <a16:colId xmlns:a16="http://schemas.microsoft.com/office/drawing/2014/main" val="2278527024"/>
                    </a:ext>
                  </a:extLst>
                </a:gridCol>
                <a:gridCol w="1752600">
                  <a:extLst>
                    <a:ext uri="{9D8B030D-6E8A-4147-A177-3AD203B41FA5}">
                      <a16:colId xmlns:a16="http://schemas.microsoft.com/office/drawing/2014/main" val="2032198968"/>
                    </a:ext>
                  </a:extLst>
                </a:gridCol>
              </a:tblGrid>
              <a:tr h="609600">
                <a:tc>
                  <a:txBody>
                    <a:bodyPr/>
                    <a:lstStyle/>
                    <a:p>
                      <a:pPr marL="0" algn="ctr" rtl="0" eaLnBrk="1" latinLnBrk="0" hangingPunct="1">
                        <a:lnSpc>
                          <a:spcPct val="150000"/>
                        </a:lnSpc>
                        <a:spcBef>
                          <a:spcPts val="0"/>
                        </a:spcBef>
                        <a:spcAft>
                          <a:spcPts val="0"/>
                        </a:spcAft>
                      </a:pPr>
                      <a:r>
                        <a:rPr lang="en-US" sz="2000" kern="1200">
                          <a:effectLst/>
                        </a:rPr>
                        <a:t>Operator</a:t>
                      </a:r>
                      <a:endParaRPr lang="en-US">
                        <a:effectLst/>
                      </a:endParaRPr>
                    </a:p>
                  </a:txBody>
                  <a:tcPr marL="0" marR="0" marT="0" marB="0" anchor="ctr"/>
                </a:tc>
                <a:tc>
                  <a:txBody>
                    <a:bodyPr/>
                    <a:lstStyle/>
                    <a:p>
                      <a:pPr marL="0" algn="l" rtl="0" eaLnBrk="1" latinLnBrk="0" hangingPunct="1">
                        <a:lnSpc>
                          <a:spcPct val="150000"/>
                        </a:lnSpc>
                        <a:spcBef>
                          <a:spcPts val="0"/>
                        </a:spcBef>
                        <a:spcAft>
                          <a:spcPts val="0"/>
                        </a:spcAft>
                      </a:pPr>
                      <a:r>
                        <a:rPr lang="en-US" sz="2000" kern="1200">
                          <a:effectLst/>
                        </a:rPr>
                        <a:t>Description</a:t>
                      </a:r>
                      <a:endParaRPr lang="en-US">
                        <a:effectLst/>
                      </a:endParaRPr>
                    </a:p>
                  </a:txBody>
                  <a:tcPr marL="0" marR="0" marT="0" marB="0" anchor="ctr"/>
                </a:tc>
                <a:tc>
                  <a:txBody>
                    <a:bodyPr/>
                    <a:lstStyle/>
                    <a:p>
                      <a:pPr marL="0" algn="l" rtl="0" eaLnBrk="1" latinLnBrk="0" hangingPunct="1">
                        <a:lnSpc>
                          <a:spcPct val="150000"/>
                        </a:lnSpc>
                        <a:spcBef>
                          <a:spcPts val="0"/>
                        </a:spcBef>
                        <a:spcAft>
                          <a:spcPts val="0"/>
                        </a:spcAft>
                      </a:pPr>
                      <a:endParaRPr lang="en-SG">
                        <a:effectLst/>
                      </a:endParaRPr>
                    </a:p>
                  </a:txBody>
                  <a:tcPr marL="0" marR="0" marT="0" marB="0" anchor="ctr"/>
                </a:tc>
                <a:extLst>
                  <a:ext uri="{0D108BD9-81ED-4DB2-BD59-A6C34878D82A}">
                    <a16:rowId xmlns:a16="http://schemas.microsoft.com/office/drawing/2014/main" val="3816186515"/>
                  </a:ext>
                </a:extLst>
              </a:tr>
              <a:tr h="609600">
                <a:tc>
                  <a:txBody>
                    <a:bodyPr/>
                    <a:lstStyle/>
                    <a:p>
                      <a:pPr marL="0" algn="ctr" rtl="0" eaLnBrk="1" latinLnBrk="0" hangingPunct="1">
                        <a:lnSpc>
                          <a:spcPct val="150000"/>
                        </a:lnSpc>
                        <a:spcBef>
                          <a:spcPts val="0"/>
                        </a:spcBef>
                        <a:spcAft>
                          <a:spcPts val="0"/>
                        </a:spcAft>
                      </a:pPr>
                      <a:r>
                        <a:rPr lang="en-US" sz="2000" kern="1200">
                          <a:effectLst/>
                        </a:rPr>
                        <a:t>(  )</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r>
                        <a:rPr lang="en-US" sz="2000" kern="1200">
                          <a:effectLst/>
                        </a:rPr>
                        <a:t>Parentheses (grouping)</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endParaRPr lang="en-SG">
                        <a:effectLst/>
                      </a:endParaRPr>
                    </a:p>
                  </a:txBody>
                  <a:tcPr marL="0" marR="0" marT="0" marB="0" anchor="ctr"/>
                </a:tc>
                <a:extLst>
                  <a:ext uri="{0D108BD9-81ED-4DB2-BD59-A6C34878D82A}">
                    <a16:rowId xmlns:a16="http://schemas.microsoft.com/office/drawing/2014/main" val="3217424422"/>
                  </a:ext>
                </a:extLst>
              </a:tr>
              <a:tr h="609600">
                <a:tc>
                  <a:txBody>
                    <a:bodyPr/>
                    <a:lstStyle/>
                    <a:p>
                      <a:pPr marL="0" algn="ctr" rtl="0" eaLnBrk="1" latinLnBrk="0" hangingPunct="1">
                        <a:lnSpc>
                          <a:spcPct val="150000"/>
                        </a:lnSpc>
                        <a:spcBef>
                          <a:spcPts val="0"/>
                        </a:spcBef>
                        <a:spcAft>
                          <a:spcPts val="0"/>
                        </a:spcAft>
                      </a:pPr>
                      <a:r>
                        <a:rPr lang="en-US" sz="2000" kern="1200">
                          <a:effectLst/>
                        </a:rPr>
                        <a:t>**</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r>
                        <a:rPr lang="en-US" sz="2000" kern="1200">
                          <a:effectLst/>
                        </a:rPr>
                        <a:t>Exponentiation (raise to a power)</a:t>
                      </a:r>
                      <a:endParaRPr lang="en-US">
                        <a:effectLst/>
                      </a:endParaRPr>
                    </a:p>
                  </a:txBody>
                  <a:tcPr marL="0" marR="0" marT="0" marB="0" anchor="ctr"/>
                </a:tc>
                <a:tc>
                  <a:txBody>
                    <a:bodyPr/>
                    <a:lstStyle/>
                    <a:p>
                      <a:pPr marL="0" marR="0" indent="0" algn="ctr" rtl="0" eaLnBrk="1" fontAlgn="auto" latinLnBrk="0" hangingPunct="1">
                        <a:lnSpc>
                          <a:spcPct val="150000"/>
                        </a:lnSpc>
                        <a:spcBef>
                          <a:spcPts val="0"/>
                        </a:spcBef>
                        <a:spcAft>
                          <a:spcPts val="0"/>
                        </a:spcAft>
                      </a:pPr>
                      <a:r>
                        <a:rPr lang="en-US" sz="2000" kern="1200">
                          <a:effectLst/>
                        </a:rPr>
                        <a:t>right to left</a:t>
                      </a:r>
                      <a:endParaRPr lang="en-US">
                        <a:effectLst/>
                      </a:endParaRPr>
                    </a:p>
                  </a:txBody>
                  <a:tcPr marL="0" marR="0" marT="0" marB="0" anchor="ctr"/>
                </a:tc>
                <a:extLst>
                  <a:ext uri="{0D108BD9-81ED-4DB2-BD59-A6C34878D82A}">
                    <a16:rowId xmlns:a16="http://schemas.microsoft.com/office/drawing/2014/main" val="1684909413"/>
                  </a:ext>
                </a:extLst>
              </a:tr>
              <a:tr h="609600">
                <a:tc>
                  <a:txBody>
                    <a:bodyPr/>
                    <a:lstStyle/>
                    <a:p>
                      <a:pPr marL="0" algn="ctr" rtl="0" eaLnBrk="1" latinLnBrk="0" hangingPunct="1">
                        <a:lnSpc>
                          <a:spcPct val="150000"/>
                        </a:lnSpc>
                        <a:spcBef>
                          <a:spcPts val="0"/>
                        </a:spcBef>
                        <a:spcAft>
                          <a:spcPts val="0"/>
                        </a:spcAft>
                      </a:pPr>
                      <a:r>
                        <a:rPr lang="en-US" sz="2000" kern="1200">
                          <a:effectLst/>
                        </a:rPr>
                        <a:t>*  /  //  %</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r>
                        <a:rPr lang="en-US" sz="2000" kern="1200">
                          <a:effectLst/>
                        </a:rPr>
                        <a:t>Multiplication, division, floor division, modulus</a:t>
                      </a:r>
                      <a:endParaRPr lang="en-US">
                        <a:effectLst/>
                      </a:endParaRPr>
                    </a:p>
                  </a:txBody>
                  <a:tcPr marL="0" marR="0" marT="0" marB="0" anchor="ctr"/>
                </a:tc>
                <a:tc>
                  <a:txBody>
                    <a:bodyPr/>
                    <a:lstStyle/>
                    <a:p>
                      <a:pPr marL="0" marR="0" indent="0" algn="ctr" rtl="0" eaLnBrk="1" fontAlgn="auto" latinLnBrk="0" hangingPunct="1">
                        <a:lnSpc>
                          <a:spcPct val="150000"/>
                        </a:lnSpc>
                        <a:spcBef>
                          <a:spcPts val="0"/>
                        </a:spcBef>
                        <a:spcAft>
                          <a:spcPts val="0"/>
                        </a:spcAft>
                      </a:pPr>
                      <a:r>
                        <a:rPr lang="en-US" sz="2000" kern="1200">
                          <a:effectLst/>
                        </a:rPr>
                        <a:t>left to right</a:t>
                      </a:r>
                      <a:endParaRPr lang="en-US">
                        <a:effectLst/>
                      </a:endParaRPr>
                    </a:p>
                  </a:txBody>
                  <a:tcPr marL="0" marR="0" marT="0" marB="0" anchor="ctr"/>
                </a:tc>
                <a:extLst>
                  <a:ext uri="{0D108BD9-81ED-4DB2-BD59-A6C34878D82A}">
                    <a16:rowId xmlns:a16="http://schemas.microsoft.com/office/drawing/2014/main" val="475082103"/>
                  </a:ext>
                </a:extLst>
              </a:tr>
              <a:tr h="609600">
                <a:tc>
                  <a:txBody>
                    <a:bodyPr/>
                    <a:lstStyle/>
                    <a:p>
                      <a:pPr marL="0" algn="ctr" rtl="0" eaLnBrk="1" latinLnBrk="0" hangingPunct="1">
                        <a:lnSpc>
                          <a:spcPct val="150000"/>
                        </a:lnSpc>
                        <a:spcBef>
                          <a:spcPts val="0"/>
                        </a:spcBef>
                        <a:spcAft>
                          <a:spcPts val="0"/>
                        </a:spcAft>
                      </a:pPr>
                      <a:r>
                        <a:rPr lang="en-US" sz="2000" kern="1200">
                          <a:effectLst/>
                        </a:rPr>
                        <a:t>+  -</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r>
                        <a:rPr lang="en-US" sz="2000" kern="1200">
                          <a:effectLst/>
                        </a:rPr>
                        <a:t>Addition, subtraction</a:t>
                      </a:r>
                      <a:endParaRPr lang="en-US">
                        <a:effectLst/>
                      </a:endParaRPr>
                    </a:p>
                  </a:txBody>
                  <a:tcPr marL="0" marR="0" marT="0" marB="0" anchor="ctr"/>
                </a:tc>
                <a:tc>
                  <a:txBody>
                    <a:bodyPr/>
                    <a:lstStyle/>
                    <a:p>
                      <a:pPr marL="0" marR="0" indent="0" algn="ctr" rtl="0" eaLnBrk="1" fontAlgn="auto" latinLnBrk="0" hangingPunct="1">
                        <a:lnSpc>
                          <a:spcPct val="150000"/>
                        </a:lnSpc>
                        <a:spcBef>
                          <a:spcPts val="0"/>
                        </a:spcBef>
                        <a:spcAft>
                          <a:spcPts val="0"/>
                        </a:spcAft>
                      </a:pPr>
                      <a:r>
                        <a:rPr lang="en-US" sz="2000" kern="1200">
                          <a:effectLst/>
                        </a:rPr>
                        <a:t>left to right</a:t>
                      </a:r>
                      <a:endParaRPr lang="en-US">
                        <a:effectLst/>
                      </a:endParaRPr>
                    </a:p>
                  </a:txBody>
                  <a:tcPr marL="0" marR="0" marT="0" marB="0" anchor="ctr"/>
                </a:tc>
                <a:extLst>
                  <a:ext uri="{0D108BD9-81ED-4DB2-BD59-A6C34878D82A}">
                    <a16:rowId xmlns:a16="http://schemas.microsoft.com/office/drawing/2014/main" val="1852413919"/>
                  </a:ext>
                </a:extLst>
              </a:tr>
              <a:tr h="609600">
                <a:tc>
                  <a:txBody>
                    <a:bodyPr/>
                    <a:lstStyle/>
                    <a:p>
                      <a:pPr marL="0" algn="ctr" rtl="0" eaLnBrk="1" latinLnBrk="0" hangingPunct="1">
                        <a:lnSpc>
                          <a:spcPct val="150000"/>
                        </a:lnSpc>
                        <a:spcBef>
                          <a:spcPts val="0"/>
                        </a:spcBef>
                        <a:spcAft>
                          <a:spcPts val="0"/>
                        </a:spcAft>
                      </a:pPr>
                      <a:r>
                        <a:rPr lang="en-US" sz="2000" kern="1200">
                          <a:effectLst/>
                        </a:rPr>
                        <a:t>=</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r>
                        <a:rPr lang="en-US" sz="2000" kern="1200">
                          <a:effectLst/>
                        </a:rPr>
                        <a:t>Assignment</a:t>
                      </a:r>
                      <a:endParaRPr lang="en-US">
                        <a:effectLst/>
                      </a:endParaRPr>
                    </a:p>
                  </a:txBody>
                  <a:tcPr marL="0" marR="0" marT="0" marB="0" anchor="ctr"/>
                </a:tc>
                <a:tc>
                  <a:txBody>
                    <a:bodyPr/>
                    <a:lstStyle/>
                    <a:p>
                      <a:pPr marL="0" marR="0" indent="0" algn="l" rtl="0" eaLnBrk="1" fontAlgn="auto" latinLnBrk="0" hangingPunct="1">
                        <a:lnSpc>
                          <a:spcPct val="150000"/>
                        </a:lnSpc>
                        <a:spcBef>
                          <a:spcPts val="0"/>
                        </a:spcBef>
                        <a:spcAft>
                          <a:spcPts val="0"/>
                        </a:spcAft>
                      </a:pPr>
                      <a:endParaRPr lang="en-SG">
                        <a:effectLst/>
                      </a:endParaRPr>
                    </a:p>
                  </a:txBody>
                  <a:tcPr marL="0" marR="0" marT="0" marB="0" anchor="ctr"/>
                </a:tc>
                <a:extLst>
                  <a:ext uri="{0D108BD9-81ED-4DB2-BD59-A6C34878D82A}">
                    <a16:rowId xmlns:a16="http://schemas.microsoft.com/office/drawing/2014/main" val="1681589955"/>
                  </a:ext>
                </a:extLst>
              </a:tr>
            </a:tbl>
          </a:graphicData>
        </a:graphic>
      </p:graphicFrame>
      <p:sp>
        <p:nvSpPr>
          <p:cNvPr id="11" name="TextBox 10">
            <a:extLst>
              <a:ext uri="{FF2B5EF4-FFF2-40B4-BE49-F238E27FC236}">
                <a16:creationId xmlns:a16="http://schemas.microsoft.com/office/drawing/2014/main" id="{827C15FC-75EC-EF32-4E30-85D1B0774398}"/>
              </a:ext>
            </a:extLst>
          </p:cNvPr>
          <p:cNvSpPr txBox="1"/>
          <p:nvPr/>
        </p:nvSpPr>
        <p:spPr>
          <a:xfrm>
            <a:off x="1245461" y="1320261"/>
            <a:ext cx="629151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rgbClr val="FF0000"/>
                </a:solidFill>
              </a:rPr>
              <a:t>Order of precedence</a:t>
            </a:r>
            <a:r>
              <a:rPr lang="en-US" sz="2500"/>
              <a:t> (highest to lowest) is:</a:t>
            </a:r>
          </a:p>
        </p:txBody>
      </p:sp>
      <p:sp>
        <p:nvSpPr>
          <p:cNvPr id="6" name="Footer Placeholder 7">
            <a:extLst>
              <a:ext uri="{FF2B5EF4-FFF2-40B4-BE49-F238E27FC236}">
                <a16:creationId xmlns:a16="http://schemas.microsoft.com/office/drawing/2014/main" id="{D5CFAD52-6C6E-E20D-7C9F-F9503B6732EF}"/>
              </a:ext>
            </a:extLst>
          </p:cNvPr>
          <p:cNvSpPr>
            <a:spLocks noGrp="1"/>
          </p:cNvSpPr>
          <p:nvPr>
            <p:ph type="ftr" sz="quarter" idx="3"/>
          </p:nvPr>
        </p:nvSpPr>
        <p:spPr>
          <a:xfrm>
            <a:off x="4038600" y="6356350"/>
            <a:ext cx="4114800" cy="365125"/>
          </a:xfrm>
        </p:spPr>
        <p:txBody>
          <a:bodyPr/>
          <a:lstStyle/>
          <a:p>
            <a:r>
              <a:rPr lang="en-US"/>
              <a:t>Zi Ren, Wee Kang, Long Teck</a:t>
            </a:r>
          </a:p>
        </p:txBody>
      </p:sp>
    </p:spTree>
    <p:extLst>
      <p:ext uri="{BB962C8B-B14F-4D97-AF65-F5344CB8AC3E}">
        <p14:creationId xmlns:p14="http://schemas.microsoft.com/office/powerpoint/2010/main" val="158190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AE4A-B276-97CB-5938-BB687BC171BD}"/>
              </a:ext>
            </a:extLst>
          </p:cNvPr>
          <p:cNvSpPr>
            <a:spLocks noGrp="1"/>
          </p:cNvSpPr>
          <p:nvPr>
            <p:ph type="title"/>
          </p:nvPr>
        </p:nvSpPr>
        <p:spPr>
          <a:xfrm>
            <a:off x="1167492" y="381001"/>
            <a:ext cx="9779183" cy="1036544"/>
          </a:xfrm>
        </p:spPr>
        <p:txBody>
          <a:bodyPr/>
          <a:lstStyle/>
          <a:p>
            <a:r>
              <a:rPr lang="en-US"/>
              <a:t>Challenge!</a:t>
            </a:r>
          </a:p>
        </p:txBody>
      </p:sp>
      <p:sp>
        <p:nvSpPr>
          <p:cNvPr id="4" name="Footer Placeholder 3">
            <a:extLst>
              <a:ext uri="{FF2B5EF4-FFF2-40B4-BE49-F238E27FC236}">
                <a16:creationId xmlns:a16="http://schemas.microsoft.com/office/drawing/2014/main" id="{E95F1ABA-1346-8864-2FE2-5BE550963892}"/>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DDD38DC0-86C9-80FD-2CD5-06FC9E962DE7}"/>
              </a:ext>
            </a:extLst>
          </p:cNvPr>
          <p:cNvSpPr>
            <a:spLocks noGrp="1"/>
          </p:cNvSpPr>
          <p:nvPr>
            <p:ph type="sldNum" sz="quarter" idx="4"/>
          </p:nvPr>
        </p:nvSpPr>
        <p:spPr/>
        <p:txBody>
          <a:bodyPr/>
          <a:lstStyle/>
          <a:p>
            <a:fld id="{294A09A9-5501-47C1-A89A-A340965A2BE2}" type="slidenum">
              <a:rPr lang="en-US" smtClean="0"/>
              <a:pPr/>
              <a:t>22</a:t>
            </a:fld>
            <a:endParaRPr lang="en-US"/>
          </a:p>
        </p:txBody>
      </p:sp>
      <p:pic>
        <p:nvPicPr>
          <p:cNvPr id="9" name="Picture 9" descr="Text, logo&#10;&#10;Description automatically generated">
            <a:extLst>
              <a:ext uri="{FF2B5EF4-FFF2-40B4-BE49-F238E27FC236}">
                <a16:creationId xmlns:a16="http://schemas.microsoft.com/office/drawing/2014/main" id="{B4CB45E3-86FB-E429-ECB8-DE99377591C6}"/>
              </a:ext>
            </a:extLst>
          </p:cNvPr>
          <p:cNvPicPr>
            <a:picLocks noChangeAspect="1"/>
          </p:cNvPicPr>
          <p:nvPr/>
        </p:nvPicPr>
        <p:blipFill>
          <a:blip r:embed="rId2"/>
          <a:stretch>
            <a:fillRect/>
          </a:stretch>
        </p:blipFill>
        <p:spPr>
          <a:xfrm>
            <a:off x="914400" y="3369162"/>
            <a:ext cx="10116670" cy="926499"/>
          </a:xfrm>
          <a:prstGeom prst="rect">
            <a:avLst/>
          </a:prstGeom>
        </p:spPr>
      </p:pic>
      <p:sp>
        <p:nvSpPr>
          <p:cNvPr id="10" name="TextBox 9">
            <a:extLst>
              <a:ext uri="{FF2B5EF4-FFF2-40B4-BE49-F238E27FC236}">
                <a16:creationId xmlns:a16="http://schemas.microsoft.com/office/drawing/2014/main" id="{290CE03D-B276-4948-B112-CC1C364C6F86}"/>
              </a:ext>
            </a:extLst>
          </p:cNvPr>
          <p:cNvSpPr txBox="1"/>
          <p:nvPr/>
        </p:nvSpPr>
        <p:spPr>
          <a:xfrm>
            <a:off x="910478" y="1417544"/>
            <a:ext cx="115672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u="sng"/>
              <a:t>In what order would you solve this mathematical equation?</a:t>
            </a:r>
          </a:p>
        </p:txBody>
      </p:sp>
      <p:sp>
        <p:nvSpPr>
          <p:cNvPr id="13" name="TextBox 12">
            <a:extLst>
              <a:ext uri="{FF2B5EF4-FFF2-40B4-BE49-F238E27FC236}">
                <a16:creationId xmlns:a16="http://schemas.microsoft.com/office/drawing/2014/main" id="{9FE81206-250D-E883-23F1-A3181B31D0F2}"/>
              </a:ext>
            </a:extLst>
          </p:cNvPr>
          <p:cNvSpPr txBox="1"/>
          <p:nvPr/>
        </p:nvSpPr>
        <p:spPr>
          <a:xfrm>
            <a:off x="6689911" y="3143251"/>
            <a:ext cx="910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FF0000"/>
                </a:solidFill>
              </a:rPr>
              <a:t>1</a:t>
            </a:r>
            <a:endParaRPr lang="en-US" sz="2400" b="1"/>
          </a:p>
        </p:txBody>
      </p:sp>
      <p:sp>
        <p:nvSpPr>
          <p:cNvPr id="14" name="TextBox 13">
            <a:extLst>
              <a:ext uri="{FF2B5EF4-FFF2-40B4-BE49-F238E27FC236}">
                <a16:creationId xmlns:a16="http://schemas.microsoft.com/office/drawing/2014/main" id="{CB783EAB-4188-2CE3-E9D7-46BEEB506FF9}"/>
              </a:ext>
            </a:extLst>
          </p:cNvPr>
          <p:cNvSpPr txBox="1"/>
          <p:nvPr/>
        </p:nvSpPr>
        <p:spPr>
          <a:xfrm>
            <a:off x="8841440" y="3143251"/>
            <a:ext cx="910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FF0000"/>
                </a:solidFill>
              </a:rPr>
              <a:t>2</a:t>
            </a:r>
          </a:p>
        </p:txBody>
      </p:sp>
      <p:sp>
        <p:nvSpPr>
          <p:cNvPr id="15" name="Oval 14">
            <a:extLst>
              <a:ext uri="{FF2B5EF4-FFF2-40B4-BE49-F238E27FC236}">
                <a16:creationId xmlns:a16="http://schemas.microsoft.com/office/drawing/2014/main" id="{89391D09-051E-D435-F0CC-FE357C77B800}"/>
              </a:ext>
            </a:extLst>
          </p:cNvPr>
          <p:cNvSpPr/>
          <p:nvPr/>
        </p:nvSpPr>
        <p:spPr>
          <a:xfrm>
            <a:off x="4820770" y="2971802"/>
            <a:ext cx="6936440" cy="161364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F14020-08D7-0256-1E42-C21766733BED}"/>
              </a:ext>
            </a:extLst>
          </p:cNvPr>
          <p:cNvSpPr/>
          <p:nvPr/>
        </p:nvSpPr>
        <p:spPr>
          <a:xfrm>
            <a:off x="5246594" y="3061448"/>
            <a:ext cx="5658970" cy="12214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4D41E-7144-3B8F-0E82-3AB3B879C17B}"/>
              </a:ext>
            </a:extLst>
          </p:cNvPr>
          <p:cNvSpPr txBox="1"/>
          <p:nvPr/>
        </p:nvSpPr>
        <p:spPr>
          <a:xfrm>
            <a:off x="10775576" y="3262033"/>
            <a:ext cx="910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FF0000"/>
                </a:solidFill>
              </a:rPr>
              <a:t>3</a:t>
            </a:r>
          </a:p>
        </p:txBody>
      </p:sp>
      <p:sp>
        <p:nvSpPr>
          <p:cNvPr id="20" name="TextBox 19">
            <a:extLst>
              <a:ext uri="{FF2B5EF4-FFF2-40B4-BE49-F238E27FC236}">
                <a16:creationId xmlns:a16="http://schemas.microsoft.com/office/drawing/2014/main" id="{FB5845B5-B7F3-FCE6-D029-4597ECEF7BFD}"/>
              </a:ext>
            </a:extLst>
          </p:cNvPr>
          <p:cNvSpPr txBox="1"/>
          <p:nvPr/>
        </p:nvSpPr>
        <p:spPr>
          <a:xfrm>
            <a:off x="11017623" y="2910168"/>
            <a:ext cx="910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rgbClr val="0070C0"/>
                </a:solidFill>
              </a:rPr>
              <a:t>4</a:t>
            </a:r>
          </a:p>
        </p:txBody>
      </p:sp>
      <p:sp>
        <p:nvSpPr>
          <p:cNvPr id="22" name="Oval 21">
            <a:extLst>
              <a:ext uri="{FF2B5EF4-FFF2-40B4-BE49-F238E27FC236}">
                <a16:creationId xmlns:a16="http://schemas.microsoft.com/office/drawing/2014/main" id="{193C6707-9A3F-4450-92E7-B6C72D6144B8}"/>
              </a:ext>
            </a:extLst>
          </p:cNvPr>
          <p:cNvSpPr/>
          <p:nvPr/>
        </p:nvSpPr>
        <p:spPr>
          <a:xfrm>
            <a:off x="2608729" y="2059644"/>
            <a:ext cx="9446559" cy="3529850"/>
          </a:xfrm>
          <a:prstGeom prst="ellips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B445939-A5B9-FC8A-C601-3291CB70A10D}"/>
              </a:ext>
            </a:extLst>
          </p:cNvPr>
          <p:cNvSpPr txBox="1"/>
          <p:nvPr/>
        </p:nvSpPr>
        <p:spPr>
          <a:xfrm>
            <a:off x="11226052" y="2379009"/>
            <a:ext cx="910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solidFill>
                  <a:schemeClr val="accent6">
                    <a:lumMod val="75000"/>
                  </a:schemeClr>
                </a:solidFill>
              </a:rPr>
              <a:t>5</a:t>
            </a:r>
          </a:p>
        </p:txBody>
      </p:sp>
    </p:spTree>
    <p:extLst>
      <p:ext uri="{BB962C8B-B14F-4D97-AF65-F5344CB8AC3E}">
        <p14:creationId xmlns:p14="http://schemas.microsoft.com/office/powerpoint/2010/main" val="20936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6" grpId="0" animBg="1"/>
      <p:bldP spid="18" grpId="0"/>
      <p:bldP spid="20" grpId="0"/>
      <p:bldP spid="22" grpId="0" animBg="1"/>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71405" y="731019"/>
            <a:ext cx="9779183" cy="781278"/>
          </a:xfrm>
        </p:spPr>
        <p:txBody>
          <a:bodyPr/>
          <a:lstStyle/>
          <a:p>
            <a:r>
              <a:rPr lang="en-US"/>
              <a:t>Comparison Operator</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a:p>
        </p:txBody>
      </p:sp>
      <p:sp>
        <p:nvSpPr>
          <p:cNvPr id="12" name="Content Placeholder 5">
            <a:extLst>
              <a:ext uri="{FF2B5EF4-FFF2-40B4-BE49-F238E27FC236}">
                <a16:creationId xmlns:a16="http://schemas.microsoft.com/office/drawing/2014/main" id="{88ECA461-6CA4-90E1-49E7-06BD9C4CCE3F}"/>
              </a:ext>
            </a:extLst>
          </p:cNvPr>
          <p:cNvSpPr txBox="1">
            <a:spLocks/>
          </p:cNvSpPr>
          <p:nvPr/>
        </p:nvSpPr>
        <p:spPr>
          <a:xfrm>
            <a:off x="1167493" y="2009321"/>
            <a:ext cx="5162996" cy="424223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a:t>Used to compare two different variables and produce a Boolean</a:t>
            </a:r>
          </a:p>
          <a:p>
            <a:pPr>
              <a:lnSpc>
                <a:spcPct val="150000"/>
              </a:lnSpc>
            </a:pPr>
            <a:endParaRPr lang="en-US" sz="2000"/>
          </a:p>
          <a:p>
            <a:pPr>
              <a:lnSpc>
                <a:spcPct val="150000"/>
              </a:lnSpc>
            </a:pPr>
            <a:r>
              <a:rPr lang="en-US" sz="2000"/>
              <a:t>Boolean produced is dependent on the comparison operator used</a:t>
            </a:r>
          </a:p>
          <a:p>
            <a:pPr>
              <a:lnSpc>
                <a:spcPct val="150000"/>
              </a:lnSpc>
            </a:pPr>
            <a:endParaRPr lang="en-US" sz="2000"/>
          </a:p>
          <a:p>
            <a:pPr>
              <a:lnSpc>
                <a:spcPct val="150000"/>
              </a:lnSpc>
            </a:pPr>
            <a:r>
              <a:rPr lang="en-US" sz="2000"/>
              <a:t>Example: Checking whether a number is bigger than the other.</a:t>
            </a:r>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pic>
        <p:nvPicPr>
          <p:cNvPr id="5" name="Picture 5" descr="Text&#10;&#10;Description automatically generated">
            <a:extLst>
              <a:ext uri="{FF2B5EF4-FFF2-40B4-BE49-F238E27FC236}">
                <a16:creationId xmlns:a16="http://schemas.microsoft.com/office/drawing/2014/main" id="{A2DE160B-E25A-B8AA-3F4A-698A9397B9E9}"/>
              </a:ext>
            </a:extLst>
          </p:cNvPr>
          <p:cNvPicPr>
            <a:picLocks noChangeAspect="1"/>
          </p:cNvPicPr>
          <p:nvPr/>
        </p:nvPicPr>
        <p:blipFill>
          <a:blip r:embed="rId2"/>
          <a:stretch>
            <a:fillRect/>
          </a:stretch>
        </p:blipFill>
        <p:spPr>
          <a:xfrm>
            <a:off x="6946900" y="2520647"/>
            <a:ext cx="3992033" cy="1816707"/>
          </a:xfrm>
          <a:prstGeom prst="rect">
            <a:avLst/>
          </a:prstGeom>
        </p:spPr>
      </p:pic>
    </p:spTree>
    <p:extLst>
      <p:ext uri="{BB962C8B-B14F-4D97-AF65-F5344CB8AC3E}">
        <p14:creationId xmlns:p14="http://schemas.microsoft.com/office/powerpoint/2010/main" val="297499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86005" y="455566"/>
            <a:ext cx="9779183" cy="781278"/>
          </a:xfrm>
        </p:spPr>
        <p:txBody>
          <a:bodyPr/>
          <a:lstStyle/>
          <a:p>
            <a:r>
              <a:rPr lang="en-US">
                <a:solidFill>
                  <a:schemeClr val="tx1">
                    <a:lumMod val="95000"/>
                    <a:lumOff val="5000"/>
                  </a:schemeClr>
                </a:solidFill>
              </a:rPr>
              <a:t>Comparison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a:p>
        </p:txBody>
      </p:sp>
      <p:graphicFrame>
        <p:nvGraphicFramePr>
          <p:cNvPr id="3" name="Table 3">
            <a:extLst>
              <a:ext uri="{FF2B5EF4-FFF2-40B4-BE49-F238E27FC236}">
                <a16:creationId xmlns:a16="http://schemas.microsoft.com/office/drawing/2014/main" id="{3195E162-A5BE-977C-AA80-78575C9BCC03}"/>
              </a:ext>
            </a:extLst>
          </p:cNvPr>
          <p:cNvGraphicFramePr>
            <a:graphicFrameLocks noGrp="1"/>
          </p:cNvGraphicFramePr>
          <p:nvPr>
            <p:extLst>
              <p:ext uri="{D42A27DB-BD31-4B8C-83A1-F6EECF244321}">
                <p14:modId xmlns:p14="http://schemas.microsoft.com/office/powerpoint/2010/main" val="3150189820"/>
              </p:ext>
            </p:extLst>
          </p:nvPr>
        </p:nvGraphicFramePr>
        <p:xfrm>
          <a:off x="1497645" y="2946499"/>
          <a:ext cx="8168640" cy="165100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1121826118"/>
                    </a:ext>
                  </a:extLst>
                </a:gridCol>
                <a:gridCol w="2042160">
                  <a:extLst>
                    <a:ext uri="{9D8B030D-6E8A-4147-A177-3AD203B41FA5}">
                      <a16:colId xmlns:a16="http://schemas.microsoft.com/office/drawing/2014/main" val="3519059740"/>
                    </a:ext>
                  </a:extLst>
                </a:gridCol>
                <a:gridCol w="2042160">
                  <a:extLst>
                    <a:ext uri="{9D8B030D-6E8A-4147-A177-3AD203B41FA5}">
                      <a16:colId xmlns:a16="http://schemas.microsoft.com/office/drawing/2014/main" val="2435538907"/>
                    </a:ext>
                  </a:extLst>
                </a:gridCol>
                <a:gridCol w="2042160">
                  <a:extLst>
                    <a:ext uri="{9D8B030D-6E8A-4147-A177-3AD203B41FA5}">
                      <a16:colId xmlns:a16="http://schemas.microsoft.com/office/drawing/2014/main" val="1765311080"/>
                    </a:ext>
                  </a:extLst>
                </a:gridCol>
              </a:tblGrid>
              <a:tr h="370840">
                <a:tc>
                  <a:txBody>
                    <a:bodyPr/>
                    <a:lstStyle/>
                    <a:p>
                      <a:r>
                        <a:rPr lang="en-US"/>
                        <a:t>Operator</a:t>
                      </a:r>
                    </a:p>
                  </a:txBody>
                  <a:tcPr/>
                </a:tc>
                <a:tc>
                  <a:txBody>
                    <a:bodyPr/>
                    <a:lstStyle/>
                    <a:p>
                      <a:r>
                        <a:rPr lang="en-US"/>
                        <a:t>Name</a:t>
                      </a:r>
                    </a:p>
                  </a:txBody>
                  <a:tcPr/>
                </a:tc>
                <a:tc>
                  <a:txBody>
                    <a:bodyPr/>
                    <a:lstStyle/>
                    <a:p>
                      <a:r>
                        <a:rPr lang="en-US"/>
                        <a:t>Example</a:t>
                      </a:r>
                    </a:p>
                  </a:txBody>
                  <a:tcPr/>
                </a:tc>
                <a:tc>
                  <a:txBody>
                    <a:bodyPr/>
                    <a:lstStyle/>
                    <a:p>
                      <a:pPr lvl="0">
                        <a:buNone/>
                      </a:pPr>
                      <a:endParaRPr lang="en-US"/>
                    </a:p>
                  </a:txBody>
                  <a:tcPr/>
                </a:tc>
                <a:extLst>
                  <a:ext uri="{0D108BD9-81ED-4DB2-BD59-A6C34878D82A}">
                    <a16:rowId xmlns:a16="http://schemas.microsoft.com/office/drawing/2014/main" val="654494020"/>
                  </a:ext>
                </a:extLst>
              </a:tr>
              <a:tr h="370840">
                <a:tc>
                  <a:txBody>
                    <a:bodyPr/>
                    <a:lstStyle/>
                    <a:p>
                      <a:r>
                        <a:rPr lang="en-US"/>
                        <a:t>==</a:t>
                      </a:r>
                    </a:p>
                  </a:txBody>
                  <a:tcPr/>
                </a:tc>
                <a:tc>
                  <a:txBody>
                    <a:bodyPr/>
                    <a:lstStyle/>
                    <a:p>
                      <a:r>
                        <a:rPr lang="en-US"/>
                        <a:t>Equal</a:t>
                      </a:r>
                    </a:p>
                  </a:txBody>
                  <a:tcPr/>
                </a:tc>
                <a:tc>
                  <a:txBody>
                    <a:bodyPr/>
                    <a:lstStyle/>
                    <a:p>
                      <a:pPr lvl="0">
                        <a:buNone/>
                      </a:pPr>
                      <a:r>
                        <a:rPr lang="en-US" sz="1800" b="0" i="0" u="none" strike="noStrike" noProof="0">
                          <a:latin typeface="Tenorite"/>
                        </a:rPr>
                        <a:t>x == y</a:t>
                      </a:r>
                      <a:endParaRPr lang="en-US"/>
                    </a:p>
                  </a:txBody>
                  <a:tcPr/>
                </a:tc>
                <a:tc>
                  <a:txBody>
                    <a:bodyPr/>
                    <a:lstStyle/>
                    <a:p>
                      <a:pPr lvl="0">
                        <a:buNone/>
                      </a:pPr>
                      <a:r>
                        <a:rPr lang="en-US" sz="1800" b="0" i="0" u="none" strike="noStrike" noProof="0">
                          <a:latin typeface="Tenorite"/>
                        </a:rPr>
                        <a:t>When x = 5, y = 5</a:t>
                      </a:r>
                    </a:p>
                    <a:p>
                      <a:pPr lvl="0">
                        <a:buNone/>
                      </a:pPr>
                      <a:endParaRPr lang="en-US" sz="1800" b="0" i="0" u="none" strike="noStrike" noProof="0">
                        <a:latin typeface="Tenorite"/>
                      </a:endParaRPr>
                    </a:p>
                  </a:txBody>
                  <a:tcPr/>
                </a:tc>
                <a:extLst>
                  <a:ext uri="{0D108BD9-81ED-4DB2-BD59-A6C34878D82A}">
                    <a16:rowId xmlns:a16="http://schemas.microsoft.com/office/drawing/2014/main" val="2153651678"/>
                  </a:ext>
                </a:extLst>
              </a:tr>
              <a:tr h="370840">
                <a:tc>
                  <a:txBody>
                    <a:bodyPr/>
                    <a:lstStyle/>
                    <a:p>
                      <a:r>
                        <a:rPr lang="en-US"/>
                        <a:t>!=</a:t>
                      </a:r>
                    </a:p>
                  </a:txBody>
                  <a:tcPr/>
                </a:tc>
                <a:tc>
                  <a:txBody>
                    <a:bodyPr/>
                    <a:lstStyle/>
                    <a:p>
                      <a:r>
                        <a:rPr lang="en-US"/>
                        <a:t>Not equal</a:t>
                      </a:r>
                    </a:p>
                  </a:txBody>
                  <a:tcPr/>
                </a:tc>
                <a:tc>
                  <a:txBody>
                    <a:bodyPr/>
                    <a:lstStyle/>
                    <a:p>
                      <a:r>
                        <a:rPr lang="en-US"/>
                        <a:t>x != y</a:t>
                      </a:r>
                    </a:p>
                  </a:txBody>
                  <a:tcPr/>
                </a:tc>
                <a:tc>
                  <a:txBody>
                    <a:bodyPr/>
                    <a:lstStyle/>
                    <a:p>
                      <a:pPr lvl="0">
                        <a:buNone/>
                      </a:pPr>
                      <a:r>
                        <a:rPr lang="en-US"/>
                        <a:t>When x = 5, y = 0</a:t>
                      </a:r>
                    </a:p>
                    <a:p>
                      <a:pPr lvl="0">
                        <a:buNone/>
                      </a:pPr>
                      <a:endParaRPr lang="en-US">
                        <a:solidFill>
                          <a:srgbClr val="FF0000"/>
                        </a:solidFill>
                      </a:endParaRPr>
                    </a:p>
                  </a:txBody>
                  <a:tcPr/>
                </a:tc>
                <a:extLst>
                  <a:ext uri="{0D108BD9-81ED-4DB2-BD59-A6C34878D82A}">
                    <a16:rowId xmlns:a16="http://schemas.microsoft.com/office/drawing/2014/main" val="3685492371"/>
                  </a:ext>
                </a:extLst>
              </a:tr>
            </a:tbl>
          </a:graphicData>
        </a:graphic>
      </p:graphicFrame>
      <p:sp>
        <p:nvSpPr>
          <p:cNvPr id="7" name="Content Placeholder 5">
            <a:extLst>
              <a:ext uri="{FF2B5EF4-FFF2-40B4-BE49-F238E27FC236}">
                <a16:creationId xmlns:a16="http://schemas.microsoft.com/office/drawing/2014/main" id="{EFCA165D-34F6-B97F-5DAD-9A5BC642D577}"/>
              </a:ext>
            </a:extLst>
          </p:cNvPr>
          <p:cNvSpPr txBox="1">
            <a:spLocks/>
          </p:cNvSpPr>
          <p:nvPr/>
        </p:nvSpPr>
        <p:spPr>
          <a:xfrm>
            <a:off x="1453581" y="1866652"/>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1</a:t>
            </a:r>
            <a:br>
              <a:rPr lang="en-US"/>
            </a:br>
            <a:endParaRPr lang="en-US"/>
          </a:p>
          <a:p>
            <a:endParaRPr lang="en-US"/>
          </a:p>
          <a:p>
            <a:endParaRPr lang="en-US"/>
          </a:p>
          <a:p>
            <a:pPr marL="0" indent="0">
              <a:buNone/>
            </a:pPr>
            <a:endParaRPr lang="en-US"/>
          </a:p>
          <a:p>
            <a:endParaRPr lang="en-US"/>
          </a:p>
        </p:txBody>
      </p:sp>
      <p:sp>
        <p:nvSpPr>
          <p:cNvPr id="4" name="TextBox 3">
            <a:extLst>
              <a:ext uri="{FF2B5EF4-FFF2-40B4-BE49-F238E27FC236}">
                <a16:creationId xmlns:a16="http://schemas.microsoft.com/office/drawing/2014/main" id="{B07F4854-1977-1F07-FE85-96E57F6FC008}"/>
              </a:ext>
            </a:extLst>
          </p:cNvPr>
          <p:cNvSpPr txBox="1"/>
          <p:nvPr/>
        </p:nvSpPr>
        <p:spPr>
          <a:xfrm>
            <a:off x="7634007" y="3594286"/>
            <a:ext cx="19750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 5 (True)</a:t>
            </a:r>
            <a:endParaRPr lang="en-US">
              <a:ea typeface="+mn-lt"/>
              <a:cs typeface="+mn-lt"/>
            </a:endParaRPr>
          </a:p>
          <a:p>
            <a:pPr algn="l"/>
            <a:endParaRPr lang="en-US"/>
          </a:p>
        </p:txBody>
      </p:sp>
      <p:sp>
        <p:nvSpPr>
          <p:cNvPr id="5" name="TextBox 4">
            <a:extLst>
              <a:ext uri="{FF2B5EF4-FFF2-40B4-BE49-F238E27FC236}">
                <a16:creationId xmlns:a16="http://schemas.microsoft.com/office/drawing/2014/main" id="{C8B18D80-5CC1-FEDB-5E2E-4F48CE0D80F6}"/>
              </a:ext>
            </a:extLst>
          </p:cNvPr>
          <p:cNvSpPr txBox="1"/>
          <p:nvPr/>
        </p:nvSpPr>
        <p:spPr>
          <a:xfrm>
            <a:off x="7634006" y="4277844"/>
            <a:ext cx="19750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 0 (True)</a:t>
            </a:r>
            <a:endParaRPr lang="en-US">
              <a:ea typeface="+mn-lt"/>
              <a:cs typeface="+mn-lt"/>
            </a:endParaRPr>
          </a:p>
          <a:p>
            <a:pPr algn="l"/>
            <a:endParaRPr lang="en-US"/>
          </a:p>
        </p:txBody>
      </p:sp>
    </p:spTree>
    <p:extLst>
      <p:ext uri="{BB962C8B-B14F-4D97-AF65-F5344CB8AC3E}">
        <p14:creationId xmlns:p14="http://schemas.microsoft.com/office/powerpoint/2010/main" val="399565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39754" y="438624"/>
            <a:ext cx="9779183" cy="781278"/>
          </a:xfrm>
        </p:spPr>
        <p:txBody>
          <a:bodyPr/>
          <a:lstStyle/>
          <a:p>
            <a:r>
              <a:rPr lang="en-US"/>
              <a:t>Comparison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a:p>
        </p:txBody>
      </p:sp>
      <p:sp>
        <p:nvSpPr>
          <p:cNvPr id="11" name="Content Placeholder 5">
            <a:extLst>
              <a:ext uri="{FF2B5EF4-FFF2-40B4-BE49-F238E27FC236}">
                <a16:creationId xmlns:a16="http://schemas.microsoft.com/office/drawing/2014/main" id="{40793FCC-2FD2-1B9E-CFD8-CEC396C01B7D}"/>
              </a:ext>
            </a:extLst>
          </p:cNvPr>
          <p:cNvSpPr txBox="1">
            <a:spLocks/>
          </p:cNvSpPr>
          <p:nvPr/>
        </p:nvSpPr>
        <p:spPr>
          <a:xfrm>
            <a:off x="1389005" y="1714522"/>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2 </a:t>
            </a:r>
            <a:endParaRPr lang="en-US" b="1"/>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graphicFrame>
        <p:nvGraphicFramePr>
          <p:cNvPr id="10" name="Table 3">
            <a:extLst>
              <a:ext uri="{FF2B5EF4-FFF2-40B4-BE49-F238E27FC236}">
                <a16:creationId xmlns:a16="http://schemas.microsoft.com/office/drawing/2014/main" id="{211F047A-E00B-2F9A-E643-B5B09B3F9BEF}"/>
              </a:ext>
            </a:extLst>
          </p:cNvPr>
          <p:cNvGraphicFramePr>
            <a:graphicFrameLocks noGrp="1"/>
          </p:cNvGraphicFramePr>
          <p:nvPr>
            <p:extLst>
              <p:ext uri="{D42A27DB-BD31-4B8C-83A1-F6EECF244321}">
                <p14:modId xmlns:p14="http://schemas.microsoft.com/office/powerpoint/2010/main" val="2303905623"/>
              </p:ext>
            </p:extLst>
          </p:nvPr>
        </p:nvGraphicFramePr>
        <p:xfrm>
          <a:off x="1509626" y="2876244"/>
          <a:ext cx="8168640" cy="165100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1121826118"/>
                    </a:ext>
                  </a:extLst>
                </a:gridCol>
                <a:gridCol w="2042160">
                  <a:extLst>
                    <a:ext uri="{9D8B030D-6E8A-4147-A177-3AD203B41FA5}">
                      <a16:colId xmlns:a16="http://schemas.microsoft.com/office/drawing/2014/main" val="3519059740"/>
                    </a:ext>
                  </a:extLst>
                </a:gridCol>
                <a:gridCol w="2042160">
                  <a:extLst>
                    <a:ext uri="{9D8B030D-6E8A-4147-A177-3AD203B41FA5}">
                      <a16:colId xmlns:a16="http://schemas.microsoft.com/office/drawing/2014/main" val="2435538907"/>
                    </a:ext>
                  </a:extLst>
                </a:gridCol>
                <a:gridCol w="2042160">
                  <a:extLst>
                    <a:ext uri="{9D8B030D-6E8A-4147-A177-3AD203B41FA5}">
                      <a16:colId xmlns:a16="http://schemas.microsoft.com/office/drawing/2014/main" val="1765311080"/>
                    </a:ext>
                  </a:extLst>
                </a:gridCol>
              </a:tblGrid>
              <a:tr h="370840">
                <a:tc>
                  <a:txBody>
                    <a:bodyPr/>
                    <a:lstStyle/>
                    <a:p>
                      <a:r>
                        <a:rPr lang="en-US"/>
                        <a:t>Operator</a:t>
                      </a:r>
                    </a:p>
                  </a:txBody>
                  <a:tcPr/>
                </a:tc>
                <a:tc>
                  <a:txBody>
                    <a:bodyPr/>
                    <a:lstStyle/>
                    <a:p>
                      <a:r>
                        <a:rPr lang="en-US"/>
                        <a:t>Name</a:t>
                      </a:r>
                    </a:p>
                  </a:txBody>
                  <a:tcPr/>
                </a:tc>
                <a:tc>
                  <a:txBody>
                    <a:bodyPr/>
                    <a:lstStyle/>
                    <a:p>
                      <a:r>
                        <a:rPr lang="en-US"/>
                        <a:t>Example</a:t>
                      </a:r>
                    </a:p>
                  </a:txBody>
                  <a:tcPr/>
                </a:tc>
                <a:tc>
                  <a:txBody>
                    <a:bodyPr/>
                    <a:lstStyle/>
                    <a:p>
                      <a:pPr lvl="0">
                        <a:buNone/>
                      </a:pPr>
                      <a:endParaRPr lang="en-US"/>
                    </a:p>
                  </a:txBody>
                  <a:tcPr/>
                </a:tc>
                <a:extLst>
                  <a:ext uri="{0D108BD9-81ED-4DB2-BD59-A6C34878D82A}">
                    <a16:rowId xmlns:a16="http://schemas.microsoft.com/office/drawing/2014/main" val="654494020"/>
                  </a:ext>
                </a:extLst>
              </a:tr>
              <a:tr h="370840">
                <a:tc>
                  <a:txBody>
                    <a:bodyPr/>
                    <a:lstStyle/>
                    <a:p>
                      <a:r>
                        <a:rPr lang="en-US"/>
                        <a:t>&gt;</a:t>
                      </a:r>
                    </a:p>
                  </a:txBody>
                  <a:tcPr/>
                </a:tc>
                <a:tc>
                  <a:txBody>
                    <a:bodyPr/>
                    <a:lstStyle/>
                    <a:p>
                      <a:r>
                        <a:rPr lang="en-US"/>
                        <a:t>Greater than</a:t>
                      </a:r>
                    </a:p>
                  </a:txBody>
                  <a:tcPr/>
                </a:tc>
                <a:tc>
                  <a:txBody>
                    <a:bodyPr/>
                    <a:lstStyle/>
                    <a:p>
                      <a:pPr lvl="0">
                        <a:buNone/>
                      </a:pPr>
                      <a:r>
                        <a:rPr lang="en-US" sz="1800" b="0" i="0" u="none" strike="noStrike" noProof="0">
                          <a:latin typeface="Tenorite"/>
                        </a:rPr>
                        <a:t>x &gt; y</a:t>
                      </a:r>
                      <a:endParaRPr lang="en-US"/>
                    </a:p>
                  </a:txBody>
                  <a:tcPr/>
                </a:tc>
                <a:tc>
                  <a:txBody>
                    <a:bodyPr/>
                    <a:lstStyle/>
                    <a:p>
                      <a:pPr lvl="0">
                        <a:buNone/>
                      </a:pPr>
                      <a:r>
                        <a:rPr lang="en-US" sz="1800" b="0" i="0" u="none" strike="noStrike" noProof="0">
                          <a:latin typeface="Tenorite"/>
                        </a:rPr>
                        <a:t>When x = 5, y = 5</a:t>
                      </a:r>
                    </a:p>
                    <a:p>
                      <a:pPr lvl="0">
                        <a:buNone/>
                      </a:pPr>
                      <a:endParaRPr lang="en-US" sz="1800" b="0" i="0" u="none" strike="noStrike" noProof="0">
                        <a:solidFill>
                          <a:srgbClr val="FF0000"/>
                        </a:solidFill>
                        <a:latin typeface="Tenorite"/>
                      </a:endParaRPr>
                    </a:p>
                  </a:txBody>
                  <a:tcPr/>
                </a:tc>
                <a:extLst>
                  <a:ext uri="{0D108BD9-81ED-4DB2-BD59-A6C34878D82A}">
                    <a16:rowId xmlns:a16="http://schemas.microsoft.com/office/drawing/2014/main" val="2153651678"/>
                  </a:ext>
                </a:extLst>
              </a:tr>
              <a:tr h="370840">
                <a:tc>
                  <a:txBody>
                    <a:bodyPr/>
                    <a:lstStyle/>
                    <a:p>
                      <a:r>
                        <a:rPr lang="en-US"/>
                        <a:t>&lt;</a:t>
                      </a:r>
                    </a:p>
                  </a:txBody>
                  <a:tcPr/>
                </a:tc>
                <a:tc>
                  <a:txBody>
                    <a:bodyPr/>
                    <a:lstStyle/>
                    <a:p>
                      <a:r>
                        <a:rPr lang="en-US"/>
                        <a:t>Lesser than</a:t>
                      </a:r>
                    </a:p>
                  </a:txBody>
                  <a:tcPr/>
                </a:tc>
                <a:tc>
                  <a:txBody>
                    <a:bodyPr/>
                    <a:lstStyle/>
                    <a:p>
                      <a:r>
                        <a:rPr lang="en-US"/>
                        <a:t>x &lt; y</a:t>
                      </a:r>
                    </a:p>
                  </a:txBody>
                  <a:tcPr/>
                </a:tc>
                <a:tc>
                  <a:txBody>
                    <a:bodyPr/>
                    <a:lstStyle/>
                    <a:p>
                      <a:pPr lvl="0">
                        <a:buNone/>
                      </a:pPr>
                      <a:r>
                        <a:rPr lang="en-US"/>
                        <a:t>When x = 6, y = 5</a:t>
                      </a:r>
                    </a:p>
                    <a:p>
                      <a:pPr lvl="0">
                        <a:buNone/>
                      </a:pPr>
                      <a:endParaRPr lang="en-US">
                        <a:solidFill>
                          <a:srgbClr val="FF0000"/>
                        </a:solidFill>
                      </a:endParaRPr>
                    </a:p>
                  </a:txBody>
                  <a:tcPr/>
                </a:tc>
                <a:extLst>
                  <a:ext uri="{0D108BD9-81ED-4DB2-BD59-A6C34878D82A}">
                    <a16:rowId xmlns:a16="http://schemas.microsoft.com/office/drawing/2014/main" val="3685492371"/>
                  </a:ext>
                </a:extLst>
              </a:tr>
            </a:tbl>
          </a:graphicData>
        </a:graphic>
      </p:graphicFrame>
      <p:sp>
        <p:nvSpPr>
          <p:cNvPr id="3" name="TextBox 2">
            <a:extLst>
              <a:ext uri="{FF2B5EF4-FFF2-40B4-BE49-F238E27FC236}">
                <a16:creationId xmlns:a16="http://schemas.microsoft.com/office/drawing/2014/main" id="{F3982F11-F5DD-83B8-AE8E-741701AB4C2C}"/>
              </a:ext>
            </a:extLst>
          </p:cNvPr>
          <p:cNvSpPr txBox="1"/>
          <p:nvPr/>
        </p:nvSpPr>
        <p:spPr>
          <a:xfrm>
            <a:off x="7637930" y="35365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&gt; 5 (False)</a:t>
            </a:r>
            <a:endParaRPr lang="en-US">
              <a:ea typeface="+mn-lt"/>
              <a:cs typeface="+mn-lt"/>
            </a:endParaRPr>
          </a:p>
        </p:txBody>
      </p:sp>
      <p:sp>
        <p:nvSpPr>
          <p:cNvPr id="4" name="TextBox 3">
            <a:extLst>
              <a:ext uri="{FF2B5EF4-FFF2-40B4-BE49-F238E27FC236}">
                <a16:creationId xmlns:a16="http://schemas.microsoft.com/office/drawing/2014/main" id="{6DC88D00-4A1E-5D01-2DBB-3C0D1F49DA9C}"/>
              </a:ext>
            </a:extLst>
          </p:cNvPr>
          <p:cNvSpPr txBox="1"/>
          <p:nvPr/>
        </p:nvSpPr>
        <p:spPr>
          <a:xfrm>
            <a:off x="7637930" y="41977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6 &lt; 5 (False)</a:t>
            </a:r>
            <a:endParaRPr lang="en-US">
              <a:ea typeface="+mn-lt"/>
              <a:cs typeface="+mn-lt"/>
            </a:endParaRPr>
          </a:p>
        </p:txBody>
      </p:sp>
    </p:spTree>
    <p:extLst>
      <p:ext uri="{BB962C8B-B14F-4D97-AF65-F5344CB8AC3E}">
        <p14:creationId xmlns:p14="http://schemas.microsoft.com/office/powerpoint/2010/main" val="120951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95452" y="438624"/>
            <a:ext cx="9779183" cy="781278"/>
          </a:xfrm>
        </p:spPr>
        <p:txBody>
          <a:bodyPr/>
          <a:lstStyle/>
          <a:p>
            <a:r>
              <a:rPr lang="en-US"/>
              <a:t>Comparison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Zi Ren, Wee Kang, Long Teck</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26</a:t>
            </a:fld>
            <a:endParaRPr lang="en-US"/>
          </a:p>
        </p:txBody>
      </p:sp>
      <p:sp>
        <p:nvSpPr>
          <p:cNvPr id="7" name="Content Placeholder 5">
            <a:extLst>
              <a:ext uri="{FF2B5EF4-FFF2-40B4-BE49-F238E27FC236}">
                <a16:creationId xmlns:a16="http://schemas.microsoft.com/office/drawing/2014/main" id="{EFCA165D-34F6-B97F-5DAD-9A5BC642D577}"/>
              </a:ext>
            </a:extLst>
          </p:cNvPr>
          <p:cNvSpPr txBox="1">
            <a:spLocks/>
          </p:cNvSpPr>
          <p:nvPr/>
        </p:nvSpPr>
        <p:spPr>
          <a:xfrm>
            <a:off x="1389006" y="1582516"/>
            <a:ext cx="4064299" cy="3702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Level 3</a:t>
            </a:r>
            <a:endParaRPr lang="en-US" b="1"/>
          </a:p>
          <a:p>
            <a:endParaRPr lang="en-US" sz="2000"/>
          </a:p>
          <a:p>
            <a:endParaRPr lang="en-US" sz="2000"/>
          </a:p>
          <a:p>
            <a:pPr marL="0" indent="0">
              <a:buNone/>
            </a:pPr>
            <a:br>
              <a:rPr lang="en-US"/>
            </a:br>
            <a:endParaRPr lang="en-US"/>
          </a:p>
          <a:p>
            <a:endParaRPr lang="en-US"/>
          </a:p>
          <a:p>
            <a:endParaRPr lang="en-US"/>
          </a:p>
          <a:p>
            <a:pPr marL="0" indent="0">
              <a:buNone/>
            </a:pPr>
            <a:endParaRPr lang="en-US"/>
          </a:p>
          <a:p>
            <a:endParaRPr lang="en-US"/>
          </a:p>
        </p:txBody>
      </p:sp>
      <p:graphicFrame>
        <p:nvGraphicFramePr>
          <p:cNvPr id="6" name="Table 3">
            <a:extLst>
              <a:ext uri="{FF2B5EF4-FFF2-40B4-BE49-F238E27FC236}">
                <a16:creationId xmlns:a16="http://schemas.microsoft.com/office/drawing/2014/main" id="{19DFF924-50B8-98DE-6E91-724464CA2822}"/>
              </a:ext>
            </a:extLst>
          </p:cNvPr>
          <p:cNvGraphicFramePr>
            <a:graphicFrameLocks noGrp="1"/>
          </p:cNvGraphicFramePr>
          <p:nvPr>
            <p:extLst>
              <p:ext uri="{D42A27DB-BD31-4B8C-83A1-F6EECF244321}">
                <p14:modId xmlns:p14="http://schemas.microsoft.com/office/powerpoint/2010/main" val="616303726"/>
              </p:ext>
            </p:extLst>
          </p:nvPr>
        </p:nvGraphicFramePr>
        <p:xfrm>
          <a:off x="1432767" y="2125855"/>
          <a:ext cx="8168640" cy="302260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1121826118"/>
                    </a:ext>
                  </a:extLst>
                </a:gridCol>
                <a:gridCol w="2042160">
                  <a:extLst>
                    <a:ext uri="{9D8B030D-6E8A-4147-A177-3AD203B41FA5}">
                      <a16:colId xmlns:a16="http://schemas.microsoft.com/office/drawing/2014/main" val="3519059740"/>
                    </a:ext>
                  </a:extLst>
                </a:gridCol>
                <a:gridCol w="2042160">
                  <a:extLst>
                    <a:ext uri="{9D8B030D-6E8A-4147-A177-3AD203B41FA5}">
                      <a16:colId xmlns:a16="http://schemas.microsoft.com/office/drawing/2014/main" val="2435538907"/>
                    </a:ext>
                  </a:extLst>
                </a:gridCol>
                <a:gridCol w="2042160">
                  <a:extLst>
                    <a:ext uri="{9D8B030D-6E8A-4147-A177-3AD203B41FA5}">
                      <a16:colId xmlns:a16="http://schemas.microsoft.com/office/drawing/2014/main" val="1765311080"/>
                    </a:ext>
                  </a:extLst>
                </a:gridCol>
              </a:tblGrid>
              <a:tr h="370840">
                <a:tc>
                  <a:txBody>
                    <a:bodyPr/>
                    <a:lstStyle/>
                    <a:p>
                      <a:r>
                        <a:rPr lang="en-US"/>
                        <a:t>Operator</a:t>
                      </a:r>
                    </a:p>
                  </a:txBody>
                  <a:tcPr/>
                </a:tc>
                <a:tc>
                  <a:txBody>
                    <a:bodyPr/>
                    <a:lstStyle/>
                    <a:p>
                      <a:r>
                        <a:rPr lang="en-US"/>
                        <a:t>Name</a:t>
                      </a:r>
                    </a:p>
                  </a:txBody>
                  <a:tcPr/>
                </a:tc>
                <a:tc>
                  <a:txBody>
                    <a:bodyPr/>
                    <a:lstStyle/>
                    <a:p>
                      <a:r>
                        <a:rPr lang="en-US"/>
                        <a:t>Example</a:t>
                      </a:r>
                    </a:p>
                  </a:txBody>
                  <a:tcPr/>
                </a:tc>
                <a:tc>
                  <a:txBody>
                    <a:bodyPr/>
                    <a:lstStyle/>
                    <a:p>
                      <a:pPr lvl="0">
                        <a:buNone/>
                      </a:pPr>
                      <a:endParaRPr lang="en-US"/>
                    </a:p>
                  </a:txBody>
                  <a:tcPr/>
                </a:tc>
                <a:extLst>
                  <a:ext uri="{0D108BD9-81ED-4DB2-BD59-A6C34878D82A}">
                    <a16:rowId xmlns:a16="http://schemas.microsoft.com/office/drawing/2014/main" val="654494020"/>
                  </a:ext>
                </a:extLst>
              </a:tr>
              <a:tr h="370840">
                <a:tc>
                  <a:txBody>
                    <a:bodyPr/>
                    <a:lstStyle/>
                    <a:p>
                      <a:r>
                        <a:rPr lang="en-US"/>
                        <a:t>&gt;=</a:t>
                      </a:r>
                    </a:p>
                  </a:txBody>
                  <a:tcPr/>
                </a:tc>
                <a:tc>
                  <a:txBody>
                    <a:bodyPr/>
                    <a:lstStyle/>
                    <a:p>
                      <a:r>
                        <a:rPr lang="en-US"/>
                        <a:t>Greater than or equal to</a:t>
                      </a:r>
                    </a:p>
                  </a:txBody>
                  <a:tcPr/>
                </a:tc>
                <a:tc>
                  <a:txBody>
                    <a:bodyPr/>
                    <a:lstStyle/>
                    <a:p>
                      <a:pPr lvl="0">
                        <a:buNone/>
                      </a:pPr>
                      <a:r>
                        <a:rPr lang="en-US" sz="1800" b="0" i="0" u="none" strike="noStrike" noProof="0">
                          <a:latin typeface="Tenorite"/>
                        </a:rPr>
                        <a:t>x &gt;= y</a:t>
                      </a:r>
                      <a:endParaRPr lang="en-US"/>
                    </a:p>
                  </a:txBody>
                  <a:tcPr/>
                </a:tc>
                <a:tc>
                  <a:txBody>
                    <a:bodyPr/>
                    <a:lstStyle/>
                    <a:p>
                      <a:pPr lvl="0">
                        <a:buNone/>
                      </a:pPr>
                      <a:r>
                        <a:rPr lang="en-US" sz="1800" b="0" i="0" u="none" strike="noStrike" noProof="0"/>
                        <a:t>When x = 5, y = 0 </a:t>
                      </a:r>
                      <a:endParaRPr lang="en-US" sz="1800" b="0" i="0" u="none" strike="noStrike" noProof="0">
                        <a:latin typeface="Tenorite"/>
                      </a:endParaRPr>
                    </a:p>
                    <a:p>
                      <a:pPr lvl="0">
                        <a:buNone/>
                      </a:pPr>
                      <a:endParaRPr lang="en-US" sz="1800" b="0" i="0" u="none" strike="noStrike" noProof="0"/>
                    </a:p>
                    <a:p>
                      <a:pPr lvl="0">
                        <a:buNone/>
                      </a:pPr>
                      <a:r>
                        <a:rPr lang="en-US" sz="1800" b="0" i="0" u="none" strike="noStrike" noProof="0"/>
                        <a:t>When x = 5, y = 5 </a:t>
                      </a:r>
                    </a:p>
                    <a:p>
                      <a:pPr lvl="0">
                        <a:buNone/>
                      </a:pPr>
                      <a:endParaRPr lang="en-US" sz="1800" b="0" i="0" u="none" strike="noStrike" noProof="0"/>
                    </a:p>
                    <a:p>
                      <a:pPr lvl="0">
                        <a:buNone/>
                      </a:pPr>
                      <a:endParaRPr lang="en-US" sz="1800" b="0" i="0" u="none" strike="noStrike" noProof="0">
                        <a:latin typeface="Tenorite"/>
                      </a:endParaRPr>
                    </a:p>
                  </a:txBody>
                  <a:tcPr/>
                </a:tc>
                <a:extLst>
                  <a:ext uri="{0D108BD9-81ED-4DB2-BD59-A6C34878D82A}">
                    <a16:rowId xmlns:a16="http://schemas.microsoft.com/office/drawing/2014/main" val="2153651678"/>
                  </a:ext>
                </a:extLst>
              </a:tr>
              <a:tr h="370840">
                <a:tc>
                  <a:txBody>
                    <a:bodyPr/>
                    <a:lstStyle/>
                    <a:p>
                      <a:r>
                        <a:rPr lang="en-US"/>
                        <a:t>&lt;=</a:t>
                      </a:r>
                    </a:p>
                  </a:txBody>
                  <a:tcPr/>
                </a:tc>
                <a:tc>
                  <a:txBody>
                    <a:bodyPr/>
                    <a:lstStyle/>
                    <a:p>
                      <a:r>
                        <a:rPr lang="en-US"/>
                        <a:t>Lesser than or equal to</a:t>
                      </a:r>
                    </a:p>
                  </a:txBody>
                  <a:tcPr/>
                </a:tc>
                <a:tc>
                  <a:txBody>
                    <a:bodyPr/>
                    <a:lstStyle/>
                    <a:p>
                      <a:r>
                        <a:rPr lang="en-US"/>
                        <a:t>x &lt;= y</a:t>
                      </a:r>
                    </a:p>
                  </a:txBody>
                  <a:tcPr/>
                </a:tc>
                <a:tc>
                  <a:txBody>
                    <a:bodyPr/>
                    <a:lstStyle/>
                    <a:p>
                      <a:pPr lvl="0">
                        <a:buNone/>
                      </a:pPr>
                      <a:r>
                        <a:rPr lang="en-US" sz="1800" b="0" i="0" u="none" strike="noStrike" noProof="0">
                          <a:latin typeface="Tenorite"/>
                        </a:rPr>
                        <a:t>When x = 2, y = 5 </a:t>
                      </a:r>
                    </a:p>
                    <a:p>
                      <a:pPr lvl="0">
                        <a:buNone/>
                      </a:pPr>
                      <a:endParaRPr lang="en-US" sz="1800" b="0" i="0" u="none" strike="noStrike" noProof="0">
                        <a:latin typeface="Tenorite"/>
                      </a:endParaRPr>
                    </a:p>
                    <a:p>
                      <a:pPr lvl="0">
                        <a:buNone/>
                      </a:pPr>
                      <a:r>
                        <a:rPr lang="en-US" sz="1800" b="0" i="0" u="none" strike="noStrike" noProof="0">
                          <a:latin typeface="Tenorite"/>
                        </a:rPr>
                        <a:t>When x = 5, y =5 </a:t>
                      </a:r>
                    </a:p>
                    <a:p>
                      <a:pPr lvl="0">
                        <a:buNone/>
                      </a:pPr>
                      <a:endParaRPr lang="en-US" sz="1800" b="0" i="0" u="none" strike="noStrike" noProof="0">
                        <a:latin typeface="Tenorite"/>
                      </a:endParaRPr>
                    </a:p>
                  </a:txBody>
                  <a:tcPr/>
                </a:tc>
                <a:extLst>
                  <a:ext uri="{0D108BD9-81ED-4DB2-BD59-A6C34878D82A}">
                    <a16:rowId xmlns:a16="http://schemas.microsoft.com/office/drawing/2014/main" val="3685492371"/>
                  </a:ext>
                </a:extLst>
              </a:tr>
            </a:tbl>
          </a:graphicData>
        </a:graphic>
      </p:graphicFrame>
      <p:sp>
        <p:nvSpPr>
          <p:cNvPr id="3" name="TextBox 2">
            <a:extLst>
              <a:ext uri="{FF2B5EF4-FFF2-40B4-BE49-F238E27FC236}">
                <a16:creationId xmlns:a16="http://schemas.microsoft.com/office/drawing/2014/main" id="{949ECF04-C1CC-5D30-BF87-05D8B8B15C2B}"/>
              </a:ext>
            </a:extLst>
          </p:cNvPr>
          <p:cNvSpPr txBox="1"/>
          <p:nvPr/>
        </p:nvSpPr>
        <p:spPr>
          <a:xfrm>
            <a:off x="7570694" y="27745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&gt;= 0 (True)</a:t>
            </a:r>
            <a:endParaRPr lang="en-US">
              <a:ea typeface="+mn-lt"/>
              <a:cs typeface="+mn-lt"/>
            </a:endParaRPr>
          </a:p>
        </p:txBody>
      </p:sp>
      <p:sp>
        <p:nvSpPr>
          <p:cNvPr id="4" name="TextBox 3">
            <a:extLst>
              <a:ext uri="{FF2B5EF4-FFF2-40B4-BE49-F238E27FC236}">
                <a16:creationId xmlns:a16="http://schemas.microsoft.com/office/drawing/2014/main" id="{7E789E14-3174-2642-D63D-1EC33CA6DE55}"/>
              </a:ext>
            </a:extLst>
          </p:cNvPr>
          <p:cNvSpPr txBox="1"/>
          <p:nvPr/>
        </p:nvSpPr>
        <p:spPr>
          <a:xfrm>
            <a:off x="7570694" y="33348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&gt;= 5 (True)</a:t>
            </a:r>
            <a:endParaRPr lang="en-US">
              <a:ea typeface="+mn-lt"/>
              <a:cs typeface="+mn-lt"/>
            </a:endParaRPr>
          </a:p>
        </p:txBody>
      </p:sp>
      <p:sp>
        <p:nvSpPr>
          <p:cNvPr id="5" name="TextBox 4">
            <a:extLst>
              <a:ext uri="{FF2B5EF4-FFF2-40B4-BE49-F238E27FC236}">
                <a16:creationId xmlns:a16="http://schemas.microsoft.com/office/drawing/2014/main" id="{B8D693E1-5548-91E9-0D1F-5035D3891767}"/>
              </a:ext>
            </a:extLst>
          </p:cNvPr>
          <p:cNvSpPr txBox="1"/>
          <p:nvPr/>
        </p:nvSpPr>
        <p:spPr>
          <a:xfrm>
            <a:off x="7570694" y="42649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2 &lt;= 5 (True)</a:t>
            </a:r>
            <a:endParaRPr lang="en-US">
              <a:ea typeface="+mn-lt"/>
              <a:cs typeface="+mn-lt"/>
            </a:endParaRPr>
          </a:p>
        </p:txBody>
      </p:sp>
      <p:sp>
        <p:nvSpPr>
          <p:cNvPr id="10" name="TextBox 9">
            <a:extLst>
              <a:ext uri="{FF2B5EF4-FFF2-40B4-BE49-F238E27FC236}">
                <a16:creationId xmlns:a16="http://schemas.microsoft.com/office/drawing/2014/main" id="{3995E9C4-E64F-153C-F9B4-5509EAB331C7}"/>
              </a:ext>
            </a:extLst>
          </p:cNvPr>
          <p:cNvSpPr txBox="1"/>
          <p:nvPr/>
        </p:nvSpPr>
        <p:spPr>
          <a:xfrm>
            <a:off x="7570695" y="482525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Ans: 5 &lt;= 5 (True)</a:t>
            </a:r>
            <a:r>
              <a:rPr lang="en-US">
                <a:ea typeface="+mn-lt"/>
                <a:cs typeface="+mn-lt"/>
              </a:rPr>
              <a:t> </a:t>
            </a:r>
          </a:p>
        </p:txBody>
      </p:sp>
    </p:spTree>
    <p:extLst>
      <p:ext uri="{BB962C8B-B14F-4D97-AF65-F5344CB8AC3E}">
        <p14:creationId xmlns:p14="http://schemas.microsoft.com/office/powerpoint/2010/main" val="101740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A709-3179-D7AF-4556-60CAE5BA1994}"/>
              </a:ext>
            </a:extLst>
          </p:cNvPr>
          <p:cNvSpPr>
            <a:spLocks noGrp="1"/>
          </p:cNvSpPr>
          <p:nvPr>
            <p:ph type="title"/>
          </p:nvPr>
        </p:nvSpPr>
        <p:spPr>
          <a:xfrm>
            <a:off x="1167492" y="-53163"/>
            <a:ext cx="9779183" cy="1325563"/>
          </a:xfrm>
        </p:spPr>
        <p:txBody>
          <a:bodyPr/>
          <a:lstStyle/>
          <a:p>
            <a:r>
              <a:rPr lang="en-US"/>
              <a:t>Challenge!</a:t>
            </a:r>
          </a:p>
        </p:txBody>
      </p:sp>
      <p:sp>
        <p:nvSpPr>
          <p:cNvPr id="4" name="Footer Placeholder 3">
            <a:extLst>
              <a:ext uri="{FF2B5EF4-FFF2-40B4-BE49-F238E27FC236}">
                <a16:creationId xmlns:a16="http://schemas.microsoft.com/office/drawing/2014/main" id="{975F87E4-7DD1-2551-28C1-B4E20C49320B}"/>
              </a:ext>
            </a:extLst>
          </p:cNvPr>
          <p:cNvSpPr>
            <a:spLocks noGrp="1"/>
          </p:cNvSpPr>
          <p:nvPr>
            <p:ph type="ftr" sz="quarter" idx="3"/>
          </p:nvPr>
        </p:nvSpPr>
        <p:spPr/>
        <p:txBody>
          <a:bodyPr/>
          <a:lstStyle/>
          <a:p>
            <a:r>
              <a:rPr lang="en-US">
                <a:ea typeface="+mn-lt"/>
                <a:cs typeface="+mn-lt"/>
              </a:rPr>
              <a:t>Zi Ren, Wee Kang, Long Teck</a:t>
            </a:r>
            <a:endParaRPr lang="en-US"/>
          </a:p>
        </p:txBody>
      </p:sp>
      <p:sp>
        <p:nvSpPr>
          <p:cNvPr id="5" name="Slide Number Placeholder 4">
            <a:extLst>
              <a:ext uri="{FF2B5EF4-FFF2-40B4-BE49-F238E27FC236}">
                <a16:creationId xmlns:a16="http://schemas.microsoft.com/office/drawing/2014/main" id="{17AA02A9-D21F-D680-3AE7-AC1073735D8C}"/>
              </a:ext>
            </a:extLst>
          </p:cNvPr>
          <p:cNvSpPr>
            <a:spLocks noGrp="1"/>
          </p:cNvSpPr>
          <p:nvPr>
            <p:ph type="sldNum" sz="quarter" idx="4"/>
          </p:nvPr>
        </p:nvSpPr>
        <p:spPr/>
        <p:txBody>
          <a:bodyPr/>
          <a:lstStyle/>
          <a:p>
            <a:fld id="{294A09A9-5501-47C1-A89A-A340965A2BE2}" type="slidenum">
              <a:rPr lang="en-US" smtClean="0"/>
              <a:pPr/>
              <a:t>27</a:t>
            </a:fld>
            <a:endParaRPr lang="en-US"/>
          </a:p>
        </p:txBody>
      </p:sp>
      <p:sp>
        <p:nvSpPr>
          <p:cNvPr id="9" name="TextBox 8">
            <a:extLst>
              <a:ext uri="{FF2B5EF4-FFF2-40B4-BE49-F238E27FC236}">
                <a16:creationId xmlns:a16="http://schemas.microsoft.com/office/drawing/2014/main" id="{C261A370-A8A7-1045-6DC9-430BAE4138C0}"/>
              </a:ext>
            </a:extLst>
          </p:cNvPr>
          <p:cNvSpPr txBox="1"/>
          <p:nvPr/>
        </p:nvSpPr>
        <p:spPr>
          <a:xfrm>
            <a:off x="1164332" y="1414765"/>
            <a:ext cx="921184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660033"/>
                </a:solidFill>
                <a:latin typeface="Arial Narrow"/>
                <a:cs typeface="Arial"/>
              </a:rPr>
              <a:t>Samuel has three phone brands along with their respective costs, </a:t>
            </a:r>
            <a:r>
              <a:rPr lang="en-US" sz="2800" u="sng">
                <a:solidFill>
                  <a:srgbClr val="660033"/>
                </a:solidFill>
                <a:latin typeface="Arial Narrow"/>
                <a:cs typeface="Arial"/>
              </a:rPr>
              <a:t>Samsung = $100</a:t>
            </a:r>
            <a:r>
              <a:rPr lang="en-US" sz="2800">
                <a:solidFill>
                  <a:srgbClr val="660033"/>
                </a:solidFill>
                <a:latin typeface="Arial Narrow"/>
                <a:cs typeface="Arial"/>
              </a:rPr>
              <a:t>, </a:t>
            </a:r>
            <a:r>
              <a:rPr lang="en-US" sz="2800" u="sng" err="1">
                <a:solidFill>
                  <a:srgbClr val="660033"/>
                </a:solidFill>
                <a:latin typeface="Arial Narrow"/>
                <a:cs typeface="Arial"/>
              </a:rPr>
              <a:t>XiaoMi</a:t>
            </a:r>
            <a:r>
              <a:rPr lang="en-US" sz="2800" u="sng">
                <a:solidFill>
                  <a:srgbClr val="660033"/>
                </a:solidFill>
                <a:latin typeface="Arial Narrow"/>
                <a:cs typeface="Arial"/>
              </a:rPr>
              <a:t> = $500</a:t>
            </a:r>
            <a:r>
              <a:rPr lang="en-US" sz="2800">
                <a:solidFill>
                  <a:srgbClr val="660033"/>
                </a:solidFill>
                <a:latin typeface="Arial Narrow"/>
                <a:cs typeface="Arial"/>
              </a:rPr>
              <a:t>, </a:t>
            </a:r>
            <a:r>
              <a:rPr lang="en-US" sz="2800" u="sng">
                <a:solidFill>
                  <a:srgbClr val="660033"/>
                </a:solidFill>
                <a:latin typeface="Arial Narrow"/>
                <a:cs typeface="Arial"/>
              </a:rPr>
              <a:t>Apple = $600</a:t>
            </a:r>
            <a:r>
              <a:rPr lang="en-US" sz="2800">
                <a:solidFill>
                  <a:srgbClr val="660033"/>
                </a:solidFill>
                <a:latin typeface="Arial Narrow"/>
                <a:cs typeface="Arial"/>
              </a:rPr>
              <a:t>, help him find out if the scenarios are </a:t>
            </a:r>
            <a:r>
              <a:rPr lang="en-US" sz="2800" b="1">
                <a:solidFill>
                  <a:srgbClr val="660033"/>
                </a:solidFill>
                <a:latin typeface="Arial Narrow"/>
                <a:cs typeface="Arial"/>
              </a:rPr>
              <a:t>True </a:t>
            </a:r>
            <a:r>
              <a:rPr lang="en-US" sz="2800">
                <a:solidFill>
                  <a:srgbClr val="660033"/>
                </a:solidFill>
                <a:latin typeface="Arial Narrow"/>
                <a:cs typeface="Arial"/>
              </a:rPr>
              <a:t>or </a:t>
            </a:r>
            <a:r>
              <a:rPr lang="en-US" sz="2800" b="1">
                <a:solidFill>
                  <a:srgbClr val="660033"/>
                </a:solidFill>
                <a:latin typeface="Arial Narrow"/>
                <a:cs typeface="Arial"/>
              </a:rPr>
              <a:t>False</a:t>
            </a:r>
            <a:r>
              <a:rPr lang="en-US" sz="2800">
                <a:solidFill>
                  <a:srgbClr val="660033"/>
                </a:solidFill>
                <a:latin typeface="Arial Narrow"/>
                <a:cs typeface="Arial"/>
              </a:rPr>
              <a:t>!</a:t>
            </a:r>
          </a:p>
          <a:p>
            <a:endParaRPr lang="en-US" sz="2800">
              <a:cs typeface="Arial"/>
            </a:endParaRPr>
          </a:p>
          <a:p>
            <a:endParaRPr lang="en-US" sz="2800" b="1">
              <a:solidFill>
                <a:srgbClr val="660033"/>
              </a:solidFill>
              <a:latin typeface="Arial Narrow"/>
              <a:cs typeface="Arial"/>
            </a:endParaRPr>
          </a:p>
        </p:txBody>
      </p:sp>
      <p:graphicFrame>
        <p:nvGraphicFramePr>
          <p:cNvPr id="11" name="Table 10">
            <a:extLst>
              <a:ext uri="{FF2B5EF4-FFF2-40B4-BE49-F238E27FC236}">
                <a16:creationId xmlns:a16="http://schemas.microsoft.com/office/drawing/2014/main" id="{9C7B3C20-A945-C9A2-CEF0-6F2A3EDE40B0}"/>
              </a:ext>
            </a:extLst>
          </p:cNvPr>
          <p:cNvGraphicFramePr>
            <a:graphicFrameLocks noGrp="1"/>
          </p:cNvGraphicFramePr>
          <p:nvPr>
            <p:extLst>
              <p:ext uri="{D42A27DB-BD31-4B8C-83A1-F6EECF244321}">
                <p14:modId xmlns:p14="http://schemas.microsoft.com/office/powerpoint/2010/main" val="2664282969"/>
              </p:ext>
            </p:extLst>
          </p:nvPr>
        </p:nvGraphicFramePr>
        <p:xfrm>
          <a:off x="1175432" y="3100327"/>
          <a:ext cx="8031077" cy="2847540"/>
        </p:xfrm>
        <a:graphic>
          <a:graphicData uri="http://schemas.openxmlformats.org/drawingml/2006/table">
            <a:tbl>
              <a:tblPr firstRow="1" bandRow="1">
                <a:tableStyleId>{5C22544A-7EE6-4342-B048-85BDC9FD1C3A}</a:tableStyleId>
              </a:tblPr>
              <a:tblGrid>
                <a:gridCol w="4724163">
                  <a:extLst>
                    <a:ext uri="{9D8B030D-6E8A-4147-A177-3AD203B41FA5}">
                      <a16:colId xmlns:a16="http://schemas.microsoft.com/office/drawing/2014/main" val="1700281457"/>
                    </a:ext>
                  </a:extLst>
                </a:gridCol>
                <a:gridCol w="3306914">
                  <a:extLst>
                    <a:ext uri="{9D8B030D-6E8A-4147-A177-3AD203B41FA5}">
                      <a16:colId xmlns:a16="http://schemas.microsoft.com/office/drawing/2014/main" val="1101804756"/>
                    </a:ext>
                  </a:extLst>
                </a:gridCol>
              </a:tblGrid>
              <a:tr h="413585">
                <a:tc>
                  <a:txBody>
                    <a:bodyPr/>
                    <a:lstStyle/>
                    <a:p>
                      <a:pPr marL="0" lvl="0" algn="ctr">
                        <a:spcBef>
                          <a:spcPts val="0"/>
                        </a:spcBef>
                        <a:spcAft>
                          <a:spcPts val="0"/>
                        </a:spcAft>
                        <a:buNone/>
                      </a:pPr>
                      <a:r>
                        <a:rPr lang="en-US" sz="2400" kern="1200">
                          <a:effectLst/>
                        </a:rPr>
                        <a:t>Scenarios</a:t>
                      </a:r>
                    </a:p>
                  </a:txBody>
                  <a:tcPr marL="0" marR="0" marT="0" marB="0" anchor="ctr"/>
                </a:tc>
                <a:tc>
                  <a:txBody>
                    <a:bodyPr/>
                    <a:lstStyle/>
                    <a:p>
                      <a:pPr marL="0" algn="ctr" rtl="0" eaLnBrk="1" latinLnBrk="0" hangingPunct="1">
                        <a:spcBef>
                          <a:spcPts val="0"/>
                        </a:spcBef>
                        <a:spcAft>
                          <a:spcPts val="0"/>
                        </a:spcAft>
                      </a:pPr>
                      <a:r>
                        <a:rPr lang="en-US" sz="2400" kern="1200">
                          <a:effectLst/>
                        </a:rPr>
                        <a:t>Result</a:t>
                      </a:r>
                      <a:endParaRPr lang="en-US">
                        <a:effectLst/>
                      </a:endParaRPr>
                    </a:p>
                  </a:txBody>
                  <a:tcPr marL="0" marR="0" marT="0" marB="0" anchor="ctr"/>
                </a:tc>
                <a:extLst>
                  <a:ext uri="{0D108BD9-81ED-4DB2-BD59-A6C34878D82A}">
                    <a16:rowId xmlns:a16="http://schemas.microsoft.com/office/drawing/2014/main" val="442468483"/>
                  </a:ext>
                </a:extLst>
              </a:tr>
              <a:tr h="413585">
                <a:tc>
                  <a:txBody>
                    <a:bodyPr/>
                    <a:lstStyle/>
                    <a:p>
                      <a:pPr marL="356235" indent="0" algn="l" rtl="0" eaLnBrk="1" latinLnBrk="0" hangingPunct="1">
                        <a:lnSpc>
                          <a:spcPct val="150000"/>
                        </a:lnSpc>
                        <a:spcBef>
                          <a:spcPts val="0"/>
                        </a:spcBef>
                        <a:spcAft>
                          <a:spcPts val="0"/>
                        </a:spcAft>
                      </a:pPr>
                      <a:r>
                        <a:rPr lang="en-US" sz="2400" kern="1200">
                          <a:effectLst/>
                        </a:rPr>
                        <a:t>Samsung &lt; </a:t>
                      </a:r>
                      <a:r>
                        <a:rPr lang="en-US" sz="2400" kern="1200" err="1">
                          <a:effectLst/>
                        </a:rPr>
                        <a:t>XiaoMi</a:t>
                      </a:r>
                      <a:r>
                        <a:rPr lang="en-US" sz="2400" kern="1200">
                          <a:effectLst/>
                        </a:rPr>
                        <a:t> + Apple</a:t>
                      </a:r>
                      <a:endParaRPr lang="en-US">
                        <a:effectLst/>
                      </a:endParaRPr>
                    </a:p>
                  </a:txBody>
                  <a:tcPr marL="0" marR="0" marT="0" marB="0" anchor="ctr"/>
                </a:tc>
                <a:tc>
                  <a:txBody>
                    <a:bodyPr/>
                    <a:lstStyle/>
                    <a:p>
                      <a:pPr marL="0" marR="0" indent="0" algn="ctr" rtl="0" eaLnBrk="1" fontAlgn="auto" latinLnBrk="0" hangingPunct="1">
                        <a:spcBef>
                          <a:spcPts val="0"/>
                        </a:spcBef>
                        <a:spcAft>
                          <a:spcPts val="0"/>
                        </a:spcAft>
                      </a:pPr>
                      <a:endParaRPr lang="en-US" sz="2400" kern="1200">
                        <a:solidFill>
                          <a:srgbClr val="FF0000"/>
                        </a:solidFill>
                        <a:effectLst/>
                      </a:endParaRPr>
                    </a:p>
                  </a:txBody>
                  <a:tcPr marL="0" marR="0" marT="0" marB="0" anchor="ctr"/>
                </a:tc>
                <a:extLst>
                  <a:ext uri="{0D108BD9-81ED-4DB2-BD59-A6C34878D82A}">
                    <a16:rowId xmlns:a16="http://schemas.microsoft.com/office/drawing/2014/main" val="2121841770"/>
                  </a:ext>
                </a:extLst>
              </a:tr>
              <a:tr h="413585">
                <a:tc>
                  <a:txBody>
                    <a:bodyPr/>
                    <a:lstStyle/>
                    <a:p>
                      <a:pPr marL="356235" lvl="0" indent="0" algn="l">
                        <a:lnSpc>
                          <a:spcPct val="150000"/>
                        </a:lnSpc>
                        <a:spcBef>
                          <a:spcPts val="0"/>
                        </a:spcBef>
                        <a:spcAft>
                          <a:spcPts val="0"/>
                        </a:spcAft>
                        <a:buNone/>
                      </a:pPr>
                      <a:r>
                        <a:rPr lang="en-US" sz="2400" b="0" i="0" u="none" strike="noStrike" kern="1200" baseline="0" noProof="0" err="1">
                          <a:effectLst/>
                          <a:latin typeface="Tenorite"/>
                        </a:rPr>
                        <a:t>XiaoMi</a:t>
                      </a:r>
                      <a:r>
                        <a:rPr lang="en-US" sz="2400" b="0" i="0" u="none" strike="noStrike" kern="1200" baseline="0" noProof="0">
                          <a:effectLst/>
                          <a:latin typeface="Tenorite"/>
                        </a:rPr>
                        <a:t> </a:t>
                      </a:r>
                      <a:r>
                        <a:rPr lang="en-US" sz="2400" kern="1200" baseline="0">
                          <a:effectLst/>
                        </a:rPr>
                        <a:t>== 2 * </a:t>
                      </a:r>
                      <a:r>
                        <a:rPr lang="en-US" sz="2400" b="0" i="0" u="none" strike="noStrike" kern="1200" baseline="0" noProof="0">
                          <a:effectLst/>
                          <a:latin typeface="Tenorite"/>
                        </a:rPr>
                        <a:t>Samsung </a:t>
                      </a:r>
                      <a:r>
                        <a:rPr lang="en-US" sz="2400" kern="1200" baseline="0">
                          <a:effectLst/>
                        </a:rPr>
                        <a:t>+ 50</a:t>
                      </a:r>
                      <a:endParaRPr lang="en-US">
                        <a:effectLst/>
                      </a:endParaRPr>
                    </a:p>
                  </a:txBody>
                  <a:tcPr marL="0" marR="0" marT="0" marB="0" anchor="ctr"/>
                </a:tc>
                <a:tc>
                  <a:txBody>
                    <a:bodyPr/>
                    <a:lstStyle/>
                    <a:p>
                      <a:pPr marL="0" marR="0" lvl="0" indent="0" algn="ctr">
                        <a:spcBef>
                          <a:spcPts val="0"/>
                        </a:spcBef>
                        <a:spcAft>
                          <a:spcPts val="0"/>
                        </a:spcAft>
                        <a:buNone/>
                      </a:pPr>
                      <a:endParaRPr lang="en-US" sz="2400" b="0" i="0" u="none" strike="noStrike" kern="1200" noProof="0">
                        <a:solidFill>
                          <a:srgbClr val="FF0000"/>
                        </a:solidFill>
                        <a:effectLst/>
                        <a:latin typeface="Tenorite"/>
                      </a:endParaRPr>
                    </a:p>
                  </a:txBody>
                  <a:tcPr marL="0" marR="0" marT="0" marB="0" anchor="ctr"/>
                </a:tc>
                <a:extLst>
                  <a:ext uri="{0D108BD9-81ED-4DB2-BD59-A6C34878D82A}">
                    <a16:rowId xmlns:a16="http://schemas.microsoft.com/office/drawing/2014/main" val="1621474252"/>
                  </a:ext>
                </a:extLst>
              </a:tr>
              <a:tr h="413585">
                <a:tc>
                  <a:txBody>
                    <a:bodyPr/>
                    <a:lstStyle/>
                    <a:p>
                      <a:pPr marL="356235" indent="0" algn="l" rtl="0" eaLnBrk="1" latinLnBrk="0" hangingPunct="1">
                        <a:lnSpc>
                          <a:spcPct val="150000"/>
                        </a:lnSpc>
                        <a:spcBef>
                          <a:spcPts val="0"/>
                        </a:spcBef>
                        <a:spcAft>
                          <a:spcPts val="0"/>
                        </a:spcAft>
                      </a:pPr>
                      <a:r>
                        <a:rPr lang="en-US" sz="2400" kern="1200">
                          <a:effectLst/>
                        </a:rPr>
                        <a:t>Apple &lt;= </a:t>
                      </a:r>
                      <a:r>
                        <a:rPr lang="en-US" sz="2400" b="0" i="0" u="none" strike="noStrike" kern="1200" noProof="0">
                          <a:effectLst/>
                          <a:latin typeface="Tenorite"/>
                        </a:rPr>
                        <a:t>Samsung </a:t>
                      </a:r>
                      <a:r>
                        <a:rPr lang="en-US" sz="2400" kern="1200">
                          <a:effectLst/>
                        </a:rPr>
                        <a:t> – </a:t>
                      </a:r>
                      <a:r>
                        <a:rPr lang="en-US" sz="2400" b="0" i="0" u="none" strike="noStrike" kern="1200" noProof="0" err="1">
                          <a:effectLst/>
                          <a:latin typeface="Tenorite"/>
                        </a:rPr>
                        <a:t>XiaoMi</a:t>
                      </a:r>
                      <a:r>
                        <a:rPr lang="en-US" sz="2400" b="0" i="0" u="none" strike="noStrike" kern="1200" noProof="0">
                          <a:effectLst/>
                          <a:latin typeface="Tenorite"/>
                        </a:rPr>
                        <a:t> </a:t>
                      </a:r>
                      <a:endParaRPr lang="en-US">
                        <a:effectLst/>
                      </a:endParaRPr>
                    </a:p>
                  </a:txBody>
                  <a:tcPr marL="0" marR="0" marT="0" marB="0" anchor="ctr"/>
                </a:tc>
                <a:tc>
                  <a:txBody>
                    <a:bodyPr/>
                    <a:lstStyle/>
                    <a:p>
                      <a:pPr marL="0" marR="0" lvl="0" indent="0" algn="ctr">
                        <a:spcBef>
                          <a:spcPts val="0"/>
                        </a:spcBef>
                        <a:spcAft>
                          <a:spcPts val="0"/>
                        </a:spcAft>
                        <a:buNone/>
                      </a:pPr>
                      <a:endParaRPr lang="en-US" sz="2400" b="0" i="0" u="none" strike="noStrike" kern="1200" noProof="0">
                        <a:solidFill>
                          <a:srgbClr val="FF0000"/>
                        </a:solidFill>
                        <a:effectLst/>
                        <a:latin typeface="Tenorite"/>
                      </a:endParaRPr>
                    </a:p>
                  </a:txBody>
                  <a:tcPr marL="0" marR="0" marT="0" marB="0" anchor="ctr"/>
                </a:tc>
                <a:extLst>
                  <a:ext uri="{0D108BD9-81ED-4DB2-BD59-A6C34878D82A}">
                    <a16:rowId xmlns:a16="http://schemas.microsoft.com/office/drawing/2014/main" val="2240148542"/>
                  </a:ext>
                </a:extLst>
              </a:tr>
              <a:tr h="413585">
                <a:tc>
                  <a:txBody>
                    <a:bodyPr/>
                    <a:lstStyle/>
                    <a:p>
                      <a:pPr marL="356235" lvl="0" indent="0" algn="l" rtl="0">
                        <a:lnSpc>
                          <a:spcPct val="150000"/>
                        </a:lnSpc>
                        <a:spcBef>
                          <a:spcPts val="0"/>
                        </a:spcBef>
                        <a:spcAft>
                          <a:spcPts val="0"/>
                        </a:spcAft>
                        <a:buNone/>
                      </a:pPr>
                      <a:r>
                        <a:rPr lang="en-US" sz="2400" kern="1200">
                          <a:effectLst/>
                        </a:rPr>
                        <a:t>Apple &gt; </a:t>
                      </a:r>
                      <a:r>
                        <a:rPr lang="en-US" sz="2400" b="0" i="0" u="none" strike="noStrike" kern="1200" noProof="0">
                          <a:effectLst/>
                          <a:latin typeface="Tenorite"/>
                        </a:rPr>
                        <a:t>Samsung </a:t>
                      </a:r>
                      <a:r>
                        <a:rPr lang="en-US" sz="2400" kern="1200">
                          <a:effectLst/>
                        </a:rPr>
                        <a:t>% Apple</a:t>
                      </a:r>
                      <a:endParaRPr lang="en-US">
                        <a:effectLst/>
                      </a:endParaRPr>
                    </a:p>
                  </a:txBody>
                  <a:tcPr marL="0" marR="0" marT="0" marB="0" anchor="ctr"/>
                </a:tc>
                <a:tc>
                  <a:txBody>
                    <a:bodyPr/>
                    <a:lstStyle/>
                    <a:p>
                      <a:pPr marL="0" marR="0" lvl="0" indent="0" algn="ctr">
                        <a:spcBef>
                          <a:spcPts val="0"/>
                        </a:spcBef>
                        <a:spcAft>
                          <a:spcPts val="0"/>
                        </a:spcAft>
                        <a:buNone/>
                      </a:pPr>
                      <a:endParaRPr lang="en-US" sz="2400" b="0" i="0" u="none" strike="noStrike" kern="1200" noProof="0">
                        <a:solidFill>
                          <a:srgbClr val="FF0000"/>
                        </a:solidFill>
                        <a:effectLst/>
                        <a:latin typeface="Tenorite"/>
                      </a:endParaRPr>
                    </a:p>
                  </a:txBody>
                  <a:tcPr marL="0" marR="0" marT="0" marB="0" anchor="ctr"/>
                </a:tc>
                <a:extLst>
                  <a:ext uri="{0D108BD9-81ED-4DB2-BD59-A6C34878D82A}">
                    <a16:rowId xmlns:a16="http://schemas.microsoft.com/office/drawing/2014/main" val="1343917138"/>
                  </a:ext>
                </a:extLst>
              </a:tr>
              <a:tr h="413585">
                <a:tc>
                  <a:txBody>
                    <a:bodyPr/>
                    <a:lstStyle/>
                    <a:p>
                      <a:pPr marL="356235" lvl="0" indent="0" algn="l">
                        <a:lnSpc>
                          <a:spcPct val="150000"/>
                        </a:lnSpc>
                        <a:spcBef>
                          <a:spcPts val="0"/>
                        </a:spcBef>
                        <a:spcAft>
                          <a:spcPts val="0"/>
                        </a:spcAft>
                        <a:buNone/>
                      </a:pPr>
                      <a:r>
                        <a:rPr lang="en-US" sz="2400" b="0" i="0" u="none" strike="noStrike" kern="1200" noProof="0">
                          <a:effectLst/>
                          <a:latin typeface="Tenorite"/>
                        </a:rPr>
                        <a:t>Samsung </a:t>
                      </a:r>
                      <a:r>
                        <a:rPr lang="en-US" sz="2400" kern="1200">
                          <a:effectLst/>
                        </a:rPr>
                        <a:t>!= </a:t>
                      </a:r>
                      <a:r>
                        <a:rPr lang="en-US" sz="2400" b="0" i="0" u="none" strike="noStrike" kern="1200" noProof="0" err="1">
                          <a:effectLst/>
                          <a:latin typeface="Tenorite"/>
                        </a:rPr>
                        <a:t>XiaoMi</a:t>
                      </a:r>
                      <a:r>
                        <a:rPr lang="en-US" sz="2400" b="0" i="0" u="none" strike="noStrike" kern="1200" noProof="0">
                          <a:effectLst/>
                          <a:latin typeface="Tenorite"/>
                        </a:rPr>
                        <a:t> </a:t>
                      </a:r>
                      <a:endParaRPr lang="en-US">
                        <a:effectLst/>
                      </a:endParaRPr>
                    </a:p>
                  </a:txBody>
                  <a:tcPr marL="0" marR="0" marT="0" marB="0" anchor="ctr"/>
                </a:tc>
                <a:tc>
                  <a:txBody>
                    <a:bodyPr/>
                    <a:lstStyle/>
                    <a:p>
                      <a:pPr marL="0" marR="0" lvl="0" indent="0" algn="ctr">
                        <a:spcBef>
                          <a:spcPts val="0"/>
                        </a:spcBef>
                        <a:spcAft>
                          <a:spcPts val="0"/>
                        </a:spcAft>
                        <a:buNone/>
                      </a:pPr>
                      <a:endParaRPr lang="en-US" sz="2400" b="0" i="0" u="none" strike="noStrike" kern="1200" noProof="0">
                        <a:solidFill>
                          <a:srgbClr val="FF0000"/>
                        </a:solidFill>
                        <a:effectLst/>
                        <a:latin typeface="Tenorite"/>
                      </a:endParaRPr>
                    </a:p>
                  </a:txBody>
                  <a:tcPr marL="0" marR="0" marT="0" marB="0" anchor="ctr"/>
                </a:tc>
                <a:extLst>
                  <a:ext uri="{0D108BD9-81ED-4DB2-BD59-A6C34878D82A}">
                    <a16:rowId xmlns:a16="http://schemas.microsoft.com/office/drawing/2014/main" val="632430132"/>
                  </a:ext>
                </a:extLst>
              </a:tr>
            </a:tbl>
          </a:graphicData>
        </a:graphic>
      </p:graphicFrame>
      <p:sp>
        <p:nvSpPr>
          <p:cNvPr id="3" name="TextBox 2">
            <a:extLst>
              <a:ext uri="{FF2B5EF4-FFF2-40B4-BE49-F238E27FC236}">
                <a16:creationId xmlns:a16="http://schemas.microsoft.com/office/drawing/2014/main" id="{2E9E40D0-D346-9A54-CF7F-C0083E82F8DC}"/>
              </a:ext>
            </a:extLst>
          </p:cNvPr>
          <p:cNvSpPr txBox="1"/>
          <p:nvPr/>
        </p:nvSpPr>
        <p:spPr>
          <a:xfrm>
            <a:off x="7168963" y="3563470"/>
            <a:ext cx="1989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mn-lt"/>
                <a:cs typeface="+mn-lt"/>
              </a:rPr>
              <a:t>True</a:t>
            </a:r>
            <a:endParaRPr lang="en-US" sz="2400"/>
          </a:p>
        </p:txBody>
      </p:sp>
      <p:sp>
        <p:nvSpPr>
          <p:cNvPr id="6" name="TextBox 5">
            <a:extLst>
              <a:ext uri="{FF2B5EF4-FFF2-40B4-BE49-F238E27FC236}">
                <a16:creationId xmlns:a16="http://schemas.microsoft.com/office/drawing/2014/main" id="{F36EA4E3-0651-CDA0-673F-2076D272629F}"/>
              </a:ext>
            </a:extLst>
          </p:cNvPr>
          <p:cNvSpPr txBox="1"/>
          <p:nvPr/>
        </p:nvSpPr>
        <p:spPr>
          <a:xfrm>
            <a:off x="7168963" y="4090146"/>
            <a:ext cx="1989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mn-lt"/>
                <a:cs typeface="+mn-lt"/>
              </a:rPr>
              <a:t>False</a:t>
            </a:r>
            <a:endParaRPr lang="en-US" sz="2400"/>
          </a:p>
        </p:txBody>
      </p:sp>
      <p:sp>
        <p:nvSpPr>
          <p:cNvPr id="7" name="TextBox 6">
            <a:extLst>
              <a:ext uri="{FF2B5EF4-FFF2-40B4-BE49-F238E27FC236}">
                <a16:creationId xmlns:a16="http://schemas.microsoft.com/office/drawing/2014/main" id="{021BA32C-DA32-44C9-D4DE-6B991B64726B}"/>
              </a:ext>
            </a:extLst>
          </p:cNvPr>
          <p:cNvSpPr txBox="1"/>
          <p:nvPr/>
        </p:nvSpPr>
        <p:spPr>
          <a:xfrm>
            <a:off x="7168962" y="4521452"/>
            <a:ext cx="1989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mn-lt"/>
                <a:cs typeface="+mn-lt"/>
              </a:rPr>
              <a:t>False</a:t>
            </a:r>
            <a:endParaRPr lang="en-US" sz="2400"/>
          </a:p>
        </p:txBody>
      </p:sp>
      <p:sp>
        <p:nvSpPr>
          <p:cNvPr id="8" name="TextBox 7">
            <a:extLst>
              <a:ext uri="{FF2B5EF4-FFF2-40B4-BE49-F238E27FC236}">
                <a16:creationId xmlns:a16="http://schemas.microsoft.com/office/drawing/2014/main" id="{3E0DA1FB-2175-41A1-5075-465841A27D50}"/>
              </a:ext>
            </a:extLst>
          </p:cNvPr>
          <p:cNvSpPr txBox="1"/>
          <p:nvPr/>
        </p:nvSpPr>
        <p:spPr>
          <a:xfrm>
            <a:off x="7168963" y="5076264"/>
            <a:ext cx="1989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mn-lt"/>
                <a:cs typeface="+mn-lt"/>
              </a:rPr>
              <a:t>True</a:t>
            </a:r>
            <a:endParaRPr lang="en-US" sz="2400"/>
          </a:p>
        </p:txBody>
      </p:sp>
      <p:sp>
        <p:nvSpPr>
          <p:cNvPr id="10" name="TextBox 9">
            <a:extLst>
              <a:ext uri="{FF2B5EF4-FFF2-40B4-BE49-F238E27FC236}">
                <a16:creationId xmlns:a16="http://schemas.microsoft.com/office/drawing/2014/main" id="{4977EE2E-70D1-3788-EBF1-8B16BA9C1AB8}"/>
              </a:ext>
            </a:extLst>
          </p:cNvPr>
          <p:cNvSpPr txBox="1"/>
          <p:nvPr/>
        </p:nvSpPr>
        <p:spPr>
          <a:xfrm>
            <a:off x="7168962" y="5507569"/>
            <a:ext cx="19890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FF0000"/>
                </a:solidFill>
                <a:ea typeface="+mn-lt"/>
                <a:cs typeface="+mn-lt"/>
              </a:rPr>
              <a:t>True</a:t>
            </a:r>
            <a:endParaRPr lang="en-US" sz="2400"/>
          </a:p>
        </p:txBody>
      </p:sp>
    </p:spTree>
    <p:extLst>
      <p:ext uri="{BB962C8B-B14F-4D97-AF65-F5344CB8AC3E}">
        <p14:creationId xmlns:p14="http://schemas.microsoft.com/office/powerpoint/2010/main" val="7115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a:xfrm>
            <a:off x="1167494" y="1059400"/>
            <a:ext cx="7086065" cy="2368062"/>
          </a:xfrm>
        </p:spPr>
        <p:txBody>
          <a:bodyPr/>
          <a:lstStyle/>
          <a:p>
            <a:r>
              <a:rPr lang="en-US"/>
              <a:t>Conditional statements </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a:xfrm>
            <a:off x="1212318" y="3539075"/>
            <a:ext cx="6245912" cy="1406101"/>
          </a:xfrm>
        </p:spPr>
        <p:txBody>
          <a:bodyPr vert="horz" lIns="91440" tIns="45720" rIns="91440" bIns="45720" rtlCol="0" anchor="t">
            <a:noAutofit/>
          </a:bodyPr>
          <a:lstStyle/>
          <a:p>
            <a:endParaRPr lang="en-US"/>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Kai Chong, Kyler and Alfred</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28</a:t>
            </a:fld>
            <a:endParaRPr lang="en-US"/>
          </a:p>
        </p:txBody>
      </p:sp>
      <p:sp>
        <p:nvSpPr>
          <p:cNvPr id="6" name="Content Placeholder 2">
            <a:extLst>
              <a:ext uri="{FF2B5EF4-FFF2-40B4-BE49-F238E27FC236}">
                <a16:creationId xmlns:a16="http://schemas.microsoft.com/office/drawing/2014/main" id="{6C32C0FD-EF79-C87B-A9EA-3281077EA2B4}"/>
              </a:ext>
            </a:extLst>
          </p:cNvPr>
          <p:cNvSpPr txBox="1">
            <a:spLocks/>
          </p:cNvSpPr>
          <p:nvPr/>
        </p:nvSpPr>
        <p:spPr>
          <a:xfrm>
            <a:off x="1167494" y="3539075"/>
            <a:ext cx="6245912" cy="14061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What if? </a:t>
            </a:r>
          </a:p>
        </p:txBody>
      </p:sp>
    </p:spTree>
    <p:extLst>
      <p:ext uri="{BB962C8B-B14F-4D97-AF65-F5344CB8AC3E}">
        <p14:creationId xmlns:p14="http://schemas.microsoft.com/office/powerpoint/2010/main" val="995992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a:t>Logical Operators</a:t>
            </a:r>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a:ea typeface="+mn-lt"/>
                <a:cs typeface="+mn-lt"/>
              </a:rPr>
              <a:t>Kai Chong, Kyler and Alfred</a:t>
            </a:r>
            <a:endParaRPr lang="en-US"/>
          </a:p>
        </p:txBody>
      </p:sp>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p:txBody>
          <a:bodyPr/>
          <a:lstStyle/>
          <a:p>
            <a:fld id="{294A09A9-5501-47C1-A89A-A340965A2BE2}" type="slidenum">
              <a:rPr lang="en-US" dirty="0" smtClean="0"/>
              <a:pPr/>
              <a:t>29</a:t>
            </a:fld>
            <a:endParaRPr lang="en-US"/>
          </a:p>
        </p:txBody>
      </p:sp>
      <p:sp>
        <p:nvSpPr>
          <p:cNvPr id="11" name="TextBox 10">
            <a:extLst>
              <a:ext uri="{FF2B5EF4-FFF2-40B4-BE49-F238E27FC236}">
                <a16:creationId xmlns:a16="http://schemas.microsoft.com/office/drawing/2014/main" id="{22D91F67-8104-F0A8-9BEF-473C85AF03A1}"/>
              </a:ext>
            </a:extLst>
          </p:cNvPr>
          <p:cNvSpPr txBox="1"/>
          <p:nvPr/>
        </p:nvSpPr>
        <p:spPr>
          <a:xfrm>
            <a:off x="1163053" y="1704473"/>
            <a:ext cx="716881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Operators that connect two or more expressions to determine the Boolean value of the compound condition.</a:t>
            </a:r>
          </a:p>
        </p:txBody>
      </p:sp>
      <p:graphicFrame>
        <p:nvGraphicFramePr>
          <p:cNvPr id="3" name="Table 4">
            <a:extLst>
              <a:ext uri="{FF2B5EF4-FFF2-40B4-BE49-F238E27FC236}">
                <a16:creationId xmlns:a16="http://schemas.microsoft.com/office/drawing/2014/main" id="{057D2B5B-42A7-CEC0-986A-36835A96A9C3}"/>
              </a:ext>
            </a:extLst>
          </p:cNvPr>
          <p:cNvGraphicFramePr>
            <a:graphicFrameLocks noGrp="1"/>
          </p:cNvGraphicFramePr>
          <p:nvPr>
            <p:extLst>
              <p:ext uri="{D42A27DB-BD31-4B8C-83A1-F6EECF244321}">
                <p14:modId xmlns:p14="http://schemas.microsoft.com/office/powerpoint/2010/main" val="1011440330"/>
              </p:ext>
            </p:extLst>
          </p:nvPr>
        </p:nvGraphicFramePr>
        <p:xfrm>
          <a:off x="1840522" y="3059723"/>
          <a:ext cx="8168640" cy="1826008"/>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780775071"/>
                    </a:ext>
                  </a:extLst>
                </a:gridCol>
                <a:gridCol w="4084320">
                  <a:extLst>
                    <a:ext uri="{9D8B030D-6E8A-4147-A177-3AD203B41FA5}">
                      <a16:colId xmlns:a16="http://schemas.microsoft.com/office/drawing/2014/main" val="2690621293"/>
                    </a:ext>
                  </a:extLst>
                </a:gridCol>
              </a:tblGrid>
              <a:tr h="410307">
                <a:tc>
                  <a:txBody>
                    <a:bodyPr/>
                    <a:lstStyle/>
                    <a:p>
                      <a:pPr algn="ctr">
                        <a:lnSpc>
                          <a:spcPct val="150000"/>
                        </a:lnSpc>
                      </a:pPr>
                      <a:r>
                        <a:rPr lang="en-US"/>
                        <a:t>Type</a:t>
                      </a:r>
                    </a:p>
                  </a:txBody>
                  <a:tcPr/>
                </a:tc>
                <a:tc>
                  <a:txBody>
                    <a:bodyPr/>
                    <a:lstStyle/>
                    <a:p>
                      <a:pPr algn="ctr">
                        <a:lnSpc>
                          <a:spcPct val="150000"/>
                        </a:lnSpc>
                      </a:pPr>
                      <a:r>
                        <a:rPr lang="en-US"/>
                        <a:t>Boolean Statement</a:t>
                      </a:r>
                    </a:p>
                  </a:txBody>
                  <a:tcPr/>
                </a:tc>
                <a:extLst>
                  <a:ext uri="{0D108BD9-81ED-4DB2-BD59-A6C34878D82A}">
                    <a16:rowId xmlns:a16="http://schemas.microsoft.com/office/drawing/2014/main" val="1157424971"/>
                  </a:ext>
                </a:extLst>
              </a:tr>
              <a:tr h="370840">
                <a:tc>
                  <a:txBody>
                    <a:bodyPr/>
                    <a:lstStyle/>
                    <a:p>
                      <a:pPr algn="ctr">
                        <a:lnSpc>
                          <a:spcPct val="150000"/>
                        </a:lnSpc>
                      </a:pPr>
                      <a:r>
                        <a:rPr lang="en-US"/>
                        <a:t>OR</a:t>
                      </a:r>
                    </a:p>
                  </a:txBody>
                  <a:tcPr/>
                </a:tc>
                <a:tc>
                  <a:txBody>
                    <a:bodyPr/>
                    <a:lstStyle/>
                    <a:p>
                      <a:pPr algn="ctr">
                        <a:lnSpc>
                          <a:spcPct val="150000"/>
                        </a:lnSpc>
                      </a:pPr>
                      <a:r>
                        <a:rPr lang="en-US"/>
                        <a:t>Q = A </a:t>
                      </a:r>
                      <a:r>
                        <a:rPr lang="en-US">
                          <a:solidFill>
                            <a:srgbClr val="FF0000"/>
                          </a:solidFill>
                        </a:rPr>
                        <a:t>OR</a:t>
                      </a:r>
                      <a:r>
                        <a:rPr lang="en-US"/>
                        <a:t> B</a:t>
                      </a:r>
                    </a:p>
                  </a:txBody>
                  <a:tcPr/>
                </a:tc>
                <a:extLst>
                  <a:ext uri="{0D108BD9-81ED-4DB2-BD59-A6C34878D82A}">
                    <a16:rowId xmlns:a16="http://schemas.microsoft.com/office/drawing/2014/main" val="503936575"/>
                  </a:ext>
                </a:extLst>
              </a:tr>
              <a:tr h="370840">
                <a:tc>
                  <a:txBody>
                    <a:bodyPr/>
                    <a:lstStyle/>
                    <a:p>
                      <a:pPr algn="ctr">
                        <a:lnSpc>
                          <a:spcPct val="150000"/>
                        </a:lnSpc>
                      </a:pPr>
                      <a:r>
                        <a:rPr lang="en-US"/>
                        <a:t>AND</a:t>
                      </a:r>
                    </a:p>
                  </a:txBody>
                  <a:tcPr/>
                </a:tc>
                <a:tc>
                  <a:txBody>
                    <a:bodyPr/>
                    <a:lstStyle/>
                    <a:p>
                      <a:pPr algn="ctr">
                        <a:lnSpc>
                          <a:spcPct val="150000"/>
                        </a:lnSpc>
                      </a:pPr>
                      <a:r>
                        <a:rPr lang="en-US"/>
                        <a:t>Q = A </a:t>
                      </a:r>
                      <a:r>
                        <a:rPr lang="en-US">
                          <a:solidFill>
                            <a:srgbClr val="FF0000"/>
                          </a:solidFill>
                        </a:rPr>
                        <a:t>AND</a:t>
                      </a:r>
                      <a:r>
                        <a:rPr lang="en-US"/>
                        <a:t> B</a:t>
                      </a:r>
                    </a:p>
                  </a:txBody>
                  <a:tcPr/>
                </a:tc>
                <a:extLst>
                  <a:ext uri="{0D108BD9-81ED-4DB2-BD59-A6C34878D82A}">
                    <a16:rowId xmlns:a16="http://schemas.microsoft.com/office/drawing/2014/main" val="3866737326"/>
                  </a:ext>
                </a:extLst>
              </a:tr>
              <a:tr h="370840">
                <a:tc>
                  <a:txBody>
                    <a:bodyPr/>
                    <a:lstStyle/>
                    <a:p>
                      <a:pPr algn="ctr">
                        <a:lnSpc>
                          <a:spcPct val="150000"/>
                        </a:lnSpc>
                      </a:pPr>
                      <a:r>
                        <a:rPr lang="en-US"/>
                        <a:t>NOT</a:t>
                      </a:r>
                    </a:p>
                  </a:txBody>
                  <a:tcPr/>
                </a:tc>
                <a:tc>
                  <a:txBody>
                    <a:bodyPr/>
                    <a:lstStyle/>
                    <a:p>
                      <a:pPr algn="ctr">
                        <a:lnSpc>
                          <a:spcPct val="150000"/>
                        </a:lnSpc>
                      </a:pPr>
                      <a:r>
                        <a:rPr lang="en-US"/>
                        <a:t>Q = </a:t>
                      </a:r>
                      <a:r>
                        <a:rPr lang="en-US">
                          <a:solidFill>
                            <a:srgbClr val="FF0000"/>
                          </a:solidFill>
                        </a:rPr>
                        <a:t>NOT</a:t>
                      </a:r>
                      <a:r>
                        <a:rPr lang="en-US"/>
                        <a:t> A</a:t>
                      </a:r>
                    </a:p>
                  </a:txBody>
                  <a:tcPr/>
                </a:tc>
                <a:extLst>
                  <a:ext uri="{0D108BD9-81ED-4DB2-BD59-A6C34878D82A}">
                    <a16:rowId xmlns:a16="http://schemas.microsoft.com/office/drawing/2014/main" val="4020610176"/>
                  </a:ext>
                </a:extLst>
              </a:tr>
            </a:tbl>
          </a:graphicData>
        </a:graphic>
      </p:graphicFrame>
    </p:spTree>
    <p:extLst>
      <p:ext uri="{BB962C8B-B14F-4D97-AF65-F5344CB8AC3E}">
        <p14:creationId xmlns:p14="http://schemas.microsoft.com/office/powerpoint/2010/main" val="231907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Variables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endParaRPr lang="en-US"/>
          </a:p>
          <a:p>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ea typeface="+mn-lt"/>
                <a:cs typeface="+mn-lt"/>
              </a:rPr>
              <a:t>Hao Zhong, Eugene, Yee Ming</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
        <p:nvSpPr>
          <p:cNvPr id="7" name="Content Placeholder 5">
            <a:extLst>
              <a:ext uri="{FF2B5EF4-FFF2-40B4-BE49-F238E27FC236}">
                <a16:creationId xmlns:a16="http://schemas.microsoft.com/office/drawing/2014/main" id="{CEAE4066-1A82-54F6-B0FE-89B2FE698315}"/>
              </a:ext>
            </a:extLst>
          </p:cNvPr>
          <p:cNvSpPr txBox="1">
            <a:spLocks/>
          </p:cNvSpPr>
          <p:nvPr/>
        </p:nvSpPr>
        <p:spPr>
          <a:xfrm>
            <a:off x="1167493" y="2018181"/>
            <a:ext cx="4310590" cy="39587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a:t>Containers for storing data values</a:t>
            </a:r>
            <a:endParaRPr lang="en-US"/>
          </a:p>
          <a:p>
            <a:pPr>
              <a:lnSpc>
                <a:spcPct val="150000"/>
              </a:lnSpc>
            </a:pPr>
            <a:r>
              <a:rPr lang="en-US" sz="2400"/>
              <a:t>Created when you assign a value to it</a:t>
            </a:r>
          </a:p>
          <a:p>
            <a:endParaRPr lang="en-US" sz="2000"/>
          </a:p>
          <a:p>
            <a:pPr marL="0" indent="0">
              <a:buNone/>
            </a:pPr>
            <a:br>
              <a:rPr lang="en-US"/>
            </a:br>
            <a:endParaRPr lang="en-US"/>
          </a:p>
          <a:p>
            <a:endParaRPr lang="en-US"/>
          </a:p>
          <a:p>
            <a:endParaRPr lang="en-US"/>
          </a:p>
          <a:p>
            <a:pPr marL="0" indent="0">
              <a:buNone/>
            </a:pPr>
            <a:endParaRPr lang="en-US"/>
          </a:p>
          <a:p>
            <a:endParaRPr lang="en-US"/>
          </a:p>
        </p:txBody>
      </p:sp>
      <p:pic>
        <p:nvPicPr>
          <p:cNvPr id="9" name="Picture 9" descr="Text&#10;&#10;Description automatically generated">
            <a:extLst>
              <a:ext uri="{FF2B5EF4-FFF2-40B4-BE49-F238E27FC236}">
                <a16:creationId xmlns:a16="http://schemas.microsoft.com/office/drawing/2014/main" id="{5343E2AA-CD2A-FF01-F702-F7BDA7E8D363}"/>
              </a:ext>
            </a:extLst>
          </p:cNvPr>
          <p:cNvPicPr>
            <a:picLocks noChangeAspect="1"/>
          </p:cNvPicPr>
          <p:nvPr/>
        </p:nvPicPr>
        <p:blipFill>
          <a:blip r:embed="rId2"/>
          <a:stretch>
            <a:fillRect/>
          </a:stretch>
        </p:blipFill>
        <p:spPr>
          <a:xfrm>
            <a:off x="6992816" y="1711448"/>
            <a:ext cx="3344984" cy="3142027"/>
          </a:xfrm>
          <a:prstGeom prst="rect">
            <a:avLst/>
          </a:prstGeom>
        </p:spPr>
      </p:pic>
      <p:sp>
        <p:nvSpPr>
          <p:cNvPr id="8" name="Footer Placeholder 4">
            <a:extLst>
              <a:ext uri="{FF2B5EF4-FFF2-40B4-BE49-F238E27FC236}">
                <a16:creationId xmlns:a16="http://schemas.microsoft.com/office/drawing/2014/main" id="{68CEF7D5-007E-13A6-8931-00389B9C62AD}"/>
              </a:ext>
            </a:extLst>
          </p:cNvPr>
          <p:cNvSpPr txBox="1">
            <a:spLocks/>
          </p:cNvSpPr>
          <p:nvPr/>
        </p:nvSpPr>
        <p:spPr>
          <a:xfrm>
            <a:off x="7220185" y="5022380"/>
            <a:ext cx="2016949" cy="148755"/>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ea typeface="+mn-lt"/>
                <a:cs typeface="+mn-lt"/>
              </a:rPr>
              <a:t>Example 1</a:t>
            </a:r>
            <a:r>
              <a:rPr lang="en-US">
                <a:ea typeface="+mn-lt"/>
                <a:cs typeface="+mn-lt"/>
              </a:rPr>
              <a:t> </a:t>
            </a:r>
          </a:p>
        </p:txBody>
      </p:sp>
      <p:graphicFrame>
        <p:nvGraphicFramePr>
          <p:cNvPr id="11" name="Table 10">
            <a:extLst>
              <a:ext uri="{FF2B5EF4-FFF2-40B4-BE49-F238E27FC236}">
                <a16:creationId xmlns:a16="http://schemas.microsoft.com/office/drawing/2014/main" id="{68D07952-FCB4-984E-62A7-33E37FF26224}"/>
              </a:ext>
            </a:extLst>
          </p:cNvPr>
          <p:cNvGraphicFramePr>
            <a:graphicFrameLocks noGrp="1"/>
          </p:cNvGraphicFramePr>
          <p:nvPr>
            <p:extLst>
              <p:ext uri="{D42A27DB-BD31-4B8C-83A1-F6EECF244321}">
                <p14:modId xmlns:p14="http://schemas.microsoft.com/office/powerpoint/2010/main" val="4245793261"/>
              </p:ext>
            </p:extLst>
          </p:nvPr>
        </p:nvGraphicFramePr>
        <p:xfrm>
          <a:off x="1401410" y="4699294"/>
          <a:ext cx="3857625" cy="1158240"/>
        </p:xfrm>
        <a:graphic>
          <a:graphicData uri="http://schemas.openxmlformats.org/drawingml/2006/table">
            <a:tbl>
              <a:tblPr firstRow="1" bandRow="1">
                <a:tableStyleId>{5C22544A-7EE6-4342-B048-85BDC9FD1C3A}</a:tableStyleId>
              </a:tblPr>
              <a:tblGrid>
                <a:gridCol w="419100">
                  <a:extLst>
                    <a:ext uri="{9D8B030D-6E8A-4147-A177-3AD203B41FA5}">
                      <a16:colId xmlns:a16="http://schemas.microsoft.com/office/drawing/2014/main" val="3793044132"/>
                    </a:ext>
                  </a:extLst>
                </a:gridCol>
                <a:gridCol w="3438525">
                  <a:extLst>
                    <a:ext uri="{9D8B030D-6E8A-4147-A177-3AD203B41FA5}">
                      <a16:colId xmlns:a16="http://schemas.microsoft.com/office/drawing/2014/main" val="917408552"/>
                    </a:ext>
                  </a:extLst>
                </a:gridCol>
              </a:tblGrid>
              <a:tr h="714375">
                <a:tc>
                  <a:txBody>
                    <a:bodyPr/>
                    <a:lstStyle/>
                    <a:p>
                      <a:pPr fontAlgn="base"/>
                      <a:r>
                        <a:rPr lang="en-US" sz="2400">
                          <a:effectLst/>
                        </a:rPr>
                        <a:t>💡​​</a:t>
                      </a:r>
                      <a:endParaRPr lang="en-US" b="1">
                        <a:solidFill>
                          <a:srgbClr val="FFFFFF"/>
                        </a:solidFill>
                        <a:effectLst/>
                      </a:endParaRPr>
                    </a:p>
                  </a:txBody>
                  <a:tcPr/>
                </a:tc>
                <a:tc>
                  <a:txBody>
                    <a:bodyPr/>
                    <a:lstStyle/>
                    <a:p>
                      <a:pPr fontAlgn="base"/>
                      <a:r>
                        <a:rPr lang="en-US" sz="1400" i="1">
                          <a:effectLst/>
                        </a:rPr>
                        <a:t>print()</a:t>
                      </a:r>
                      <a:r>
                        <a:rPr lang="en-US" sz="1400">
                          <a:effectLst/>
                        </a:rPr>
                        <a:t>:</a:t>
                      </a:r>
                    </a:p>
                    <a:p>
                      <a:pPr lvl="0">
                        <a:buNone/>
                      </a:pPr>
                      <a:endParaRPr lang="en-US" sz="1400">
                        <a:effectLst/>
                      </a:endParaRPr>
                    </a:p>
                    <a:p>
                      <a:pPr lvl="0">
                        <a:buNone/>
                      </a:pPr>
                      <a:r>
                        <a:rPr lang="en-US" sz="1400">
                          <a:effectLst/>
                        </a:rPr>
                        <a:t>A command that tells Python to show anything within the two brackets on the screen.</a:t>
                      </a:r>
                    </a:p>
                  </a:txBody>
                  <a:tcPr/>
                </a:tc>
                <a:extLst>
                  <a:ext uri="{0D108BD9-81ED-4DB2-BD59-A6C34878D82A}">
                    <a16:rowId xmlns:a16="http://schemas.microsoft.com/office/drawing/2014/main" val="1199992746"/>
                  </a:ext>
                </a:extLst>
              </a:tr>
            </a:tbl>
          </a:graphicData>
        </a:graphic>
      </p:graphicFrame>
    </p:spTree>
    <p:extLst>
      <p:ext uri="{BB962C8B-B14F-4D97-AF65-F5344CB8AC3E}">
        <p14:creationId xmlns:p14="http://schemas.microsoft.com/office/powerpoint/2010/main" val="1325608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9637-F387-3120-818E-DD8684749158}"/>
              </a:ext>
            </a:extLst>
          </p:cNvPr>
          <p:cNvSpPr>
            <a:spLocks noGrp="1"/>
          </p:cNvSpPr>
          <p:nvPr>
            <p:ph type="title"/>
          </p:nvPr>
        </p:nvSpPr>
        <p:spPr>
          <a:xfrm>
            <a:off x="838199" y="43333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Logical Operators</a:t>
            </a:r>
          </a:p>
        </p:txBody>
      </p:sp>
      <p:sp>
        <p:nvSpPr>
          <p:cNvPr id="4" name="Footer Placeholder 3">
            <a:extLst>
              <a:ext uri="{FF2B5EF4-FFF2-40B4-BE49-F238E27FC236}">
                <a16:creationId xmlns:a16="http://schemas.microsoft.com/office/drawing/2014/main" id="{DA44DDD0-95FC-05EE-7735-6A17478416C1}"/>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r>
              <a:rPr lang="en-US">
                <a:ea typeface="+mn-lt"/>
                <a:cs typeface="+mn-lt"/>
              </a:rPr>
              <a:t>Kai Chong, Kyler and Alfred</a:t>
            </a:r>
          </a:p>
        </p:txBody>
      </p:sp>
      <p:sp>
        <p:nvSpPr>
          <p:cNvPr id="10" name="Slide Number Placeholder 9">
            <a:extLst>
              <a:ext uri="{FF2B5EF4-FFF2-40B4-BE49-F238E27FC236}">
                <a16:creationId xmlns:a16="http://schemas.microsoft.com/office/drawing/2014/main" id="{C5DD465E-DF76-55BF-4E49-8C7ED53E2831}"/>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pPr>
                <a:spcAft>
                  <a:spcPts val="600"/>
                </a:spcAft>
              </a:pPr>
              <a:t>30</a:t>
            </a:fld>
            <a:endParaRPr lang="en-US">
              <a:solidFill>
                <a:schemeClr val="tx1">
                  <a:tint val="75000"/>
                </a:schemeClr>
              </a:solidFill>
            </a:endParaRPr>
          </a:p>
        </p:txBody>
      </p:sp>
      <p:graphicFrame>
        <p:nvGraphicFramePr>
          <p:cNvPr id="27" name="Table 27">
            <a:extLst>
              <a:ext uri="{FF2B5EF4-FFF2-40B4-BE49-F238E27FC236}">
                <a16:creationId xmlns:a16="http://schemas.microsoft.com/office/drawing/2014/main" id="{B0951A22-A760-558F-F768-A0A511A54185}"/>
              </a:ext>
            </a:extLst>
          </p:cNvPr>
          <p:cNvGraphicFramePr>
            <a:graphicFrameLocks noGrp="1"/>
          </p:cNvGraphicFramePr>
          <p:nvPr>
            <p:ph idx="13"/>
            <p:extLst>
              <p:ext uri="{D42A27DB-BD31-4B8C-83A1-F6EECF244321}">
                <p14:modId xmlns:p14="http://schemas.microsoft.com/office/powerpoint/2010/main" val="4261459464"/>
              </p:ext>
            </p:extLst>
          </p:nvPr>
        </p:nvGraphicFramePr>
        <p:xfrm>
          <a:off x="878840" y="1599423"/>
          <a:ext cx="10515600" cy="3669025"/>
        </p:xfrm>
        <a:graphic>
          <a:graphicData uri="http://schemas.openxmlformats.org/drawingml/2006/table">
            <a:tbl>
              <a:tblPr firstRow="1" bandRow="1">
                <a:tableStyleId>{5C22544A-7EE6-4342-B048-85BDC9FD1C3A}</a:tableStyleId>
              </a:tblPr>
              <a:tblGrid>
                <a:gridCol w="1991221">
                  <a:extLst>
                    <a:ext uri="{9D8B030D-6E8A-4147-A177-3AD203B41FA5}">
                      <a16:colId xmlns:a16="http://schemas.microsoft.com/office/drawing/2014/main" val="1854016729"/>
                    </a:ext>
                  </a:extLst>
                </a:gridCol>
                <a:gridCol w="1991218">
                  <a:extLst>
                    <a:ext uri="{9D8B030D-6E8A-4147-A177-3AD203B41FA5}">
                      <a16:colId xmlns:a16="http://schemas.microsoft.com/office/drawing/2014/main" val="3757254515"/>
                    </a:ext>
                  </a:extLst>
                </a:gridCol>
                <a:gridCol w="2286604">
                  <a:extLst>
                    <a:ext uri="{9D8B030D-6E8A-4147-A177-3AD203B41FA5}">
                      <a16:colId xmlns:a16="http://schemas.microsoft.com/office/drawing/2014/main" val="4112562317"/>
                    </a:ext>
                  </a:extLst>
                </a:gridCol>
                <a:gridCol w="2215380">
                  <a:extLst>
                    <a:ext uri="{9D8B030D-6E8A-4147-A177-3AD203B41FA5}">
                      <a16:colId xmlns:a16="http://schemas.microsoft.com/office/drawing/2014/main" val="1626297756"/>
                    </a:ext>
                  </a:extLst>
                </a:gridCol>
                <a:gridCol w="2031177">
                  <a:extLst>
                    <a:ext uri="{9D8B030D-6E8A-4147-A177-3AD203B41FA5}">
                      <a16:colId xmlns:a16="http://schemas.microsoft.com/office/drawing/2014/main" val="577878018"/>
                    </a:ext>
                  </a:extLst>
                </a:gridCol>
              </a:tblGrid>
              <a:tr h="733805">
                <a:tc>
                  <a:txBody>
                    <a:bodyPr/>
                    <a:lstStyle/>
                    <a:p>
                      <a:pPr algn="ctr">
                        <a:lnSpc>
                          <a:spcPct val="150000"/>
                        </a:lnSpc>
                      </a:pPr>
                      <a:r>
                        <a:rPr lang="en-US" sz="2700"/>
                        <a:t>A</a:t>
                      </a:r>
                    </a:p>
                  </a:txBody>
                  <a:tcPr marL="137302" marR="137302" marT="68651" marB="68651"/>
                </a:tc>
                <a:tc>
                  <a:txBody>
                    <a:bodyPr/>
                    <a:lstStyle/>
                    <a:p>
                      <a:pPr algn="ctr">
                        <a:lnSpc>
                          <a:spcPct val="150000"/>
                        </a:lnSpc>
                      </a:pPr>
                      <a:r>
                        <a:rPr lang="en-US" sz="2700"/>
                        <a:t>B</a:t>
                      </a:r>
                    </a:p>
                  </a:txBody>
                  <a:tcPr marL="137302" marR="137302" marT="68651" marB="68651"/>
                </a:tc>
                <a:tc>
                  <a:txBody>
                    <a:bodyPr/>
                    <a:lstStyle/>
                    <a:p>
                      <a:pPr algn="ctr">
                        <a:lnSpc>
                          <a:spcPct val="150000"/>
                        </a:lnSpc>
                      </a:pPr>
                      <a:r>
                        <a:rPr lang="en-US" sz="2700"/>
                        <a:t>A </a:t>
                      </a:r>
                      <a:r>
                        <a:rPr lang="en-US" sz="2700">
                          <a:solidFill>
                            <a:srgbClr val="FF0000"/>
                          </a:solidFill>
                        </a:rPr>
                        <a:t>and</a:t>
                      </a:r>
                      <a:r>
                        <a:rPr lang="en-US" sz="2700"/>
                        <a:t> B</a:t>
                      </a:r>
                    </a:p>
                  </a:txBody>
                  <a:tcPr marL="137302" marR="137302" marT="68651" marB="68651">
                    <a:solidFill>
                      <a:schemeClr val="accent1"/>
                    </a:solidFill>
                  </a:tcPr>
                </a:tc>
                <a:tc>
                  <a:txBody>
                    <a:bodyPr/>
                    <a:lstStyle/>
                    <a:p>
                      <a:pPr algn="ctr">
                        <a:lnSpc>
                          <a:spcPct val="150000"/>
                        </a:lnSpc>
                      </a:pPr>
                      <a:r>
                        <a:rPr lang="en-US" sz="2700"/>
                        <a:t>A </a:t>
                      </a:r>
                      <a:r>
                        <a:rPr lang="en-US" sz="2700">
                          <a:solidFill>
                            <a:srgbClr val="FF0000"/>
                          </a:solidFill>
                        </a:rPr>
                        <a:t>or</a:t>
                      </a:r>
                      <a:r>
                        <a:rPr lang="en-US" sz="2700"/>
                        <a:t> B</a:t>
                      </a:r>
                    </a:p>
                  </a:txBody>
                  <a:tcPr marL="137302" marR="137302" marT="68651" marB="68651"/>
                </a:tc>
                <a:tc>
                  <a:txBody>
                    <a:bodyPr/>
                    <a:lstStyle/>
                    <a:p>
                      <a:pPr algn="ctr">
                        <a:lnSpc>
                          <a:spcPct val="150000"/>
                        </a:lnSpc>
                      </a:pPr>
                      <a:r>
                        <a:rPr lang="en-US" sz="2700">
                          <a:solidFill>
                            <a:srgbClr val="FF0000"/>
                          </a:solidFill>
                        </a:rPr>
                        <a:t>not</a:t>
                      </a:r>
                      <a:r>
                        <a:rPr lang="en-US" sz="2700"/>
                        <a:t> A</a:t>
                      </a:r>
                    </a:p>
                  </a:txBody>
                  <a:tcPr marL="137302" marR="137302" marT="68651" marB="68651"/>
                </a:tc>
                <a:extLst>
                  <a:ext uri="{0D108BD9-81ED-4DB2-BD59-A6C34878D82A}">
                    <a16:rowId xmlns:a16="http://schemas.microsoft.com/office/drawing/2014/main" val="29713131"/>
                  </a:ext>
                </a:extLst>
              </a:tr>
              <a:tr h="733805">
                <a:tc>
                  <a:txBody>
                    <a:bodyPr/>
                    <a:lstStyle/>
                    <a:p>
                      <a:pPr algn="ctr">
                        <a:lnSpc>
                          <a:spcPct val="150000"/>
                        </a:lnSpc>
                      </a:pPr>
                      <a:r>
                        <a:rPr lang="en-US" sz="2700"/>
                        <a:t>False</a:t>
                      </a:r>
                    </a:p>
                  </a:txBody>
                  <a:tcPr marL="137302" marR="137302" marT="68651" marB="68651"/>
                </a:tc>
                <a:tc>
                  <a:txBody>
                    <a:bodyPr/>
                    <a:lstStyle/>
                    <a:p>
                      <a:pPr algn="ctr">
                        <a:lnSpc>
                          <a:spcPct val="150000"/>
                        </a:lnSpc>
                      </a:pPr>
                      <a:r>
                        <a:rPr lang="en-US" sz="2700"/>
                        <a:t>False</a:t>
                      </a:r>
                    </a:p>
                  </a:txBody>
                  <a:tcPr marL="137302" marR="137302" marT="68651" marB="68651"/>
                </a:tc>
                <a:tc>
                  <a:txBody>
                    <a:bodyPr/>
                    <a:lstStyle/>
                    <a:p>
                      <a:pPr algn="ctr">
                        <a:lnSpc>
                          <a:spcPct val="150000"/>
                        </a:lnSpc>
                      </a:pPr>
                      <a:r>
                        <a:rPr lang="en-US" sz="2700"/>
                        <a:t>False</a:t>
                      </a:r>
                    </a:p>
                  </a:txBody>
                  <a:tcPr marL="137302" marR="137302" marT="68651" marB="68651">
                    <a:solidFill>
                      <a:srgbClr val="FFC000"/>
                    </a:solidFill>
                  </a:tcPr>
                </a:tc>
                <a:tc>
                  <a:txBody>
                    <a:bodyPr/>
                    <a:lstStyle/>
                    <a:p>
                      <a:pPr algn="ctr">
                        <a:lnSpc>
                          <a:spcPct val="150000"/>
                        </a:lnSpc>
                      </a:pPr>
                      <a:r>
                        <a:rPr lang="en-US" sz="2700"/>
                        <a:t>False</a:t>
                      </a:r>
                    </a:p>
                  </a:txBody>
                  <a:tcPr marL="137302" marR="137302" marT="68651" marB="68651">
                    <a:solidFill>
                      <a:srgbClr val="92D050"/>
                    </a:solidFill>
                  </a:tcPr>
                </a:tc>
                <a:tc>
                  <a:txBody>
                    <a:bodyPr/>
                    <a:lstStyle/>
                    <a:p>
                      <a:pPr algn="ctr">
                        <a:lnSpc>
                          <a:spcPct val="150000"/>
                        </a:lnSpc>
                      </a:pPr>
                      <a:r>
                        <a:rPr lang="en-US" sz="2700"/>
                        <a:t>True</a:t>
                      </a:r>
                    </a:p>
                  </a:txBody>
                  <a:tcPr marL="137302" marR="137302" marT="68651" marB="68651">
                    <a:solidFill>
                      <a:srgbClr val="00B0F0"/>
                    </a:solidFill>
                  </a:tcPr>
                </a:tc>
                <a:extLst>
                  <a:ext uri="{0D108BD9-81ED-4DB2-BD59-A6C34878D82A}">
                    <a16:rowId xmlns:a16="http://schemas.microsoft.com/office/drawing/2014/main" val="1476687133"/>
                  </a:ext>
                </a:extLst>
              </a:tr>
              <a:tr h="733805">
                <a:tc>
                  <a:txBody>
                    <a:bodyPr/>
                    <a:lstStyle/>
                    <a:p>
                      <a:pPr algn="ctr">
                        <a:lnSpc>
                          <a:spcPct val="150000"/>
                        </a:lnSpc>
                      </a:pPr>
                      <a:r>
                        <a:rPr lang="en-US" sz="2700"/>
                        <a:t>False</a:t>
                      </a:r>
                    </a:p>
                  </a:txBody>
                  <a:tcPr marL="137302" marR="137302" marT="68651" marB="68651"/>
                </a:tc>
                <a:tc>
                  <a:txBody>
                    <a:bodyPr/>
                    <a:lstStyle/>
                    <a:p>
                      <a:pPr algn="ctr">
                        <a:lnSpc>
                          <a:spcPct val="150000"/>
                        </a:lnSpc>
                      </a:pPr>
                      <a:r>
                        <a:rPr lang="en-US" sz="2700"/>
                        <a:t>True</a:t>
                      </a:r>
                    </a:p>
                  </a:txBody>
                  <a:tcPr marL="137302" marR="137302" marT="68651" marB="68651"/>
                </a:tc>
                <a:tc>
                  <a:txBody>
                    <a:bodyPr/>
                    <a:lstStyle/>
                    <a:p>
                      <a:pPr algn="ctr">
                        <a:lnSpc>
                          <a:spcPct val="150000"/>
                        </a:lnSpc>
                      </a:pPr>
                      <a:r>
                        <a:rPr lang="en-US" sz="2700"/>
                        <a:t>False</a:t>
                      </a:r>
                    </a:p>
                  </a:txBody>
                  <a:tcPr marL="137302" marR="137302" marT="68651" marB="68651">
                    <a:solidFill>
                      <a:srgbClr val="FFC000"/>
                    </a:solidFill>
                  </a:tcPr>
                </a:tc>
                <a:tc>
                  <a:txBody>
                    <a:bodyPr/>
                    <a:lstStyle/>
                    <a:p>
                      <a:pPr algn="ctr">
                        <a:lnSpc>
                          <a:spcPct val="150000"/>
                        </a:lnSpc>
                      </a:pPr>
                      <a:r>
                        <a:rPr lang="en-US" sz="2700"/>
                        <a:t>True</a:t>
                      </a:r>
                    </a:p>
                  </a:txBody>
                  <a:tcPr marL="137302" marR="137302" marT="68651" marB="68651">
                    <a:solidFill>
                      <a:srgbClr val="92D050"/>
                    </a:solidFill>
                  </a:tcPr>
                </a:tc>
                <a:tc>
                  <a:txBody>
                    <a:bodyPr/>
                    <a:lstStyle/>
                    <a:p>
                      <a:pPr algn="ctr">
                        <a:lnSpc>
                          <a:spcPct val="150000"/>
                        </a:lnSpc>
                      </a:pPr>
                      <a:r>
                        <a:rPr lang="en-US" sz="2700"/>
                        <a:t>True</a:t>
                      </a:r>
                    </a:p>
                  </a:txBody>
                  <a:tcPr marL="137302" marR="137302" marT="68651" marB="68651">
                    <a:solidFill>
                      <a:srgbClr val="00B0F0"/>
                    </a:solidFill>
                  </a:tcPr>
                </a:tc>
                <a:extLst>
                  <a:ext uri="{0D108BD9-81ED-4DB2-BD59-A6C34878D82A}">
                    <a16:rowId xmlns:a16="http://schemas.microsoft.com/office/drawing/2014/main" val="2596215877"/>
                  </a:ext>
                </a:extLst>
              </a:tr>
              <a:tr h="733805">
                <a:tc>
                  <a:txBody>
                    <a:bodyPr/>
                    <a:lstStyle/>
                    <a:p>
                      <a:pPr algn="ctr">
                        <a:lnSpc>
                          <a:spcPct val="150000"/>
                        </a:lnSpc>
                      </a:pPr>
                      <a:r>
                        <a:rPr lang="en-US" sz="2700"/>
                        <a:t>True</a:t>
                      </a:r>
                    </a:p>
                  </a:txBody>
                  <a:tcPr marL="137302" marR="137302" marT="68651" marB="68651"/>
                </a:tc>
                <a:tc>
                  <a:txBody>
                    <a:bodyPr/>
                    <a:lstStyle/>
                    <a:p>
                      <a:pPr algn="ctr">
                        <a:lnSpc>
                          <a:spcPct val="150000"/>
                        </a:lnSpc>
                      </a:pPr>
                      <a:r>
                        <a:rPr lang="en-US" sz="2700"/>
                        <a:t>False</a:t>
                      </a:r>
                    </a:p>
                  </a:txBody>
                  <a:tcPr marL="137302" marR="137302" marT="68651" marB="68651"/>
                </a:tc>
                <a:tc>
                  <a:txBody>
                    <a:bodyPr/>
                    <a:lstStyle/>
                    <a:p>
                      <a:pPr algn="ctr">
                        <a:lnSpc>
                          <a:spcPct val="150000"/>
                        </a:lnSpc>
                      </a:pPr>
                      <a:r>
                        <a:rPr lang="en-US" sz="2700"/>
                        <a:t>False</a:t>
                      </a:r>
                    </a:p>
                  </a:txBody>
                  <a:tcPr marL="137302" marR="137302" marT="68651" marB="68651">
                    <a:solidFill>
                      <a:srgbClr val="FFC000"/>
                    </a:solidFill>
                  </a:tcPr>
                </a:tc>
                <a:tc>
                  <a:txBody>
                    <a:bodyPr/>
                    <a:lstStyle/>
                    <a:p>
                      <a:pPr algn="ctr">
                        <a:lnSpc>
                          <a:spcPct val="150000"/>
                        </a:lnSpc>
                      </a:pPr>
                      <a:r>
                        <a:rPr lang="en-US" sz="2700"/>
                        <a:t>True</a:t>
                      </a:r>
                    </a:p>
                  </a:txBody>
                  <a:tcPr marL="137302" marR="137302" marT="68651" marB="68651">
                    <a:solidFill>
                      <a:srgbClr val="92D050"/>
                    </a:solidFill>
                  </a:tcPr>
                </a:tc>
                <a:tc>
                  <a:txBody>
                    <a:bodyPr/>
                    <a:lstStyle/>
                    <a:p>
                      <a:pPr algn="ctr">
                        <a:lnSpc>
                          <a:spcPct val="150000"/>
                        </a:lnSpc>
                      </a:pPr>
                      <a:r>
                        <a:rPr lang="en-US" sz="2700"/>
                        <a:t>False</a:t>
                      </a:r>
                    </a:p>
                  </a:txBody>
                  <a:tcPr marL="137302" marR="137302" marT="68651" marB="68651">
                    <a:solidFill>
                      <a:srgbClr val="00B0F0"/>
                    </a:solidFill>
                  </a:tcPr>
                </a:tc>
                <a:extLst>
                  <a:ext uri="{0D108BD9-81ED-4DB2-BD59-A6C34878D82A}">
                    <a16:rowId xmlns:a16="http://schemas.microsoft.com/office/drawing/2014/main" val="1801169819"/>
                  </a:ext>
                </a:extLst>
              </a:tr>
              <a:tr h="733805">
                <a:tc>
                  <a:txBody>
                    <a:bodyPr/>
                    <a:lstStyle/>
                    <a:p>
                      <a:pPr algn="ctr">
                        <a:lnSpc>
                          <a:spcPct val="150000"/>
                        </a:lnSpc>
                      </a:pPr>
                      <a:r>
                        <a:rPr lang="en-US" sz="2700"/>
                        <a:t>True</a:t>
                      </a:r>
                    </a:p>
                  </a:txBody>
                  <a:tcPr marL="137302" marR="137302" marT="68651" marB="68651"/>
                </a:tc>
                <a:tc>
                  <a:txBody>
                    <a:bodyPr/>
                    <a:lstStyle/>
                    <a:p>
                      <a:pPr algn="ctr">
                        <a:lnSpc>
                          <a:spcPct val="150000"/>
                        </a:lnSpc>
                      </a:pPr>
                      <a:r>
                        <a:rPr lang="en-US" sz="2700"/>
                        <a:t>True</a:t>
                      </a:r>
                    </a:p>
                  </a:txBody>
                  <a:tcPr marL="137302" marR="137302" marT="68651" marB="68651"/>
                </a:tc>
                <a:tc>
                  <a:txBody>
                    <a:bodyPr/>
                    <a:lstStyle/>
                    <a:p>
                      <a:pPr algn="ctr">
                        <a:lnSpc>
                          <a:spcPct val="150000"/>
                        </a:lnSpc>
                      </a:pPr>
                      <a:r>
                        <a:rPr lang="en-US" sz="2700"/>
                        <a:t>True</a:t>
                      </a:r>
                    </a:p>
                  </a:txBody>
                  <a:tcPr marL="137302" marR="137302" marT="68651" marB="68651">
                    <a:solidFill>
                      <a:srgbClr val="FFC000"/>
                    </a:solidFill>
                  </a:tcPr>
                </a:tc>
                <a:tc>
                  <a:txBody>
                    <a:bodyPr/>
                    <a:lstStyle/>
                    <a:p>
                      <a:pPr algn="ctr">
                        <a:lnSpc>
                          <a:spcPct val="150000"/>
                        </a:lnSpc>
                      </a:pPr>
                      <a:r>
                        <a:rPr lang="en-US" sz="2700"/>
                        <a:t>True</a:t>
                      </a:r>
                    </a:p>
                  </a:txBody>
                  <a:tcPr marL="137302" marR="137302" marT="68651" marB="68651">
                    <a:solidFill>
                      <a:srgbClr val="92D050"/>
                    </a:solidFill>
                  </a:tcPr>
                </a:tc>
                <a:tc>
                  <a:txBody>
                    <a:bodyPr/>
                    <a:lstStyle/>
                    <a:p>
                      <a:pPr algn="ctr">
                        <a:lnSpc>
                          <a:spcPct val="150000"/>
                        </a:lnSpc>
                      </a:pPr>
                      <a:r>
                        <a:rPr lang="en-US" sz="2700"/>
                        <a:t>False</a:t>
                      </a:r>
                    </a:p>
                  </a:txBody>
                  <a:tcPr marL="137302" marR="137302" marT="68651" marB="68651">
                    <a:solidFill>
                      <a:srgbClr val="00B0F0"/>
                    </a:solidFill>
                  </a:tcPr>
                </a:tc>
                <a:extLst>
                  <a:ext uri="{0D108BD9-81ED-4DB2-BD59-A6C34878D82A}">
                    <a16:rowId xmlns:a16="http://schemas.microsoft.com/office/drawing/2014/main" val="3315521393"/>
                  </a:ext>
                </a:extLst>
              </a:tr>
            </a:tbl>
          </a:graphicData>
        </a:graphic>
      </p:graphicFrame>
    </p:spTree>
    <p:extLst>
      <p:ext uri="{BB962C8B-B14F-4D97-AF65-F5344CB8AC3E}">
        <p14:creationId xmlns:p14="http://schemas.microsoft.com/office/powerpoint/2010/main" val="229094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a:t>Order of operations</a:t>
            </a:r>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a:ea typeface="+mn-lt"/>
                <a:cs typeface="+mn-lt"/>
              </a:rPr>
              <a:t>Kai Chong, Kyler and Alfred</a:t>
            </a:r>
            <a:endParaRPr lang="en-US"/>
          </a:p>
        </p:txBody>
      </p:sp>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p:txBody>
          <a:bodyPr/>
          <a:lstStyle/>
          <a:p>
            <a:fld id="{294A09A9-5501-47C1-A89A-A340965A2BE2}" type="slidenum">
              <a:rPr lang="en-US" smtClean="0"/>
              <a:pPr/>
              <a:t>31</a:t>
            </a:fld>
            <a:endParaRPr lang="en-US"/>
          </a:p>
        </p:txBody>
      </p:sp>
      <p:graphicFrame>
        <p:nvGraphicFramePr>
          <p:cNvPr id="5" name="Table 6">
            <a:extLst>
              <a:ext uri="{FF2B5EF4-FFF2-40B4-BE49-F238E27FC236}">
                <a16:creationId xmlns:a16="http://schemas.microsoft.com/office/drawing/2014/main" id="{B8FD4038-8763-B3C4-31E2-0BDF5DDB0279}"/>
              </a:ext>
            </a:extLst>
          </p:cNvPr>
          <p:cNvGraphicFramePr>
            <a:graphicFrameLocks noGrp="1"/>
          </p:cNvGraphicFramePr>
          <p:nvPr>
            <p:extLst>
              <p:ext uri="{D42A27DB-BD31-4B8C-83A1-F6EECF244321}">
                <p14:modId xmlns:p14="http://schemas.microsoft.com/office/powerpoint/2010/main" val="4066075062"/>
              </p:ext>
            </p:extLst>
          </p:nvPr>
        </p:nvGraphicFramePr>
        <p:xfrm>
          <a:off x="751840" y="2092960"/>
          <a:ext cx="6197512" cy="2316595"/>
        </p:xfrm>
        <a:graphic>
          <a:graphicData uri="http://schemas.openxmlformats.org/drawingml/2006/table">
            <a:tbl>
              <a:tblPr firstRow="1" bandRow="1">
                <a:tableStyleId>{5C22544A-7EE6-4342-B048-85BDC9FD1C3A}</a:tableStyleId>
              </a:tblPr>
              <a:tblGrid>
                <a:gridCol w="1920529">
                  <a:extLst>
                    <a:ext uri="{9D8B030D-6E8A-4147-A177-3AD203B41FA5}">
                      <a16:colId xmlns:a16="http://schemas.microsoft.com/office/drawing/2014/main" val="3364596801"/>
                    </a:ext>
                  </a:extLst>
                </a:gridCol>
                <a:gridCol w="4276983">
                  <a:extLst>
                    <a:ext uri="{9D8B030D-6E8A-4147-A177-3AD203B41FA5}">
                      <a16:colId xmlns:a16="http://schemas.microsoft.com/office/drawing/2014/main" val="4007855594"/>
                    </a:ext>
                  </a:extLst>
                </a:gridCol>
              </a:tblGrid>
              <a:tr h="463319">
                <a:tc>
                  <a:txBody>
                    <a:bodyPr/>
                    <a:lstStyle/>
                    <a:p>
                      <a:pPr algn="ctr"/>
                      <a:r>
                        <a:rPr lang="en-US" b="1"/>
                        <a:t>Order</a:t>
                      </a:r>
                    </a:p>
                  </a:txBody>
                  <a:tcPr/>
                </a:tc>
                <a:tc>
                  <a:txBody>
                    <a:bodyPr/>
                    <a:lstStyle/>
                    <a:p>
                      <a:pPr lvl="0" algn="ctr">
                        <a:buNone/>
                      </a:pPr>
                      <a:r>
                        <a:rPr lang="en-US" b="1"/>
                        <a:t>Logical Operation</a:t>
                      </a:r>
                    </a:p>
                  </a:txBody>
                  <a:tcPr/>
                </a:tc>
                <a:extLst>
                  <a:ext uri="{0D108BD9-81ED-4DB2-BD59-A6C34878D82A}">
                    <a16:rowId xmlns:a16="http://schemas.microsoft.com/office/drawing/2014/main" val="1891942338"/>
                  </a:ext>
                </a:extLst>
              </a:tr>
              <a:tr h="463319">
                <a:tc>
                  <a:txBody>
                    <a:bodyPr/>
                    <a:lstStyle/>
                    <a:p>
                      <a:pPr algn="ctr"/>
                      <a:r>
                        <a:rPr lang="en-US" b="1"/>
                        <a:t>1</a:t>
                      </a:r>
                    </a:p>
                  </a:txBody>
                  <a:tcPr/>
                </a:tc>
                <a:tc>
                  <a:txBody>
                    <a:bodyPr/>
                    <a:lstStyle/>
                    <a:p>
                      <a:pPr algn="ctr"/>
                      <a:r>
                        <a:rPr lang="en-US" b="1"/>
                        <a:t>Parentheses</a:t>
                      </a:r>
                    </a:p>
                  </a:txBody>
                  <a:tcPr/>
                </a:tc>
                <a:extLst>
                  <a:ext uri="{0D108BD9-81ED-4DB2-BD59-A6C34878D82A}">
                    <a16:rowId xmlns:a16="http://schemas.microsoft.com/office/drawing/2014/main" val="1669369464"/>
                  </a:ext>
                </a:extLst>
              </a:tr>
              <a:tr h="463319">
                <a:tc>
                  <a:txBody>
                    <a:bodyPr/>
                    <a:lstStyle/>
                    <a:p>
                      <a:pPr algn="ctr"/>
                      <a:r>
                        <a:rPr lang="en-US" b="1"/>
                        <a:t>2</a:t>
                      </a:r>
                    </a:p>
                  </a:txBody>
                  <a:tcPr/>
                </a:tc>
                <a:tc>
                  <a:txBody>
                    <a:bodyPr/>
                    <a:lstStyle/>
                    <a:p>
                      <a:pPr algn="ctr"/>
                      <a:r>
                        <a:rPr lang="en-US" b="1"/>
                        <a:t>NOT</a:t>
                      </a:r>
                    </a:p>
                  </a:txBody>
                  <a:tcPr/>
                </a:tc>
                <a:extLst>
                  <a:ext uri="{0D108BD9-81ED-4DB2-BD59-A6C34878D82A}">
                    <a16:rowId xmlns:a16="http://schemas.microsoft.com/office/drawing/2014/main" val="636010658"/>
                  </a:ext>
                </a:extLst>
              </a:tr>
              <a:tr h="463319">
                <a:tc>
                  <a:txBody>
                    <a:bodyPr/>
                    <a:lstStyle/>
                    <a:p>
                      <a:pPr algn="ctr"/>
                      <a:r>
                        <a:rPr lang="en-US" b="1"/>
                        <a:t>3</a:t>
                      </a:r>
                    </a:p>
                  </a:txBody>
                  <a:tcPr/>
                </a:tc>
                <a:tc>
                  <a:txBody>
                    <a:bodyPr/>
                    <a:lstStyle/>
                    <a:p>
                      <a:pPr algn="ctr"/>
                      <a:r>
                        <a:rPr lang="en-US" b="1"/>
                        <a:t>AND</a:t>
                      </a:r>
                    </a:p>
                  </a:txBody>
                  <a:tcPr/>
                </a:tc>
                <a:extLst>
                  <a:ext uri="{0D108BD9-81ED-4DB2-BD59-A6C34878D82A}">
                    <a16:rowId xmlns:a16="http://schemas.microsoft.com/office/drawing/2014/main" val="1664241900"/>
                  </a:ext>
                </a:extLst>
              </a:tr>
              <a:tr h="463319">
                <a:tc>
                  <a:txBody>
                    <a:bodyPr/>
                    <a:lstStyle/>
                    <a:p>
                      <a:pPr algn="ctr"/>
                      <a:r>
                        <a:rPr lang="en-US" b="1"/>
                        <a:t>4</a:t>
                      </a:r>
                    </a:p>
                  </a:txBody>
                  <a:tcPr/>
                </a:tc>
                <a:tc>
                  <a:txBody>
                    <a:bodyPr/>
                    <a:lstStyle/>
                    <a:p>
                      <a:pPr algn="ctr"/>
                      <a:r>
                        <a:rPr lang="en-US" b="1"/>
                        <a:t>OR</a:t>
                      </a:r>
                    </a:p>
                  </a:txBody>
                  <a:tcPr/>
                </a:tc>
                <a:extLst>
                  <a:ext uri="{0D108BD9-81ED-4DB2-BD59-A6C34878D82A}">
                    <a16:rowId xmlns:a16="http://schemas.microsoft.com/office/drawing/2014/main" val="495125914"/>
                  </a:ext>
                </a:extLst>
              </a:tr>
            </a:tbl>
          </a:graphicData>
        </a:graphic>
      </p:graphicFrame>
      <p:grpSp>
        <p:nvGrpSpPr>
          <p:cNvPr id="16" name="Group 15">
            <a:extLst>
              <a:ext uri="{FF2B5EF4-FFF2-40B4-BE49-F238E27FC236}">
                <a16:creationId xmlns:a16="http://schemas.microsoft.com/office/drawing/2014/main" id="{96B176F3-17FD-EACD-A7F8-D8DE179EDB59}"/>
              </a:ext>
            </a:extLst>
          </p:cNvPr>
          <p:cNvGrpSpPr/>
          <p:nvPr/>
        </p:nvGrpSpPr>
        <p:grpSpPr>
          <a:xfrm>
            <a:off x="7423354" y="2445772"/>
            <a:ext cx="3920612" cy="1948691"/>
            <a:chOff x="7423354" y="4240159"/>
            <a:chExt cx="3920612" cy="1948691"/>
          </a:xfrm>
        </p:grpSpPr>
        <p:sp>
          <p:nvSpPr>
            <p:cNvPr id="6" name="TextBox 5">
              <a:extLst>
                <a:ext uri="{FF2B5EF4-FFF2-40B4-BE49-F238E27FC236}">
                  <a16:creationId xmlns:a16="http://schemas.microsoft.com/office/drawing/2014/main" id="{9AFD98B6-DAA6-4F04-9A42-59B29754B79F}"/>
                </a:ext>
              </a:extLst>
            </p:cNvPr>
            <p:cNvSpPr txBox="1"/>
            <p:nvPr/>
          </p:nvSpPr>
          <p:spPr>
            <a:xfrm>
              <a:off x="7423354" y="4965290"/>
              <a:ext cx="3920612"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Q = (A </a:t>
              </a:r>
              <a:r>
                <a:rPr lang="en-US" sz="2400">
                  <a:solidFill>
                    <a:srgbClr val="FF0000"/>
                  </a:solidFill>
                </a:rPr>
                <a:t>AND</a:t>
              </a:r>
              <a:r>
                <a:rPr lang="en-US" sz="2400"/>
                <a:t> B) </a:t>
              </a:r>
              <a:r>
                <a:rPr lang="en-US" sz="2400">
                  <a:solidFill>
                    <a:srgbClr val="FF0000"/>
                  </a:solidFill>
                </a:rPr>
                <a:t>OR</a:t>
              </a:r>
              <a:r>
                <a:rPr lang="en-US" sz="2400"/>
                <a:t> (A </a:t>
              </a:r>
              <a:r>
                <a:rPr lang="en-US" sz="2400">
                  <a:solidFill>
                    <a:srgbClr val="FF0000"/>
                  </a:solidFill>
                </a:rPr>
                <a:t>AND</a:t>
              </a:r>
              <a:r>
                <a:rPr lang="en-US" sz="2400"/>
                <a:t> C)</a:t>
              </a:r>
            </a:p>
          </p:txBody>
        </p:sp>
        <p:sp>
          <p:nvSpPr>
            <p:cNvPr id="8" name="Left Brace 7">
              <a:extLst>
                <a:ext uri="{FF2B5EF4-FFF2-40B4-BE49-F238E27FC236}">
                  <a16:creationId xmlns:a16="http://schemas.microsoft.com/office/drawing/2014/main" id="{8A980D90-E5DD-ABFD-AFE1-EEBCD19AA66A}"/>
                </a:ext>
              </a:extLst>
            </p:cNvPr>
            <p:cNvSpPr/>
            <p:nvPr/>
          </p:nvSpPr>
          <p:spPr>
            <a:xfrm rot="5400000">
              <a:off x="8480950" y="4217730"/>
              <a:ext cx="356419" cy="114299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13AD55AF-EBCB-9EAA-5F15-F03F0A1BEE59}"/>
                </a:ext>
              </a:extLst>
            </p:cNvPr>
            <p:cNvSpPr/>
            <p:nvPr/>
          </p:nvSpPr>
          <p:spPr>
            <a:xfrm rot="5400000">
              <a:off x="10398239" y="4217729"/>
              <a:ext cx="356419" cy="114299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A9F56986-3670-0A46-FD7C-9E855C15CCA9}"/>
                </a:ext>
              </a:extLst>
            </p:cNvPr>
            <p:cNvSpPr/>
            <p:nvPr/>
          </p:nvSpPr>
          <p:spPr>
            <a:xfrm rot="-5400000">
              <a:off x="9482611" y="5194809"/>
              <a:ext cx="356419" cy="83574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F57FA22-AC2C-5981-EE02-CC4131C6D4DD}"/>
                </a:ext>
              </a:extLst>
            </p:cNvPr>
            <p:cNvSpPr txBox="1"/>
            <p:nvPr/>
          </p:nvSpPr>
          <p:spPr>
            <a:xfrm>
              <a:off x="8123903" y="4240160"/>
              <a:ext cx="1007806"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Order 1</a:t>
              </a:r>
            </a:p>
          </p:txBody>
        </p:sp>
        <p:sp>
          <p:nvSpPr>
            <p:cNvPr id="14" name="TextBox 13">
              <a:extLst>
                <a:ext uri="{FF2B5EF4-FFF2-40B4-BE49-F238E27FC236}">
                  <a16:creationId xmlns:a16="http://schemas.microsoft.com/office/drawing/2014/main" id="{313619F0-5D97-9A27-5DEA-78AE2014B303}"/>
                </a:ext>
              </a:extLst>
            </p:cNvPr>
            <p:cNvSpPr txBox="1"/>
            <p:nvPr/>
          </p:nvSpPr>
          <p:spPr>
            <a:xfrm>
              <a:off x="9180871" y="5788740"/>
              <a:ext cx="1007806"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Order 3</a:t>
              </a:r>
            </a:p>
          </p:txBody>
        </p:sp>
        <p:sp>
          <p:nvSpPr>
            <p:cNvPr id="15" name="TextBox 14">
              <a:extLst>
                <a:ext uri="{FF2B5EF4-FFF2-40B4-BE49-F238E27FC236}">
                  <a16:creationId xmlns:a16="http://schemas.microsoft.com/office/drawing/2014/main" id="{498874D4-85B4-B034-FFC2-75F869924EB9}"/>
                </a:ext>
              </a:extLst>
            </p:cNvPr>
            <p:cNvSpPr txBox="1"/>
            <p:nvPr/>
          </p:nvSpPr>
          <p:spPr>
            <a:xfrm>
              <a:off x="10053483" y="4240159"/>
              <a:ext cx="1007806"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Order 2</a:t>
              </a:r>
            </a:p>
          </p:txBody>
        </p:sp>
      </p:grpSp>
    </p:spTree>
    <p:extLst>
      <p:ext uri="{BB962C8B-B14F-4D97-AF65-F5344CB8AC3E}">
        <p14:creationId xmlns:p14="http://schemas.microsoft.com/office/powerpoint/2010/main" val="3198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a:t>Booleans (Activity)</a:t>
            </a:r>
          </a:p>
        </p:txBody>
      </p:sp>
      <p:sp>
        <p:nvSpPr>
          <p:cNvPr id="3" name="Content Placeholder 2">
            <a:extLst>
              <a:ext uri="{FF2B5EF4-FFF2-40B4-BE49-F238E27FC236}">
                <a16:creationId xmlns:a16="http://schemas.microsoft.com/office/drawing/2014/main" id="{38395D27-6255-16E9-76E0-812441EFEC4D}"/>
              </a:ext>
            </a:extLst>
          </p:cNvPr>
          <p:cNvSpPr>
            <a:spLocks noGrp="1"/>
          </p:cNvSpPr>
          <p:nvPr>
            <p:ph idx="1"/>
          </p:nvPr>
        </p:nvSpPr>
        <p:spPr>
          <a:xfrm>
            <a:off x="1167491" y="2526318"/>
            <a:ext cx="5952363" cy="2828613"/>
          </a:xfrm>
        </p:spPr>
        <p:txBody>
          <a:bodyPr vert="horz" lIns="91440" tIns="45720" rIns="91440" bIns="45720" rtlCol="0" anchor="t">
            <a:noAutofit/>
          </a:bodyPr>
          <a:lstStyle/>
          <a:p>
            <a:endParaRPr lang="en-US"/>
          </a:p>
          <a:p>
            <a:endParaRPr lang="en-US"/>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a:ea typeface="+mn-lt"/>
                <a:cs typeface="+mn-lt"/>
              </a:rPr>
              <a:t>Kai Chong, Kyler and Alfred</a:t>
            </a:r>
            <a:endParaRPr lang="en-US"/>
          </a:p>
        </p:txBody>
      </p:sp>
      <p:sp>
        <p:nvSpPr>
          <p:cNvPr id="6" name="Content Placeholder 5">
            <a:extLst>
              <a:ext uri="{FF2B5EF4-FFF2-40B4-BE49-F238E27FC236}">
                <a16:creationId xmlns:a16="http://schemas.microsoft.com/office/drawing/2014/main" id="{39A8FAA1-F8CE-357E-C32A-E90F8DE64931}"/>
              </a:ext>
            </a:extLst>
          </p:cNvPr>
          <p:cNvSpPr>
            <a:spLocks noGrp="1"/>
          </p:cNvSpPr>
          <p:nvPr>
            <p:ph idx="11"/>
          </p:nvPr>
        </p:nvSpPr>
        <p:spPr>
          <a:xfrm>
            <a:off x="1167493" y="2003804"/>
            <a:ext cx="6875701" cy="522514"/>
          </a:xfrm>
        </p:spPr>
        <p:txBody>
          <a:bodyPr vert="horz" lIns="91440" tIns="45720" rIns="91440" bIns="45720" rtlCol="0" anchor="t">
            <a:noAutofit/>
          </a:bodyPr>
          <a:lstStyle/>
          <a:p>
            <a:r>
              <a:rPr lang="en-US"/>
              <a:t>What will the outcome of the expression be?</a:t>
            </a:r>
          </a:p>
        </p:txBody>
      </p:sp>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p:txBody>
          <a:bodyPr/>
          <a:lstStyle/>
          <a:p>
            <a:fld id="{294A09A9-5501-47C1-A89A-A340965A2BE2}" type="slidenum">
              <a:rPr lang="en-US" smtClean="0"/>
              <a:pPr/>
              <a:t>32</a:t>
            </a:fld>
            <a:endParaRPr lang="en-US"/>
          </a:p>
        </p:txBody>
      </p:sp>
      <p:graphicFrame>
        <p:nvGraphicFramePr>
          <p:cNvPr id="5" name="Table 6">
            <a:extLst>
              <a:ext uri="{FF2B5EF4-FFF2-40B4-BE49-F238E27FC236}">
                <a16:creationId xmlns:a16="http://schemas.microsoft.com/office/drawing/2014/main" id="{B8FD4038-8763-B3C4-31E2-0BDF5DDB0279}"/>
              </a:ext>
            </a:extLst>
          </p:cNvPr>
          <p:cNvGraphicFramePr>
            <a:graphicFrameLocks noGrp="1"/>
          </p:cNvGraphicFramePr>
          <p:nvPr>
            <p:extLst>
              <p:ext uri="{D42A27DB-BD31-4B8C-83A1-F6EECF244321}">
                <p14:modId xmlns:p14="http://schemas.microsoft.com/office/powerpoint/2010/main" val="2620595349"/>
              </p:ext>
            </p:extLst>
          </p:nvPr>
        </p:nvGraphicFramePr>
        <p:xfrm>
          <a:off x="1282391" y="2549474"/>
          <a:ext cx="9557474" cy="2814370"/>
        </p:xfrm>
        <a:graphic>
          <a:graphicData uri="http://schemas.openxmlformats.org/drawingml/2006/table">
            <a:tbl>
              <a:tblPr firstRow="1" bandRow="1">
                <a:tableStyleId>{5C22544A-7EE6-4342-B048-85BDC9FD1C3A}</a:tableStyleId>
              </a:tblPr>
              <a:tblGrid>
                <a:gridCol w="4778737">
                  <a:extLst>
                    <a:ext uri="{9D8B030D-6E8A-4147-A177-3AD203B41FA5}">
                      <a16:colId xmlns:a16="http://schemas.microsoft.com/office/drawing/2014/main" val="3364596801"/>
                    </a:ext>
                  </a:extLst>
                </a:gridCol>
                <a:gridCol w="4778737">
                  <a:extLst>
                    <a:ext uri="{9D8B030D-6E8A-4147-A177-3AD203B41FA5}">
                      <a16:colId xmlns:a16="http://schemas.microsoft.com/office/drawing/2014/main" val="4007855594"/>
                    </a:ext>
                  </a:extLst>
                </a:gridCol>
              </a:tblGrid>
              <a:tr h="562874">
                <a:tc>
                  <a:txBody>
                    <a:bodyPr/>
                    <a:lstStyle/>
                    <a:p>
                      <a:pPr algn="ctr"/>
                      <a:r>
                        <a:rPr lang="en-US" sz="2400"/>
                        <a:t>Expression</a:t>
                      </a:r>
                    </a:p>
                  </a:txBody>
                  <a:tcPr/>
                </a:tc>
                <a:tc>
                  <a:txBody>
                    <a:bodyPr/>
                    <a:lstStyle/>
                    <a:p>
                      <a:pPr algn="ctr"/>
                      <a:r>
                        <a:rPr lang="en-US" sz="2400"/>
                        <a:t>True/False</a:t>
                      </a:r>
                    </a:p>
                  </a:txBody>
                  <a:tcPr/>
                </a:tc>
                <a:extLst>
                  <a:ext uri="{0D108BD9-81ED-4DB2-BD59-A6C34878D82A}">
                    <a16:rowId xmlns:a16="http://schemas.microsoft.com/office/drawing/2014/main" val="1891942338"/>
                  </a:ext>
                </a:extLst>
              </a:tr>
              <a:tr h="562874">
                <a:tc>
                  <a:txBody>
                    <a:bodyPr/>
                    <a:lstStyle/>
                    <a:p>
                      <a:pPr algn="ctr"/>
                      <a:r>
                        <a:rPr lang="en-US" sz="2400"/>
                        <a:t>NOT </a:t>
                      </a:r>
                      <a:r>
                        <a:rPr lang="en-US" sz="2400">
                          <a:solidFill>
                            <a:srgbClr val="00B050"/>
                          </a:solidFill>
                        </a:rPr>
                        <a:t>True</a:t>
                      </a:r>
                    </a:p>
                  </a:txBody>
                  <a:tcPr/>
                </a:tc>
                <a:tc>
                  <a:txBody>
                    <a:bodyPr/>
                    <a:lstStyle/>
                    <a:p>
                      <a:pPr algn="ctr"/>
                      <a:endParaRPr lang="en-US" sz="2400"/>
                    </a:p>
                  </a:txBody>
                  <a:tcPr/>
                </a:tc>
                <a:extLst>
                  <a:ext uri="{0D108BD9-81ED-4DB2-BD59-A6C34878D82A}">
                    <a16:rowId xmlns:a16="http://schemas.microsoft.com/office/drawing/2014/main" val="1669369464"/>
                  </a:ext>
                </a:extLst>
              </a:tr>
              <a:tr h="562874">
                <a:tc>
                  <a:txBody>
                    <a:bodyPr/>
                    <a:lstStyle/>
                    <a:p>
                      <a:pPr lvl="0" algn="ctr">
                        <a:buNone/>
                      </a:pPr>
                      <a:r>
                        <a:rPr lang="en-US" sz="2400">
                          <a:solidFill>
                            <a:srgbClr val="00B050"/>
                          </a:solidFill>
                        </a:rPr>
                        <a:t>True </a:t>
                      </a:r>
                      <a:r>
                        <a:rPr lang="en-US" sz="2400"/>
                        <a:t>AND </a:t>
                      </a:r>
                      <a:r>
                        <a:rPr lang="en-US" sz="2400">
                          <a:solidFill>
                            <a:srgbClr val="FF0000"/>
                          </a:solidFill>
                        </a:rPr>
                        <a:t>False</a:t>
                      </a:r>
                    </a:p>
                  </a:txBody>
                  <a:tcPr/>
                </a:tc>
                <a:tc>
                  <a:txBody>
                    <a:bodyPr/>
                    <a:lstStyle/>
                    <a:p>
                      <a:pPr lvl="0" algn="ctr">
                        <a:buNone/>
                      </a:pPr>
                      <a:endParaRPr lang="en-US" sz="2400"/>
                    </a:p>
                  </a:txBody>
                  <a:tcPr/>
                </a:tc>
                <a:extLst>
                  <a:ext uri="{0D108BD9-81ED-4DB2-BD59-A6C34878D82A}">
                    <a16:rowId xmlns:a16="http://schemas.microsoft.com/office/drawing/2014/main" val="2571160751"/>
                  </a:ext>
                </a:extLst>
              </a:tr>
              <a:tr h="562874">
                <a:tc>
                  <a:txBody>
                    <a:bodyPr/>
                    <a:lstStyle/>
                    <a:p>
                      <a:pPr lvl="0" algn="ctr">
                        <a:buNone/>
                      </a:pPr>
                      <a:r>
                        <a:rPr lang="en-US" sz="2400">
                          <a:solidFill>
                            <a:srgbClr val="FF0000"/>
                          </a:solidFill>
                        </a:rPr>
                        <a:t>False </a:t>
                      </a:r>
                      <a:r>
                        <a:rPr lang="en-US" sz="2400"/>
                        <a:t>OR NOT </a:t>
                      </a:r>
                      <a:r>
                        <a:rPr lang="en-US" sz="2400">
                          <a:solidFill>
                            <a:srgbClr val="FF0000"/>
                          </a:solidFill>
                        </a:rPr>
                        <a:t>False</a:t>
                      </a:r>
                    </a:p>
                  </a:txBody>
                  <a:tcPr/>
                </a:tc>
                <a:tc>
                  <a:txBody>
                    <a:bodyPr/>
                    <a:lstStyle/>
                    <a:p>
                      <a:pPr algn="ctr"/>
                      <a:endParaRPr lang="en-US" sz="2400"/>
                    </a:p>
                  </a:txBody>
                  <a:tcPr/>
                </a:tc>
                <a:extLst>
                  <a:ext uri="{0D108BD9-81ED-4DB2-BD59-A6C34878D82A}">
                    <a16:rowId xmlns:a16="http://schemas.microsoft.com/office/drawing/2014/main" val="636010658"/>
                  </a:ext>
                </a:extLst>
              </a:tr>
              <a:tr h="562874">
                <a:tc>
                  <a:txBody>
                    <a:bodyPr/>
                    <a:lstStyle/>
                    <a:p>
                      <a:pPr algn="ctr"/>
                      <a:r>
                        <a:rPr lang="en-US" sz="2400"/>
                        <a:t>(</a:t>
                      </a:r>
                      <a:r>
                        <a:rPr lang="en-US" sz="2400">
                          <a:solidFill>
                            <a:srgbClr val="00B050"/>
                          </a:solidFill>
                        </a:rPr>
                        <a:t>True </a:t>
                      </a:r>
                      <a:r>
                        <a:rPr lang="en-US" sz="2400"/>
                        <a:t>AND </a:t>
                      </a:r>
                      <a:r>
                        <a:rPr lang="en-US" sz="2400">
                          <a:solidFill>
                            <a:srgbClr val="00B050"/>
                          </a:solidFill>
                        </a:rPr>
                        <a:t>True</a:t>
                      </a:r>
                      <a:r>
                        <a:rPr lang="en-US" sz="2400"/>
                        <a:t>) OR </a:t>
                      </a:r>
                      <a:r>
                        <a:rPr lang="en-US" sz="2400">
                          <a:solidFill>
                            <a:srgbClr val="FF0000"/>
                          </a:solidFill>
                        </a:rPr>
                        <a:t>False</a:t>
                      </a:r>
                    </a:p>
                  </a:txBody>
                  <a:tcPr/>
                </a:tc>
                <a:tc>
                  <a:txBody>
                    <a:bodyPr/>
                    <a:lstStyle/>
                    <a:p>
                      <a:pPr algn="ctr"/>
                      <a:endParaRPr lang="en-US" sz="2400"/>
                    </a:p>
                  </a:txBody>
                  <a:tcPr/>
                </a:tc>
                <a:extLst>
                  <a:ext uri="{0D108BD9-81ED-4DB2-BD59-A6C34878D82A}">
                    <a16:rowId xmlns:a16="http://schemas.microsoft.com/office/drawing/2014/main" val="1664241900"/>
                  </a:ext>
                </a:extLst>
              </a:tr>
            </a:tbl>
          </a:graphicData>
        </a:graphic>
      </p:graphicFrame>
      <p:sp>
        <p:nvSpPr>
          <p:cNvPr id="9" name="TextBox 8">
            <a:extLst>
              <a:ext uri="{FF2B5EF4-FFF2-40B4-BE49-F238E27FC236}">
                <a16:creationId xmlns:a16="http://schemas.microsoft.com/office/drawing/2014/main" id="{69964C53-FFF2-C807-9B0C-9DD67ACE6DA0}"/>
              </a:ext>
            </a:extLst>
          </p:cNvPr>
          <p:cNvSpPr txBox="1"/>
          <p:nvPr/>
        </p:nvSpPr>
        <p:spPr>
          <a:xfrm>
            <a:off x="7488825" y="870279"/>
            <a:ext cx="9106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Guide:</a:t>
            </a:r>
          </a:p>
        </p:txBody>
      </p:sp>
      <p:sp>
        <p:nvSpPr>
          <p:cNvPr id="11" name="TextBox 10">
            <a:extLst>
              <a:ext uri="{FF2B5EF4-FFF2-40B4-BE49-F238E27FC236}">
                <a16:creationId xmlns:a16="http://schemas.microsoft.com/office/drawing/2014/main" id="{DCF9FE51-30B3-141D-4AD8-B851D743940B}"/>
              </a:ext>
            </a:extLst>
          </p:cNvPr>
          <p:cNvSpPr txBox="1"/>
          <p:nvPr/>
        </p:nvSpPr>
        <p:spPr>
          <a:xfrm>
            <a:off x="8145812" y="3151444"/>
            <a:ext cx="8819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FF0000"/>
                </a:solidFill>
              </a:rPr>
              <a:t>False</a:t>
            </a:r>
          </a:p>
        </p:txBody>
      </p:sp>
      <p:sp>
        <p:nvSpPr>
          <p:cNvPr id="12" name="TextBox 11">
            <a:extLst>
              <a:ext uri="{FF2B5EF4-FFF2-40B4-BE49-F238E27FC236}">
                <a16:creationId xmlns:a16="http://schemas.microsoft.com/office/drawing/2014/main" id="{0C659928-A8B6-851D-901C-92B7C8AAE779}"/>
              </a:ext>
            </a:extLst>
          </p:cNvPr>
          <p:cNvSpPr txBox="1"/>
          <p:nvPr/>
        </p:nvSpPr>
        <p:spPr>
          <a:xfrm>
            <a:off x="8145812" y="3722010"/>
            <a:ext cx="9187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FF0000"/>
                </a:solidFill>
              </a:rPr>
              <a:t>False</a:t>
            </a:r>
          </a:p>
        </p:txBody>
      </p:sp>
      <p:sp>
        <p:nvSpPr>
          <p:cNvPr id="13" name="TextBox 12">
            <a:extLst>
              <a:ext uri="{FF2B5EF4-FFF2-40B4-BE49-F238E27FC236}">
                <a16:creationId xmlns:a16="http://schemas.microsoft.com/office/drawing/2014/main" id="{7765C0E7-9A30-9043-9AA6-19451F487379}"/>
              </a:ext>
            </a:extLst>
          </p:cNvPr>
          <p:cNvSpPr txBox="1"/>
          <p:nvPr/>
        </p:nvSpPr>
        <p:spPr>
          <a:xfrm>
            <a:off x="8201840" y="4269908"/>
            <a:ext cx="7712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00B050"/>
                </a:solidFill>
              </a:rPr>
              <a:t>True</a:t>
            </a:r>
          </a:p>
        </p:txBody>
      </p:sp>
      <p:sp>
        <p:nvSpPr>
          <p:cNvPr id="14" name="TextBox 13">
            <a:extLst>
              <a:ext uri="{FF2B5EF4-FFF2-40B4-BE49-F238E27FC236}">
                <a16:creationId xmlns:a16="http://schemas.microsoft.com/office/drawing/2014/main" id="{BA62FFCB-3483-D1EA-8C9F-63AA1414F773}"/>
              </a:ext>
            </a:extLst>
          </p:cNvPr>
          <p:cNvSpPr txBox="1"/>
          <p:nvPr/>
        </p:nvSpPr>
        <p:spPr>
          <a:xfrm>
            <a:off x="8197358" y="4843071"/>
            <a:ext cx="7712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solidFill>
                  <a:srgbClr val="00B050"/>
                </a:solidFill>
              </a:rPr>
              <a:t>True</a:t>
            </a:r>
          </a:p>
        </p:txBody>
      </p:sp>
      <p:pic>
        <p:nvPicPr>
          <p:cNvPr id="7" name="Picture 14" descr="Diagram, schematic&#10;&#10;Description automatically generated">
            <a:extLst>
              <a:ext uri="{FF2B5EF4-FFF2-40B4-BE49-F238E27FC236}">
                <a16:creationId xmlns:a16="http://schemas.microsoft.com/office/drawing/2014/main" id="{17B83F4D-BAC5-ED61-F6BC-FECB0458FA54}"/>
              </a:ext>
            </a:extLst>
          </p:cNvPr>
          <p:cNvPicPr>
            <a:picLocks noChangeAspect="1"/>
          </p:cNvPicPr>
          <p:nvPr/>
        </p:nvPicPr>
        <p:blipFill>
          <a:blip r:embed="rId2"/>
          <a:stretch>
            <a:fillRect/>
          </a:stretch>
        </p:blipFill>
        <p:spPr>
          <a:xfrm>
            <a:off x="8361267" y="936950"/>
            <a:ext cx="2621009" cy="1340283"/>
          </a:xfrm>
          <a:prstGeom prst="rect">
            <a:avLst/>
          </a:prstGeom>
          <a:ln>
            <a:solidFill>
              <a:schemeClr val="tx1"/>
            </a:solidFill>
          </a:ln>
        </p:spPr>
      </p:pic>
    </p:spTree>
    <p:extLst>
      <p:ext uri="{BB962C8B-B14F-4D97-AF65-F5344CB8AC3E}">
        <p14:creationId xmlns:p14="http://schemas.microsoft.com/office/powerpoint/2010/main" val="420208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a:t>Input</a:t>
            </a:r>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a:ea typeface="+mn-lt"/>
                <a:cs typeface="+mn-lt"/>
              </a:rPr>
              <a:t>Kai Chong, Kyler and Alfred</a:t>
            </a:r>
            <a:endParaRPr lang="en-US"/>
          </a:p>
        </p:txBody>
      </p:sp>
      <p:sp>
        <p:nvSpPr>
          <p:cNvPr id="6" name="Content Placeholder 5">
            <a:extLst>
              <a:ext uri="{FF2B5EF4-FFF2-40B4-BE49-F238E27FC236}">
                <a16:creationId xmlns:a16="http://schemas.microsoft.com/office/drawing/2014/main" id="{39A8FAA1-F8CE-357E-C32A-E90F8DE64931}"/>
              </a:ext>
            </a:extLst>
          </p:cNvPr>
          <p:cNvSpPr>
            <a:spLocks noGrp="1"/>
          </p:cNvSpPr>
          <p:nvPr>
            <p:ph idx="11"/>
          </p:nvPr>
        </p:nvSpPr>
        <p:spPr>
          <a:xfrm>
            <a:off x="1167493" y="1842439"/>
            <a:ext cx="7180501" cy="522514"/>
          </a:xfrm>
        </p:spPr>
        <p:txBody>
          <a:bodyPr vert="horz" lIns="91440" tIns="45720" rIns="91440" bIns="45720" rtlCol="0" anchor="t">
            <a:noAutofit/>
          </a:bodyPr>
          <a:lstStyle/>
          <a:p>
            <a:r>
              <a:rPr lang="en-US"/>
              <a:t>Python allows us to ask the user for input</a:t>
            </a:r>
          </a:p>
        </p:txBody>
      </p:sp>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p:txBody>
          <a:bodyPr/>
          <a:lstStyle/>
          <a:p>
            <a:fld id="{294A09A9-5501-47C1-A89A-A340965A2BE2}" type="slidenum">
              <a:rPr lang="en-US" smtClean="0"/>
              <a:pPr/>
              <a:t>33</a:t>
            </a:fld>
            <a:endParaRPr lang="en-US"/>
          </a:p>
        </p:txBody>
      </p:sp>
      <p:sp>
        <p:nvSpPr>
          <p:cNvPr id="15" name="Text Placeholder 2">
            <a:extLst>
              <a:ext uri="{FF2B5EF4-FFF2-40B4-BE49-F238E27FC236}">
                <a16:creationId xmlns:a16="http://schemas.microsoft.com/office/drawing/2014/main" id="{4332771F-36EF-0F00-F5ED-3DCDFAAAD857}"/>
              </a:ext>
            </a:extLst>
          </p:cNvPr>
          <p:cNvSpPr txBox="1">
            <a:spLocks/>
          </p:cNvSpPr>
          <p:nvPr/>
        </p:nvSpPr>
        <p:spPr>
          <a:xfrm>
            <a:off x="771305" y="2646768"/>
            <a:ext cx="10848565" cy="108864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US" sz="1800" b="0"/>
              <a:t>Input allows us to ask the user questions and for the user to reply</a:t>
            </a:r>
            <a:endParaRPr lang="en-US"/>
          </a:p>
          <a:p>
            <a:pPr marL="342900" indent="-342900">
              <a:buChar char="•"/>
            </a:pPr>
            <a:r>
              <a:rPr lang="en-US" sz="1800" b="0"/>
              <a:t>Suppose we want to ask the user for their name, we can present it like this in code</a:t>
            </a:r>
          </a:p>
          <a:p>
            <a:pPr marL="342900" indent="-342900">
              <a:buChar char="•"/>
            </a:pPr>
            <a:endParaRPr lang="en-US"/>
          </a:p>
          <a:p>
            <a:pPr marL="342900" indent="-342900">
              <a:buChar char="•"/>
            </a:pPr>
            <a:endParaRPr lang="en-US" sz="1800" b="0"/>
          </a:p>
          <a:p>
            <a:pPr marL="342900" indent="-342900">
              <a:buChar char="•"/>
            </a:pPr>
            <a:endParaRPr lang="en-US" sz="1800" b="0"/>
          </a:p>
        </p:txBody>
      </p:sp>
      <p:sp>
        <p:nvSpPr>
          <p:cNvPr id="18" name="Rectangle 17">
            <a:extLst>
              <a:ext uri="{FF2B5EF4-FFF2-40B4-BE49-F238E27FC236}">
                <a16:creationId xmlns:a16="http://schemas.microsoft.com/office/drawing/2014/main" id="{B4B836E6-6C4E-5108-5F52-9EB6D5F386C0}"/>
              </a:ext>
            </a:extLst>
          </p:cNvPr>
          <p:cNvSpPr/>
          <p:nvPr/>
        </p:nvSpPr>
        <p:spPr>
          <a:xfrm>
            <a:off x="2004716" y="3915562"/>
            <a:ext cx="3783106" cy="11295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solidFill>
                <a:schemeClr val="tx1"/>
              </a:solidFill>
            </a:endParaRPr>
          </a:p>
          <a:p>
            <a:r>
              <a:rPr lang="en-US">
                <a:solidFill>
                  <a:schemeClr val="tx1"/>
                </a:solidFill>
              </a:rPr>
              <a:t>name = input("What's your name?")</a:t>
            </a:r>
          </a:p>
          <a:p>
            <a:r>
              <a:rPr lang="en-US">
                <a:solidFill>
                  <a:schemeClr val="tx1"/>
                </a:solidFill>
              </a:rPr>
              <a:t>print(name)</a:t>
            </a:r>
          </a:p>
          <a:p>
            <a:endParaRPr lang="en-US">
              <a:solidFill>
                <a:schemeClr val="tx1"/>
              </a:solidFill>
            </a:endParaRPr>
          </a:p>
        </p:txBody>
      </p:sp>
      <p:pic>
        <p:nvPicPr>
          <p:cNvPr id="19" name="Picture 19" descr="A picture containing logo&#10;&#10;Description automatically generated">
            <a:extLst>
              <a:ext uri="{FF2B5EF4-FFF2-40B4-BE49-F238E27FC236}">
                <a16:creationId xmlns:a16="http://schemas.microsoft.com/office/drawing/2014/main" id="{09DF16CA-B886-C08D-7989-CAA270884CBD}"/>
              </a:ext>
            </a:extLst>
          </p:cNvPr>
          <p:cNvPicPr>
            <a:picLocks noChangeAspect="1"/>
          </p:cNvPicPr>
          <p:nvPr/>
        </p:nvPicPr>
        <p:blipFill>
          <a:blip r:embed="rId2"/>
          <a:stretch>
            <a:fillRect/>
          </a:stretch>
        </p:blipFill>
        <p:spPr>
          <a:xfrm>
            <a:off x="6450930" y="3918645"/>
            <a:ext cx="3272677" cy="1087530"/>
          </a:xfrm>
          <a:prstGeom prst="rect">
            <a:avLst/>
          </a:prstGeom>
          <a:ln>
            <a:solidFill>
              <a:srgbClr val="4472C4"/>
            </a:solidFill>
          </a:ln>
        </p:spPr>
      </p:pic>
    </p:spTree>
    <p:extLst>
      <p:ext uri="{BB962C8B-B14F-4D97-AF65-F5344CB8AC3E}">
        <p14:creationId xmlns:p14="http://schemas.microsoft.com/office/powerpoint/2010/main" val="1983360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DDF2-4D31-6EDC-545F-3B3845B934AB}"/>
              </a:ext>
            </a:extLst>
          </p:cNvPr>
          <p:cNvSpPr>
            <a:spLocks noGrp="1"/>
          </p:cNvSpPr>
          <p:nvPr>
            <p:ph type="title"/>
          </p:nvPr>
        </p:nvSpPr>
        <p:spPr/>
        <p:txBody>
          <a:bodyPr/>
          <a:lstStyle/>
          <a:p>
            <a:r>
              <a:rPr lang="en-US" dirty="0"/>
              <a:t>"If" Statements</a:t>
            </a:r>
          </a:p>
        </p:txBody>
      </p:sp>
      <p:sp>
        <p:nvSpPr>
          <p:cNvPr id="4" name="Footer Placeholder 3">
            <a:extLst>
              <a:ext uri="{FF2B5EF4-FFF2-40B4-BE49-F238E27FC236}">
                <a16:creationId xmlns:a16="http://schemas.microsoft.com/office/drawing/2014/main" id="{A8E84227-8FE3-64C7-90FE-1985BA4078D2}"/>
              </a:ext>
            </a:extLst>
          </p:cNvPr>
          <p:cNvSpPr>
            <a:spLocks noGrp="1"/>
          </p:cNvSpPr>
          <p:nvPr>
            <p:ph type="ftr" sz="quarter" idx="3"/>
          </p:nvPr>
        </p:nvSpPr>
        <p:spPr/>
        <p:txBody>
          <a:bodyPr/>
          <a:lstStyle/>
          <a:p>
            <a:r>
              <a:rPr lang="en-US" dirty="0">
                <a:ea typeface="+mn-lt"/>
                <a:cs typeface="+mn-lt"/>
              </a:rPr>
              <a:t>Kai Chong, Kyler and Alfred</a:t>
            </a:r>
            <a:endParaRPr lang="en-US" dirty="0"/>
          </a:p>
        </p:txBody>
      </p:sp>
      <p:sp>
        <p:nvSpPr>
          <p:cNvPr id="10" name="Slide Number Placeholder 9">
            <a:extLst>
              <a:ext uri="{FF2B5EF4-FFF2-40B4-BE49-F238E27FC236}">
                <a16:creationId xmlns:a16="http://schemas.microsoft.com/office/drawing/2014/main" id="{276CBF61-7A99-4A43-3923-0D4156E742BA}"/>
              </a:ext>
            </a:extLst>
          </p:cNvPr>
          <p:cNvSpPr>
            <a:spLocks noGrp="1"/>
          </p:cNvSpPr>
          <p:nvPr>
            <p:ph type="sldNum" sz="quarter" idx="4"/>
          </p:nvPr>
        </p:nvSpPr>
        <p:spPr>
          <a:xfrm>
            <a:off x="10341535" y="6490821"/>
            <a:ext cx="1657723" cy="365125"/>
          </a:xfrm>
        </p:spPr>
        <p:txBody>
          <a:bodyPr/>
          <a:lstStyle/>
          <a:p>
            <a:fld id="{294A09A9-5501-47C1-A89A-A340965A2BE2}" type="slidenum">
              <a:rPr lang="en-US" smtClean="0"/>
              <a:pPr/>
              <a:t>34</a:t>
            </a:fld>
            <a:endParaRPr lang="en-US"/>
          </a:p>
        </p:txBody>
      </p:sp>
      <p:sp>
        <p:nvSpPr>
          <p:cNvPr id="16" name="Text Placeholder 2">
            <a:extLst>
              <a:ext uri="{FF2B5EF4-FFF2-40B4-BE49-F238E27FC236}">
                <a16:creationId xmlns:a16="http://schemas.microsoft.com/office/drawing/2014/main" id="{84CBCE47-3282-422D-FEDA-704C1388DEA8}"/>
              </a:ext>
            </a:extLst>
          </p:cNvPr>
          <p:cNvSpPr txBox="1">
            <a:spLocks/>
          </p:cNvSpPr>
          <p:nvPr/>
        </p:nvSpPr>
        <p:spPr>
          <a:xfrm>
            <a:off x="777541" y="1798239"/>
            <a:ext cx="10848565" cy="108864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US" sz="1800" b="0" dirty="0"/>
              <a:t>In many programs, decisions are usually made using the </a:t>
            </a:r>
            <a:r>
              <a:rPr lang="en-US" sz="1800" dirty="0"/>
              <a:t>if </a:t>
            </a:r>
            <a:r>
              <a:rPr lang="en-US" sz="1800" b="0" dirty="0"/>
              <a:t>and </a:t>
            </a:r>
            <a:r>
              <a:rPr lang="en-US" sz="1800" dirty="0"/>
              <a:t>else </a:t>
            </a:r>
            <a:r>
              <a:rPr lang="en-US" sz="1800" b="0" dirty="0"/>
              <a:t>statements</a:t>
            </a:r>
            <a:endParaRPr lang="en-US"/>
          </a:p>
          <a:p>
            <a:pPr marL="342900" indent="-342900">
              <a:buChar char="•"/>
            </a:pPr>
            <a:r>
              <a:rPr lang="en-US" sz="1800" b="0" dirty="0"/>
              <a:t>These decisions are made by factoring in </a:t>
            </a:r>
            <a:r>
              <a:rPr lang="en-US" sz="1800" dirty="0"/>
              <a:t>conditions</a:t>
            </a:r>
            <a:r>
              <a:rPr lang="en-US" sz="1800" b="0" dirty="0"/>
              <a:t>, hence these statements are also known as </a:t>
            </a:r>
            <a:r>
              <a:rPr lang="en-US" sz="1800" dirty="0"/>
              <a:t>conditional statements</a:t>
            </a:r>
          </a:p>
          <a:p>
            <a:pPr marL="342900" indent="-342900">
              <a:buChar char="•"/>
            </a:pPr>
            <a:endParaRPr lang="en-US" sz="1800" b="0"/>
          </a:p>
          <a:p>
            <a:pPr marL="342900" indent="-342900">
              <a:buChar char="•"/>
            </a:pPr>
            <a:endParaRPr lang="en-US"/>
          </a:p>
          <a:p>
            <a:pPr marL="342900" indent="-342900">
              <a:buChar char="•"/>
            </a:pPr>
            <a:endParaRPr lang="en-US" sz="1800" b="0"/>
          </a:p>
          <a:p>
            <a:pPr marL="342900" indent="-342900">
              <a:buChar char="•"/>
            </a:pPr>
            <a:endParaRPr lang="en-US" sz="1800" b="0"/>
          </a:p>
        </p:txBody>
      </p:sp>
      <p:sp>
        <p:nvSpPr>
          <p:cNvPr id="18" name="Content Placeholder 2">
            <a:extLst>
              <a:ext uri="{FF2B5EF4-FFF2-40B4-BE49-F238E27FC236}">
                <a16:creationId xmlns:a16="http://schemas.microsoft.com/office/drawing/2014/main" id="{D4FD270E-4513-DED5-DA83-83CE40720962}"/>
              </a:ext>
            </a:extLst>
          </p:cNvPr>
          <p:cNvSpPr>
            <a:spLocks noGrp="1"/>
          </p:cNvSpPr>
          <p:nvPr>
            <p:ph idx="1"/>
          </p:nvPr>
        </p:nvSpPr>
        <p:spPr>
          <a:xfrm>
            <a:off x="782009" y="3521401"/>
            <a:ext cx="3218688" cy="2828613"/>
          </a:xfrm>
        </p:spPr>
        <p:txBody>
          <a:bodyPr vert="horz" lIns="91440" tIns="45720" rIns="91440" bIns="45720" rtlCol="0" anchor="t">
            <a:noAutofit/>
          </a:bodyPr>
          <a:lstStyle/>
          <a:p>
            <a:r>
              <a:rPr lang="en-US" b="1" dirty="0"/>
              <a:t>If </a:t>
            </a:r>
            <a:r>
              <a:rPr lang="en-US" i="1" dirty="0"/>
              <a:t>condition </a:t>
            </a:r>
            <a:r>
              <a:rPr lang="en-US" sz="1400" dirty="0"/>
              <a:t>(is true)</a:t>
            </a:r>
            <a:r>
              <a:rPr lang="en-US" dirty="0"/>
              <a:t>:</a:t>
            </a:r>
          </a:p>
          <a:p>
            <a:r>
              <a:rPr lang="en-US" dirty="0"/>
              <a:t>    Do this!</a:t>
            </a:r>
          </a:p>
          <a:p>
            <a:r>
              <a:rPr lang="en-US" b="1" dirty="0"/>
              <a:t>Else </a:t>
            </a:r>
            <a:r>
              <a:rPr lang="en-US" sz="1400" dirty="0"/>
              <a:t>(if condition is false)</a:t>
            </a:r>
            <a:r>
              <a:rPr lang="en-US" dirty="0"/>
              <a:t>:</a:t>
            </a:r>
          </a:p>
          <a:p>
            <a:endParaRPr lang="en-US"/>
          </a:p>
        </p:txBody>
      </p:sp>
      <p:sp>
        <p:nvSpPr>
          <p:cNvPr id="20" name="Content Placeholder 5">
            <a:extLst>
              <a:ext uri="{FF2B5EF4-FFF2-40B4-BE49-F238E27FC236}">
                <a16:creationId xmlns:a16="http://schemas.microsoft.com/office/drawing/2014/main" id="{1215FDF4-B5AA-F58D-A45B-73E83F314633}"/>
              </a:ext>
            </a:extLst>
          </p:cNvPr>
          <p:cNvSpPr txBox="1">
            <a:spLocks/>
          </p:cNvSpPr>
          <p:nvPr/>
        </p:nvSpPr>
        <p:spPr>
          <a:xfrm>
            <a:off x="782011" y="3025780"/>
            <a:ext cx="2760902"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use it:</a:t>
            </a:r>
            <a:endParaRPr lang="en-US" b="0" dirty="0"/>
          </a:p>
        </p:txBody>
      </p:sp>
      <p:sp>
        <p:nvSpPr>
          <p:cNvPr id="22" name="Rectangle 21">
            <a:extLst>
              <a:ext uri="{FF2B5EF4-FFF2-40B4-BE49-F238E27FC236}">
                <a16:creationId xmlns:a16="http://schemas.microsoft.com/office/drawing/2014/main" id="{0B5C32F9-DE36-E6AC-2C26-8D55FC2EF9EF}"/>
              </a:ext>
            </a:extLst>
          </p:cNvPr>
          <p:cNvSpPr/>
          <p:nvPr/>
        </p:nvSpPr>
        <p:spPr>
          <a:xfrm>
            <a:off x="869577" y="3922059"/>
            <a:ext cx="2070848" cy="3406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Do this!</a:t>
            </a:r>
            <a:endParaRPr lang="en-US" dirty="0"/>
          </a:p>
        </p:txBody>
      </p:sp>
      <p:sp>
        <p:nvSpPr>
          <p:cNvPr id="24" name="Rectangle 23">
            <a:extLst>
              <a:ext uri="{FF2B5EF4-FFF2-40B4-BE49-F238E27FC236}">
                <a16:creationId xmlns:a16="http://schemas.microsoft.com/office/drawing/2014/main" id="{6DEAF66F-093F-880F-675E-F8E3E09D56AD}"/>
              </a:ext>
            </a:extLst>
          </p:cNvPr>
          <p:cNvSpPr/>
          <p:nvPr/>
        </p:nvSpPr>
        <p:spPr>
          <a:xfrm>
            <a:off x="869576" y="4710953"/>
            <a:ext cx="2070848" cy="3406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Do this instead!</a:t>
            </a:r>
            <a:endParaRPr lang="en-US" dirty="0"/>
          </a:p>
        </p:txBody>
      </p:sp>
      <p:sp>
        <p:nvSpPr>
          <p:cNvPr id="25" name="Rectangle 24">
            <a:extLst>
              <a:ext uri="{FF2B5EF4-FFF2-40B4-BE49-F238E27FC236}">
                <a16:creationId xmlns:a16="http://schemas.microsoft.com/office/drawing/2014/main" id="{D8D1A1DA-8E00-D154-1104-7F1BBD8B9B2B}"/>
              </a:ext>
            </a:extLst>
          </p:cNvPr>
          <p:cNvSpPr/>
          <p:nvPr/>
        </p:nvSpPr>
        <p:spPr>
          <a:xfrm>
            <a:off x="4724401" y="3599329"/>
            <a:ext cx="2079812" cy="40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Ask for temperature</a:t>
            </a:r>
          </a:p>
        </p:txBody>
      </p:sp>
      <p:cxnSp>
        <p:nvCxnSpPr>
          <p:cNvPr id="26" name="Straight Arrow Connector 25">
            <a:extLst>
              <a:ext uri="{FF2B5EF4-FFF2-40B4-BE49-F238E27FC236}">
                <a16:creationId xmlns:a16="http://schemas.microsoft.com/office/drawing/2014/main" id="{F6A4CB4E-3783-7AC0-5EC7-E47971EA3604}"/>
              </a:ext>
            </a:extLst>
          </p:cNvPr>
          <p:cNvCxnSpPr/>
          <p:nvPr/>
        </p:nvCxnSpPr>
        <p:spPr>
          <a:xfrm>
            <a:off x="6965578" y="3823447"/>
            <a:ext cx="53788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0DA3FDE-666F-9991-6C1B-1D3819E3C191}"/>
              </a:ext>
            </a:extLst>
          </p:cNvPr>
          <p:cNvSpPr/>
          <p:nvPr/>
        </p:nvSpPr>
        <p:spPr>
          <a:xfrm>
            <a:off x="7637930" y="3599329"/>
            <a:ext cx="2079812" cy="40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Get temperature</a:t>
            </a:r>
          </a:p>
        </p:txBody>
      </p:sp>
      <p:cxnSp>
        <p:nvCxnSpPr>
          <p:cNvPr id="29" name="Straight Arrow Connector 28">
            <a:extLst>
              <a:ext uri="{FF2B5EF4-FFF2-40B4-BE49-F238E27FC236}">
                <a16:creationId xmlns:a16="http://schemas.microsoft.com/office/drawing/2014/main" id="{D119C0B3-06BD-DDD1-7D79-6BD5C7FECC11}"/>
              </a:ext>
            </a:extLst>
          </p:cNvPr>
          <p:cNvCxnSpPr>
            <a:cxnSpLocks/>
          </p:cNvCxnSpPr>
          <p:nvPr/>
        </p:nvCxnSpPr>
        <p:spPr>
          <a:xfrm flipH="1">
            <a:off x="7530354" y="4191000"/>
            <a:ext cx="645460" cy="35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E0738197-ADEC-F2A4-B96A-492BEA0502B9}"/>
              </a:ext>
            </a:extLst>
          </p:cNvPr>
          <p:cNvSpPr/>
          <p:nvPr/>
        </p:nvSpPr>
        <p:spPr>
          <a:xfrm>
            <a:off x="5925671" y="4648199"/>
            <a:ext cx="2079812" cy="40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If temperature &gt; 37.5</a:t>
            </a:r>
          </a:p>
        </p:txBody>
      </p:sp>
      <p:cxnSp>
        <p:nvCxnSpPr>
          <p:cNvPr id="31" name="Straight Arrow Connector 30">
            <a:extLst>
              <a:ext uri="{FF2B5EF4-FFF2-40B4-BE49-F238E27FC236}">
                <a16:creationId xmlns:a16="http://schemas.microsoft.com/office/drawing/2014/main" id="{CE00B33A-CBB0-A719-C580-0A6DDA377356}"/>
              </a:ext>
            </a:extLst>
          </p:cNvPr>
          <p:cNvCxnSpPr>
            <a:cxnSpLocks/>
          </p:cNvCxnSpPr>
          <p:nvPr/>
        </p:nvCxnSpPr>
        <p:spPr>
          <a:xfrm>
            <a:off x="9242613" y="4208929"/>
            <a:ext cx="645459" cy="331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7D816A3-6ADD-9CF5-1B26-F2649DB11F60}"/>
              </a:ext>
            </a:extLst>
          </p:cNvPr>
          <p:cNvSpPr/>
          <p:nvPr/>
        </p:nvSpPr>
        <p:spPr>
          <a:xfrm>
            <a:off x="9224683" y="4648199"/>
            <a:ext cx="2079812" cy="40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Else</a:t>
            </a:r>
          </a:p>
        </p:txBody>
      </p:sp>
      <p:sp>
        <p:nvSpPr>
          <p:cNvPr id="34" name="Rectangle: Rounded Corners 33">
            <a:extLst>
              <a:ext uri="{FF2B5EF4-FFF2-40B4-BE49-F238E27FC236}">
                <a16:creationId xmlns:a16="http://schemas.microsoft.com/office/drawing/2014/main" id="{3F199192-C779-ED5C-2AD6-B9A4EFBA648E}"/>
              </a:ext>
            </a:extLst>
          </p:cNvPr>
          <p:cNvSpPr/>
          <p:nvPr/>
        </p:nvSpPr>
        <p:spPr>
          <a:xfrm>
            <a:off x="6284258" y="5661213"/>
            <a:ext cx="1488142" cy="4751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 have a fever!</a:t>
            </a:r>
          </a:p>
        </p:txBody>
      </p:sp>
      <p:sp>
        <p:nvSpPr>
          <p:cNvPr id="35" name="Rectangle: Rounded Corners 34">
            <a:extLst>
              <a:ext uri="{FF2B5EF4-FFF2-40B4-BE49-F238E27FC236}">
                <a16:creationId xmlns:a16="http://schemas.microsoft.com/office/drawing/2014/main" id="{B3E8CE69-9123-81C7-4165-92FC7BC65EB8}"/>
              </a:ext>
            </a:extLst>
          </p:cNvPr>
          <p:cNvSpPr/>
          <p:nvPr/>
        </p:nvSpPr>
        <p:spPr>
          <a:xfrm>
            <a:off x="9619129" y="5661213"/>
            <a:ext cx="1488142" cy="4751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tx1"/>
                </a:solidFill>
              </a:rPr>
              <a:t>You do not have a fever!</a:t>
            </a:r>
          </a:p>
        </p:txBody>
      </p:sp>
      <p:cxnSp>
        <p:nvCxnSpPr>
          <p:cNvPr id="36" name="Straight Arrow Connector 35">
            <a:extLst>
              <a:ext uri="{FF2B5EF4-FFF2-40B4-BE49-F238E27FC236}">
                <a16:creationId xmlns:a16="http://schemas.microsoft.com/office/drawing/2014/main" id="{FBA58B5A-8CC7-C4E1-5CD8-F235BE96A3E9}"/>
              </a:ext>
            </a:extLst>
          </p:cNvPr>
          <p:cNvCxnSpPr>
            <a:cxnSpLocks/>
          </p:cNvCxnSpPr>
          <p:nvPr/>
        </p:nvCxnSpPr>
        <p:spPr>
          <a:xfrm flipH="1">
            <a:off x="7126943" y="5105400"/>
            <a:ext cx="1"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E856D3-F311-E1F4-BD8A-06F0C9728024}"/>
              </a:ext>
            </a:extLst>
          </p:cNvPr>
          <p:cNvCxnSpPr>
            <a:cxnSpLocks/>
          </p:cNvCxnSpPr>
          <p:nvPr/>
        </p:nvCxnSpPr>
        <p:spPr>
          <a:xfrm flipH="1">
            <a:off x="10461813" y="5114365"/>
            <a:ext cx="1"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5">
            <a:extLst>
              <a:ext uri="{FF2B5EF4-FFF2-40B4-BE49-F238E27FC236}">
                <a16:creationId xmlns:a16="http://schemas.microsoft.com/office/drawing/2014/main" id="{CB38D18E-A11F-BE50-879D-28AB37E00113}"/>
              </a:ext>
            </a:extLst>
          </p:cNvPr>
          <p:cNvSpPr txBox="1">
            <a:spLocks/>
          </p:cNvSpPr>
          <p:nvPr/>
        </p:nvSpPr>
        <p:spPr>
          <a:xfrm>
            <a:off x="4574081" y="3025780"/>
            <a:ext cx="3702196"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Example:</a:t>
            </a:r>
            <a:endParaRPr lang="en-US" b="0" dirty="0"/>
          </a:p>
        </p:txBody>
      </p:sp>
    </p:spTree>
    <p:extLst>
      <p:ext uri="{BB962C8B-B14F-4D97-AF65-F5344CB8AC3E}">
        <p14:creationId xmlns:p14="http://schemas.microsoft.com/office/powerpoint/2010/main" val="194336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4628-293B-541C-69F0-BA1BEA212FE4}"/>
              </a:ext>
            </a:extLst>
          </p:cNvPr>
          <p:cNvSpPr>
            <a:spLocks noGrp="1"/>
          </p:cNvSpPr>
          <p:nvPr>
            <p:ph type="title"/>
          </p:nvPr>
        </p:nvSpPr>
        <p:spPr/>
        <p:txBody>
          <a:bodyPr/>
          <a:lstStyle/>
          <a:p>
            <a:r>
              <a:rPr lang="en-US"/>
              <a:t>"If" Statements - Example</a:t>
            </a:r>
          </a:p>
        </p:txBody>
      </p:sp>
      <p:sp>
        <p:nvSpPr>
          <p:cNvPr id="12" name="Footer Placeholder 3">
            <a:extLst>
              <a:ext uri="{FF2B5EF4-FFF2-40B4-BE49-F238E27FC236}">
                <a16:creationId xmlns:a16="http://schemas.microsoft.com/office/drawing/2014/main" id="{7DC8B6B4-6B01-CF40-4D77-359504080B95}"/>
              </a:ext>
            </a:extLst>
          </p:cNvPr>
          <p:cNvSpPr>
            <a:spLocks noGrp="1"/>
          </p:cNvSpPr>
          <p:nvPr>
            <p:ph type="ftr" sz="quarter" idx="3"/>
          </p:nvPr>
        </p:nvSpPr>
        <p:spPr/>
        <p:txBody>
          <a:bodyPr/>
          <a:lstStyle/>
          <a:p>
            <a:r>
              <a:rPr lang="en-US"/>
              <a:t>Kai Chong, Kyler and Alfred</a:t>
            </a:r>
          </a:p>
        </p:txBody>
      </p:sp>
      <p:sp>
        <p:nvSpPr>
          <p:cNvPr id="10" name="Slide Number Placeholder 9">
            <a:extLst>
              <a:ext uri="{FF2B5EF4-FFF2-40B4-BE49-F238E27FC236}">
                <a16:creationId xmlns:a16="http://schemas.microsoft.com/office/drawing/2014/main" id="{22B7EB91-7A03-0486-9D0D-FA2C806B0C5C}"/>
              </a:ext>
            </a:extLst>
          </p:cNvPr>
          <p:cNvSpPr>
            <a:spLocks noGrp="1"/>
          </p:cNvSpPr>
          <p:nvPr>
            <p:ph type="sldNum" sz="quarter" idx="4"/>
          </p:nvPr>
        </p:nvSpPr>
        <p:spPr/>
        <p:txBody>
          <a:bodyPr/>
          <a:lstStyle/>
          <a:p>
            <a:fld id="{294A09A9-5501-47C1-A89A-A340965A2BE2}" type="slidenum">
              <a:rPr lang="en-US" smtClean="0"/>
              <a:pPr/>
              <a:t>35</a:t>
            </a:fld>
            <a:endParaRPr lang="en-US"/>
          </a:p>
        </p:txBody>
      </p:sp>
      <p:sp>
        <p:nvSpPr>
          <p:cNvPr id="6" name="Content Placeholder 5">
            <a:extLst>
              <a:ext uri="{FF2B5EF4-FFF2-40B4-BE49-F238E27FC236}">
                <a16:creationId xmlns:a16="http://schemas.microsoft.com/office/drawing/2014/main" id="{F1E85286-B1EE-6664-A97C-DD0D4D8D3AA6}"/>
              </a:ext>
            </a:extLst>
          </p:cNvPr>
          <p:cNvSpPr>
            <a:spLocks noGrp="1"/>
          </p:cNvSpPr>
          <p:nvPr>
            <p:ph idx="11"/>
          </p:nvPr>
        </p:nvSpPr>
        <p:spPr>
          <a:xfrm>
            <a:off x="1277782" y="1945531"/>
            <a:ext cx="4663440" cy="522514"/>
          </a:xfrm>
        </p:spPr>
        <p:txBody>
          <a:bodyPr vert="horz" lIns="91440" tIns="45720" rIns="91440" bIns="45720" rtlCol="0" anchor="t">
            <a:noAutofit/>
          </a:bodyPr>
          <a:lstStyle/>
          <a:p>
            <a:r>
              <a:rPr lang="en-US">
                <a:highlight>
                  <a:srgbClr val="FFFF00"/>
                </a:highlight>
              </a:rPr>
              <a:t>if </a:t>
            </a:r>
            <a:r>
              <a:rPr lang="en-US" i="1">
                <a:highlight>
                  <a:srgbClr val="FFFF00"/>
                </a:highlight>
              </a:rPr>
              <a:t>temperature </a:t>
            </a:r>
            <a:r>
              <a:rPr lang="en-US">
                <a:highlight>
                  <a:srgbClr val="FFFF00"/>
                </a:highlight>
              </a:rPr>
              <a:t>&gt; 37.5</a:t>
            </a:r>
            <a:r>
              <a:rPr lang="en-US"/>
              <a:t>:</a:t>
            </a:r>
          </a:p>
        </p:txBody>
      </p:sp>
      <p:sp>
        <p:nvSpPr>
          <p:cNvPr id="7" name="Content Placeholder 6">
            <a:extLst>
              <a:ext uri="{FF2B5EF4-FFF2-40B4-BE49-F238E27FC236}">
                <a16:creationId xmlns:a16="http://schemas.microsoft.com/office/drawing/2014/main" id="{0550CBA5-C23A-ED53-CDAC-33ADEFB10296}"/>
              </a:ext>
            </a:extLst>
          </p:cNvPr>
          <p:cNvSpPr>
            <a:spLocks noGrp="1"/>
          </p:cNvSpPr>
          <p:nvPr>
            <p:ph idx="12"/>
          </p:nvPr>
        </p:nvSpPr>
        <p:spPr>
          <a:xfrm>
            <a:off x="1260806" y="4093170"/>
            <a:ext cx="1113417" cy="531478"/>
          </a:xfrm>
        </p:spPr>
        <p:txBody>
          <a:bodyPr vert="horz" lIns="91440" tIns="45720" rIns="91440" bIns="45720" rtlCol="0" anchor="t">
            <a:noAutofit/>
          </a:bodyPr>
          <a:lstStyle/>
          <a:p>
            <a:r>
              <a:rPr lang="en-US"/>
              <a:t>else:</a:t>
            </a:r>
          </a:p>
        </p:txBody>
      </p:sp>
      <p:sp>
        <p:nvSpPr>
          <p:cNvPr id="9" name="Rectangle 8">
            <a:extLst>
              <a:ext uri="{FF2B5EF4-FFF2-40B4-BE49-F238E27FC236}">
                <a16:creationId xmlns:a16="http://schemas.microsoft.com/office/drawing/2014/main" id="{3CCA7402-A199-90FE-F966-EBCEAB228F7B}"/>
              </a:ext>
            </a:extLst>
          </p:cNvPr>
          <p:cNvSpPr/>
          <p:nvPr/>
        </p:nvSpPr>
        <p:spPr>
          <a:xfrm>
            <a:off x="1264024" y="2398059"/>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print("You have a fever!")</a:t>
            </a:r>
          </a:p>
        </p:txBody>
      </p:sp>
      <p:sp>
        <p:nvSpPr>
          <p:cNvPr id="11" name="TextBox 10">
            <a:extLst>
              <a:ext uri="{FF2B5EF4-FFF2-40B4-BE49-F238E27FC236}">
                <a16:creationId xmlns:a16="http://schemas.microsoft.com/office/drawing/2014/main" id="{99E7837E-724B-F1A5-7E1C-7C7B1EC40D60}"/>
              </a:ext>
            </a:extLst>
          </p:cNvPr>
          <p:cNvSpPr txBox="1"/>
          <p:nvPr/>
        </p:nvSpPr>
        <p:spPr>
          <a:xfrm>
            <a:off x="1004047" y="2483223"/>
            <a:ext cx="8964" cy="268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Rectangle 14">
            <a:extLst>
              <a:ext uri="{FF2B5EF4-FFF2-40B4-BE49-F238E27FC236}">
                <a16:creationId xmlns:a16="http://schemas.microsoft.com/office/drawing/2014/main" id="{6D066E2D-20B3-08F8-402F-6815E559EC59}"/>
              </a:ext>
            </a:extLst>
          </p:cNvPr>
          <p:cNvSpPr/>
          <p:nvPr/>
        </p:nvSpPr>
        <p:spPr>
          <a:xfrm>
            <a:off x="1264024" y="4558553"/>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print("You do not have a fever!")</a:t>
            </a:r>
          </a:p>
        </p:txBody>
      </p:sp>
      <p:pic>
        <p:nvPicPr>
          <p:cNvPr id="16" name="Picture 16">
            <a:extLst>
              <a:ext uri="{FF2B5EF4-FFF2-40B4-BE49-F238E27FC236}">
                <a16:creationId xmlns:a16="http://schemas.microsoft.com/office/drawing/2014/main" id="{23DD9ED5-35B8-9635-6225-71903E398456}"/>
              </a:ext>
            </a:extLst>
          </p:cNvPr>
          <p:cNvPicPr>
            <a:picLocks noChangeAspect="1"/>
          </p:cNvPicPr>
          <p:nvPr/>
        </p:nvPicPr>
        <p:blipFill>
          <a:blip r:embed="rId3"/>
          <a:stretch>
            <a:fillRect/>
          </a:stretch>
        </p:blipFill>
        <p:spPr>
          <a:xfrm>
            <a:off x="5585012" y="2447699"/>
            <a:ext cx="5862917" cy="976485"/>
          </a:xfrm>
          <a:prstGeom prst="rect">
            <a:avLst/>
          </a:prstGeom>
        </p:spPr>
      </p:pic>
      <p:sp>
        <p:nvSpPr>
          <p:cNvPr id="19" name="Content Placeholder 6">
            <a:extLst>
              <a:ext uri="{FF2B5EF4-FFF2-40B4-BE49-F238E27FC236}">
                <a16:creationId xmlns:a16="http://schemas.microsoft.com/office/drawing/2014/main" id="{B321B806-203E-2165-C832-89506C7E3F34}"/>
              </a:ext>
            </a:extLst>
          </p:cNvPr>
          <p:cNvSpPr txBox="1">
            <a:spLocks/>
          </p:cNvSpPr>
          <p:nvPr/>
        </p:nvSpPr>
        <p:spPr>
          <a:xfrm>
            <a:off x="5501112" y="1941641"/>
            <a:ext cx="1113417" cy="5314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Code:</a:t>
            </a:r>
          </a:p>
        </p:txBody>
      </p:sp>
      <p:sp>
        <p:nvSpPr>
          <p:cNvPr id="20" name="Content Placeholder 6">
            <a:extLst>
              <a:ext uri="{FF2B5EF4-FFF2-40B4-BE49-F238E27FC236}">
                <a16:creationId xmlns:a16="http://schemas.microsoft.com/office/drawing/2014/main" id="{A52C955D-C2BB-6A14-AC21-04D5445A4FEF}"/>
              </a:ext>
            </a:extLst>
          </p:cNvPr>
          <p:cNvSpPr txBox="1">
            <a:spLocks/>
          </p:cNvSpPr>
          <p:nvPr/>
        </p:nvSpPr>
        <p:spPr>
          <a:xfrm>
            <a:off x="5501112" y="3761476"/>
            <a:ext cx="1113417" cy="5314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Result:</a:t>
            </a:r>
          </a:p>
        </p:txBody>
      </p:sp>
      <p:pic>
        <p:nvPicPr>
          <p:cNvPr id="21" name="Picture 21">
            <a:extLst>
              <a:ext uri="{FF2B5EF4-FFF2-40B4-BE49-F238E27FC236}">
                <a16:creationId xmlns:a16="http://schemas.microsoft.com/office/drawing/2014/main" id="{1B443A50-1B28-0D9E-A0EC-3B1D8742531D}"/>
              </a:ext>
            </a:extLst>
          </p:cNvPr>
          <p:cNvPicPr>
            <a:picLocks noChangeAspect="1"/>
          </p:cNvPicPr>
          <p:nvPr/>
        </p:nvPicPr>
        <p:blipFill>
          <a:blip r:embed="rId4"/>
          <a:stretch>
            <a:fillRect/>
          </a:stretch>
        </p:blipFill>
        <p:spPr>
          <a:xfrm>
            <a:off x="9681882" y="829236"/>
            <a:ext cx="941295" cy="941295"/>
          </a:xfrm>
          <a:prstGeom prst="rect">
            <a:avLst/>
          </a:prstGeom>
        </p:spPr>
      </p:pic>
      <p:pic>
        <p:nvPicPr>
          <p:cNvPr id="3" name="Picture 3" descr="Text&#10;&#10;Description automatically generated">
            <a:extLst>
              <a:ext uri="{FF2B5EF4-FFF2-40B4-BE49-F238E27FC236}">
                <a16:creationId xmlns:a16="http://schemas.microsoft.com/office/drawing/2014/main" id="{358FBC9D-6640-8CBE-FF39-408B5B320341}"/>
              </a:ext>
            </a:extLst>
          </p:cNvPr>
          <p:cNvPicPr>
            <a:picLocks noChangeAspect="1"/>
          </p:cNvPicPr>
          <p:nvPr/>
        </p:nvPicPr>
        <p:blipFill>
          <a:blip r:embed="rId5"/>
          <a:stretch>
            <a:fillRect/>
          </a:stretch>
        </p:blipFill>
        <p:spPr>
          <a:xfrm>
            <a:off x="5585791" y="4196206"/>
            <a:ext cx="4962940" cy="1314805"/>
          </a:xfrm>
          <a:prstGeom prst="rect">
            <a:avLst/>
          </a:prstGeom>
        </p:spPr>
      </p:pic>
    </p:spTree>
    <p:extLst>
      <p:ext uri="{BB962C8B-B14F-4D97-AF65-F5344CB8AC3E}">
        <p14:creationId xmlns:p14="http://schemas.microsoft.com/office/powerpoint/2010/main" val="1397027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Challenge!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Kai Chong, Kyler and Alfred</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36</a:t>
            </a:fld>
            <a:endParaRPr lang="en-US"/>
          </a:p>
        </p:txBody>
      </p:sp>
      <p:sp>
        <p:nvSpPr>
          <p:cNvPr id="7" name="Text Placeholder 2">
            <a:extLst>
              <a:ext uri="{FF2B5EF4-FFF2-40B4-BE49-F238E27FC236}">
                <a16:creationId xmlns:a16="http://schemas.microsoft.com/office/drawing/2014/main" id="{BF997C41-7370-779C-B004-ED59E5F16F6C}"/>
              </a:ext>
            </a:extLst>
          </p:cNvPr>
          <p:cNvSpPr txBox="1">
            <a:spLocks/>
          </p:cNvSpPr>
          <p:nvPr/>
        </p:nvSpPr>
        <p:spPr>
          <a:xfrm>
            <a:off x="1389943" y="2019415"/>
            <a:ext cx="4831288" cy="435991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US" sz="2200" b="0"/>
              <a:t>John wants to create a program that helps him to determine whether he has passed his examination papers or not</a:t>
            </a:r>
          </a:p>
          <a:p>
            <a:pPr marL="342900" indent="-342900">
              <a:buChar char="•"/>
            </a:pPr>
            <a:r>
              <a:rPr lang="en-US" sz="2200" b="0"/>
              <a:t>Using "if" statements, can you help him to create this program?</a:t>
            </a:r>
          </a:p>
          <a:p>
            <a:pPr marL="342900" indent="-342900">
              <a:buChar char="•"/>
            </a:pPr>
            <a:r>
              <a:rPr lang="en-US" sz="2200" b="0"/>
              <a:t>Passing score: 50 and above; Failing score: 49 and below</a:t>
            </a:r>
          </a:p>
        </p:txBody>
      </p:sp>
      <p:sp>
        <p:nvSpPr>
          <p:cNvPr id="5" name="Content Placeholder 5">
            <a:extLst>
              <a:ext uri="{FF2B5EF4-FFF2-40B4-BE49-F238E27FC236}">
                <a16:creationId xmlns:a16="http://schemas.microsoft.com/office/drawing/2014/main" id="{E8BFCA57-E5DE-34DE-77D2-E6D22A68814F}"/>
              </a:ext>
            </a:extLst>
          </p:cNvPr>
          <p:cNvSpPr txBox="1">
            <a:spLocks/>
          </p:cNvSpPr>
          <p:nvPr/>
        </p:nvSpPr>
        <p:spPr>
          <a:xfrm>
            <a:off x="6897532" y="1457375"/>
            <a:ext cx="3068003" cy="53442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if score </a:t>
            </a:r>
            <a:r>
              <a:rPr lang="en-US">
                <a:highlight>
                  <a:srgbClr val="FFFF00"/>
                </a:highlight>
              </a:rPr>
              <a:t>________</a:t>
            </a:r>
            <a:r>
              <a:rPr lang="en-US"/>
              <a:t>:</a:t>
            </a:r>
          </a:p>
        </p:txBody>
      </p:sp>
      <p:sp>
        <p:nvSpPr>
          <p:cNvPr id="10" name="Content Placeholder 6">
            <a:extLst>
              <a:ext uri="{FF2B5EF4-FFF2-40B4-BE49-F238E27FC236}">
                <a16:creationId xmlns:a16="http://schemas.microsoft.com/office/drawing/2014/main" id="{92DE84D7-779B-300D-419D-50A52D2AD6C5}"/>
              </a:ext>
            </a:extLst>
          </p:cNvPr>
          <p:cNvSpPr txBox="1">
            <a:spLocks/>
          </p:cNvSpPr>
          <p:nvPr/>
        </p:nvSpPr>
        <p:spPr>
          <a:xfrm>
            <a:off x="6892463" y="3605014"/>
            <a:ext cx="1113417" cy="5314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else:</a:t>
            </a:r>
          </a:p>
        </p:txBody>
      </p:sp>
      <p:sp>
        <p:nvSpPr>
          <p:cNvPr id="13" name="Rectangle 12">
            <a:extLst>
              <a:ext uri="{FF2B5EF4-FFF2-40B4-BE49-F238E27FC236}">
                <a16:creationId xmlns:a16="http://schemas.microsoft.com/office/drawing/2014/main" id="{D0FA96A3-CC7A-4440-5EDA-30E8493EE330}"/>
              </a:ext>
            </a:extLst>
          </p:cNvPr>
          <p:cNvSpPr/>
          <p:nvPr/>
        </p:nvSpPr>
        <p:spPr>
          <a:xfrm>
            <a:off x="6895681" y="1909903"/>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print("Congratulations, you passed your paper!")</a:t>
            </a:r>
          </a:p>
        </p:txBody>
      </p:sp>
      <p:sp>
        <p:nvSpPr>
          <p:cNvPr id="15" name="TextBox 14">
            <a:extLst>
              <a:ext uri="{FF2B5EF4-FFF2-40B4-BE49-F238E27FC236}">
                <a16:creationId xmlns:a16="http://schemas.microsoft.com/office/drawing/2014/main" id="{9C9C02F7-4240-C63C-FA14-640E072CDDBD}"/>
              </a:ext>
            </a:extLst>
          </p:cNvPr>
          <p:cNvSpPr txBox="1"/>
          <p:nvPr/>
        </p:nvSpPr>
        <p:spPr>
          <a:xfrm>
            <a:off x="6635704" y="1995067"/>
            <a:ext cx="8964" cy="268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7" name="Rectangle 16">
            <a:extLst>
              <a:ext uri="{FF2B5EF4-FFF2-40B4-BE49-F238E27FC236}">
                <a16:creationId xmlns:a16="http://schemas.microsoft.com/office/drawing/2014/main" id="{CFB1CFD7-5AA5-857B-2560-5CEBD416F036}"/>
              </a:ext>
            </a:extLst>
          </p:cNvPr>
          <p:cNvSpPr/>
          <p:nvPr/>
        </p:nvSpPr>
        <p:spPr>
          <a:xfrm>
            <a:off x="6895681" y="4070397"/>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print("You failed your paper, try again next time!")</a:t>
            </a:r>
          </a:p>
        </p:txBody>
      </p:sp>
    </p:spTree>
    <p:extLst>
      <p:ext uri="{BB962C8B-B14F-4D97-AF65-F5344CB8AC3E}">
        <p14:creationId xmlns:p14="http://schemas.microsoft.com/office/powerpoint/2010/main" val="157225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4628-293B-541C-69F0-BA1BEA212FE4}"/>
              </a:ext>
            </a:extLst>
          </p:cNvPr>
          <p:cNvSpPr>
            <a:spLocks noGrp="1"/>
          </p:cNvSpPr>
          <p:nvPr>
            <p:ph type="title"/>
          </p:nvPr>
        </p:nvSpPr>
        <p:spPr/>
        <p:txBody>
          <a:bodyPr/>
          <a:lstStyle/>
          <a:p>
            <a:r>
              <a:rPr lang="en-US"/>
              <a:t>"If" Statements - Activity</a:t>
            </a:r>
          </a:p>
        </p:txBody>
      </p:sp>
      <p:sp>
        <p:nvSpPr>
          <p:cNvPr id="12" name="Footer Placeholder 3">
            <a:extLst>
              <a:ext uri="{FF2B5EF4-FFF2-40B4-BE49-F238E27FC236}">
                <a16:creationId xmlns:a16="http://schemas.microsoft.com/office/drawing/2014/main" id="{7DC8B6B4-6B01-CF40-4D77-359504080B95}"/>
              </a:ext>
            </a:extLst>
          </p:cNvPr>
          <p:cNvSpPr>
            <a:spLocks noGrp="1"/>
          </p:cNvSpPr>
          <p:nvPr>
            <p:ph type="ftr" sz="quarter" idx="3"/>
          </p:nvPr>
        </p:nvSpPr>
        <p:spPr/>
        <p:txBody>
          <a:bodyPr/>
          <a:lstStyle/>
          <a:p>
            <a:r>
              <a:rPr lang="en-US"/>
              <a:t>Kai Chong, Kyler and Alfred</a:t>
            </a:r>
          </a:p>
        </p:txBody>
      </p:sp>
      <p:sp>
        <p:nvSpPr>
          <p:cNvPr id="10" name="Slide Number Placeholder 9">
            <a:extLst>
              <a:ext uri="{FF2B5EF4-FFF2-40B4-BE49-F238E27FC236}">
                <a16:creationId xmlns:a16="http://schemas.microsoft.com/office/drawing/2014/main" id="{22B7EB91-7A03-0486-9D0D-FA2C806B0C5C}"/>
              </a:ext>
            </a:extLst>
          </p:cNvPr>
          <p:cNvSpPr>
            <a:spLocks noGrp="1"/>
          </p:cNvSpPr>
          <p:nvPr>
            <p:ph type="sldNum" sz="quarter" idx="4"/>
          </p:nvPr>
        </p:nvSpPr>
        <p:spPr/>
        <p:txBody>
          <a:bodyPr/>
          <a:lstStyle/>
          <a:p>
            <a:fld id="{294A09A9-5501-47C1-A89A-A340965A2BE2}" type="slidenum">
              <a:rPr lang="en-US" smtClean="0"/>
              <a:pPr/>
              <a:t>37</a:t>
            </a:fld>
            <a:endParaRPr lang="en-US"/>
          </a:p>
        </p:txBody>
      </p:sp>
      <p:sp>
        <p:nvSpPr>
          <p:cNvPr id="6" name="Content Placeholder 5">
            <a:extLst>
              <a:ext uri="{FF2B5EF4-FFF2-40B4-BE49-F238E27FC236}">
                <a16:creationId xmlns:a16="http://schemas.microsoft.com/office/drawing/2014/main" id="{F1E85286-B1EE-6664-A97C-DD0D4D8D3AA6}"/>
              </a:ext>
            </a:extLst>
          </p:cNvPr>
          <p:cNvSpPr>
            <a:spLocks noGrp="1"/>
          </p:cNvSpPr>
          <p:nvPr>
            <p:ph idx="11"/>
          </p:nvPr>
        </p:nvSpPr>
        <p:spPr>
          <a:xfrm>
            <a:off x="1277782" y="1945531"/>
            <a:ext cx="4663440" cy="522514"/>
          </a:xfrm>
        </p:spPr>
        <p:txBody>
          <a:bodyPr vert="horz" lIns="91440" tIns="45720" rIns="91440" bIns="45720" rtlCol="0" anchor="t">
            <a:noAutofit/>
          </a:bodyPr>
          <a:lstStyle/>
          <a:p>
            <a:r>
              <a:rPr lang="en-US"/>
              <a:t>if score &gt; 49:</a:t>
            </a:r>
          </a:p>
        </p:txBody>
      </p:sp>
      <p:sp>
        <p:nvSpPr>
          <p:cNvPr id="7" name="Content Placeholder 6">
            <a:extLst>
              <a:ext uri="{FF2B5EF4-FFF2-40B4-BE49-F238E27FC236}">
                <a16:creationId xmlns:a16="http://schemas.microsoft.com/office/drawing/2014/main" id="{0550CBA5-C23A-ED53-CDAC-33ADEFB10296}"/>
              </a:ext>
            </a:extLst>
          </p:cNvPr>
          <p:cNvSpPr>
            <a:spLocks noGrp="1"/>
          </p:cNvSpPr>
          <p:nvPr>
            <p:ph idx="12"/>
          </p:nvPr>
        </p:nvSpPr>
        <p:spPr>
          <a:xfrm>
            <a:off x="1260806" y="4093170"/>
            <a:ext cx="1113417" cy="531478"/>
          </a:xfrm>
        </p:spPr>
        <p:txBody>
          <a:bodyPr vert="horz" lIns="91440" tIns="45720" rIns="91440" bIns="45720" rtlCol="0" anchor="t">
            <a:noAutofit/>
          </a:bodyPr>
          <a:lstStyle/>
          <a:p>
            <a:r>
              <a:rPr lang="en-US"/>
              <a:t>else:</a:t>
            </a:r>
          </a:p>
        </p:txBody>
      </p:sp>
      <p:sp>
        <p:nvSpPr>
          <p:cNvPr id="9" name="Rectangle 8">
            <a:extLst>
              <a:ext uri="{FF2B5EF4-FFF2-40B4-BE49-F238E27FC236}">
                <a16:creationId xmlns:a16="http://schemas.microsoft.com/office/drawing/2014/main" id="{3CCA7402-A199-90FE-F966-EBCEAB228F7B}"/>
              </a:ext>
            </a:extLst>
          </p:cNvPr>
          <p:cNvSpPr/>
          <p:nvPr/>
        </p:nvSpPr>
        <p:spPr>
          <a:xfrm>
            <a:off x="1264024" y="2398059"/>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print("Congratulations, you passed your paper!")</a:t>
            </a:r>
          </a:p>
        </p:txBody>
      </p:sp>
      <p:sp>
        <p:nvSpPr>
          <p:cNvPr id="11" name="TextBox 10">
            <a:extLst>
              <a:ext uri="{FF2B5EF4-FFF2-40B4-BE49-F238E27FC236}">
                <a16:creationId xmlns:a16="http://schemas.microsoft.com/office/drawing/2014/main" id="{99E7837E-724B-F1A5-7E1C-7C7B1EC40D60}"/>
              </a:ext>
            </a:extLst>
          </p:cNvPr>
          <p:cNvSpPr txBox="1"/>
          <p:nvPr/>
        </p:nvSpPr>
        <p:spPr>
          <a:xfrm>
            <a:off x="1004047" y="2483223"/>
            <a:ext cx="8964" cy="268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5" name="Rectangle 14">
            <a:extLst>
              <a:ext uri="{FF2B5EF4-FFF2-40B4-BE49-F238E27FC236}">
                <a16:creationId xmlns:a16="http://schemas.microsoft.com/office/drawing/2014/main" id="{6D066E2D-20B3-08F8-402F-6815E559EC59}"/>
              </a:ext>
            </a:extLst>
          </p:cNvPr>
          <p:cNvSpPr/>
          <p:nvPr/>
        </p:nvSpPr>
        <p:spPr>
          <a:xfrm>
            <a:off x="1264024" y="4558553"/>
            <a:ext cx="3074894" cy="13178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print("You failed your paper, try again next time!")</a:t>
            </a:r>
          </a:p>
        </p:txBody>
      </p:sp>
      <p:sp>
        <p:nvSpPr>
          <p:cNvPr id="19" name="Content Placeholder 6">
            <a:extLst>
              <a:ext uri="{FF2B5EF4-FFF2-40B4-BE49-F238E27FC236}">
                <a16:creationId xmlns:a16="http://schemas.microsoft.com/office/drawing/2014/main" id="{B321B806-203E-2165-C832-89506C7E3F34}"/>
              </a:ext>
            </a:extLst>
          </p:cNvPr>
          <p:cNvSpPr txBox="1">
            <a:spLocks/>
          </p:cNvSpPr>
          <p:nvPr/>
        </p:nvSpPr>
        <p:spPr>
          <a:xfrm>
            <a:off x="5501112" y="1941641"/>
            <a:ext cx="1113417" cy="5314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Code:</a:t>
            </a:r>
          </a:p>
        </p:txBody>
      </p:sp>
      <p:sp>
        <p:nvSpPr>
          <p:cNvPr id="20" name="Content Placeholder 6">
            <a:extLst>
              <a:ext uri="{FF2B5EF4-FFF2-40B4-BE49-F238E27FC236}">
                <a16:creationId xmlns:a16="http://schemas.microsoft.com/office/drawing/2014/main" id="{A52C955D-C2BB-6A14-AC21-04D5445A4FEF}"/>
              </a:ext>
            </a:extLst>
          </p:cNvPr>
          <p:cNvSpPr txBox="1">
            <a:spLocks/>
          </p:cNvSpPr>
          <p:nvPr/>
        </p:nvSpPr>
        <p:spPr>
          <a:xfrm>
            <a:off x="5501112" y="3761476"/>
            <a:ext cx="1113417" cy="53147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Result:</a:t>
            </a:r>
          </a:p>
        </p:txBody>
      </p:sp>
      <p:pic>
        <p:nvPicPr>
          <p:cNvPr id="3" name="Picture 3" descr="Text&#10;&#10;Description automatically generated">
            <a:extLst>
              <a:ext uri="{FF2B5EF4-FFF2-40B4-BE49-F238E27FC236}">
                <a16:creationId xmlns:a16="http://schemas.microsoft.com/office/drawing/2014/main" id="{512294DF-627B-BB82-5D50-59BE89A44A2B}"/>
              </a:ext>
            </a:extLst>
          </p:cNvPr>
          <p:cNvPicPr>
            <a:picLocks noChangeAspect="1"/>
          </p:cNvPicPr>
          <p:nvPr/>
        </p:nvPicPr>
        <p:blipFill>
          <a:blip r:embed="rId2"/>
          <a:stretch>
            <a:fillRect/>
          </a:stretch>
        </p:blipFill>
        <p:spPr>
          <a:xfrm>
            <a:off x="5576047" y="4293514"/>
            <a:ext cx="5889811" cy="1058996"/>
          </a:xfrm>
          <a:prstGeom prst="rect">
            <a:avLst/>
          </a:prstGeom>
        </p:spPr>
      </p:pic>
      <p:pic>
        <p:nvPicPr>
          <p:cNvPr id="5" name="Picture 7">
            <a:extLst>
              <a:ext uri="{FF2B5EF4-FFF2-40B4-BE49-F238E27FC236}">
                <a16:creationId xmlns:a16="http://schemas.microsoft.com/office/drawing/2014/main" id="{F1A35D48-55F3-C750-2C16-625E6AD8216B}"/>
              </a:ext>
            </a:extLst>
          </p:cNvPr>
          <p:cNvPicPr>
            <a:picLocks noChangeAspect="1"/>
          </p:cNvPicPr>
          <p:nvPr/>
        </p:nvPicPr>
        <p:blipFill>
          <a:blip r:embed="rId3"/>
          <a:stretch>
            <a:fillRect/>
          </a:stretch>
        </p:blipFill>
        <p:spPr>
          <a:xfrm>
            <a:off x="5498306" y="2434409"/>
            <a:ext cx="6076949" cy="1203369"/>
          </a:xfrm>
          <a:prstGeom prst="rect">
            <a:avLst/>
          </a:prstGeom>
        </p:spPr>
      </p:pic>
    </p:spTree>
    <p:extLst>
      <p:ext uri="{BB962C8B-B14F-4D97-AF65-F5344CB8AC3E}">
        <p14:creationId xmlns:p14="http://schemas.microsoft.com/office/powerpoint/2010/main" val="3025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p:txBody>
          <a:bodyPr/>
          <a:lstStyle/>
          <a:p>
            <a:r>
              <a:rPr lang="en-US"/>
              <a:t>Loops!</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p:txBody>
          <a:bodyPr vert="horz" lIns="91440" tIns="45720" rIns="91440" bIns="45720" rtlCol="0" anchor="t">
            <a:noAutofit/>
          </a:bodyPr>
          <a:lstStyle/>
          <a:p>
            <a:r>
              <a:rPr lang="en-US"/>
              <a:t>Around &amp; around!</a:t>
            </a:r>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dirty="0"/>
              <a:t>Keefe, Leroi, Keene</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38</a:t>
            </a:fld>
            <a:endParaRPr lang="en-US"/>
          </a:p>
        </p:txBody>
      </p:sp>
    </p:spTree>
    <p:extLst>
      <p:ext uri="{BB962C8B-B14F-4D97-AF65-F5344CB8AC3E}">
        <p14:creationId xmlns:p14="http://schemas.microsoft.com/office/powerpoint/2010/main" val="4151043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A9DC-D09F-F41E-EA5B-2DE161B2B957}"/>
              </a:ext>
            </a:extLst>
          </p:cNvPr>
          <p:cNvSpPr>
            <a:spLocks noGrp="1"/>
          </p:cNvSpPr>
          <p:nvPr>
            <p:ph type="title"/>
          </p:nvPr>
        </p:nvSpPr>
        <p:spPr/>
        <p:txBody>
          <a:bodyPr/>
          <a:lstStyle/>
          <a:p>
            <a:r>
              <a:rPr lang="en-US" dirty="0"/>
              <a:t>Loops - Introduction</a:t>
            </a:r>
          </a:p>
        </p:txBody>
      </p:sp>
      <p:sp>
        <p:nvSpPr>
          <p:cNvPr id="3" name="Content Placeholder 2">
            <a:extLst>
              <a:ext uri="{FF2B5EF4-FFF2-40B4-BE49-F238E27FC236}">
                <a16:creationId xmlns:a16="http://schemas.microsoft.com/office/drawing/2014/main" id="{863CAC0C-9644-80E6-2709-FAE7DFD88BFF}"/>
              </a:ext>
            </a:extLst>
          </p:cNvPr>
          <p:cNvSpPr>
            <a:spLocks noGrp="1"/>
          </p:cNvSpPr>
          <p:nvPr>
            <p:ph idx="1"/>
          </p:nvPr>
        </p:nvSpPr>
        <p:spPr/>
        <p:txBody>
          <a:bodyPr vert="horz" lIns="91440" tIns="45720" rIns="91440" bIns="45720" rtlCol="0" anchor="t">
            <a:noAutofit/>
          </a:bodyPr>
          <a:lstStyle/>
          <a:p>
            <a:r>
              <a:rPr lang="en-US" dirty="0"/>
              <a:t>- Loops allow you to repeat a set of statements multiple times</a:t>
            </a:r>
          </a:p>
          <a:p>
            <a:endParaRPr lang="en-US"/>
          </a:p>
          <a:p>
            <a:r>
              <a:rPr lang="en-US" dirty="0"/>
              <a:t>Example:</a:t>
            </a:r>
          </a:p>
          <a:p>
            <a:r>
              <a:rPr lang="en-US" dirty="0"/>
              <a:t>Repeat a print statement</a:t>
            </a:r>
          </a:p>
        </p:txBody>
      </p:sp>
      <p:sp>
        <p:nvSpPr>
          <p:cNvPr id="5" name="Slide Number Placeholder 4">
            <a:extLst>
              <a:ext uri="{FF2B5EF4-FFF2-40B4-BE49-F238E27FC236}">
                <a16:creationId xmlns:a16="http://schemas.microsoft.com/office/drawing/2014/main" id="{BB882FA9-7521-B13C-3FC4-4F6E55AABA90}"/>
              </a:ext>
            </a:extLst>
          </p:cNvPr>
          <p:cNvSpPr>
            <a:spLocks noGrp="1"/>
          </p:cNvSpPr>
          <p:nvPr>
            <p:ph type="sldNum" sz="quarter" idx="4"/>
          </p:nvPr>
        </p:nvSpPr>
        <p:spPr/>
        <p:txBody>
          <a:bodyPr/>
          <a:lstStyle/>
          <a:p>
            <a:fld id="{294A09A9-5501-47C1-A89A-A340965A2BE2}" type="slidenum">
              <a:rPr lang="en-US" smtClean="0"/>
              <a:pPr/>
              <a:t>39</a:t>
            </a:fld>
            <a:endParaRPr lang="en-US"/>
          </a:p>
        </p:txBody>
      </p:sp>
      <p:sp>
        <p:nvSpPr>
          <p:cNvPr id="7" name="Footer Placeholder 3">
            <a:extLst>
              <a:ext uri="{FF2B5EF4-FFF2-40B4-BE49-F238E27FC236}">
                <a16:creationId xmlns:a16="http://schemas.microsoft.com/office/drawing/2014/main" id="{CDBF5E9A-4AFF-7AA9-E48C-FD1F55D10C8D}"/>
              </a:ext>
            </a:extLst>
          </p:cNvPr>
          <p:cNvSpPr>
            <a:spLocks noGrp="1"/>
          </p:cNvSpPr>
          <p:nvPr>
            <p:ph type="ftr" sz="quarter" idx="3"/>
          </p:nvPr>
        </p:nvSpPr>
        <p:spPr>
          <a:xfrm>
            <a:off x="4038600" y="6356350"/>
            <a:ext cx="4114800" cy="365125"/>
          </a:xfrm>
        </p:spPr>
        <p:txBody>
          <a:bodyPr/>
          <a:lstStyle/>
          <a:p>
            <a:r>
              <a:rPr lang="en-US" dirty="0"/>
              <a:t>Keefe, Leroi, Keene</a:t>
            </a:r>
          </a:p>
        </p:txBody>
      </p:sp>
      <p:pic>
        <p:nvPicPr>
          <p:cNvPr id="6" name="Picture 7" descr="Text&#10;&#10;Description automatically generated">
            <a:extLst>
              <a:ext uri="{FF2B5EF4-FFF2-40B4-BE49-F238E27FC236}">
                <a16:creationId xmlns:a16="http://schemas.microsoft.com/office/drawing/2014/main" id="{587BA770-0A90-3C64-1036-6240E5477E08}"/>
              </a:ext>
            </a:extLst>
          </p:cNvPr>
          <p:cNvPicPr>
            <a:picLocks noChangeAspect="1"/>
          </p:cNvPicPr>
          <p:nvPr/>
        </p:nvPicPr>
        <p:blipFill>
          <a:blip r:embed="rId2"/>
          <a:stretch>
            <a:fillRect/>
          </a:stretch>
        </p:blipFill>
        <p:spPr>
          <a:xfrm>
            <a:off x="6063048" y="3074666"/>
            <a:ext cx="3886199" cy="1789884"/>
          </a:xfrm>
          <a:prstGeom prst="rect">
            <a:avLst/>
          </a:prstGeom>
        </p:spPr>
      </p:pic>
    </p:spTree>
    <p:extLst>
      <p:ext uri="{BB962C8B-B14F-4D97-AF65-F5344CB8AC3E}">
        <p14:creationId xmlns:p14="http://schemas.microsoft.com/office/powerpoint/2010/main" val="59207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6671-24E2-D629-7294-46DCAFA0173A}"/>
              </a:ext>
            </a:extLst>
          </p:cNvPr>
          <p:cNvSpPr>
            <a:spLocks noGrp="1"/>
          </p:cNvSpPr>
          <p:nvPr>
            <p:ph type="title"/>
          </p:nvPr>
        </p:nvSpPr>
        <p:spPr/>
        <p:txBody>
          <a:bodyPr/>
          <a:lstStyle/>
          <a:p>
            <a:r>
              <a:rPr lang="en-US"/>
              <a:t>Variables</a:t>
            </a:r>
          </a:p>
        </p:txBody>
      </p:sp>
      <p:sp>
        <p:nvSpPr>
          <p:cNvPr id="5" name="Slide Number Placeholder 4">
            <a:extLst>
              <a:ext uri="{FF2B5EF4-FFF2-40B4-BE49-F238E27FC236}">
                <a16:creationId xmlns:a16="http://schemas.microsoft.com/office/drawing/2014/main" id="{AC082D20-7AE0-36EA-973A-50E7F153D604}"/>
              </a:ext>
            </a:extLst>
          </p:cNvPr>
          <p:cNvSpPr>
            <a:spLocks noGrp="1"/>
          </p:cNvSpPr>
          <p:nvPr>
            <p:ph type="sldNum" sz="quarter" idx="4"/>
          </p:nvPr>
        </p:nvSpPr>
        <p:spPr/>
        <p:txBody>
          <a:bodyPr/>
          <a:lstStyle/>
          <a:p>
            <a:fld id="{294A09A9-5501-47C1-A89A-A340965A2BE2}" type="slidenum">
              <a:rPr lang="en-US" smtClean="0"/>
              <a:pPr/>
              <a:t>4</a:t>
            </a:fld>
            <a:endParaRPr lang="en-US"/>
          </a:p>
        </p:txBody>
      </p:sp>
      <p:sp>
        <p:nvSpPr>
          <p:cNvPr id="7" name="Content Placeholder 5">
            <a:extLst>
              <a:ext uri="{FF2B5EF4-FFF2-40B4-BE49-F238E27FC236}">
                <a16:creationId xmlns:a16="http://schemas.microsoft.com/office/drawing/2014/main" id="{431B4B64-14CF-E0AD-AF16-CDD17E6579FE}"/>
              </a:ext>
            </a:extLst>
          </p:cNvPr>
          <p:cNvSpPr txBox="1">
            <a:spLocks/>
          </p:cNvSpPr>
          <p:nvPr/>
        </p:nvSpPr>
        <p:spPr>
          <a:xfrm>
            <a:off x="1167493" y="2018181"/>
            <a:ext cx="4869806" cy="6087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Rules for Python Variables</a:t>
            </a:r>
          </a:p>
        </p:txBody>
      </p:sp>
      <p:sp>
        <p:nvSpPr>
          <p:cNvPr id="11" name="Content Placeholder 2">
            <a:extLst>
              <a:ext uri="{FF2B5EF4-FFF2-40B4-BE49-F238E27FC236}">
                <a16:creationId xmlns:a16="http://schemas.microsoft.com/office/drawing/2014/main" id="{1A38037C-4592-B3C3-2F81-DC78FC857DD8}"/>
              </a:ext>
            </a:extLst>
          </p:cNvPr>
          <p:cNvSpPr>
            <a:spLocks noGrp="1"/>
          </p:cNvSpPr>
          <p:nvPr>
            <p:ph idx="1"/>
          </p:nvPr>
        </p:nvSpPr>
        <p:spPr>
          <a:xfrm>
            <a:off x="1167491" y="2526318"/>
            <a:ext cx="5432800" cy="3044273"/>
          </a:xfrm>
        </p:spPr>
        <p:txBody>
          <a:bodyPr vert="horz" lIns="91440" tIns="45720" rIns="91440" bIns="45720" rtlCol="0" anchor="t">
            <a:noAutofit/>
          </a:bodyPr>
          <a:lstStyle/>
          <a:p>
            <a:r>
              <a:rPr lang="en-US" sz="2400">
                <a:ea typeface="+mn-lt"/>
                <a:cs typeface="+mn-lt"/>
              </a:rPr>
              <a:t>- Must start with a letter or the underscore (_) character</a:t>
            </a:r>
            <a:endParaRPr lang="en-US" sz="2400"/>
          </a:p>
          <a:p>
            <a:r>
              <a:rPr lang="en-US" sz="2400">
                <a:ea typeface="+mn-lt"/>
                <a:cs typeface="+mn-lt"/>
              </a:rPr>
              <a:t>- Case-sensitive</a:t>
            </a:r>
          </a:p>
          <a:p>
            <a:r>
              <a:rPr lang="en-US" sz="2400">
                <a:ea typeface="+mn-lt"/>
                <a:cs typeface="+mn-lt"/>
              </a:rPr>
              <a:t>- Cannot start with a number</a:t>
            </a:r>
            <a:endParaRPr lang="en-US" sz="2400"/>
          </a:p>
          <a:p>
            <a:r>
              <a:rPr lang="en-US" sz="2400">
                <a:ea typeface="+mn-lt"/>
                <a:cs typeface="+mn-lt"/>
              </a:rPr>
              <a:t>- Only contain letters, numbers or underscores</a:t>
            </a:r>
            <a:endParaRPr lang="en-US" sz="2400"/>
          </a:p>
          <a:p>
            <a:endParaRPr lang="en-US"/>
          </a:p>
        </p:txBody>
      </p:sp>
      <p:sp>
        <p:nvSpPr>
          <p:cNvPr id="13" name="Content Placeholder 2">
            <a:extLst>
              <a:ext uri="{FF2B5EF4-FFF2-40B4-BE49-F238E27FC236}">
                <a16:creationId xmlns:a16="http://schemas.microsoft.com/office/drawing/2014/main" id="{03F6BD44-D4F7-8988-6A9A-08C517C0235E}"/>
              </a:ext>
            </a:extLst>
          </p:cNvPr>
          <p:cNvSpPr txBox="1">
            <a:spLocks/>
          </p:cNvSpPr>
          <p:nvPr/>
        </p:nvSpPr>
        <p:spPr>
          <a:xfrm>
            <a:off x="7271487" y="2044096"/>
            <a:ext cx="5432800" cy="304427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#Legal variable names:</a:t>
            </a:r>
            <a:br>
              <a:rPr lang="en-US" sz="2000">
                <a:ea typeface="+mn-lt"/>
                <a:cs typeface="+mn-lt"/>
              </a:rPr>
            </a:br>
            <a:r>
              <a:rPr lang="en-US" sz="2000" err="1">
                <a:ea typeface="+mn-lt"/>
                <a:cs typeface="+mn-lt"/>
              </a:rPr>
              <a:t>myvar</a:t>
            </a:r>
            <a:r>
              <a:rPr lang="en-US" sz="2000">
                <a:ea typeface="+mn-lt"/>
                <a:cs typeface="+mn-lt"/>
              </a:rPr>
              <a:t> = "John"</a:t>
            </a:r>
            <a:br>
              <a:rPr lang="en-US" sz="2000">
                <a:ea typeface="+mn-lt"/>
                <a:cs typeface="+mn-lt"/>
              </a:rPr>
            </a:br>
            <a:r>
              <a:rPr lang="en-US" sz="2000">
                <a:ea typeface="+mn-lt"/>
                <a:cs typeface="+mn-lt"/>
              </a:rPr>
              <a:t>_</a:t>
            </a:r>
            <a:r>
              <a:rPr lang="en-US" sz="2000" err="1">
                <a:ea typeface="+mn-lt"/>
                <a:cs typeface="+mn-lt"/>
              </a:rPr>
              <a:t>my_var</a:t>
            </a:r>
            <a:r>
              <a:rPr lang="en-US" sz="2000">
                <a:ea typeface="+mn-lt"/>
                <a:cs typeface="+mn-lt"/>
              </a:rPr>
              <a:t> = "John"</a:t>
            </a:r>
            <a:br>
              <a:rPr lang="en-US" sz="2000">
                <a:ea typeface="+mn-lt"/>
                <a:cs typeface="+mn-lt"/>
              </a:rPr>
            </a:br>
            <a:r>
              <a:rPr lang="en-US" sz="2000">
                <a:ea typeface="+mn-lt"/>
                <a:cs typeface="+mn-lt"/>
              </a:rPr>
              <a:t>myvar2 = "John"</a:t>
            </a:r>
            <a:br>
              <a:rPr lang="en-US" sz="2000">
                <a:ea typeface="+mn-lt"/>
                <a:cs typeface="+mn-lt"/>
              </a:rPr>
            </a:br>
            <a:r>
              <a:rPr lang="en-US" sz="2000">
                <a:ea typeface="+mn-lt"/>
                <a:cs typeface="+mn-lt"/>
              </a:rPr>
              <a:t>MyVar2 = "John</a:t>
            </a:r>
            <a:endParaRPr lang="en-US">
              <a:ea typeface="+mn-lt"/>
              <a:cs typeface="+mn-lt"/>
            </a:endParaRPr>
          </a:p>
          <a:p>
            <a:br>
              <a:rPr lang="en-US" sz="2000">
                <a:ea typeface="+mn-lt"/>
                <a:cs typeface="+mn-lt"/>
              </a:rPr>
            </a:br>
            <a:r>
              <a:rPr lang="en-US" sz="2000">
                <a:ea typeface="+mn-lt"/>
                <a:cs typeface="+mn-lt"/>
              </a:rPr>
              <a:t>#Illegal variable names:</a:t>
            </a:r>
            <a:br>
              <a:rPr lang="en-US" sz="2000">
                <a:ea typeface="+mn-lt"/>
                <a:cs typeface="+mn-lt"/>
              </a:rPr>
            </a:br>
            <a:r>
              <a:rPr lang="en-US" sz="2000">
                <a:ea typeface="+mn-lt"/>
                <a:cs typeface="+mn-lt"/>
              </a:rPr>
              <a:t>2myvar = "John"</a:t>
            </a:r>
            <a:br>
              <a:rPr lang="en-US" sz="2000">
                <a:ea typeface="+mn-lt"/>
                <a:cs typeface="+mn-lt"/>
              </a:rPr>
            </a:br>
            <a:r>
              <a:rPr lang="en-US" sz="2000">
                <a:ea typeface="+mn-lt"/>
                <a:cs typeface="+mn-lt"/>
              </a:rPr>
              <a:t>my-var = "John"</a:t>
            </a:r>
            <a:br>
              <a:rPr lang="en-US" sz="2000">
                <a:ea typeface="+mn-lt"/>
                <a:cs typeface="+mn-lt"/>
              </a:rPr>
            </a:br>
            <a:r>
              <a:rPr lang="en-US" sz="2000">
                <a:ea typeface="+mn-lt"/>
                <a:cs typeface="+mn-lt"/>
              </a:rPr>
              <a:t>my var = "John"</a:t>
            </a:r>
            <a:endParaRPr lang="en-US"/>
          </a:p>
          <a:p>
            <a:endParaRPr lang="en-US"/>
          </a:p>
        </p:txBody>
      </p:sp>
      <p:sp>
        <p:nvSpPr>
          <p:cNvPr id="15" name="Footer Placeholder 4">
            <a:extLst>
              <a:ext uri="{FF2B5EF4-FFF2-40B4-BE49-F238E27FC236}">
                <a16:creationId xmlns:a16="http://schemas.microsoft.com/office/drawing/2014/main" id="{B89507EB-99BB-F138-5AAB-2503CA9BD965}"/>
              </a:ext>
            </a:extLst>
          </p:cNvPr>
          <p:cNvSpPr>
            <a:spLocks noGrp="1"/>
          </p:cNvSpPr>
          <p:nvPr>
            <p:ph type="ftr" sz="quarter" idx="3"/>
          </p:nvPr>
        </p:nvSpPr>
        <p:spPr>
          <a:xfrm>
            <a:off x="4038600" y="6356350"/>
            <a:ext cx="4114800" cy="365125"/>
          </a:xfrm>
        </p:spPr>
        <p:txBody>
          <a:bodyPr/>
          <a:lstStyle/>
          <a:p>
            <a:r>
              <a:rPr lang="en-US">
                <a:ea typeface="+mn-lt"/>
                <a:cs typeface="+mn-lt"/>
              </a:rPr>
              <a:t>Hao Zhong, Eugene, Yee Ming</a:t>
            </a:r>
          </a:p>
        </p:txBody>
      </p:sp>
      <p:sp>
        <p:nvSpPr>
          <p:cNvPr id="3" name="Right Brace 2">
            <a:extLst>
              <a:ext uri="{FF2B5EF4-FFF2-40B4-BE49-F238E27FC236}">
                <a16:creationId xmlns:a16="http://schemas.microsoft.com/office/drawing/2014/main" id="{D9FCE8B4-7B4A-42CB-32C6-23BB476E828A}"/>
              </a:ext>
            </a:extLst>
          </p:cNvPr>
          <p:cNvSpPr/>
          <p:nvPr/>
        </p:nvSpPr>
        <p:spPr>
          <a:xfrm>
            <a:off x="9193275" y="2932722"/>
            <a:ext cx="908537" cy="46892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380E91ED-1863-BF75-8195-6006A3869C22}"/>
              </a:ext>
            </a:extLst>
          </p:cNvPr>
          <p:cNvSpPr txBox="1"/>
          <p:nvPr/>
        </p:nvSpPr>
        <p:spPr>
          <a:xfrm>
            <a:off x="10101383" y="2706076"/>
            <a:ext cx="15826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These are different variables</a:t>
            </a:r>
          </a:p>
        </p:txBody>
      </p:sp>
      <p:sp>
        <p:nvSpPr>
          <p:cNvPr id="14" name="Footer Placeholder 4">
            <a:extLst>
              <a:ext uri="{FF2B5EF4-FFF2-40B4-BE49-F238E27FC236}">
                <a16:creationId xmlns:a16="http://schemas.microsoft.com/office/drawing/2014/main" id="{F059D419-D6B9-9537-C019-A694F5D31673}"/>
              </a:ext>
            </a:extLst>
          </p:cNvPr>
          <p:cNvSpPr txBox="1">
            <a:spLocks/>
          </p:cNvSpPr>
          <p:nvPr/>
        </p:nvSpPr>
        <p:spPr>
          <a:xfrm>
            <a:off x="7859889" y="5088231"/>
            <a:ext cx="2129838" cy="346311"/>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ea typeface="+mn-lt"/>
                <a:cs typeface="+mn-lt"/>
              </a:rPr>
              <a:t>Example 2</a:t>
            </a:r>
          </a:p>
        </p:txBody>
      </p:sp>
    </p:spTree>
    <p:extLst>
      <p:ext uri="{BB962C8B-B14F-4D97-AF65-F5344CB8AC3E}">
        <p14:creationId xmlns:p14="http://schemas.microsoft.com/office/powerpoint/2010/main" val="468705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FD3B-6C4C-7CD0-CBDA-05222746A3FE}"/>
              </a:ext>
            </a:extLst>
          </p:cNvPr>
          <p:cNvSpPr>
            <a:spLocks noGrp="1"/>
          </p:cNvSpPr>
          <p:nvPr>
            <p:ph type="title"/>
          </p:nvPr>
        </p:nvSpPr>
        <p:spPr/>
        <p:txBody>
          <a:bodyPr/>
          <a:lstStyle/>
          <a:p>
            <a:r>
              <a:rPr lang="en-US" dirty="0"/>
              <a:t>Loops - While</a:t>
            </a:r>
          </a:p>
        </p:txBody>
      </p:sp>
      <p:sp>
        <p:nvSpPr>
          <p:cNvPr id="3" name="Content Placeholder 2">
            <a:extLst>
              <a:ext uri="{FF2B5EF4-FFF2-40B4-BE49-F238E27FC236}">
                <a16:creationId xmlns:a16="http://schemas.microsoft.com/office/drawing/2014/main" id="{460BEFB7-995C-41FF-3F0C-B9E392B596DA}"/>
              </a:ext>
            </a:extLst>
          </p:cNvPr>
          <p:cNvSpPr>
            <a:spLocks noGrp="1"/>
          </p:cNvSpPr>
          <p:nvPr>
            <p:ph idx="1"/>
          </p:nvPr>
        </p:nvSpPr>
        <p:spPr>
          <a:xfrm>
            <a:off x="1167493" y="2528203"/>
            <a:ext cx="4663440" cy="1417884"/>
          </a:xfrm>
        </p:spPr>
        <p:txBody>
          <a:bodyPr vert="horz" lIns="91440" tIns="45720" rIns="91440" bIns="45720" rtlCol="0" anchor="t">
            <a:noAutofit/>
          </a:bodyPr>
          <a:lstStyle/>
          <a:p>
            <a:r>
              <a:rPr lang="en-US" b="1" dirty="0">
                <a:solidFill>
                  <a:srgbClr val="FF0000"/>
                </a:solidFill>
                <a:ea typeface="+mn-lt"/>
                <a:cs typeface="+mn-lt"/>
              </a:rPr>
              <a:t>while </a:t>
            </a:r>
            <a:r>
              <a:rPr lang="en-US" dirty="0">
                <a:ea typeface="+mn-lt"/>
                <a:cs typeface="+mn-lt"/>
              </a:rPr>
              <a:t>(condition):</a:t>
            </a:r>
          </a:p>
          <a:p>
            <a:r>
              <a:rPr lang="en-US" dirty="0">
                <a:ea typeface="+mn-lt"/>
                <a:cs typeface="+mn-lt"/>
              </a:rPr>
              <a:t>    Code</a:t>
            </a:r>
          </a:p>
          <a:p>
            <a:endParaRPr lang="en-US">
              <a:ea typeface="+mn-lt"/>
              <a:cs typeface="+mn-lt"/>
            </a:endParaRPr>
          </a:p>
          <a:p>
            <a:endParaRPr lang="en-US">
              <a:ea typeface="+mn-lt"/>
              <a:cs typeface="+mn-lt"/>
            </a:endParaRPr>
          </a:p>
          <a:p>
            <a:endParaRPr lang="en-US"/>
          </a:p>
          <a:p>
            <a:endParaRPr lang="en-US">
              <a:ea typeface="+mn-lt"/>
              <a:cs typeface="+mn-lt"/>
            </a:endParaRPr>
          </a:p>
          <a:p>
            <a:endParaRPr lang="en-US">
              <a:ea typeface="+mn-lt"/>
              <a:cs typeface="+mn-lt"/>
            </a:endParaRPr>
          </a:p>
        </p:txBody>
      </p:sp>
      <p:sp>
        <p:nvSpPr>
          <p:cNvPr id="6" name="Footer Placeholder 3">
            <a:extLst>
              <a:ext uri="{FF2B5EF4-FFF2-40B4-BE49-F238E27FC236}">
                <a16:creationId xmlns:a16="http://schemas.microsoft.com/office/drawing/2014/main" id="{A4944176-ABC0-D587-4730-73403A48E819}"/>
              </a:ext>
            </a:extLst>
          </p:cNvPr>
          <p:cNvSpPr>
            <a:spLocks noGrp="1"/>
          </p:cNvSpPr>
          <p:nvPr>
            <p:ph type="ftr" sz="quarter" idx="3"/>
          </p:nvPr>
        </p:nvSpPr>
        <p:spPr/>
        <p:txBody>
          <a:bodyPr/>
          <a:lstStyle/>
          <a:p>
            <a:r>
              <a:rPr lang="en-US" dirty="0"/>
              <a:t>Keefe, Leroi, Keene</a:t>
            </a:r>
          </a:p>
        </p:txBody>
      </p:sp>
      <p:sp>
        <p:nvSpPr>
          <p:cNvPr id="10" name="Slide Number Placeholder 9">
            <a:extLst>
              <a:ext uri="{FF2B5EF4-FFF2-40B4-BE49-F238E27FC236}">
                <a16:creationId xmlns:a16="http://schemas.microsoft.com/office/drawing/2014/main" id="{C64C010B-9079-FEB8-DC47-8D387F686B0A}"/>
              </a:ext>
            </a:extLst>
          </p:cNvPr>
          <p:cNvSpPr>
            <a:spLocks noGrp="1"/>
          </p:cNvSpPr>
          <p:nvPr>
            <p:ph type="sldNum" sz="quarter" idx="4"/>
          </p:nvPr>
        </p:nvSpPr>
        <p:spPr/>
        <p:txBody>
          <a:bodyPr/>
          <a:lstStyle/>
          <a:p>
            <a:fld id="{294A09A9-5501-47C1-A89A-A340965A2BE2}" type="slidenum">
              <a:rPr lang="en-US" dirty="0" smtClean="0"/>
              <a:pPr/>
              <a:t>40</a:t>
            </a:fld>
            <a:endParaRPr lang="en-US"/>
          </a:p>
        </p:txBody>
      </p:sp>
      <p:sp>
        <p:nvSpPr>
          <p:cNvPr id="5" name="Content Placeholder 4">
            <a:extLst>
              <a:ext uri="{FF2B5EF4-FFF2-40B4-BE49-F238E27FC236}">
                <a16:creationId xmlns:a16="http://schemas.microsoft.com/office/drawing/2014/main" id="{31FA6875-BA11-7AFF-D8E3-0782E871C638}"/>
              </a:ext>
            </a:extLst>
          </p:cNvPr>
          <p:cNvSpPr>
            <a:spLocks noGrp="1"/>
          </p:cNvSpPr>
          <p:nvPr>
            <p:ph idx="11"/>
          </p:nvPr>
        </p:nvSpPr>
        <p:spPr/>
        <p:txBody>
          <a:bodyPr vert="horz" lIns="91440" tIns="45720" rIns="91440" bIns="45720" rtlCol="0" anchor="t">
            <a:noAutofit/>
          </a:bodyPr>
          <a:lstStyle/>
          <a:p>
            <a:r>
              <a:rPr lang="en-US" dirty="0">
                <a:ea typeface="+mj-lt"/>
                <a:cs typeface="+mj-lt"/>
              </a:rPr>
              <a:t>How it looks like</a:t>
            </a:r>
            <a:endParaRPr lang="en-US" dirty="0"/>
          </a:p>
        </p:txBody>
      </p:sp>
      <p:sp>
        <p:nvSpPr>
          <p:cNvPr id="11" name="Content Placeholder 10">
            <a:extLst>
              <a:ext uri="{FF2B5EF4-FFF2-40B4-BE49-F238E27FC236}">
                <a16:creationId xmlns:a16="http://schemas.microsoft.com/office/drawing/2014/main" id="{C0D78C18-D2E5-B9BA-F141-E3A322BB60D8}"/>
              </a:ext>
            </a:extLst>
          </p:cNvPr>
          <p:cNvSpPr>
            <a:spLocks noGrp="1"/>
          </p:cNvSpPr>
          <p:nvPr>
            <p:ph idx="10"/>
          </p:nvPr>
        </p:nvSpPr>
        <p:spPr>
          <a:xfrm>
            <a:off x="5830154" y="2528203"/>
            <a:ext cx="4684034" cy="1417884"/>
          </a:xfrm>
        </p:spPr>
        <p:txBody>
          <a:bodyPr vert="horz" lIns="91440" tIns="45720" rIns="91440" bIns="45720" rtlCol="0" anchor="t">
            <a:noAutofit/>
          </a:bodyPr>
          <a:lstStyle/>
          <a:p>
            <a:r>
              <a:rPr lang="en-US" dirty="0">
                <a:ea typeface="+mn-lt"/>
                <a:cs typeface="+mn-lt"/>
              </a:rPr>
              <a:t>Usage:</a:t>
            </a:r>
          </a:p>
          <a:p>
            <a:r>
              <a:rPr lang="en-US" dirty="0">
                <a:ea typeface="+mn-lt"/>
                <a:cs typeface="+mn-lt"/>
              </a:rPr>
              <a:t>Generally used to repeat a block of statements an </a:t>
            </a:r>
            <a:r>
              <a:rPr lang="en-US" u="sng" dirty="0">
                <a:ea typeface="+mn-lt"/>
                <a:cs typeface="+mn-lt"/>
              </a:rPr>
              <a:t>unknown number of times, until a condition is met</a:t>
            </a:r>
            <a:r>
              <a:rPr lang="en-US" dirty="0">
                <a:ea typeface="+mn-lt"/>
                <a:cs typeface="+mn-lt"/>
              </a:rPr>
              <a:t>.</a:t>
            </a:r>
            <a:endParaRPr lang="en-US" dirty="0"/>
          </a:p>
        </p:txBody>
      </p:sp>
    </p:spTree>
    <p:extLst>
      <p:ext uri="{BB962C8B-B14F-4D97-AF65-F5344CB8AC3E}">
        <p14:creationId xmlns:p14="http://schemas.microsoft.com/office/powerpoint/2010/main" val="4130009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168D-73A7-6781-8948-C9BA3FA237E8}"/>
              </a:ext>
            </a:extLst>
          </p:cNvPr>
          <p:cNvSpPr>
            <a:spLocks noGrp="1"/>
          </p:cNvSpPr>
          <p:nvPr>
            <p:ph type="title"/>
          </p:nvPr>
        </p:nvSpPr>
        <p:spPr/>
        <p:txBody>
          <a:bodyPr/>
          <a:lstStyle/>
          <a:p>
            <a:r>
              <a:rPr lang="en-US" dirty="0"/>
              <a:t>Loops - While</a:t>
            </a:r>
          </a:p>
        </p:txBody>
      </p:sp>
      <p:sp>
        <p:nvSpPr>
          <p:cNvPr id="5" name="Slide Number Placeholder 4">
            <a:extLst>
              <a:ext uri="{FF2B5EF4-FFF2-40B4-BE49-F238E27FC236}">
                <a16:creationId xmlns:a16="http://schemas.microsoft.com/office/drawing/2014/main" id="{A6D39E9F-1441-2713-FCD8-63A0F02234D1}"/>
              </a:ext>
            </a:extLst>
          </p:cNvPr>
          <p:cNvSpPr>
            <a:spLocks noGrp="1"/>
          </p:cNvSpPr>
          <p:nvPr>
            <p:ph type="sldNum" sz="quarter" idx="4"/>
          </p:nvPr>
        </p:nvSpPr>
        <p:spPr/>
        <p:txBody>
          <a:bodyPr/>
          <a:lstStyle/>
          <a:p>
            <a:fld id="{294A09A9-5501-47C1-A89A-A340965A2BE2}" type="slidenum">
              <a:rPr lang="en-US" smtClean="0"/>
              <a:pPr/>
              <a:t>41</a:t>
            </a:fld>
            <a:endParaRPr lang="en-US"/>
          </a:p>
        </p:txBody>
      </p:sp>
      <p:sp>
        <p:nvSpPr>
          <p:cNvPr id="6" name="Content Placeholder 5">
            <a:extLst>
              <a:ext uri="{FF2B5EF4-FFF2-40B4-BE49-F238E27FC236}">
                <a16:creationId xmlns:a16="http://schemas.microsoft.com/office/drawing/2014/main" id="{1BE20129-FD11-9E20-D763-A4A1A914EDFA}"/>
              </a:ext>
            </a:extLst>
          </p:cNvPr>
          <p:cNvSpPr>
            <a:spLocks noGrp="1"/>
          </p:cNvSpPr>
          <p:nvPr>
            <p:ph idx="10"/>
          </p:nvPr>
        </p:nvSpPr>
        <p:spPr>
          <a:xfrm>
            <a:off x="5117823" y="2528203"/>
            <a:ext cx="4661986" cy="2828613"/>
          </a:xfrm>
        </p:spPr>
        <p:txBody>
          <a:bodyPr vert="horz" lIns="91440" tIns="45720" rIns="91440" bIns="45720" rtlCol="0" anchor="t">
            <a:noAutofit/>
          </a:bodyPr>
          <a:lstStyle/>
          <a:p>
            <a:r>
              <a:rPr lang="en-US" dirty="0">
                <a:solidFill>
                  <a:srgbClr val="FF0000"/>
                </a:solidFill>
                <a:ea typeface="+mn-lt"/>
                <a:cs typeface="+mn-lt"/>
              </a:rPr>
              <a:t>1.</a:t>
            </a:r>
            <a:r>
              <a:rPr lang="en-US" dirty="0">
                <a:ea typeface="+mn-lt"/>
                <a:cs typeface="+mn-lt"/>
              </a:rPr>
              <a:t> Check the condition given</a:t>
            </a:r>
          </a:p>
          <a:p>
            <a:r>
              <a:rPr lang="en-US" dirty="0">
                <a:solidFill>
                  <a:srgbClr val="FF0000"/>
                </a:solidFill>
                <a:ea typeface="+mn-lt"/>
                <a:cs typeface="+mn-lt"/>
              </a:rPr>
              <a:t>2.</a:t>
            </a:r>
            <a:r>
              <a:rPr lang="en-US" dirty="0">
                <a:ea typeface="+mn-lt"/>
                <a:cs typeface="+mn-lt"/>
              </a:rPr>
              <a:t> If the condition is </a:t>
            </a:r>
            <a:r>
              <a:rPr lang="en-US" i="1" dirty="0">
                <a:ea typeface="+mn-lt"/>
                <a:cs typeface="+mn-lt"/>
              </a:rPr>
              <a:t>true</a:t>
            </a:r>
            <a:r>
              <a:rPr lang="en-US" dirty="0">
                <a:ea typeface="+mn-lt"/>
                <a:cs typeface="+mn-lt"/>
              </a:rPr>
              <a:t>, execute the block of statements in the loop</a:t>
            </a:r>
          </a:p>
          <a:p>
            <a:r>
              <a:rPr lang="en-US" i="1" dirty="0">
                <a:solidFill>
                  <a:srgbClr val="FF0000"/>
                </a:solidFill>
                <a:ea typeface="+mn-lt"/>
                <a:cs typeface="+mn-lt"/>
              </a:rPr>
              <a:t>3.</a:t>
            </a:r>
            <a:r>
              <a:rPr lang="en-US" i="1" dirty="0">
                <a:ea typeface="+mn-lt"/>
                <a:cs typeface="+mn-lt"/>
              </a:rPr>
              <a:t> </a:t>
            </a:r>
            <a:r>
              <a:rPr lang="en-US" dirty="0">
                <a:ea typeface="+mn-lt"/>
                <a:cs typeface="+mn-lt"/>
              </a:rPr>
              <a:t>Repeat from step 1 until condition is </a:t>
            </a:r>
            <a:r>
              <a:rPr lang="en-US" i="1" dirty="0">
                <a:ea typeface="+mn-lt"/>
                <a:cs typeface="+mn-lt"/>
              </a:rPr>
              <a:t>false</a:t>
            </a:r>
            <a:endParaRPr lang="en-US" i="1" dirty="0"/>
          </a:p>
        </p:txBody>
      </p:sp>
      <p:sp>
        <p:nvSpPr>
          <p:cNvPr id="8" name="Content Placeholder 7">
            <a:extLst>
              <a:ext uri="{FF2B5EF4-FFF2-40B4-BE49-F238E27FC236}">
                <a16:creationId xmlns:a16="http://schemas.microsoft.com/office/drawing/2014/main" id="{9C025E83-607E-B92B-CF76-2C2E3CCCA010}"/>
              </a:ext>
            </a:extLst>
          </p:cNvPr>
          <p:cNvSpPr>
            <a:spLocks noGrp="1"/>
          </p:cNvSpPr>
          <p:nvPr>
            <p:ph idx="12"/>
          </p:nvPr>
        </p:nvSpPr>
        <p:spPr>
          <a:xfrm>
            <a:off x="5117823" y="2005689"/>
            <a:ext cx="4663440" cy="522514"/>
          </a:xfrm>
        </p:spPr>
        <p:txBody>
          <a:bodyPr vert="horz" lIns="91440" tIns="45720" rIns="91440" bIns="45720" rtlCol="0" anchor="t">
            <a:noAutofit/>
          </a:bodyPr>
          <a:lstStyle/>
          <a:p>
            <a:r>
              <a:rPr lang="en-US" dirty="0"/>
              <a:t>How it works</a:t>
            </a:r>
          </a:p>
        </p:txBody>
      </p:sp>
      <p:sp>
        <p:nvSpPr>
          <p:cNvPr id="10" name="Footer Placeholder 3">
            <a:extLst>
              <a:ext uri="{FF2B5EF4-FFF2-40B4-BE49-F238E27FC236}">
                <a16:creationId xmlns:a16="http://schemas.microsoft.com/office/drawing/2014/main" id="{D2F6CBB8-63AB-E892-A060-3F8888083A5B}"/>
              </a:ext>
            </a:extLst>
          </p:cNvPr>
          <p:cNvSpPr>
            <a:spLocks noGrp="1"/>
          </p:cNvSpPr>
          <p:nvPr>
            <p:ph type="ftr" sz="quarter" idx="3"/>
          </p:nvPr>
        </p:nvSpPr>
        <p:spPr>
          <a:xfrm>
            <a:off x="4038600" y="6356350"/>
            <a:ext cx="4114800" cy="365125"/>
          </a:xfrm>
        </p:spPr>
        <p:txBody>
          <a:bodyPr/>
          <a:lstStyle/>
          <a:p>
            <a:r>
              <a:rPr lang="en-US" dirty="0"/>
              <a:t>Keefe, Leroi, Keene</a:t>
            </a:r>
          </a:p>
        </p:txBody>
      </p:sp>
      <p:pic>
        <p:nvPicPr>
          <p:cNvPr id="3" name="Picture 6" descr="Diagram&#10;&#10;Description automatically generated">
            <a:extLst>
              <a:ext uri="{FF2B5EF4-FFF2-40B4-BE49-F238E27FC236}">
                <a16:creationId xmlns:a16="http://schemas.microsoft.com/office/drawing/2014/main" id="{0F42C44E-BFAF-5C42-B14F-7130D73F90FE}"/>
              </a:ext>
            </a:extLst>
          </p:cNvPr>
          <p:cNvPicPr>
            <a:picLocks noChangeAspect="1"/>
          </p:cNvPicPr>
          <p:nvPr/>
        </p:nvPicPr>
        <p:blipFill>
          <a:blip r:embed="rId2"/>
          <a:stretch>
            <a:fillRect/>
          </a:stretch>
        </p:blipFill>
        <p:spPr>
          <a:xfrm>
            <a:off x="1388076" y="2388619"/>
            <a:ext cx="2743200" cy="2636816"/>
          </a:xfrm>
          <a:prstGeom prst="rect">
            <a:avLst/>
          </a:prstGeom>
        </p:spPr>
      </p:pic>
    </p:spTree>
    <p:extLst>
      <p:ext uri="{BB962C8B-B14F-4D97-AF65-F5344CB8AC3E}">
        <p14:creationId xmlns:p14="http://schemas.microsoft.com/office/powerpoint/2010/main" val="374503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4628-293B-541C-69F0-BA1BEA212FE4}"/>
              </a:ext>
            </a:extLst>
          </p:cNvPr>
          <p:cNvSpPr>
            <a:spLocks noGrp="1"/>
          </p:cNvSpPr>
          <p:nvPr>
            <p:ph type="title"/>
          </p:nvPr>
        </p:nvSpPr>
        <p:spPr/>
        <p:txBody>
          <a:bodyPr/>
          <a:lstStyle/>
          <a:p>
            <a:r>
              <a:rPr lang="en-US" dirty="0"/>
              <a:t>Loops - Examples</a:t>
            </a:r>
          </a:p>
        </p:txBody>
      </p:sp>
      <p:sp>
        <p:nvSpPr>
          <p:cNvPr id="12" name="Footer Placeholder 3">
            <a:extLst>
              <a:ext uri="{FF2B5EF4-FFF2-40B4-BE49-F238E27FC236}">
                <a16:creationId xmlns:a16="http://schemas.microsoft.com/office/drawing/2014/main" id="{7DC8B6B4-6B01-CF40-4D77-359504080B95}"/>
              </a:ext>
            </a:extLst>
          </p:cNvPr>
          <p:cNvSpPr>
            <a:spLocks noGrp="1"/>
          </p:cNvSpPr>
          <p:nvPr>
            <p:ph type="ftr" sz="quarter" idx="3"/>
          </p:nvPr>
        </p:nvSpPr>
        <p:spPr/>
        <p:txBody>
          <a:bodyPr/>
          <a:lstStyle/>
          <a:p>
            <a:r>
              <a:rPr lang="en-US" dirty="0"/>
              <a:t>Keefe, Leroi, Keene</a:t>
            </a:r>
          </a:p>
        </p:txBody>
      </p:sp>
      <p:sp>
        <p:nvSpPr>
          <p:cNvPr id="10" name="Slide Number Placeholder 9">
            <a:extLst>
              <a:ext uri="{FF2B5EF4-FFF2-40B4-BE49-F238E27FC236}">
                <a16:creationId xmlns:a16="http://schemas.microsoft.com/office/drawing/2014/main" id="{22B7EB91-7A03-0486-9D0D-FA2C806B0C5C}"/>
              </a:ext>
            </a:extLst>
          </p:cNvPr>
          <p:cNvSpPr>
            <a:spLocks noGrp="1"/>
          </p:cNvSpPr>
          <p:nvPr>
            <p:ph type="sldNum" sz="quarter" idx="4"/>
          </p:nvPr>
        </p:nvSpPr>
        <p:spPr/>
        <p:txBody>
          <a:bodyPr/>
          <a:lstStyle/>
          <a:p>
            <a:fld id="{294A09A9-5501-47C1-A89A-A340965A2BE2}" type="slidenum">
              <a:rPr lang="en-US" dirty="0" smtClean="0"/>
              <a:pPr/>
              <a:t>42</a:t>
            </a:fld>
            <a:endParaRPr lang="en-US"/>
          </a:p>
        </p:txBody>
      </p:sp>
      <p:sp>
        <p:nvSpPr>
          <p:cNvPr id="5" name="Content Placeholder 4">
            <a:extLst>
              <a:ext uri="{FF2B5EF4-FFF2-40B4-BE49-F238E27FC236}">
                <a16:creationId xmlns:a16="http://schemas.microsoft.com/office/drawing/2014/main" id="{974F78DF-903C-D2D0-4852-2EF2245F5383}"/>
              </a:ext>
            </a:extLst>
          </p:cNvPr>
          <p:cNvSpPr>
            <a:spLocks noGrp="1"/>
          </p:cNvSpPr>
          <p:nvPr>
            <p:ph idx="11"/>
          </p:nvPr>
        </p:nvSpPr>
        <p:spPr>
          <a:xfrm>
            <a:off x="1054223" y="2005689"/>
            <a:ext cx="4663440" cy="522514"/>
          </a:xfrm>
        </p:spPr>
        <p:txBody>
          <a:bodyPr vert="horz" lIns="91440" tIns="45720" rIns="91440" bIns="45720" rtlCol="0" anchor="t">
            <a:noAutofit/>
          </a:bodyPr>
          <a:lstStyle/>
          <a:p>
            <a:r>
              <a:rPr lang="en-US" dirty="0"/>
              <a:t>Code</a:t>
            </a:r>
          </a:p>
        </p:txBody>
      </p:sp>
      <p:sp>
        <p:nvSpPr>
          <p:cNvPr id="6" name="Content Placeholder 5">
            <a:extLst>
              <a:ext uri="{FF2B5EF4-FFF2-40B4-BE49-F238E27FC236}">
                <a16:creationId xmlns:a16="http://schemas.microsoft.com/office/drawing/2014/main" id="{EC42E02C-EE1D-C328-E15B-0CE0A6603381}"/>
              </a:ext>
            </a:extLst>
          </p:cNvPr>
          <p:cNvSpPr>
            <a:spLocks noGrp="1"/>
          </p:cNvSpPr>
          <p:nvPr>
            <p:ph idx="12"/>
          </p:nvPr>
        </p:nvSpPr>
        <p:spPr>
          <a:xfrm>
            <a:off x="6936593" y="2005689"/>
            <a:ext cx="3670272" cy="522514"/>
          </a:xfrm>
        </p:spPr>
        <p:txBody>
          <a:bodyPr vert="horz" lIns="91440" tIns="45720" rIns="91440" bIns="45720" rtlCol="0" anchor="t">
            <a:noAutofit/>
          </a:bodyPr>
          <a:lstStyle/>
          <a:p>
            <a:r>
              <a:rPr lang="en-US" dirty="0"/>
              <a:t>Output</a:t>
            </a:r>
          </a:p>
        </p:txBody>
      </p:sp>
      <p:pic>
        <p:nvPicPr>
          <p:cNvPr id="14" name="Picture 14" descr="Text&#10;&#10;Description automatically generated">
            <a:extLst>
              <a:ext uri="{FF2B5EF4-FFF2-40B4-BE49-F238E27FC236}">
                <a16:creationId xmlns:a16="http://schemas.microsoft.com/office/drawing/2014/main" id="{EA08DFB3-C2DC-D5BF-C23B-73EDA3BFF29A}"/>
              </a:ext>
            </a:extLst>
          </p:cNvPr>
          <p:cNvPicPr>
            <a:picLocks noGrp="1" noChangeAspect="1"/>
          </p:cNvPicPr>
          <p:nvPr>
            <p:ph idx="1"/>
          </p:nvPr>
        </p:nvPicPr>
        <p:blipFill>
          <a:blip r:embed="rId2"/>
          <a:stretch>
            <a:fillRect/>
          </a:stretch>
        </p:blipFill>
        <p:spPr>
          <a:xfrm>
            <a:off x="1167493" y="2765879"/>
            <a:ext cx="5693169" cy="2322367"/>
          </a:xfrm>
        </p:spPr>
      </p:pic>
      <p:pic>
        <p:nvPicPr>
          <p:cNvPr id="17" name="Picture 18">
            <a:extLst>
              <a:ext uri="{FF2B5EF4-FFF2-40B4-BE49-F238E27FC236}">
                <a16:creationId xmlns:a16="http://schemas.microsoft.com/office/drawing/2014/main" id="{3AC33280-7CB6-6A0F-CFB7-86EBD107845D}"/>
              </a:ext>
            </a:extLst>
          </p:cNvPr>
          <p:cNvPicPr>
            <a:picLocks noGrp="1" noChangeAspect="1"/>
          </p:cNvPicPr>
          <p:nvPr>
            <p:ph idx="10"/>
          </p:nvPr>
        </p:nvPicPr>
        <p:blipFill>
          <a:blip r:embed="rId3"/>
          <a:stretch>
            <a:fillRect/>
          </a:stretch>
        </p:blipFill>
        <p:spPr>
          <a:xfrm>
            <a:off x="7043330" y="2767716"/>
            <a:ext cx="3905250" cy="1628775"/>
          </a:xfrm>
        </p:spPr>
      </p:pic>
    </p:spTree>
    <p:extLst>
      <p:ext uri="{BB962C8B-B14F-4D97-AF65-F5344CB8AC3E}">
        <p14:creationId xmlns:p14="http://schemas.microsoft.com/office/powerpoint/2010/main" val="3320334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2FD3B-6C4C-7CD0-CBDA-05222746A3FE}"/>
              </a:ext>
            </a:extLst>
          </p:cNvPr>
          <p:cNvSpPr>
            <a:spLocks noGrp="1"/>
          </p:cNvSpPr>
          <p:nvPr>
            <p:ph type="title"/>
          </p:nvPr>
        </p:nvSpPr>
        <p:spPr/>
        <p:txBody>
          <a:bodyPr/>
          <a:lstStyle/>
          <a:p>
            <a:r>
              <a:rPr lang="en-US" dirty="0"/>
              <a:t>Loops - For</a:t>
            </a:r>
          </a:p>
        </p:txBody>
      </p:sp>
      <p:sp>
        <p:nvSpPr>
          <p:cNvPr id="3" name="Content Placeholder 2">
            <a:extLst>
              <a:ext uri="{FF2B5EF4-FFF2-40B4-BE49-F238E27FC236}">
                <a16:creationId xmlns:a16="http://schemas.microsoft.com/office/drawing/2014/main" id="{460BEFB7-995C-41FF-3F0C-B9E392B596DA}"/>
              </a:ext>
            </a:extLst>
          </p:cNvPr>
          <p:cNvSpPr>
            <a:spLocks noGrp="1"/>
          </p:cNvSpPr>
          <p:nvPr>
            <p:ph idx="1"/>
          </p:nvPr>
        </p:nvSpPr>
        <p:spPr/>
        <p:txBody>
          <a:bodyPr vert="horz" lIns="91440" tIns="45720" rIns="91440" bIns="45720" rtlCol="0" anchor="t">
            <a:noAutofit/>
          </a:bodyPr>
          <a:lstStyle/>
          <a:p>
            <a:r>
              <a:rPr lang="en-US" b="1" dirty="0">
                <a:solidFill>
                  <a:srgbClr val="FF0000"/>
                </a:solidFill>
                <a:ea typeface="+mn-lt"/>
                <a:cs typeface="+mn-lt"/>
              </a:rPr>
              <a:t>for </a:t>
            </a:r>
            <a:r>
              <a:rPr lang="en-US" i="1" dirty="0">
                <a:ea typeface="+mn-lt"/>
                <a:cs typeface="+mn-lt"/>
              </a:rPr>
              <a:t>(item) </a:t>
            </a:r>
            <a:r>
              <a:rPr lang="en-US" dirty="0">
                <a:ea typeface="+mn-lt"/>
                <a:cs typeface="+mn-lt"/>
              </a:rPr>
              <a:t>in </a:t>
            </a:r>
            <a:r>
              <a:rPr lang="en-US" i="1" dirty="0">
                <a:ea typeface="+mn-lt"/>
                <a:cs typeface="+mn-lt"/>
              </a:rPr>
              <a:t>(list)</a:t>
            </a:r>
            <a:r>
              <a:rPr lang="en-US" dirty="0">
                <a:ea typeface="+mn-lt"/>
                <a:cs typeface="+mn-lt"/>
              </a:rPr>
              <a:t>:</a:t>
            </a:r>
          </a:p>
          <a:p>
            <a:r>
              <a:rPr lang="en-US" dirty="0">
                <a:ea typeface="+mn-lt"/>
                <a:cs typeface="+mn-lt"/>
              </a:rPr>
              <a:t>    Code</a:t>
            </a:r>
          </a:p>
          <a:p>
            <a:endParaRPr lang="en-US">
              <a:ea typeface="+mn-lt"/>
              <a:cs typeface="+mn-lt"/>
            </a:endParaRPr>
          </a:p>
          <a:p>
            <a:r>
              <a:rPr lang="en-US" b="1" dirty="0">
                <a:ea typeface="+mn-lt"/>
                <a:cs typeface="+mn-lt"/>
              </a:rPr>
              <a:t>Usage:</a:t>
            </a:r>
          </a:p>
          <a:p>
            <a:r>
              <a:rPr lang="en-US" dirty="0">
                <a:ea typeface="+mn-lt"/>
                <a:cs typeface="+mn-lt"/>
              </a:rPr>
              <a:t>When going through a specific list and processing each item in order </a:t>
            </a:r>
            <a:r>
              <a:rPr lang="en-US" u="sng" dirty="0">
                <a:ea typeface="+mn-lt"/>
                <a:cs typeface="+mn-lt"/>
              </a:rPr>
              <a:t>once</a:t>
            </a:r>
            <a:endParaRPr lang="en-US" dirty="0"/>
          </a:p>
          <a:p>
            <a:endParaRPr lang="en-US">
              <a:ea typeface="+mn-lt"/>
              <a:cs typeface="+mn-lt"/>
            </a:endParaRPr>
          </a:p>
          <a:p>
            <a:endParaRPr lang="en-US">
              <a:ea typeface="+mn-lt"/>
              <a:cs typeface="+mn-lt"/>
            </a:endParaRPr>
          </a:p>
          <a:p>
            <a:endParaRPr lang="en-US">
              <a:ea typeface="+mn-lt"/>
              <a:cs typeface="+mn-lt"/>
            </a:endParaRPr>
          </a:p>
        </p:txBody>
      </p:sp>
      <p:sp>
        <p:nvSpPr>
          <p:cNvPr id="6" name="Footer Placeholder 3">
            <a:extLst>
              <a:ext uri="{FF2B5EF4-FFF2-40B4-BE49-F238E27FC236}">
                <a16:creationId xmlns:a16="http://schemas.microsoft.com/office/drawing/2014/main" id="{A4944176-ABC0-D587-4730-73403A48E819}"/>
              </a:ext>
            </a:extLst>
          </p:cNvPr>
          <p:cNvSpPr>
            <a:spLocks noGrp="1"/>
          </p:cNvSpPr>
          <p:nvPr>
            <p:ph type="ftr" sz="quarter" idx="3"/>
          </p:nvPr>
        </p:nvSpPr>
        <p:spPr/>
        <p:txBody>
          <a:bodyPr/>
          <a:lstStyle/>
          <a:p>
            <a:r>
              <a:rPr lang="en-US" dirty="0"/>
              <a:t>Keefe, Leroi, Keene</a:t>
            </a:r>
          </a:p>
        </p:txBody>
      </p:sp>
      <p:sp>
        <p:nvSpPr>
          <p:cNvPr id="10" name="Slide Number Placeholder 9">
            <a:extLst>
              <a:ext uri="{FF2B5EF4-FFF2-40B4-BE49-F238E27FC236}">
                <a16:creationId xmlns:a16="http://schemas.microsoft.com/office/drawing/2014/main" id="{C64C010B-9079-FEB8-DC47-8D387F686B0A}"/>
              </a:ext>
            </a:extLst>
          </p:cNvPr>
          <p:cNvSpPr>
            <a:spLocks noGrp="1"/>
          </p:cNvSpPr>
          <p:nvPr>
            <p:ph type="sldNum" sz="quarter" idx="4"/>
          </p:nvPr>
        </p:nvSpPr>
        <p:spPr/>
        <p:txBody>
          <a:bodyPr/>
          <a:lstStyle/>
          <a:p>
            <a:fld id="{294A09A9-5501-47C1-A89A-A340965A2BE2}" type="slidenum">
              <a:rPr lang="en-US" smtClean="0"/>
              <a:pPr/>
              <a:t>43</a:t>
            </a:fld>
            <a:endParaRPr lang="en-US"/>
          </a:p>
        </p:txBody>
      </p:sp>
      <p:sp>
        <p:nvSpPr>
          <p:cNvPr id="4" name="Content Placeholder 3">
            <a:extLst>
              <a:ext uri="{FF2B5EF4-FFF2-40B4-BE49-F238E27FC236}">
                <a16:creationId xmlns:a16="http://schemas.microsoft.com/office/drawing/2014/main" id="{77AB7F67-57C2-E699-15B6-8C98E7D5EED0}"/>
              </a:ext>
            </a:extLst>
          </p:cNvPr>
          <p:cNvSpPr>
            <a:spLocks noGrp="1"/>
          </p:cNvSpPr>
          <p:nvPr>
            <p:ph idx="10"/>
          </p:nvPr>
        </p:nvSpPr>
        <p:spPr>
          <a:xfrm>
            <a:off x="5491369" y="2528203"/>
            <a:ext cx="4663440" cy="2828613"/>
          </a:xfrm>
        </p:spPr>
        <p:txBody>
          <a:bodyPr vert="horz" lIns="91440" tIns="45720" rIns="91440" bIns="45720" rtlCol="0" anchor="t">
            <a:noAutofit/>
          </a:bodyPr>
          <a:lstStyle/>
          <a:p>
            <a:r>
              <a:rPr lang="en-US" b="1" dirty="0">
                <a:solidFill>
                  <a:srgbClr val="FF0000"/>
                </a:solidFill>
                <a:ea typeface="+mn-lt"/>
                <a:cs typeface="+mn-lt"/>
              </a:rPr>
              <a:t>for </a:t>
            </a:r>
            <a:r>
              <a:rPr lang="en-US" i="1" dirty="0">
                <a:ea typeface="+mn-lt"/>
                <a:cs typeface="+mn-lt"/>
              </a:rPr>
              <a:t>(number) </a:t>
            </a:r>
            <a:r>
              <a:rPr lang="en-US" dirty="0">
                <a:ea typeface="+mn-lt"/>
                <a:cs typeface="+mn-lt"/>
              </a:rPr>
              <a:t>in </a:t>
            </a:r>
            <a:r>
              <a:rPr lang="en-US" i="1" dirty="0">
                <a:ea typeface="+mn-lt"/>
                <a:cs typeface="+mn-lt"/>
              </a:rPr>
              <a:t>(range)</a:t>
            </a:r>
            <a:r>
              <a:rPr lang="en-US" dirty="0">
                <a:ea typeface="+mn-lt"/>
                <a:cs typeface="+mn-lt"/>
              </a:rPr>
              <a:t>:</a:t>
            </a:r>
            <a:endParaRPr lang="en-US"/>
          </a:p>
          <a:p>
            <a:r>
              <a:rPr lang="en-US" dirty="0">
                <a:ea typeface="+mn-lt"/>
                <a:cs typeface="+mn-lt"/>
              </a:rPr>
              <a:t>    Code</a:t>
            </a:r>
            <a:endParaRPr lang="en-US"/>
          </a:p>
          <a:p>
            <a:endParaRPr lang="en-US">
              <a:ea typeface="+mn-lt"/>
              <a:cs typeface="+mn-lt"/>
            </a:endParaRPr>
          </a:p>
          <a:p>
            <a:r>
              <a:rPr lang="en-US" b="1" dirty="0">
                <a:ea typeface="+mn-lt"/>
                <a:cs typeface="+mn-lt"/>
              </a:rPr>
              <a:t>Usage:</a:t>
            </a:r>
          </a:p>
          <a:p>
            <a:r>
              <a:rPr lang="en-US" dirty="0">
                <a:ea typeface="+mn-lt"/>
                <a:cs typeface="+mn-lt"/>
              </a:rPr>
              <a:t>When running a block of code for a specified number of times</a:t>
            </a:r>
            <a:endParaRPr lang="en-US" dirty="0"/>
          </a:p>
        </p:txBody>
      </p:sp>
      <p:sp>
        <p:nvSpPr>
          <p:cNvPr id="5" name="Content Placeholder 4">
            <a:extLst>
              <a:ext uri="{FF2B5EF4-FFF2-40B4-BE49-F238E27FC236}">
                <a16:creationId xmlns:a16="http://schemas.microsoft.com/office/drawing/2014/main" id="{31FA6875-BA11-7AFF-D8E3-0782E871C638}"/>
              </a:ext>
            </a:extLst>
          </p:cNvPr>
          <p:cNvSpPr>
            <a:spLocks noGrp="1"/>
          </p:cNvSpPr>
          <p:nvPr>
            <p:ph idx="11"/>
          </p:nvPr>
        </p:nvSpPr>
        <p:spPr>
          <a:xfrm>
            <a:off x="1167493" y="1868279"/>
            <a:ext cx="4663440" cy="522514"/>
          </a:xfrm>
        </p:spPr>
        <p:txBody>
          <a:bodyPr vert="horz" lIns="91440" tIns="45720" rIns="91440" bIns="45720" rtlCol="0" anchor="t">
            <a:noAutofit/>
          </a:bodyPr>
          <a:lstStyle/>
          <a:p>
            <a:r>
              <a:rPr lang="en-US" dirty="0">
                <a:ea typeface="+mj-lt"/>
                <a:cs typeface="+mj-lt"/>
              </a:rPr>
              <a:t>How it looks like</a:t>
            </a:r>
            <a:endParaRPr lang="en-US" dirty="0"/>
          </a:p>
        </p:txBody>
      </p:sp>
    </p:spTree>
    <p:extLst>
      <p:ext uri="{BB962C8B-B14F-4D97-AF65-F5344CB8AC3E}">
        <p14:creationId xmlns:p14="http://schemas.microsoft.com/office/powerpoint/2010/main" val="3404505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168D-73A7-6781-8948-C9BA3FA237E8}"/>
              </a:ext>
            </a:extLst>
          </p:cNvPr>
          <p:cNvSpPr>
            <a:spLocks noGrp="1"/>
          </p:cNvSpPr>
          <p:nvPr>
            <p:ph type="title"/>
          </p:nvPr>
        </p:nvSpPr>
        <p:spPr/>
        <p:txBody>
          <a:bodyPr/>
          <a:lstStyle/>
          <a:p>
            <a:r>
              <a:rPr lang="en-US" dirty="0"/>
              <a:t>Loops - For</a:t>
            </a:r>
          </a:p>
        </p:txBody>
      </p:sp>
      <p:sp>
        <p:nvSpPr>
          <p:cNvPr id="5" name="Slide Number Placeholder 4">
            <a:extLst>
              <a:ext uri="{FF2B5EF4-FFF2-40B4-BE49-F238E27FC236}">
                <a16:creationId xmlns:a16="http://schemas.microsoft.com/office/drawing/2014/main" id="{A6D39E9F-1441-2713-FCD8-63A0F02234D1}"/>
              </a:ext>
            </a:extLst>
          </p:cNvPr>
          <p:cNvSpPr>
            <a:spLocks noGrp="1"/>
          </p:cNvSpPr>
          <p:nvPr>
            <p:ph type="sldNum" sz="quarter" idx="4"/>
          </p:nvPr>
        </p:nvSpPr>
        <p:spPr/>
        <p:txBody>
          <a:bodyPr/>
          <a:lstStyle/>
          <a:p>
            <a:fld id="{294A09A9-5501-47C1-A89A-A340965A2BE2}" type="slidenum">
              <a:rPr lang="en-US" dirty="0" smtClean="0"/>
              <a:pPr/>
              <a:t>44</a:t>
            </a:fld>
            <a:endParaRPr lang="en-US"/>
          </a:p>
        </p:txBody>
      </p:sp>
      <p:sp>
        <p:nvSpPr>
          <p:cNvPr id="6" name="Content Placeholder 5">
            <a:extLst>
              <a:ext uri="{FF2B5EF4-FFF2-40B4-BE49-F238E27FC236}">
                <a16:creationId xmlns:a16="http://schemas.microsoft.com/office/drawing/2014/main" id="{1BE20129-FD11-9E20-D763-A4A1A914EDFA}"/>
              </a:ext>
            </a:extLst>
          </p:cNvPr>
          <p:cNvSpPr>
            <a:spLocks noGrp="1"/>
          </p:cNvSpPr>
          <p:nvPr>
            <p:ph idx="10"/>
          </p:nvPr>
        </p:nvSpPr>
        <p:spPr>
          <a:xfrm>
            <a:off x="5117823" y="2528203"/>
            <a:ext cx="4188311" cy="2828613"/>
          </a:xfrm>
        </p:spPr>
        <p:txBody>
          <a:bodyPr vert="horz" lIns="91440" tIns="45720" rIns="91440" bIns="45720" rtlCol="0" anchor="t">
            <a:noAutofit/>
          </a:bodyPr>
          <a:lstStyle/>
          <a:p>
            <a:r>
              <a:rPr lang="en-US" dirty="0">
                <a:solidFill>
                  <a:srgbClr val="FF0000"/>
                </a:solidFill>
                <a:ea typeface="+mn-lt"/>
                <a:cs typeface="+mn-lt"/>
              </a:rPr>
              <a:t>1.</a:t>
            </a:r>
            <a:r>
              <a:rPr lang="en-US" dirty="0">
                <a:ea typeface="+mn-lt"/>
                <a:cs typeface="+mn-lt"/>
              </a:rPr>
              <a:t> Retrieve item from a list or a number from a range sequence</a:t>
            </a:r>
          </a:p>
          <a:p>
            <a:r>
              <a:rPr lang="en-US" dirty="0">
                <a:solidFill>
                  <a:srgbClr val="FF0000"/>
                </a:solidFill>
                <a:ea typeface="+mn-lt"/>
                <a:cs typeface="+mn-lt"/>
              </a:rPr>
              <a:t>2.</a:t>
            </a:r>
            <a:r>
              <a:rPr lang="en-US" dirty="0">
                <a:ea typeface="+mn-lt"/>
                <a:cs typeface="+mn-lt"/>
              </a:rPr>
              <a:t> Executes statements within the loop</a:t>
            </a:r>
          </a:p>
          <a:p>
            <a:r>
              <a:rPr lang="en-US" dirty="0">
                <a:solidFill>
                  <a:srgbClr val="FF0000"/>
                </a:solidFill>
                <a:ea typeface="+mn-lt"/>
                <a:cs typeface="+mn-lt"/>
              </a:rPr>
              <a:t>3.</a:t>
            </a:r>
            <a:r>
              <a:rPr lang="en-US" dirty="0">
                <a:ea typeface="+mn-lt"/>
                <a:cs typeface="+mn-lt"/>
              </a:rPr>
              <a:t> Repeat from step 1 until all items in the list or range have been gone through</a:t>
            </a:r>
          </a:p>
          <a:p>
            <a:endParaRPr lang="en-US"/>
          </a:p>
        </p:txBody>
      </p:sp>
      <p:sp>
        <p:nvSpPr>
          <p:cNvPr id="8" name="Content Placeholder 7">
            <a:extLst>
              <a:ext uri="{FF2B5EF4-FFF2-40B4-BE49-F238E27FC236}">
                <a16:creationId xmlns:a16="http://schemas.microsoft.com/office/drawing/2014/main" id="{9C025E83-607E-B92B-CF76-2C2E3CCCA010}"/>
              </a:ext>
            </a:extLst>
          </p:cNvPr>
          <p:cNvSpPr>
            <a:spLocks noGrp="1"/>
          </p:cNvSpPr>
          <p:nvPr>
            <p:ph idx="12"/>
          </p:nvPr>
        </p:nvSpPr>
        <p:spPr>
          <a:xfrm>
            <a:off x="5117823" y="2005689"/>
            <a:ext cx="4663440" cy="522514"/>
          </a:xfrm>
        </p:spPr>
        <p:txBody>
          <a:bodyPr vert="horz" lIns="91440" tIns="45720" rIns="91440" bIns="45720" rtlCol="0" anchor="t">
            <a:noAutofit/>
          </a:bodyPr>
          <a:lstStyle/>
          <a:p>
            <a:r>
              <a:rPr lang="en-US" dirty="0"/>
              <a:t>How it works</a:t>
            </a:r>
          </a:p>
        </p:txBody>
      </p:sp>
      <p:sp>
        <p:nvSpPr>
          <p:cNvPr id="10" name="Footer Placeholder 3">
            <a:extLst>
              <a:ext uri="{FF2B5EF4-FFF2-40B4-BE49-F238E27FC236}">
                <a16:creationId xmlns:a16="http://schemas.microsoft.com/office/drawing/2014/main" id="{D2F6CBB8-63AB-E892-A060-3F8888083A5B}"/>
              </a:ext>
            </a:extLst>
          </p:cNvPr>
          <p:cNvSpPr>
            <a:spLocks noGrp="1"/>
          </p:cNvSpPr>
          <p:nvPr>
            <p:ph type="ftr" sz="quarter" idx="3"/>
          </p:nvPr>
        </p:nvSpPr>
        <p:spPr>
          <a:xfrm>
            <a:off x="4038600" y="6356350"/>
            <a:ext cx="4114800" cy="365125"/>
          </a:xfrm>
        </p:spPr>
        <p:txBody>
          <a:bodyPr/>
          <a:lstStyle/>
          <a:p>
            <a:r>
              <a:rPr lang="en-US" dirty="0"/>
              <a:t>Keefe, Leroi, Keene</a:t>
            </a:r>
          </a:p>
        </p:txBody>
      </p:sp>
      <p:pic>
        <p:nvPicPr>
          <p:cNvPr id="4" name="Picture 8" descr="A picture containing text, businesscard, vector graphics&#10;&#10;Description automatically generated">
            <a:extLst>
              <a:ext uri="{FF2B5EF4-FFF2-40B4-BE49-F238E27FC236}">
                <a16:creationId xmlns:a16="http://schemas.microsoft.com/office/drawing/2014/main" id="{938DF7C5-2F07-F962-9A72-BF7653B04D39}"/>
              </a:ext>
            </a:extLst>
          </p:cNvPr>
          <p:cNvPicPr>
            <a:picLocks noChangeAspect="1"/>
          </p:cNvPicPr>
          <p:nvPr/>
        </p:nvPicPr>
        <p:blipFill>
          <a:blip r:embed="rId2"/>
          <a:stretch>
            <a:fillRect/>
          </a:stretch>
        </p:blipFill>
        <p:spPr>
          <a:xfrm>
            <a:off x="1165412" y="2372629"/>
            <a:ext cx="2743200" cy="2650623"/>
          </a:xfrm>
          <a:prstGeom prst="rect">
            <a:avLst/>
          </a:prstGeom>
        </p:spPr>
      </p:pic>
    </p:spTree>
    <p:extLst>
      <p:ext uri="{BB962C8B-B14F-4D97-AF65-F5344CB8AC3E}">
        <p14:creationId xmlns:p14="http://schemas.microsoft.com/office/powerpoint/2010/main" val="2639190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4628-293B-541C-69F0-BA1BEA212FE4}"/>
              </a:ext>
            </a:extLst>
          </p:cNvPr>
          <p:cNvSpPr>
            <a:spLocks noGrp="1"/>
          </p:cNvSpPr>
          <p:nvPr>
            <p:ph type="title"/>
          </p:nvPr>
        </p:nvSpPr>
        <p:spPr/>
        <p:txBody>
          <a:bodyPr/>
          <a:lstStyle/>
          <a:p>
            <a:r>
              <a:rPr lang="en-US"/>
              <a:t>Loops - Examples</a:t>
            </a:r>
          </a:p>
        </p:txBody>
      </p:sp>
      <p:pic>
        <p:nvPicPr>
          <p:cNvPr id="9" name="Picture 10" descr="A picture containing chart&#10;&#10;Description automatically generated">
            <a:extLst>
              <a:ext uri="{FF2B5EF4-FFF2-40B4-BE49-F238E27FC236}">
                <a16:creationId xmlns:a16="http://schemas.microsoft.com/office/drawing/2014/main" id="{7A3CDC16-7476-F1CB-AC90-A87C51208859}"/>
              </a:ext>
            </a:extLst>
          </p:cNvPr>
          <p:cNvPicPr>
            <a:picLocks noGrp="1" noChangeAspect="1"/>
          </p:cNvPicPr>
          <p:nvPr>
            <p:ph idx="1"/>
          </p:nvPr>
        </p:nvPicPr>
        <p:blipFill>
          <a:blip r:embed="rId2"/>
          <a:stretch>
            <a:fillRect/>
          </a:stretch>
        </p:blipFill>
        <p:spPr>
          <a:xfrm>
            <a:off x="1329269" y="2756819"/>
            <a:ext cx="4663440" cy="798951"/>
          </a:xfrm>
        </p:spPr>
      </p:pic>
      <p:sp>
        <p:nvSpPr>
          <p:cNvPr id="12" name="Footer Placeholder 3">
            <a:extLst>
              <a:ext uri="{FF2B5EF4-FFF2-40B4-BE49-F238E27FC236}">
                <a16:creationId xmlns:a16="http://schemas.microsoft.com/office/drawing/2014/main" id="{7DC8B6B4-6B01-CF40-4D77-359504080B95}"/>
              </a:ext>
            </a:extLst>
          </p:cNvPr>
          <p:cNvSpPr>
            <a:spLocks noGrp="1"/>
          </p:cNvSpPr>
          <p:nvPr>
            <p:ph type="ftr" sz="quarter" idx="3"/>
          </p:nvPr>
        </p:nvSpPr>
        <p:spPr/>
        <p:txBody>
          <a:bodyPr/>
          <a:lstStyle/>
          <a:p>
            <a:r>
              <a:rPr lang="en-US"/>
              <a:t>Keefe, Leroi, Keene</a:t>
            </a:r>
          </a:p>
        </p:txBody>
      </p:sp>
      <p:sp>
        <p:nvSpPr>
          <p:cNvPr id="10" name="Slide Number Placeholder 9">
            <a:extLst>
              <a:ext uri="{FF2B5EF4-FFF2-40B4-BE49-F238E27FC236}">
                <a16:creationId xmlns:a16="http://schemas.microsoft.com/office/drawing/2014/main" id="{22B7EB91-7A03-0486-9D0D-FA2C806B0C5C}"/>
              </a:ext>
            </a:extLst>
          </p:cNvPr>
          <p:cNvSpPr>
            <a:spLocks noGrp="1"/>
          </p:cNvSpPr>
          <p:nvPr>
            <p:ph type="sldNum" sz="quarter" idx="4"/>
          </p:nvPr>
        </p:nvSpPr>
        <p:spPr/>
        <p:txBody>
          <a:bodyPr/>
          <a:lstStyle/>
          <a:p>
            <a:fld id="{294A09A9-5501-47C1-A89A-A340965A2BE2}" type="slidenum">
              <a:rPr lang="en-US" smtClean="0"/>
              <a:pPr/>
              <a:t>45</a:t>
            </a:fld>
            <a:endParaRPr lang="en-US"/>
          </a:p>
        </p:txBody>
      </p:sp>
      <p:pic>
        <p:nvPicPr>
          <p:cNvPr id="13" name="Picture 13">
            <a:extLst>
              <a:ext uri="{FF2B5EF4-FFF2-40B4-BE49-F238E27FC236}">
                <a16:creationId xmlns:a16="http://schemas.microsoft.com/office/drawing/2014/main" id="{B2C2501A-9A18-9A04-6C72-1F8B460F8745}"/>
              </a:ext>
            </a:extLst>
          </p:cNvPr>
          <p:cNvPicPr>
            <a:picLocks noGrp="1" noChangeAspect="1"/>
          </p:cNvPicPr>
          <p:nvPr>
            <p:ph idx="10"/>
          </p:nvPr>
        </p:nvPicPr>
        <p:blipFill>
          <a:blip r:embed="rId3"/>
          <a:stretch>
            <a:fillRect/>
          </a:stretch>
        </p:blipFill>
        <p:spPr>
          <a:xfrm>
            <a:off x="1295952" y="4927283"/>
            <a:ext cx="2352417" cy="530310"/>
          </a:xfrm>
        </p:spPr>
      </p:pic>
      <p:sp>
        <p:nvSpPr>
          <p:cNvPr id="6" name="Content Placeholder 5">
            <a:extLst>
              <a:ext uri="{FF2B5EF4-FFF2-40B4-BE49-F238E27FC236}">
                <a16:creationId xmlns:a16="http://schemas.microsoft.com/office/drawing/2014/main" id="{F1E85286-B1EE-6664-A97C-DD0D4D8D3AA6}"/>
              </a:ext>
            </a:extLst>
          </p:cNvPr>
          <p:cNvSpPr>
            <a:spLocks noGrp="1"/>
          </p:cNvSpPr>
          <p:nvPr>
            <p:ph idx="11"/>
          </p:nvPr>
        </p:nvSpPr>
        <p:spPr>
          <a:xfrm>
            <a:off x="1277782" y="1945531"/>
            <a:ext cx="4663440" cy="522514"/>
          </a:xfrm>
        </p:spPr>
        <p:txBody>
          <a:bodyPr vert="horz" lIns="91440" tIns="45720" rIns="91440" bIns="45720" rtlCol="0" anchor="t">
            <a:noAutofit/>
          </a:bodyPr>
          <a:lstStyle/>
          <a:p>
            <a:r>
              <a:rPr lang="en-US"/>
              <a:t>for (item) in (list):</a:t>
            </a:r>
          </a:p>
        </p:txBody>
      </p:sp>
      <p:sp>
        <p:nvSpPr>
          <p:cNvPr id="7" name="Content Placeholder 6">
            <a:extLst>
              <a:ext uri="{FF2B5EF4-FFF2-40B4-BE49-F238E27FC236}">
                <a16:creationId xmlns:a16="http://schemas.microsoft.com/office/drawing/2014/main" id="{0550CBA5-C23A-ED53-CDAC-33ADEFB10296}"/>
              </a:ext>
            </a:extLst>
          </p:cNvPr>
          <p:cNvSpPr>
            <a:spLocks noGrp="1"/>
          </p:cNvSpPr>
          <p:nvPr>
            <p:ph idx="12"/>
          </p:nvPr>
        </p:nvSpPr>
        <p:spPr>
          <a:xfrm>
            <a:off x="1260806" y="4102134"/>
            <a:ext cx="4663440" cy="522514"/>
          </a:xfrm>
        </p:spPr>
        <p:txBody>
          <a:bodyPr vert="horz" lIns="91440" tIns="45720" rIns="91440" bIns="45720" rtlCol="0" anchor="t">
            <a:noAutofit/>
          </a:bodyPr>
          <a:lstStyle/>
          <a:p>
            <a:r>
              <a:rPr lang="en-US"/>
              <a:t>for (number) in (range):</a:t>
            </a:r>
          </a:p>
        </p:txBody>
      </p:sp>
      <p:pic>
        <p:nvPicPr>
          <p:cNvPr id="11" name="Picture 12">
            <a:extLst>
              <a:ext uri="{FF2B5EF4-FFF2-40B4-BE49-F238E27FC236}">
                <a16:creationId xmlns:a16="http://schemas.microsoft.com/office/drawing/2014/main" id="{F7B2A17D-6F02-D60E-AB2B-0DB58B2C0FCF}"/>
              </a:ext>
            </a:extLst>
          </p:cNvPr>
          <p:cNvPicPr>
            <a:picLocks noChangeAspect="1"/>
          </p:cNvPicPr>
          <p:nvPr/>
        </p:nvPicPr>
        <p:blipFill>
          <a:blip r:embed="rId4"/>
          <a:stretch>
            <a:fillRect/>
          </a:stretch>
        </p:blipFill>
        <p:spPr>
          <a:xfrm>
            <a:off x="6356780" y="2686822"/>
            <a:ext cx="1352550" cy="742950"/>
          </a:xfrm>
          <a:prstGeom prst="rect">
            <a:avLst/>
          </a:prstGeom>
        </p:spPr>
      </p:pic>
      <p:pic>
        <p:nvPicPr>
          <p:cNvPr id="14" name="Picture 14" descr="Icon&#10;&#10;Description automatically generated">
            <a:extLst>
              <a:ext uri="{FF2B5EF4-FFF2-40B4-BE49-F238E27FC236}">
                <a16:creationId xmlns:a16="http://schemas.microsoft.com/office/drawing/2014/main" id="{BD3015C8-0B22-430C-DD2B-11FD40E628D8}"/>
              </a:ext>
            </a:extLst>
          </p:cNvPr>
          <p:cNvPicPr>
            <a:picLocks noChangeAspect="1"/>
          </p:cNvPicPr>
          <p:nvPr/>
        </p:nvPicPr>
        <p:blipFill>
          <a:blip r:embed="rId5"/>
          <a:stretch>
            <a:fillRect/>
          </a:stretch>
        </p:blipFill>
        <p:spPr>
          <a:xfrm>
            <a:off x="6437612" y="4189326"/>
            <a:ext cx="470072" cy="2011320"/>
          </a:xfrm>
          <a:prstGeom prst="rect">
            <a:avLst/>
          </a:prstGeom>
        </p:spPr>
      </p:pic>
    </p:spTree>
    <p:extLst>
      <p:ext uri="{BB962C8B-B14F-4D97-AF65-F5344CB8AC3E}">
        <p14:creationId xmlns:p14="http://schemas.microsoft.com/office/powerpoint/2010/main" val="417797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8ACE-CCC9-9200-3DA2-56892EF6405F}"/>
              </a:ext>
            </a:extLst>
          </p:cNvPr>
          <p:cNvSpPr>
            <a:spLocks noGrp="1"/>
          </p:cNvSpPr>
          <p:nvPr>
            <p:ph type="title"/>
          </p:nvPr>
        </p:nvSpPr>
        <p:spPr/>
        <p:txBody>
          <a:bodyPr/>
          <a:lstStyle/>
          <a:p>
            <a:r>
              <a:rPr lang="en-US"/>
              <a:t>Challenge!</a:t>
            </a:r>
          </a:p>
        </p:txBody>
      </p:sp>
      <p:sp>
        <p:nvSpPr>
          <p:cNvPr id="3" name="Content Placeholder 2">
            <a:extLst>
              <a:ext uri="{FF2B5EF4-FFF2-40B4-BE49-F238E27FC236}">
                <a16:creationId xmlns:a16="http://schemas.microsoft.com/office/drawing/2014/main" id="{10A632F5-1651-1ABD-ED02-76A79A8261A3}"/>
              </a:ext>
            </a:extLst>
          </p:cNvPr>
          <p:cNvSpPr>
            <a:spLocks noGrp="1"/>
          </p:cNvSpPr>
          <p:nvPr>
            <p:ph idx="1"/>
          </p:nvPr>
        </p:nvSpPr>
        <p:spPr/>
        <p:txBody>
          <a:bodyPr vert="horz" lIns="91440" tIns="45720" rIns="91440" bIns="45720" rtlCol="0" anchor="t">
            <a:noAutofit/>
          </a:bodyPr>
          <a:lstStyle/>
          <a:p>
            <a:r>
              <a:rPr lang="en-US" sz="2000"/>
              <a:t>Find the sum of all numbers from 1 to 100.</a:t>
            </a:r>
          </a:p>
          <a:p>
            <a:r>
              <a:rPr lang="en-US" sz="2000"/>
              <a:t>(Try both while and for loops if there is sufficient time)</a:t>
            </a:r>
          </a:p>
          <a:p>
            <a:endParaRPr lang="en-US" sz="2000"/>
          </a:p>
          <a:p>
            <a:r>
              <a:rPr lang="en-US" sz="2000"/>
              <a:t>Sample output:</a:t>
            </a:r>
          </a:p>
        </p:txBody>
      </p:sp>
      <p:sp>
        <p:nvSpPr>
          <p:cNvPr id="5" name="Slide Number Placeholder 4">
            <a:extLst>
              <a:ext uri="{FF2B5EF4-FFF2-40B4-BE49-F238E27FC236}">
                <a16:creationId xmlns:a16="http://schemas.microsoft.com/office/drawing/2014/main" id="{259A8CC9-BEFD-0D86-6572-3661ED583A1C}"/>
              </a:ext>
            </a:extLst>
          </p:cNvPr>
          <p:cNvSpPr>
            <a:spLocks noGrp="1"/>
          </p:cNvSpPr>
          <p:nvPr>
            <p:ph type="sldNum" sz="quarter" idx="4"/>
          </p:nvPr>
        </p:nvSpPr>
        <p:spPr/>
        <p:txBody>
          <a:bodyPr/>
          <a:lstStyle/>
          <a:p>
            <a:fld id="{294A09A9-5501-47C1-A89A-A340965A2BE2}" type="slidenum">
              <a:rPr lang="en-US" smtClean="0"/>
              <a:pPr/>
              <a:t>46</a:t>
            </a:fld>
            <a:endParaRPr lang="en-US"/>
          </a:p>
        </p:txBody>
      </p:sp>
      <p:sp>
        <p:nvSpPr>
          <p:cNvPr id="7" name="Footer Placeholder 3">
            <a:extLst>
              <a:ext uri="{FF2B5EF4-FFF2-40B4-BE49-F238E27FC236}">
                <a16:creationId xmlns:a16="http://schemas.microsoft.com/office/drawing/2014/main" id="{4A31370B-80F3-C002-636F-5C17B53AA195}"/>
              </a:ext>
            </a:extLst>
          </p:cNvPr>
          <p:cNvSpPr>
            <a:spLocks noGrp="1"/>
          </p:cNvSpPr>
          <p:nvPr>
            <p:ph type="ftr" sz="quarter" idx="3"/>
          </p:nvPr>
        </p:nvSpPr>
        <p:spPr>
          <a:xfrm>
            <a:off x="4038600" y="6356350"/>
            <a:ext cx="4114800" cy="365125"/>
          </a:xfrm>
        </p:spPr>
        <p:txBody>
          <a:bodyPr/>
          <a:lstStyle/>
          <a:p>
            <a:r>
              <a:rPr lang="en-US"/>
              <a:t>Keefe, Leroi, Keene</a:t>
            </a:r>
          </a:p>
        </p:txBody>
      </p:sp>
      <p:pic>
        <p:nvPicPr>
          <p:cNvPr id="4" name="Picture 5">
            <a:extLst>
              <a:ext uri="{FF2B5EF4-FFF2-40B4-BE49-F238E27FC236}">
                <a16:creationId xmlns:a16="http://schemas.microsoft.com/office/drawing/2014/main" id="{F2AF87FE-4E1E-0FBA-BFB2-959F7307DE46}"/>
              </a:ext>
            </a:extLst>
          </p:cNvPr>
          <p:cNvPicPr>
            <a:picLocks noChangeAspect="1"/>
          </p:cNvPicPr>
          <p:nvPr/>
        </p:nvPicPr>
        <p:blipFill>
          <a:blip r:embed="rId2"/>
          <a:stretch>
            <a:fillRect/>
          </a:stretch>
        </p:blipFill>
        <p:spPr>
          <a:xfrm>
            <a:off x="1223317" y="3840049"/>
            <a:ext cx="6831228" cy="465063"/>
          </a:xfrm>
          <a:prstGeom prst="rect">
            <a:avLst/>
          </a:prstGeom>
        </p:spPr>
      </p:pic>
    </p:spTree>
    <p:extLst>
      <p:ext uri="{BB962C8B-B14F-4D97-AF65-F5344CB8AC3E}">
        <p14:creationId xmlns:p14="http://schemas.microsoft.com/office/powerpoint/2010/main" val="3831014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8ACE-CCC9-9200-3DA2-56892EF6405F}"/>
              </a:ext>
            </a:extLst>
          </p:cNvPr>
          <p:cNvSpPr>
            <a:spLocks noGrp="1"/>
          </p:cNvSpPr>
          <p:nvPr>
            <p:ph type="title"/>
          </p:nvPr>
        </p:nvSpPr>
        <p:spPr/>
        <p:txBody>
          <a:bodyPr/>
          <a:lstStyle/>
          <a:p>
            <a:r>
              <a:rPr lang="en-US"/>
              <a:t>Suggested Solution</a:t>
            </a:r>
          </a:p>
        </p:txBody>
      </p:sp>
      <p:sp>
        <p:nvSpPr>
          <p:cNvPr id="3" name="Content Placeholder 2">
            <a:extLst>
              <a:ext uri="{FF2B5EF4-FFF2-40B4-BE49-F238E27FC236}">
                <a16:creationId xmlns:a16="http://schemas.microsoft.com/office/drawing/2014/main" id="{10A632F5-1651-1ABD-ED02-76A79A8261A3}"/>
              </a:ext>
            </a:extLst>
          </p:cNvPr>
          <p:cNvSpPr>
            <a:spLocks noGrp="1"/>
          </p:cNvSpPr>
          <p:nvPr>
            <p:ph idx="1"/>
          </p:nvPr>
        </p:nvSpPr>
        <p:spPr/>
        <p:txBody>
          <a:bodyPr vert="horz" lIns="91440" tIns="45720" rIns="91440" bIns="45720" rtlCol="0" anchor="t">
            <a:noAutofit/>
          </a:bodyPr>
          <a:lstStyle/>
          <a:p>
            <a:r>
              <a:rPr lang="en-US" sz="2000"/>
              <a:t>Using </a:t>
            </a:r>
            <a:r>
              <a:rPr lang="en-US" sz="2000" b="1" u="sng"/>
              <a:t>for</a:t>
            </a:r>
            <a:r>
              <a:rPr lang="en-US" sz="2000"/>
              <a:t> loop:</a:t>
            </a:r>
          </a:p>
        </p:txBody>
      </p:sp>
      <p:sp>
        <p:nvSpPr>
          <p:cNvPr id="5" name="Slide Number Placeholder 4">
            <a:extLst>
              <a:ext uri="{FF2B5EF4-FFF2-40B4-BE49-F238E27FC236}">
                <a16:creationId xmlns:a16="http://schemas.microsoft.com/office/drawing/2014/main" id="{259A8CC9-BEFD-0D86-6572-3661ED583A1C}"/>
              </a:ext>
            </a:extLst>
          </p:cNvPr>
          <p:cNvSpPr>
            <a:spLocks noGrp="1"/>
          </p:cNvSpPr>
          <p:nvPr>
            <p:ph type="sldNum" sz="quarter" idx="4"/>
          </p:nvPr>
        </p:nvSpPr>
        <p:spPr/>
        <p:txBody>
          <a:bodyPr/>
          <a:lstStyle/>
          <a:p>
            <a:fld id="{294A09A9-5501-47C1-A89A-A340965A2BE2}" type="slidenum">
              <a:rPr lang="en-US" smtClean="0"/>
              <a:pPr/>
              <a:t>47</a:t>
            </a:fld>
            <a:endParaRPr lang="en-US"/>
          </a:p>
        </p:txBody>
      </p:sp>
      <p:sp>
        <p:nvSpPr>
          <p:cNvPr id="7" name="Footer Placeholder 3">
            <a:extLst>
              <a:ext uri="{FF2B5EF4-FFF2-40B4-BE49-F238E27FC236}">
                <a16:creationId xmlns:a16="http://schemas.microsoft.com/office/drawing/2014/main" id="{4A31370B-80F3-C002-636F-5C17B53AA195}"/>
              </a:ext>
            </a:extLst>
          </p:cNvPr>
          <p:cNvSpPr>
            <a:spLocks noGrp="1"/>
          </p:cNvSpPr>
          <p:nvPr>
            <p:ph type="ftr" sz="quarter" idx="3"/>
          </p:nvPr>
        </p:nvSpPr>
        <p:spPr>
          <a:xfrm>
            <a:off x="4038600" y="6356350"/>
            <a:ext cx="4114800" cy="365125"/>
          </a:xfrm>
        </p:spPr>
        <p:txBody>
          <a:bodyPr/>
          <a:lstStyle/>
          <a:p>
            <a:r>
              <a:rPr lang="en-US"/>
              <a:t>Keefe, Leroi, Keene</a:t>
            </a:r>
          </a:p>
        </p:txBody>
      </p:sp>
      <p:pic>
        <p:nvPicPr>
          <p:cNvPr id="4" name="Picture 5">
            <a:extLst>
              <a:ext uri="{FF2B5EF4-FFF2-40B4-BE49-F238E27FC236}">
                <a16:creationId xmlns:a16="http://schemas.microsoft.com/office/drawing/2014/main" id="{ACF32AD9-E9F2-455A-EF8B-4C85971A64BF}"/>
              </a:ext>
            </a:extLst>
          </p:cNvPr>
          <p:cNvPicPr>
            <a:picLocks noChangeAspect="1"/>
          </p:cNvPicPr>
          <p:nvPr/>
        </p:nvPicPr>
        <p:blipFill>
          <a:blip r:embed="rId2"/>
          <a:stretch>
            <a:fillRect/>
          </a:stretch>
        </p:blipFill>
        <p:spPr>
          <a:xfrm>
            <a:off x="1295400" y="2590236"/>
            <a:ext cx="10085172" cy="2264475"/>
          </a:xfrm>
          <a:prstGeom prst="rect">
            <a:avLst/>
          </a:prstGeom>
        </p:spPr>
      </p:pic>
    </p:spTree>
    <p:extLst>
      <p:ext uri="{BB962C8B-B14F-4D97-AF65-F5344CB8AC3E}">
        <p14:creationId xmlns:p14="http://schemas.microsoft.com/office/powerpoint/2010/main" val="2611590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68ACE-CCC9-9200-3DA2-56892EF6405F}"/>
              </a:ext>
            </a:extLst>
          </p:cNvPr>
          <p:cNvSpPr>
            <a:spLocks noGrp="1"/>
          </p:cNvSpPr>
          <p:nvPr>
            <p:ph type="title"/>
          </p:nvPr>
        </p:nvSpPr>
        <p:spPr/>
        <p:txBody>
          <a:bodyPr/>
          <a:lstStyle/>
          <a:p>
            <a:r>
              <a:rPr lang="en-US"/>
              <a:t>Suggested Solution</a:t>
            </a:r>
          </a:p>
        </p:txBody>
      </p:sp>
      <p:sp>
        <p:nvSpPr>
          <p:cNvPr id="3" name="Content Placeholder 2">
            <a:extLst>
              <a:ext uri="{FF2B5EF4-FFF2-40B4-BE49-F238E27FC236}">
                <a16:creationId xmlns:a16="http://schemas.microsoft.com/office/drawing/2014/main" id="{10A632F5-1651-1ABD-ED02-76A79A8261A3}"/>
              </a:ext>
            </a:extLst>
          </p:cNvPr>
          <p:cNvSpPr>
            <a:spLocks noGrp="1"/>
          </p:cNvSpPr>
          <p:nvPr>
            <p:ph idx="1"/>
          </p:nvPr>
        </p:nvSpPr>
        <p:spPr/>
        <p:txBody>
          <a:bodyPr vert="horz" lIns="91440" tIns="45720" rIns="91440" bIns="45720" rtlCol="0" anchor="t">
            <a:noAutofit/>
          </a:bodyPr>
          <a:lstStyle/>
          <a:p>
            <a:r>
              <a:rPr lang="en-US" sz="2000"/>
              <a:t>Using </a:t>
            </a:r>
            <a:r>
              <a:rPr lang="en-US" sz="2000" b="1" u="sng"/>
              <a:t>while</a:t>
            </a:r>
            <a:r>
              <a:rPr lang="en-US" sz="2000"/>
              <a:t> loop:</a:t>
            </a:r>
          </a:p>
        </p:txBody>
      </p:sp>
      <p:sp>
        <p:nvSpPr>
          <p:cNvPr id="5" name="Slide Number Placeholder 4">
            <a:extLst>
              <a:ext uri="{FF2B5EF4-FFF2-40B4-BE49-F238E27FC236}">
                <a16:creationId xmlns:a16="http://schemas.microsoft.com/office/drawing/2014/main" id="{259A8CC9-BEFD-0D86-6572-3661ED583A1C}"/>
              </a:ext>
            </a:extLst>
          </p:cNvPr>
          <p:cNvSpPr>
            <a:spLocks noGrp="1"/>
          </p:cNvSpPr>
          <p:nvPr>
            <p:ph type="sldNum" sz="quarter" idx="4"/>
          </p:nvPr>
        </p:nvSpPr>
        <p:spPr/>
        <p:txBody>
          <a:bodyPr/>
          <a:lstStyle/>
          <a:p>
            <a:fld id="{294A09A9-5501-47C1-A89A-A340965A2BE2}" type="slidenum">
              <a:rPr lang="en-US" smtClean="0"/>
              <a:pPr/>
              <a:t>48</a:t>
            </a:fld>
            <a:endParaRPr lang="en-US"/>
          </a:p>
        </p:txBody>
      </p:sp>
      <p:sp>
        <p:nvSpPr>
          <p:cNvPr id="7" name="Footer Placeholder 3">
            <a:extLst>
              <a:ext uri="{FF2B5EF4-FFF2-40B4-BE49-F238E27FC236}">
                <a16:creationId xmlns:a16="http://schemas.microsoft.com/office/drawing/2014/main" id="{4A31370B-80F3-C002-636F-5C17B53AA195}"/>
              </a:ext>
            </a:extLst>
          </p:cNvPr>
          <p:cNvSpPr>
            <a:spLocks noGrp="1"/>
          </p:cNvSpPr>
          <p:nvPr>
            <p:ph type="ftr" sz="quarter" idx="3"/>
          </p:nvPr>
        </p:nvSpPr>
        <p:spPr>
          <a:xfrm>
            <a:off x="4038600" y="6356350"/>
            <a:ext cx="4114800" cy="365125"/>
          </a:xfrm>
        </p:spPr>
        <p:txBody>
          <a:bodyPr/>
          <a:lstStyle/>
          <a:p>
            <a:r>
              <a:rPr lang="en-US"/>
              <a:t>Keefe, Leroi, Keene</a:t>
            </a:r>
          </a:p>
        </p:txBody>
      </p:sp>
      <p:pic>
        <p:nvPicPr>
          <p:cNvPr id="6" name="Picture 7" descr="Text&#10;&#10;Description automatically generated">
            <a:extLst>
              <a:ext uri="{FF2B5EF4-FFF2-40B4-BE49-F238E27FC236}">
                <a16:creationId xmlns:a16="http://schemas.microsoft.com/office/drawing/2014/main" id="{CFF61EB6-AD47-7AE7-4C25-A107F262E8B4}"/>
              </a:ext>
            </a:extLst>
          </p:cNvPr>
          <p:cNvPicPr>
            <a:picLocks noChangeAspect="1"/>
          </p:cNvPicPr>
          <p:nvPr/>
        </p:nvPicPr>
        <p:blipFill>
          <a:blip r:embed="rId2"/>
          <a:stretch>
            <a:fillRect/>
          </a:stretch>
        </p:blipFill>
        <p:spPr>
          <a:xfrm>
            <a:off x="1243914" y="2655585"/>
            <a:ext cx="9158416" cy="2761910"/>
          </a:xfrm>
          <a:prstGeom prst="rect">
            <a:avLst/>
          </a:prstGeom>
        </p:spPr>
      </p:pic>
    </p:spTree>
    <p:extLst>
      <p:ext uri="{BB962C8B-B14F-4D97-AF65-F5344CB8AC3E}">
        <p14:creationId xmlns:p14="http://schemas.microsoft.com/office/powerpoint/2010/main" val="104831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CA6D-3023-98FE-B061-F5C7274FC874}"/>
              </a:ext>
            </a:extLst>
          </p:cNvPr>
          <p:cNvSpPr>
            <a:spLocks noGrp="1"/>
          </p:cNvSpPr>
          <p:nvPr>
            <p:ph type="title"/>
          </p:nvPr>
        </p:nvSpPr>
        <p:spPr/>
        <p:txBody>
          <a:bodyPr/>
          <a:lstStyle/>
          <a:p>
            <a:r>
              <a:rPr lang="en-US"/>
              <a:t>Loops – Control Flow</a:t>
            </a:r>
          </a:p>
        </p:txBody>
      </p:sp>
      <p:sp>
        <p:nvSpPr>
          <p:cNvPr id="3" name="Content Placeholder 2">
            <a:extLst>
              <a:ext uri="{FF2B5EF4-FFF2-40B4-BE49-F238E27FC236}">
                <a16:creationId xmlns:a16="http://schemas.microsoft.com/office/drawing/2014/main" id="{19D3CD75-ECB3-1320-F18D-2BFDB5F3466A}"/>
              </a:ext>
            </a:extLst>
          </p:cNvPr>
          <p:cNvSpPr>
            <a:spLocks noGrp="1"/>
          </p:cNvSpPr>
          <p:nvPr>
            <p:ph idx="1"/>
          </p:nvPr>
        </p:nvSpPr>
        <p:spPr/>
        <p:txBody>
          <a:bodyPr vert="horz" lIns="91440" tIns="45720" rIns="91440" bIns="45720" rtlCol="0" anchor="t">
            <a:noAutofit/>
          </a:bodyPr>
          <a:lstStyle/>
          <a:p>
            <a:r>
              <a:rPr lang="en-US"/>
              <a:t>'</a:t>
            </a:r>
            <a:r>
              <a:rPr lang="en-US" b="1"/>
              <a:t>break</a:t>
            </a:r>
            <a:r>
              <a:rPr lang="en-US"/>
              <a:t>' statement:</a:t>
            </a:r>
          </a:p>
          <a:p>
            <a:r>
              <a:rPr lang="en-US">
                <a:ea typeface="+mn-lt"/>
                <a:cs typeface="+mn-lt"/>
              </a:rPr>
              <a:t>- Used to exit from a loop</a:t>
            </a:r>
          </a:p>
          <a:p>
            <a:r>
              <a:rPr lang="en-US">
                <a:ea typeface="+mn-lt"/>
                <a:cs typeface="+mn-lt"/>
              </a:rPr>
              <a:t>- Terminates the loop</a:t>
            </a:r>
          </a:p>
          <a:p>
            <a:r>
              <a:rPr lang="en-US">
                <a:ea typeface="+mn-lt"/>
                <a:cs typeface="+mn-lt"/>
              </a:rPr>
              <a:t>- Program continues at the first statement after the loop</a:t>
            </a:r>
            <a:endParaRPr lang="en-US"/>
          </a:p>
        </p:txBody>
      </p:sp>
      <p:sp>
        <p:nvSpPr>
          <p:cNvPr id="5" name="Slide Number Placeholder 4">
            <a:extLst>
              <a:ext uri="{FF2B5EF4-FFF2-40B4-BE49-F238E27FC236}">
                <a16:creationId xmlns:a16="http://schemas.microsoft.com/office/drawing/2014/main" id="{580829F0-207E-DD94-75CD-27E03CFDD7A5}"/>
              </a:ext>
            </a:extLst>
          </p:cNvPr>
          <p:cNvSpPr>
            <a:spLocks noGrp="1"/>
          </p:cNvSpPr>
          <p:nvPr>
            <p:ph type="sldNum" sz="quarter" idx="4"/>
          </p:nvPr>
        </p:nvSpPr>
        <p:spPr/>
        <p:txBody>
          <a:bodyPr/>
          <a:lstStyle/>
          <a:p>
            <a:fld id="{294A09A9-5501-47C1-A89A-A340965A2BE2}" type="slidenum">
              <a:rPr lang="en-US" smtClean="0"/>
              <a:pPr/>
              <a:t>49</a:t>
            </a:fld>
            <a:endParaRPr lang="en-US"/>
          </a:p>
        </p:txBody>
      </p:sp>
      <p:sp>
        <p:nvSpPr>
          <p:cNvPr id="7" name="Footer Placeholder 3">
            <a:extLst>
              <a:ext uri="{FF2B5EF4-FFF2-40B4-BE49-F238E27FC236}">
                <a16:creationId xmlns:a16="http://schemas.microsoft.com/office/drawing/2014/main" id="{6FC4E645-472C-2867-A72A-3F1B2C3BC051}"/>
              </a:ext>
            </a:extLst>
          </p:cNvPr>
          <p:cNvSpPr>
            <a:spLocks noGrp="1"/>
          </p:cNvSpPr>
          <p:nvPr>
            <p:ph type="ftr" sz="quarter" idx="3"/>
          </p:nvPr>
        </p:nvSpPr>
        <p:spPr>
          <a:xfrm>
            <a:off x="4038600" y="6356350"/>
            <a:ext cx="4114800" cy="365125"/>
          </a:xfrm>
        </p:spPr>
        <p:txBody>
          <a:bodyPr/>
          <a:lstStyle/>
          <a:p>
            <a:r>
              <a:rPr lang="en-US"/>
              <a:t>Keefe, Leroi, Keene</a:t>
            </a:r>
          </a:p>
        </p:txBody>
      </p:sp>
    </p:spTree>
    <p:extLst>
      <p:ext uri="{BB962C8B-B14F-4D97-AF65-F5344CB8AC3E}">
        <p14:creationId xmlns:p14="http://schemas.microsoft.com/office/powerpoint/2010/main" val="320879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DFC5-951D-0580-CCF7-46A93E9B2626}"/>
              </a:ext>
            </a:extLst>
          </p:cNvPr>
          <p:cNvSpPr>
            <a:spLocks noGrp="1"/>
          </p:cNvSpPr>
          <p:nvPr>
            <p:ph type="title"/>
          </p:nvPr>
        </p:nvSpPr>
        <p:spPr/>
        <p:txBody>
          <a:bodyPr/>
          <a:lstStyle/>
          <a:p>
            <a:r>
              <a:rPr lang="en-US"/>
              <a:t>Variables – Exercise 1</a:t>
            </a:r>
          </a:p>
        </p:txBody>
      </p:sp>
      <p:sp>
        <p:nvSpPr>
          <p:cNvPr id="3" name="Content Placeholder 2">
            <a:extLst>
              <a:ext uri="{FF2B5EF4-FFF2-40B4-BE49-F238E27FC236}">
                <a16:creationId xmlns:a16="http://schemas.microsoft.com/office/drawing/2014/main" id="{6C29D595-642D-AE9F-4921-D159659CF2D9}"/>
              </a:ext>
            </a:extLst>
          </p:cNvPr>
          <p:cNvSpPr>
            <a:spLocks noGrp="1"/>
          </p:cNvSpPr>
          <p:nvPr>
            <p:ph idx="1"/>
          </p:nvPr>
        </p:nvSpPr>
        <p:spPr/>
        <p:txBody>
          <a:bodyPr vert="horz" lIns="91440" tIns="45720" rIns="91440" bIns="45720" rtlCol="0" anchor="t">
            <a:noAutofit/>
          </a:bodyPr>
          <a:lstStyle/>
          <a:p>
            <a:r>
              <a:rPr lang="en-US"/>
              <a:t>Which of these are legal variable names?</a:t>
            </a:r>
          </a:p>
        </p:txBody>
      </p:sp>
      <p:sp>
        <p:nvSpPr>
          <p:cNvPr id="4" name="Footer Placeholder 3">
            <a:extLst>
              <a:ext uri="{FF2B5EF4-FFF2-40B4-BE49-F238E27FC236}">
                <a16:creationId xmlns:a16="http://schemas.microsoft.com/office/drawing/2014/main" id="{45AF819A-597E-A7FD-D145-8B51EC5E4A6D}"/>
              </a:ext>
            </a:extLst>
          </p:cNvPr>
          <p:cNvSpPr>
            <a:spLocks noGrp="1"/>
          </p:cNvSpPr>
          <p:nvPr>
            <p:ph type="ftr" sz="quarter" idx="3"/>
          </p:nvPr>
        </p:nvSpPr>
        <p:spPr/>
        <p:txBody>
          <a:bodyPr/>
          <a:lstStyle/>
          <a:p>
            <a:r>
              <a:rPr lang="en-US">
                <a:ea typeface="+mn-lt"/>
                <a:cs typeface="+mn-lt"/>
              </a:rPr>
              <a:t>Hao Zhong, Eugene, Yee Ming</a:t>
            </a:r>
            <a:endParaRPr lang="en-US"/>
          </a:p>
        </p:txBody>
      </p:sp>
      <p:sp>
        <p:nvSpPr>
          <p:cNvPr id="5" name="Slide Number Placeholder 4">
            <a:extLst>
              <a:ext uri="{FF2B5EF4-FFF2-40B4-BE49-F238E27FC236}">
                <a16:creationId xmlns:a16="http://schemas.microsoft.com/office/drawing/2014/main" id="{D39FDF39-9658-9458-659D-184842E60E82}"/>
              </a:ext>
            </a:extLst>
          </p:cNvPr>
          <p:cNvSpPr>
            <a:spLocks noGrp="1"/>
          </p:cNvSpPr>
          <p:nvPr>
            <p:ph type="sldNum" sz="quarter" idx="4"/>
          </p:nvPr>
        </p:nvSpPr>
        <p:spPr/>
        <p:txBody>
          <a:bodyPr/>
          <a:lstStyle/>
          <a:p>
            <a:fld id="{294A09A9-5501-47C1-A89A-A340965A2BE2}" type="slidenum">
              <a:rPr lang="en-US" smtClean="0"/>
              <a:pPr/>
              <a:t>5</a:t>
            </a:fld>
            <a:endParaRPr lang="en-US"/>
          </a:p>
        </p:txBody>
      </p:sp>
      <p:pic>
        <p:nvPicPr>
          <p:cNvPr id="7" name="Picture 7" descr="Text&#10;&#10;Description automatically generated">
            <a:extLst>
              <a:ext uri="{FF2B5EF4-FFF2-40B4-BE49-F238E27FC236}">
                <a16:creationId xmlns:a16="http://schemas.microsoft.com/office/drawing/2014/main" id="{EAFE5D99-EBE0-538D-015E-23A27ABC091C}"/>
              </a:ext>
            </a:extLst>
          </p:cNvPr>
          <p:cNvPicPr>
            <a:picLocks noChangeAspect="1"/>
          </p:cNvPicPr>
          <p:nvPr/>
        </p:nvPicPr>
        <p:blipFill>
          <a:blip r:embed="rId2"/>
          <a:stretch>
            <a:fillRect/>
          </a:stretch>
        </p:blipFill>
        <p:spPr>
          <a:xfrm>
            <a:off x="3905372" y="2690811"/>
            <a:ext cx="2007333" cy="3088298"/>
          </a:xfrm>
          <a:prstGeom prst="rect">
            <a:avLst/>
          </a:prstGeom>
        </p:spPr>
      </p:pic>
      <p:sp>
        <p:nvSpPr>
          <p:cNvPr id="8" name="TextBox 7">
            <a:extLst>
              <a:ext uri="{FF2B5EF4-FFF2-40B4-BE49-F238E27FC236}">
                <a16:creationId xmlns:a16="http://schemas.microsoft.com/office/drawing/2014/main" id="{55C33955-0CF8-D51D-BDA8-FB69098B0732}"/>
              </a:ext>
            </a:extLst>
          </p:cNvPr>
          <p:cNvSpPr txBox="1"/>
          <p:nvPr/>
        </p:nvSpPr>
        <p:spPr>
          <a:xfrm>
            <a:off x="5910384" y="2754923"/>
            <a:ext cx="215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a:t>
            </a:r>
            <a:endParaRPr lang="en-US"/>
          </a:p>
        </p:txBody>
      </p:sp>
      <p:sp>
        <p:nvSpPr>
          <p:cNvPr id="10" name="TextBox 9">
            <a:extLst>
              <a:ext uri="{FF2B5EF4-FFF2-40B4-BE49-F238E27FC236}">
                <a16:creationId xmlns:a16="http://schemas.microsoft.com/office/drawing/2014/main" id="{B78C17E3-B862-BA07-8D68-B5802FC2E6E9}"/>
              </a:ext>
            </a:extLst>
          </p:cNvPr>
          <p:cNvSpPr txBox="1"/>
          <p:nvPr/>
        </p:nvSpPr>
        <p:spPr>
          <a:xfrm>
            <a:off x="5910383" y="3341076"/>
            <a:ext cx="215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a:t>
            </a:r>
            <a:endParaRPr lang="en-US"/>
          </a:p>
        </p:txBody>
      </p:sp>
      <p:sp>
        <p:nvSpPr>
          <p:cNvPr id="11" name="TextBox 10">
            <a:extLst>
              <a:ext uri="{FF2B5EF4-FFF2-40B4-BE49-F238E27FC236}">
                <a16:creationId xmlns:a16="http://schemas.microsoft.com/office/drawing/2014/main" id="{F72623A3-BCFC-38EE-2DD0-A5EF47908570}"/>
              </a:ext>
            </a:extLst>
          </p:cNvPr>
          <p:cNvSpPr txBox="1"/>
          <p:nvPr/>
        </p:nvSpPr>
        <p:spPr>
          <a:xfrm>
            <a:off x="5910384" y="3927230"/>
            <a:ext cx="215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a:t>
            </a:r>
            <a:endParaRPr lang="en-US"/>
          </a:p>
        </p:txBody>
      </p:sp>
      <p:sp>
        <p:nvSpPr>
          <p:cNvPr id="12" name="TextBox 11">
            <a:extLst>
              <a:ext uri="{FF2B5EF4-FFF2-40B4-BE49-F238E27FC236}">
                <a16:creationId xmlns:a16="http://schemas.microsoft.com/office/drawing/2014/main" id="{9B468A95-B444-7EDC-3AD6-34F6AF8B7273}"/>
              </a:ext>
            </a:extLst>
          </p:cNvPr>
          <p:cNvSpPr txBox="1"/>
          <p:nvPr/>
        </p:nvSpPr>
        <p:spPr>
          <a:xfrm>
            <a:off x="5910383" y="4523153"/>
            <a:ext cx="215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a:t>
            </a:r>
            <a:endParaRPr lang="en-US"/>
          </a:p>
        </p:txBody>
      </p:sp>
      <p:sp>
        <p:nvSpPr>
          <p:cNvPr id="13" name="TextBox 12">
            <a:extLst>
              <a:ext uri="{FF2B5EF4-FFF2-40B4-BE49-F238E27FC236}">
                <a16:creationId xmlns:a16="http://schemas.microsoft.com/office/drawing/2014/main" id="{1D55D13F-1807-0F6E-A861-4F8CC5FBE3A3}"/>
              </a:ext>
            </a:extLst>
          </p:cNvPr>
          <p:cNvSpPr txBox="1"/>
          <p:nvPr/>
        </p:nvSpPr>
        <p:spPr>
          <a:xfrm>
            <a:off x="5910384" y="5216769"/>
            <a:ext cx="215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ea typeface="+mn-lt"/>
                <a:cs typeface="+mn-lt"/>
              </a:rPr>
              <a:t>✔️</a:t>
            </a:r>
            <a:endParaRPr lang="en-US"/>
          </a:p>
        </p:txBody>
      </p:sp>
      <p:sp>
        <p:nvSpPr>
          <p:cNvPr id="14" name="TextBox 13">
            <a:extLst>
              <a:ext uri="{FF2B5EF4-FFF2-40B4-BE49-F238E27FC236}">
                <a16:creationId xmlns:a16="http://schemas.microsoft.com/office/drawing/2014/main" id="{E82730B0-3B6E-834F-B8A3-670774BACBCA}"/>
              </a:ext>
            </a:extLst>
          </p:cNvPr>
          <p:cNvSpPr txBox="1"/>
          <p:nvPr/>
        </p:nvSpPr>
        <p:spPr>
          <a:xfrm>
            <a:off x="3388817" y="2783125"/>
            <a:ext cx="60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a:t>
            </a:r>
            <a:endParaRPr lang="en-US"/>
          </a:p>
        </p:txBody>
      </p:sp>
      <p:sp>
        <p:nvSpPr>
          <p:cNvPr id="15" name="TextBox 14">
            <a:extLst>
              <a:ext uri="{FF2B5EF4-FFF2-40B4-BE49-F238E27FC236}">
                <a16:creationId xmlns:a16="http://schemas.microsoft.com/office/drawing/2014/main" id="{A6E39549-AE5D-7B5C-48C4-98FB55A7A855}"/>
              </a:ext>
            </a:extLst>
          </p:cNvPr>
          <p:cNvSpPr txBox="1"/>
          <p:nvPr/>
        </p:nvSpPr>
        <p:spPr>
          <a:xfrm>
            <a:off x="3388816" y="3415728"/>
            <a:ext cx="60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2. </a:t>
            </a:r>
            <a:endParaRPr lang="en-US"/>
          </a:p>
        </p:txBody>
      </p:sp>
      <p:sp>
        <p:nvSpPr>
          <p:cNvPr id="16" name="TextBox 15">
            <a:extLst>
              <a:ext uri="{FF2B5EF4-FFF2-40B4-BE49-F238E27FC236}">
                <a16:creationId xmlns:a16="http://schemas.microsoft.com/office/drawing/2014/main" id="{53FB2736-6BF0-63B2-1C08-E194B1076FC8}"/>
              </a:ext>
            </a:extLst>
          </p:cNvPr>
          <p:cNvSpPr txBox="1"/>
          <p:nvPr/>
        </p:nvSpPr>
        <p:spPr>
          <a:xfrm>
            <a:off x="3388817" y="4005200"/>
            <a:ext cx="60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3. </a:t>
            </a:r>
            <a:endParaRPr lang="en-US"/>
          </a:p>
        </p:txBody>
      </p:sp>
      <p:sp>
        <p:nvSpPr>
          <p:cNvPr id="18" name="TextBox 17">
            <a:extLst>
              <a:ext uri="{FF2B5EF4-FFF2-40B4-BE49-F238E27FC236}">
                <a16:creationId xmlns:a16="http://schemas.microsoft.com/office/drawing/2014/main" id="{9DFF7A0C-19FD-BE70-20EF-009F4FBE0571}"/>
              </a:ext>
            </a:extLst>
          </p:cNvPr>
          <p:cNvSpPr txBox="1"/>
          <p:nvPr/>
        </p:nvSpPr>
        <p:spPr>
          <a:xfrm>
            <a:off x="3388816" y="4580294"/>
            <a:ext cx="60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4. </a:t>
            </a:r>
            <a:endParaRPr lang="en-US"/>
          </a:p>
        </p:txBody>
      </p:sp>
      <p:sp>
        <p:nvSpPr>
          <p:cNvPr id="19" name="TextBox 18">
            <a:extLst>
              <a:ext uri="{FF2B5EF4-FFF2-40B4-BE49-F238E27FC236}">
                <a16:creationId xmlns:a16="http://schemas.microsoft.com/office/drawing/2014/main" id="{8908D934-91EB-A29B-CEF6-1E999BFA8937}"/>
              </a:ext>
            </a:extLst>
          </p:cNvPr>
          <p:cNvSpPr txBox="1"/>
          <p:nvPr/>
        </p:nvSpPr>
        <p:spPr>
          <a:xfrm>
            <a:off x="3431948" y="5241652"/>
            <a:ext cx="60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5. </a:t>
            </a:r>
            <a:endParaRPr lang="en-US"/>
          </a:p>
        </p:txBody>
      </p:sp>
      <p:sp>
        <p:nvSpPr>
          <p:cNvPr id="9" name="Content Placeholder 2">
            <a:extLst>
              <a:ext uri="{FF2B5EF4-FFF2-40B4-BE49-F238E27FC236}">
                <a16:creationId xmlns:a16="http://schemas.microsoft.com/office/drawing/2014/main" id="{A5FDADFC-5CD9-A901-19FE-B3E9F6616EDB}"/>
              </a:ext>
            </a:extLst>
          </p:cNvPr>
          <p:cNvSpPr txBox="1">
            <a:spLocks/>
          </p:cNvSpPr>
          <p:nvPr/>
        </p:nvSpPr>
        <p:spPr>
          <a:xfrm>
            <a:off x="7702363" y="2744149"/>
            <a:ext cx="3275953" cy="24243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Rules of Python Variables</a:t>
            </a:r>
          </a:p>
          <a:p>
            <a:r>
              <a:rPr lang="en-US" sz="2000">
                <a:ea typeface="+mn-lt"/>
                <a:cs typeface="+mn-lt"/>
              </a:rPr>
              <a:t>- Must start with a letter or the underscore (_) character</a:t>
            </a:r>
            <a:endParaRPr lang="en-US" sz="2000"/>
          </a:p>
          <a:p>
            <a:r>
              <a:rPr lang="en-US" sz="2000">
                <a:ea typeface="+mn-lt"/>
                <a:cs typeface="+mn-lt"/>
              </a:rPr>
              <a:t>- Case-sensitive</a:t>
            </a:r>
          </a:p>
          <a:p>
            <a:r>
              <a:rPr lang="en-US" sz="2000">
                <a:ea typeface="+mn-lt"/>
                <a:cs typeface="+mn-lt"/>
              </a:rPr>
              <a:t>- Cannot start with a number</a:t>
            </a:r>
            <a:endParaRPr lang="en-US" sz="2000"/>
          </a:p>
          <a:p>
            <a:r>
              <a:rPr lang="en-US" sz="2000">
                <a:ea typeface="+mn-lt"/>
                <a:cs typeface="+mn-lt"/>
              </a:rPr>
              <a:t>- Only contain letters, numbers or underscores</a:t>
            </a:r>
            <a:endParaRPr lang="en-US" sz="2000"/>
          </a:p>
          <a:p>
            <a:endParaRPr lang="en-US" sz="2400"/>
          </a:p>
        </p:txBody>
      </p:sp>
    </p:spTree>
    <p:extLst>
      <p:ext uri="{BB962C8B-B14F-4D97-AF65-F5344CB8AC3E}">
        <p14:creationId xmlns:p14="http://schemas.microsoft.com/office/powerpoint/2010/main" val="376750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CA6D-3023-98FE-B061-F5C7274FC874}"/>
              </a:ext>
            </a:extLst>
          </p:cNvPr>
          <p:cNvSpPr>
            <a:spLocks noGrp="1"/>
          </p:cNvSpPr>
          <p:nvPr>
            <p:ph type="title"/>
          </p:nvPr>
        </p:nvSpPr>
        <p:spPr/>
        <p:txBody>
          <a:bodyPr/>
          <a:lstStyle/>
          <a:p>
            <a:r>
              <a:rPr lang="en-US"/>
              <a:t>Loops – Control Flow</a:t>
            </a:r>
          </a:p>
        </p:txBody>
      </p:sp>
      <p:sp>
        <p:nvSpPr>
          <p:cNvPr id="3" name="Content Placeholder 2">
            <a:extLst>
              <a:ext uri="{FF2B5EF4-FFF2-40B4-BE49-F238E27FC236}">
                <a16:creationId xmlns:a16="http://schemas.microsoft.com/office/drawing/2014/main" id="{19D3CD75-ECB3-1320-F18D-2BFDB5F3466A}"/>
              </a:ext>
            </a:extLst>
          </p:cNvPr>
          <p:cNvSpPr>
            <a:spLocks noGrp="1"/>
          </p:cNvSpPr>
          <p:nvPr>
            <p:ph idx="1"/>
          </p:nvPr>
        </p:nvSpPr>
        <p:spPr/>
        <p:txBody>
          <a:bodyPr vert="horz" lIns="91440" tIns="45720" rIns="91440" bIns="45720" rtlCol="0" anchor="t">
            <a:noAutofit/>
          </a:bodyPr>
          <a:lstStyle/>
          <a:p>
            <a:r>
              <a:rPr lang="en-US"/>
              <a:t>'</a:t>
            </a:r>
            <a:r>
              <a:rPr lang="en-US" b="1"/>
              <a:t>continue</a:t>
            </a:r>
            <a:r>
              <a:rPr lang="en-US"/>
              <a:t>' statement:</a:t>
            </a:r>
          </a:p>
          <a:p>
            <a:r>
              <a:rPr lang="en-US">
                <a:ea typeface="+mn-lt"/>
                <a:cs typeface="+mn-lt"/>
              </a:rPr>
              <a:t>- Used to skip to the next iteration of the loop</a:t>
            </a:r>
          </a:p>
          <a:p>
            <a:r>
              <a:rPr lang="en-US">
                <a:ea typeface="+mn-lt"/>
                <a:cs typeface="+mn-lt"/>
              </a:rPr>
              <a:t>- Terminates the current iteration</a:t>
            </a:r>
          </a:p>
          <a:p>
            <a:r>
              <a:rPr lang="en-US">
                <a:ea typeface="+mn-lt"/>
                <a:cs typeface="+mn-lt"/>
              </a:rPr>
              <a:t>- Program continues at the next iteration if condition is true</a:t>
            </a:r>
          </a:p>
          <a:p>
            <a:endParaRPr lang="en-US"/>
          </a:p>
        </p:txBody>
      </p:sp>
      <p:sp>
        <p:nvSpPr>
          <p:cNvPr id="5" name="Slide Number Placeholder 4">
            <a:extLst>
              <a:ext uri="{FF2B5EF4-FFF2-40B4-BE49-F238E27FC236}">
                <a16:creationId xmlns:a16="http://schemas.microsoft.com/office/drawing/2014/main" id="{580829F0-207E-DD94-75CD-27E03CFDD7A5}"/>
              </a:ext>
            </a:extLst>
          </p:cNvPr>
          <p:cNvSpPr>
            <a:spLocks noGrp="1"/>
          </p:cNvSpPr>
          <p:nvPr>
            <p:ph type="sldNum" sz="quarter" idx="4"/>
          </p:nvPr>
        </p:nvSpPr>
        <p:spPr/>
        <p:txBody>
          <a:bodyPr/>
          <a:lstStyle/>
          <a:p>
            <a:fld id="{294A09A9-5501-47C1-A89A-A340965A2BE2}" type="slidenum">
              <a:rPr lang="en-US" smtClean="0"/>
              <a:pPr/>
              <a:t>50</a:t>
            </a:fld>
            <a:endParaRPr lang="en-US"/>
          </a:p>
        </p:txBody>
      </p:sp>
      <p:sp>
        <p:nvSpPr>
          <p:cNvPr id="7" name="Footer Placeholder 3">
            <a:extLst>
              <a:ext uri="{FF2B5EF4-FFF2-40B4-BE49-F238E27FC236}">
                <a16:creationId xmlns:a16="http://schemas.microsoft.com/office/drawing/2014/main" id="{24E660C6-B602-7771-1B37-494AFD79A1CC}"/>
              </a:ext>
            </a:extLst>
          </p:cNvPr>
          <p:cNvSpPr>
            <a:spLocks noGrp="1"/>
          </p:cNvSpPr>
          <p:nvPr>
            <p:ph type="ftr" sz="quarter" idx="3"/>
          </p:nvPr>
        </p:nvSpPr>
        <p:spPr>
          <a:xfrm>
            <a:off x="4038600" y="6356350"/>
            <a:ext cx="4114800" cy="365125"/>
          </a:xfrm>
        </p:spPr>
        <p:txBody>
          <a:bodyPr/>
          <a:lstStyle/>
          <a:p>
            <a:r>
              <a:rPr lang="en-US"/>
              <a:t>Keefe, Leroi, Keene</a:t>
            </a:r>
          </a:p>
        </p:txBody>
      </p:sp>
    </p:spTree>
    <p:extLst>
      <p:ext uri="{BB962C8B-B14F-4D97-AF65-F5344CB8AC3E}">
        <p14:creationId xmlns:p14="http://schemas.microsoft.com/office/powerpoint/2010/main" val="744764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4628-293B-541C-69F0-BA1BEA212FE4}"/>
              </a:ext>
            </a:extLst>
          </p:cNvPr>
          <p:cNvSpPr>
            <a:spLocks noGrp="1"/>
          </p:cNvSpPr>
          <p:nvPr>
            <p:ph type="title"/>
          </p:nvPr>
        </p:nvSpPr>
        <p:spPr/>
        <p:txBody>
          <a:bodyPr/>
          <a:lstStyle/>
          <a:p>
            <a:r>
              <a:rPr lang="en-US"/>
              <a:t>Loops - Examples</a:t>
            </a:r>
          </a:p>
        </p:txBody>
      </p:sp>
      <p:sp>
        <p:nvSpPr>
          <p:cNvPr id="12" name="Footer Placeholder 3">
            <a:extLst>
              <a:ext uri="{FF2B5EF4-FFF2-40B4-BE49-F238E27FC236}">
                <a16:creationId xmlns:a16="http://schemas.microsoft.com/office/drawing/2014/main" id="{7DC8B6B4-6B01-CF40-4D77-359504080B95}"/>
              </a:ext>
            </a:extLst>
          </p:cNvPr>
          <p:cNvSpPr>
            <a:spLocks noGrp="1"/>
          </p:cNvSpPr>
          <p:nvPr>
            <p:ph type="ftr" sz="quarter" idx="3"/>
          </p:nvPr>
        </p:nvSpPr>
        <p:spPr/>
        <p:txBody>
          <a:bodyPr/>
          <a:lstStyle/>
          <a:p>
            <a:r>
              <a:rPr lang="en-US"/>
              <a:t>Keefe, Leroi, Keene</a:t>
            </a:r>
          </a:p>
        </p:txBody>
      </p:sp>
      <p:sp>
        <p:nvSpPr>
          <p:cNvPr id="10" name="Slide Number Placeholder 9">
            <a:extLst>
              <a:ext uri="{FF2B5EF4-FFF2-40B4-BE49-F238E27FC236}">
                <a16:creationId xmlns:a16="http://schemas.microsoft.com/office/drawing/2014/main" id="{22B7EB91-7A03-0486-9D0D-FA2C806B0C5C}"/>
              </a:ext>
            </a:extLst>
          </p:cNvPr>
          <p:cNvSpPr>
            <a:spLocks noGrp="1"/>
          </p:cNvSpPr>
          <p:nvPr>
            <p:ph type="sldNum" sz="quarter" idx="4"/>
          </p:nvPr>
        </p:nvSpPr>
        <p:spPr/>
        <p:txBody>
          <a:bodyPr/>
          <a:lstStyle/>
          <a:p>
            <a:fld id="{294A09A9-5501-47C1-A89A-A340965A2BE2}" type="slidenum">
              <a:rPr lang="en-US" dirty="0" smtClean="0"/>
              <a:pPr/>
              <a:t>51</a:t>
            </a:fld>
            <a:endParaRPr lang="en-US"/>
          </a:p>
        </p:txBody>
      </p:sp>
      <p:sp>
        <p:nvSpPr>
          <p:cNvPr id="5" name="Content Placeholder 4">
            <a:extLst>
              <a:ext uri="{FF2B5EF4-FFF2-40B4-BE49-F238E27FC236}">
                <a16:creationId xmlns:a16="http://schemas.microsoft.com/office/drawing/2014/main" id="{974F78DF-903C-D2D0-4852-2EF2245F5383}"/>
              </a:ext>
            </a:extLst>
          </p:cNvPr>
          <p:cNvSpPr>
            <a:spLocks noGrp="1"/>
          </p:cNvSpPr>
          <p:nvPr>
            <p:ph idx="11"/>
          </p:nvPr>
        </p:nvSpPr>
        <p:spPr>
          <a:xfrm>
            <a:off x="1054223" y="2005689"/>
            <a:ext cx="4663440" cy="522514"/>
          </a:xfrm>
        </p:spPr>
        <p:txBody>
          <a:bodyPr vert="horz" lIns="91440" tIns="45720" rIns="91440" bIns="45720" rtlCol="0" anchor="t">
            <a:noAutofit/>
          </a:bodyPr>
          <a:lstStyle/>
          <a:p>
            <a:r>
              <a:rPr lang="en-US"/>
              <a:t>Code</a:t>
            </a:r>
          </a:p>
        </p:txBody>
      </p:sp>
      <p:sp>
        <p:nvSpPr>
          <p:cNvPr id="6" name="Content Placeholder 5">
            <a:extLst>
              <a:ext uri="{FF2B5EF4-FFF2-40B4-BE49-F238E27FC236}">
                <a16:creationId xmlns:a16="http://schemas.microsoft.com/office/drawing/2014/main" id="{EC42E02C-EE1D-C328-E15B-0CE0A6603381}"/>
              </a:ext>
            </a:extLst>
          </p:cNvPr>
          <p:cNvSpPr>
            <a:spLocks noGrp="1"/>
          </p:cNvSpPr>
          <p:nvPr>
            <p:ph idx="12"/>
          </p:nvPr>
        </p:nvSpPr>
        <p:spPr>
          <a:xfrm>
            <a:off x="6936593" y="2005689"/>
            <a:ext cx="3670272" cy="522514"/>
          </a:xfrm>
        </p:spPr>
        <p:txBody>
          <a:bodyPr vert="horz" lIns="91440" tIns="45720" rIns="91440" bIns="45720" rtlCol="0" anchor="t">
            <a:noAutofit/>
          </a:bodyPr>
          <a:lstStyle/>
          <a:p>
            <a:r>
              <a:rPr lang="en-US"/>
              <a:t>Output</a:t>
            </a:r>
          </a:p>
        </p:txBody>
      </p:sp>
      <p:pic>
        <p:nvPicPr>
          <p:cNvPr id="17" name="Picture 18">
            <a:extLst>
              <a:ext uri="{FF2B5EF4-FFF2-40B4-BE49-F238E27FC236}">
                <a16:creationId xmlns:a16="http://schemas.microsoft.com/office/drawing/2014/main" id="{3AC33280-7CB6-6A0F-CFB7-86EBD107845D}"/>
              </a:ext>
            </a:extLst>
          </p:cNvPr>
          <p:cNvPicPr>
            <a:picLocks noGrp="1" noChangeAspect="1"/>
          </p:cNvPicPr>
          <p:nvPr>
            <p:ph idx="10"/>
          </p:nvPr>
        </p:nvPicPr>
        <p:blipFill>
          <a:blip r:embed="rId2"/>
          <a:stretch>
            <a:fillRect/>
          </a:stretch>
        </p:blipFill>
        <p:spPr>
          <a:xfrm>
            <a:off x="7043330" y="2767716"/>
            <a:ext cx="3905250" cy="1628775"/>
          </a:xfrm>
        </p:spPr>
      </p:pic>
      <p:pic>
        <p:nvPicPr>
          <p:cNvPr id="7" name="Picture 7" descr="Graphical user interface, text&#10;&#10;Description automatically generated">
            <a:extLst>
              <a:ext uri="{FF2B5EF4-FFF2-40B4-BE49-F238E27FC236}">
                <a16:creationId xmlns:a16="http://schemas.microsoft.com/office/drawing/2014/main" id="{2B7C0D9A-A658-E0C9-6443-C81824D7931D}"/>
              </a:ext>
            </a:extLst>
          </p:cNvPr>
          <p:cNvPicPr>
            <a:picLocks noGrp="1" noChangeAspect="1"/>
          </p:cNvPicPr>
          <p:nvPr>
            <p:ph idx="1"/>
          </p:nvPr>
        </p:nvPicPr>
        <p:blipFill>
          <a:blip r:embed="rId3"/>
          <a:stretch>
            <a:fillRect/>
          </a:stretch>
        </p:blipFill>
        <p:spPr>
          <a:xfrm>
            <a:off x="1126304" y="2623976"/>
            <a:ext cx="5878521" cy="2678257"/>
          </a:xfrm>
        </p:spPr>
      </p:pic>
    </p:spTree>
    <p:extLst>
      <p:ext uri="{BB962C8B-B14F-4D97-AF65-F5344CB8AC3E}">
        <p14:creationId xmlns:p14="http://schemas.microsoft.com/office/powerpoint/2010/main" val="3202441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a:xfrm>
            <a:off x="1167494" y="1059400"/>
            <a:ext cx="7086065" cy="2368062"/>
          </a:xfrm>
        </p:spPr>
        <p:txBody>
          <a:bodyPr/>
          <a:lstStyle/>
          <a:p>
            <a:r>
              <a:rPr lang="en-US"/>
              <a:t>Data Structure</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a:xfrm>
            <a:off x="1212318" y="3539075"/>
            <a:ext cx="6245912" cy="1406101"/>
          </a:xfrm>
        </p:spPr>
        <p:txBody>
          <a:bodyPr vert="horz" lIns="91440" tIns="45720" rIns="91440" bIns="45720" rtlCol="0" anchor="t">
            <a:noAutofit/>
          </a:bodyPr>
          <a:lstStyle/>
          <a:p>
            <a:endParaRPr lang="en-US"/>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Dominic, Keefe</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52</a:t>
            </a:fld>
            <a:endParaRPr lang="en-US"/>
          </a:p>
        </p:txBody>
      </p:sp>
      <p:sp>
        <p:nvSpPr>
          <p:cNvPr id="6" name="Content Placeholder 2">
            <a:extLst>
              <a:ext uri="{FF2B5EF4-FFF2-40B4-BE49-F238E27FC236}">
                <a16:creationId xmlns:a16="http://schemas.microsoft.com/office/drawing/2014/main" id="{C9157341-0E1D-6569-B8B7-EB3B1069AD6D}"/>
              </a:ext>
            </a:extLst>
          </p:cNvPr>
          <p:cNvSpPr txBox="1">
            <a:spLocks/>
          </p:cNvSpPr>
          <p:nvPr/>
        </p:nvSpPr>
        <p:spPr>
          <a:xfrm>
            <a:off x="1167494" y="3539075"/>
            <a:ext cx="6245912" cy="14061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842440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List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322521" y="3689972"/>
            <a:ext cx="4577715" cy="522514"/>
          </a:xfrm>
        </p:spPr>
        <p:txBody>
          <a:bodyPr vert="horz" lIns="91440" tIns="45720" rIns="91440" bIns="45720" rtlCol="0" anchor="t">
            <a:noAutofit/>
          </a:bodyPr>
          <a:lstStyle/>
          <a:p>
            <a:pPr marL="342900" indent="-342900">
              <a:buChar char="•"/>
            </a:pPr>
            <a:r>
              <a:rPr lang="en-US" b="0"/>
              <a:t>Lists can hold multiple items. It is a variable that can store other variables</a:t>
            </a:r>
          </a:p>
          <a:p>
            <a:pPr marL="342900" indent="-342900">
              <a:buChar char="•"/>
            </a:pPr>
            <a:endParaRPr lang="en-US" b="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53</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304128" y="2160717"/>
            <a:ext cx="4577715"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0"/>
              <a:t>Lists are declared using [ ]</a:t>
            </a:r>
          </a:p>
        </p:txBody>
      </p:sp>
      <p:pic>
        <p:nvPicPr>
          <p:cNvPr id="6" name="Picture 9">
            <a:extLst>
              <a:ext uri="{FF2B5EF4-FFF2-40B4-BE49-F238E27FC236}">
                <a16:creationId xmlns:a16="http://schemas.microsoft.com/office/drawing/2014/main" id="{1D016CB6-5EC1-A4DB-AD55-5D5ED56CE1F3}"/>
              </a:ext>
            </a:extLst>
          </p:cNvPr>
          <p:cNvPicPr>
            <a:picLocks noChangeAspect="1"/>
          </p:cNvPicPr>
          <p:nvPr/>
        </p:nvPicPr>
        <p:blipFill>
          <a:blip r:embed="rId2"/>
          <a:stretch>
            <a:fillRect/>
          </a:stretch>
        </p:blipFill>
        <p:spPr>
          <a:xfrm>
            <a:off x="1766941" y="2807627"/>
            <a:ext cx="1543264" cy="429374"/>
          </a:xfrm>
          <a:prstGeom prst="rect">
            <a:avLst/>
          </a:prstGeom>
        </p:spPr>
      </p:pic>
      <p:pic>
        <p:nvPicPr>
          <p:cNvPr id="10" name="Picture 10">
            <a:extLst>
              <a:ext uri="{FF2B5EF4-FFF2-40B4-BE49-F238E27FC236}">
                <a16:creationId xmlns:a16="http://schemas.microsoft.com/office/drawing/2014/main" id="{F10507B5-15D1-9CF5-CEFD-53EA7996A55F}"/>
              </a:ext>
            </a:extLst>
          </p:cNvPr>
          <p:cNvPicPr>
            <a:picLocks noChangeAspect="1"/>
          </p:cNvPicPr>
          <p:nvPr/>
        </p:nvPicPr>
        <p:blipFill>
          <a:blip r:embed="rId3"/>
          <a:stretch>
            <a:fillRect/>
          </a:stretch>
        </p:blipFill>
        <p:spPr>
          <a:xfrm>
            <a:off x="1744894" y="4984608"/>
            <a:ext cx="6082301" cy="433368"/>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Accessing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54</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318505" y="2031321"/>
            <a:ext cx="5368470" cy="138515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0"/>
              <a:t>Lists have register numbers like students (aka index) </a:t>
            </a:r>
            <a:endParaRPr lang="en-US"/>
          </a:p>
          <a:p>
            <a:pPr marL="342900" indent="-342900">
              <a:buFont typeface="Arial" panose="020B0604020202020204" pitchFamily="34" charset="0"/>
              <a:buChar char="•"/>
            </a:pPr>
            <a:r>
              <a:rPr lang="en-US" b="0"/>
              <a:t>Their index starts from 0</a:t>
            </a:r>
            <a:endParaRPr lang="en-US"/>
          </a:p>
        </p:txBody>
      </p:sp>
      <p:sp>
        <p:nvSpPr>
          <p:cNvPr id="14" name="Text Placeholder 2">
            <a:extLst>
              <a:ext uri="{FF2B5EF4-FFF2-40B4-BE49-F238E27FC236}">
                <a16:creationId xmlns:a16="http://schemas.microsoft.com/office/drawing/2014/main" id="{E5B6F7C5-20FC-9E0F-06EC-82481A336D00}"/>
              </a:ext>
            </a:extLst>
          </p:cNvPr>
          <p:cNvSpPr txBox="1">
            <a:spLocks/>
          </p:cNvSpPr>
          <p:nvPr/>
        </p:nvSpPr>
        <p:spPr>
          <a:xfrm>
            <a:off x="1318504" y="4518603"/>
            <a:ext cx="5368470" cy="82443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0"/>
              <a:t>What is the index of "Ali"?</a:t>
            </a:r>
          </a:p>
        </p:txBody>
      </p:sp>
      <p:pic>
        <p:nvPicPr>
          <p:cNvPr id="3" name="Picture 3">
            <a:extLst>
              <a:ext uri="{FF2B5EF4-FFF2-40B4-BE49-F238E27FC236}">
                <a16:creationId xmlns:a16="http://schemas.microsoft.com/office/drawing/2014/main" id="{FA4ECDBF-99AF-75CB-B1EF-89C7F62E4BA1}"/>
              </a:ext>
            </a:extLst>
          </p:cNvPr>
          <p:cNvPicPr>
            <a:picLocks noChangeAspect="1"/>
          </p:cNvPicPr>
          <p:nvPr/>
        </p:nvPicPr>
        <p:blipFill>
          <a:blip r:embed="rId2"/>
          <a:stretch>
            <a:fillRect/>
          </a:stretch>
        </p:blipFill>
        <p:spPr>
          <a:xfrm>
            <a:off x="1787703" y="3529102"/>
            <a:ext cx="5962435" cy="424806"/>
          </a:xfrm>
          <a:prstGeom prst="rect">
            <a:avLst/>
          </a:prstGeom>
        </p:spPr>
      </p:pic>
    </p:spTree>
    <p:extLst>
      <p:ext uri="{BB962C8B-B14F-4D97-AF65-F5344CB8AC3E}">
        <p14:creationId xmlns:p14="http://schemas.microsoft.com/office/powerpoint/2010/main" val="4087388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Accessing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55</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41112" y="2031321"/>
            <a:ext cx="5368470" cy="138515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t>Syntax:</a:t>
            </a:r>
            <a:endParaRPr lang="en-US"/>
          </a:p>
          <a:p>
            <a:r>
              <a:rPr lang="en-US" b="0" err="1"/>
              <a:t>List_name</a:t>
            </a:r>
            <a:r>
              <a:rPr lang="en-US" b="0"/>
              <a:t>[index]</a:t>
            </a:r>
          </a:p>
          <a:p>
            <a:endParaRPr lang="en-US" b="0"/>
          </a:p>
          <a:p>
            <a:r>
              <a:rPr lang="en-US" b="0"/>
              <a:t>Example:</a:t>
            </a:r>
          </a:p>
        </p:txBody>
      </p:sp>
      <p:pic>
        <p:nvPicPr>
          <p:cNvPr id="4" name="Picture 4">
            <a:extLst>
              <a:ext uri="{FF2B5EF4-FFF2-40B4-BE49-F238E27FC236}">
                <a16:creationId xmlns:a16="http://schemas.microsoft.com/office/drawing/2014/main" id="{86A10B83-88B2-9F98-07E7-DBA8EF8B94C4}"/>
              </a:ext>
            </a:extLst>
          </p:cNvPr>
          <p:cNvPicPr>
            <a:picLocks noChangeAspect="1"/>
          </p:cNvPicPr>
          <p:nvPr/>
        </p:nvPicPr>
        <p:blipFill>
          <a:blip r:embed="rId2"/>
          <a:stretch>
            <a:fillRect/>
          </a:stretch>
        </p:blipFill>
        <p:spPr>
          <a:xfrm>
            <a:off x="1616468" y="3993275"/>
            <a:ext cx="6193604" cy="592369"/>
          </a:xfrm>
          <a:prstGeom prst="rect">
            <a:avLst/>
          </a:prstGeom>
        </p:spPr>
      </p:pic>
      <p:pic>
        <p:nvPicPr>
          <p:cNvPr id="5" name="Picture 5">
            <a:extLst>
              <a:ext uri="{FF2B5EF4-FFF2-40B4-BE49-F238E27FC236}">
                <a16:creationId xmlns:a16="http://schemas.microsoft.com/office/drawing/2014/main" id="{03ED1A5C-BEA0-DCAE-AE41-613728D68F11}"/>
              </a:ext>
            </a:extLst>
          </p:cNvPr>
          <p:cNvPicPr>
            <a:picLocks noChangeAspect="1"/>
          </p:cNvPicPr>
          <p:nvPr/>
        </p:nvPicPr>
        <p:blipFill>
          <a:blip r:embed="rId3"/>
          <a:stretch>
            <a:fillRect/>
          </a:stretch>
        </p:blipFill>
        <p:spPr>
          <a:xfrm>
            <a:off x="1614755" y="4834794"/>
            <a:ext cx="3029164" cy="484704"/>
          </a:xfrm>
          <a:prstGeom prst="rect">
            <a:avLst/>
          </a:prstGeom>
        </p:spPr>
      </p:pic>
    </p:spTree>
    <p:extLst>
      <p:ext uri="{BB962C8B-B14F-4D97-AF65-F5344CB8AC3E}">
        <p14:creationId xmlns:p14="http://schemas.microsoft.com/office/powerpoint/2010/main" val="2785325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Adding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56</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318505" y="2031321"/>
            <a:ext cx="9127099" cy="326374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0"/>
              <a:t>Students can join the class</a:t>
            </a:r>
          </a:p>
          <a:p>
            <a:pPr marL="342900" indent="-342900">
              <a:buFont typeface="Arial" panose="020B0604020202020204" pitchFamily="34" charset="0"/>
              <a:buChar char="•"/>
            </a:pPr>
            <a:r>
              <a:rPr lang="en-US" b="0"/>
              <a:t>For example, 2 new students, Dominic and Jefferey join the class</a:t>
            </a:r>
          </a:p>
          <a:p>
            <a:pPr marL="342900" indent="-342900">
              <a:buFont typeface="Arial" panose="020B0604020202020204" pitchFamily="34" charset="0"/>
              <a:buChar char="•"/>
            </a:pPr>
            <a:endParaRPr lang="en-US" b="0"/>
          </a:p>
          <a:p>
            <a:r>
              <a:rPr lang="en-US" b="0"/>
              <a:t>Syntax:</a:t>
            </a:r>
          </a:p>
          <a:p>
            <a:r>
              <a:rPr lang="en-US" b="0" err="1"/>
              <a:t>List_name.append</a:t>
            </a:r>
            <a:r>
              <a:rPr lang="en-US" b="0"/>
              <a:t>(value)</a:t>
            </a:r>
          </a:p>
        </p:txBody>
      </p:sp>
    </p:spTree>
    <p:extLst>
      <p:ext uri="{BB962C8B-B14F-4D97-AF65-F5344CB8AC3E}">
        <p14:creationId xmlns:p14="http://schemas.microsoft.com/office/powerpoint/2010/main" val="4113672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Adding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57</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489740" y="2031321"/>
            <a:ext cx="8587706" cy="3356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t>Example:</a:t>
            </a:r>
          </a:p>
        </p:txBody>
      </p:sp>
      <p:pic>
        <p:nvPicPr>
          <p:cNvPr id="5" name="Picture 5">
            <a:extLst>
              <a:ext uri="{FF2B5EF4-FFF2-40B4-BE49-F238E27FC236}">
                <a16:creationId xmlns:a16="http://schemas.microsoft.com/office/drawing/2014/main" id="{60B8A85D-648A-4E45-D654-A30668EC4ECD}"/>
              </a:ext>
            </a:extLst>
          </p:cNvPr>
          <p:cNvPicPr>
            <a:picLocks noChangeAspect="1"/>
          </p:cNvPicPr>
          <p:nvPr/>
        </p:nvPicPr>
        <p:blipFill>
          <a:blip r:embed="rId2"/>
          <a:stretch>
            <a:fillRect/>
          </a:stretch>
        </p:blipFill>
        <p:spPr>
          <a:xfrm>
            <a:off x="1522288" y="4394455"/>
            <a:ext cx="6390524" cy="295158"/>
          </a:xfrm>
          <a:prstGeom prst="rect">
            <a:avLst/>
          </a:prstGeom>
        </p:spPr>
      </p:pic>
      <p:pic>
        <p:nvPicPr>
          <p:cNvPr id="7" name="Picture 9" descr="Text&#10;&#10;Description automatically generated">
            <a:extLst>
              <a:ext uri="{FF2B5EF4-FFF2-40B4-BE49-F238E27FC236}">
                <a16:creationId xmlns:a16="http://schemas.microsoft.com/office/drawing/2014/main" id="{8C3A30CA-CF52-3855-36E7-796147CAA099}"/>
              </a:ext>
            </a:extLst>
          </p:cNvPr>
          <p:cNvPicPr>
            <a:picLocks noChangeAspect="1"/>
          </p:cNvPicPr>
          <p:nvPr/>
        </p:nvPicPr>
        <p:blipFill>
          <a:blip r:embed="rId3"/>
          <a:stretch>
            <a:fillRect/>
          </a:stretch>
        </p:blipFill>
        <p:spPr>
          <a:xfrm>
            <a:off x="1565150" y="2725487"/>
            <a:ext cx="3830441" cy="1141608"/>
          </a:xfrm>
          <a:prstGeom prst="rect">
            <a:avLst/>
          </a:prstGeom>
        </p:spPr>
      </p:pic>
    </p:spTree>
    <p:extLst>
      <p:ext uri="{BB962C8B-B14F-4D97-AF65-F5344CB8AC3E}">
        <p14:creationId xmlns:p14="http://schemas.microsoft.com/office/powerpoint/2010/main" val="571189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Deleting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58</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318505" y="2031321"/>
            <a:ext cx="9127099" cy="326374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Sans-Serif" panose="020B0604020202020204" pitchFamily="34" charset="0"/>
              <a:buChar char="•"/>
            </a:pPr>
            <a:r>
              <a:rPr lang="en-US" b="0">
                <a:ea typeface="+mj-lt"/>
                <a:cs typeface="+mj-lt"/>
              </a:rPr>
              <a:t>Students can also leave the class</a:t>
            </a:r>
          </a:p>
          <a:p>
            <a:pPr marL="342900" indent="-342900">
              <a:buFont typeface="Arial,Sans-Serif" panose="020B0604020202020204" pitchFamily="34" charset="0"/>
              <a:buChar char="•"/>
            </a:pPr>
            <a:r>
              <a:rPr lang="en-US" b="0">
                <a:ea typeface="+mj-lt"/>
                <a:cs typeface="+mj-lt"/>
              </a:rPr>
              <a:t>For example, Mary leaves the class because she has to eat dinner</a:t>
            </a:r>
          </a:p>
          <a:p>
            <a:pPr marL="342900" indent="-342900">
              <a:buFont typeface="Arial,Sans-Serif" panose="020B0604020202020204" pitchFamily="34" charset="0"/>
              <a:buChar char="•"/>
            </a:pPr>
            <a:endParaRPr lang="en-US" b="0">
              <a:ea typeface="+mj-lt"/>
              <a:cs typeface="+mj-lt"/>
            </a:endParaRPr>
          </a:p>
          <a:p>
            <a:r>
              <a:rPr lang="en-US" b="0"/>
              <a:t>Syntax:</a:t>
            </a:r>
          </a:p>
          <a:p>
            <a:r>
              <a:rPr lang="en-US" b="0" err="1"/>
              <a:t>List_name.remove</a:t>
            </a:r>
            <a:r>
              <a:rPr lang="en-US" b="0"/>
              <a:t>(value)</a:t>
            </a:r>
          </a:p>
        </p:txBody>
      </p:sp>
    </p:spTree>
    <p:extLst>
      <p:ext uri="{BB962C8B-B14F-4D97-AF65-F5344CB8AC3E}">
        <p14:creationId xmlns:p14="http://schemas.microsoft.com/office/powerpoint/2010/main" val="1182171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Deleting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59</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489740" y="2031321"/>
            <a:ext cx="8587706" cy="3356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t>Example:</a:t>
            </a:r>
          </a:p>
        </p:txBody>
      </p:sp>
      <p:pic>
        <p:nvPicPr>
          <p:cNvPr id="3" name="Picture 3" descr="Text&#10;&#10;Description automatically generated">
            <a:extLst>
              <a:ext uri="{FF2B5EF4-FFF2-40B4-BE49-F238E27FC236}">
                <a16:creationId xmlns:a16="http://schemas.microsoft.com/office/drawing/2014/main" id="{F9C7E7F4-9518-3814-A82E-1A3F4135A5D9}"/>
              </a:ext>
            </a:extLst>
          </p:cNvPr>
          <p:cNvPicPr>
            <a:picLocks noChangeAspect="1"/>
          </p:cNvPicPr>
          <p:nvPr/>
        </p:nvPicPr>
        <p:blipFill>
          <a:blip r:embed="rId2"/>
          <a:stretch>
            <a:fillRect/>
          </a:stretch>
        </p:blipFill>
        <p:spPr>
          <a:xfrm>
            <a:off x="1523411" y="2796015"/>
            <a:ext cx="3905357" cy="914935"/>
          </a:xfrm>
          <a:prstGeom prst="rect">
            <a:avLst/>
          </a:prstGeom>
        </p:spPr>
      </p:pic>
      <p:pic>
        <p:nvPicPr>
          <p:cNvPr id="6" name="Picture 9">
            <a:extLst>
              <a:ext uri="{FF2B5EF4-FFF2-40B4-BE49-F238E27FC236}">
                <a16:creationId xmlns:a16="http://schemas.microsoft.com/office/drawing/2014/main" id="{BF683116-DF7A-AF18-DBD5-12542082F06F}"/>
              </a:ext>
            </a:extLst>
          </p:cNvPr>
          <p:cNvPicPr>
            <a:picLocks noChangeAspect="1"/>
          </p:cNvPicPr>
          <p:nvPr/>
        </p:nvPicPr>
        <p:blipFill>
          <a:blip r:embed="rId3"/>
          <a:stretch>
            <a:fillRect/>
          </a:stretch>
        </p:blipFill>
        <p:spPr>
          <a:xfrm>
            <a:off x="1522288" y="4088223"/>
            <a:ext cx="5970998" cy="359668"/>
          </a:xfrm>
          <a:prstGeom prst="rect">
            <a:avLst/>
          </a:prstGeom>
        </p:spPr>
      </p:pic>
    </p:spTree>
    <p:extLst>
      <p:ext uri="{BB962C8B-B14F-4D97-AF65-F5344CB8AC3E}">
        <p14:creationId xmlns:p14="http://schemas.microsoft.com/office/powerpoint/2010/main" val="53120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6671-24E2-D629-7294-46DCAFA0173A}"/>
              </a:ext>
            </a:extLst>
          </p:cNvPr>
          <p:cNvSpPr>
            <a:spLocks noGrp="1"/>
          </p:cNvSpPr>
          <p:nvPr>
            <p:ph type="title"/>
          </p:nvPr>
        </p:nvSpPr>
        <p:spPr/>
        <p:txBody>
          <a:bodyPr/>
          <a:lstStyle/>
          <a:p>
            <a:r>
              <a:rPr lang="en-US"/>
              <a:t>Variables</a:t>
            </a:r>
          </a:p>
        </p:txBody>
      </p:sp>
      <p:sp>
        <p:nvSpPr>
          <p:cNvPr id="5" name="Slide Number Placeholder 4">
            <a:extLst>
              <a:ext uri="{FF2B5EF4-FFF2-40B4-BE49-F238E27FC236}">
                <a16:creationId xmlns:a16="http://schemas.microsoft.com/office/drawing/2014/main" id="{AC082D20-7AE0-36EA-973A-50E7F153D604}"/>
              </a:ext>
            </a:extLst>
          </p:cNvPr>
          <p:cNvSpPr>
            <a:spLocks noGrp="1"/>
          </p:cNvSpPr>
          <p:nvPr>
            <p:ph type="sldNum" sz="quarter" idx="4"/>
          </p:nvPr>
        </p:nvSpPr>
        <p:spPr/>
        <p:txBody>
          <a:bodyPr/>
          <a:lstStyle/>
          <a:p>
            <a:fld id="{294A09A9-5501-47C1-A89A-A340965A2BE2}" type="slidenum">
              <a:rPr lang="en-US" smtClean="0"/>
              <a:pPr/>
              <a:t>6</a:t>
            </a:fld>
            <a:endParaRPr lang="en-US"/>
          </a:p>
        </p:txBody>
      </p:sp>
      <p:sp>
        <p:nvSpPr>
          <p:cNvPr id="7" name="Content Placeholder 5">
            <a:extLst>
              <a:ext uri="{FF2B5EF4-FFF2-40B4-BE49-F238E27FC236}">
                <a16:creationId xmlns:a16="http://schemas.microsoft.com/office/drawing/2014/main" id="{431B4B64-14CF-E0AD-AF16-CDD17E6579FE}"/>
              </a:ext>
            </a:extLst>
          </p:cNvPr>
          <p:cNvSpPr txBox="1">
            <a:spLocks/>
          </p:cNvSpPr>
          <p:nvPr/>
        </p:nvSpPr>
        <p:spPr>
          <a:xfrm>
            <a:off x="1167493" y="2018181"/>
            <a:ext cx="4869806" cy="6087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Comments</a:t>
            </a:r>
          </a:p>
        </p:txBody>
      </p:sp>
      <p:sp>
        <p:nvSpPr>
          <p:cNvPr id="11" name="Content Placeholder 2">
            <a:extLst>
              <a:ext uri="{FF2B5EF4-FFF2-40B4-BE49-F238E27FC236}">
                <a16:creationId xmlns:a16="http://schemas.microsoft.com/office/drawing/2014/main" id="{1A38037C-4592-B3C3-2F81-DC78FC857DD8}"/>
              </a:ext>
            </a:extLst>
          </p:cNvPr>
          <p:cNvSpPr>
            <a:spLocks noGrp="1"/>
          </p:cNvSpPr>
          <p:nvPr>
            <p:ph idx="1"/>
          </p:nvPr>
        </p:nvSpPr>
        <p:spPr>
          <a:xfrm>
            <a:off x="1167491" y="2526318"/>
            <a:ext cx="3908800" cy="3044273"/>
          </a:xfrm>
        </p:spPr>
        <p:txBody>
          <a:bodyPr vert="horz" lIns="91440" tIns="45720" rIns="91440" bIns="45720" rtlCol="0" anchor="t">
            <a:noAutofit/>
          </a:bodyPr>
          <a:lstStyle/>
          <a:p>
            <a:pPr>
              <a:lnSpc>
                <a:spcPct val="150000"/>
              </a:lnSpc>
            </a:pPr>
            <a:r>
              <a:rPr lang="en-US" sz="2400">
                <a:ea typeface="+mn-lt"/>
                <a:cs typeface="+mn-lt"/>
              </a:rPr>
              <a:t>- Comments allow us to write text that do not affect the code, but to let users read what the code does</a:t>
            </a:r>
            <a:endParaRPr lang="en-US" sz="2400"/>
          </a:p>
          <a:p>
            <a:pPr>
              <a:lnSpc>
                <a:spcPct val="150000"/>
              </a:lnSpc>
            </a:pPr>
            <a:endParaRPr lang="en-US" sz="2400">
              <a:ea typeface="+mn-lt"/>
              <a:cs typeface="+mn-lt"/>
            </a:endParaRPr>
          </a:p>
          <a:p>
            <a:pPr>
              <a:lnSpc>
                <a:spcPct val="150000"/>
              </a:lnSpc>
            </a:pPr>
            <a:r>
              <a:rPr lang="en-US" sz="2400">
                <a:ea typeface="+mn-lt"/>
                <a:cs typeface="+mn-lt"/>
              </a:rPr>
              <a:t>- Denoted by #</a:t>
            </a:r>
            <a:endParaRPr lang="en-US" sz="2400"/>
          </a:p>
          <a:p>
            <a:pPr>
              <a:lnSpc>
                <a:spcPct val="150000"/>
              </a:lnSpc>
            </a:pPr>
            <a:endParaRPr lang="en-US" sz="2000">
              <a:ea typeface="+mn-lt"/>
              <a:cs typeface="+mn-lt"/>
            </a:endParaRPr>
          </a:p>
        </p:txBody>
      </p:sp>
      <p:sp>
        <p:nvSpPr>
          <p:cNvPr id="13" name="Content Placeholder 2">
            <a:extLst>
              <a:ext uri="{FF2B5EF4-FFF2-40B4-BE49-F238E27FC236}">
                <a16:creationId xmlns:a16="http://schemas.microsoft.com/office/drawing/2014/main" id="{03F6BD44-D4F7-8988-6A9A-08C517C0235E}"/>
              </a:ext>
            </a:extLst>
          </p:cNvPr>
          <p:cNvSpPr txBox="1">
            <a:spLocks/>
          </p:cNvSpPr>
          <p:nvPr/>
        </p:nvSpPr>
        <p:spPr>
          <a:xfrm>
            <a:off x="7271487" y="2044096"/>
            <a:ext cx="5432800" cy="304427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15" name="Footer Placeholder 4">
            <a:extLst>
              <a:ext uri="{FF2B5EF4-FFF2-40B4-BE49-F238E27FC236}">
                <a16:creationId xmlns:a16="http://schemas.microsoft.com/office/drawing/2014/main" id="{B89507EB-99BB-F138-5AAB-2503CA9BD965}"/>
              </a:ext>
            </a:extLst>
          </p:cNvPr>
          <p:cNvSpPr>
            <a:spLocks noGrp="1"/>
          </p:cNvSpPr>
          <p:nvPr>
            <p:ph type="ftr" sz="quarter" idx="3"/>
          </p:nvPr>
        </p:nvSpPr>
        <p:spPr>
          <a:xfrm>
            <a:off x="4038600" y="6356350"/>
            <a:ext cx="4114800" cy="365125"/>
          </a:xfrm>
        </p:spPr>
        <p:txBody>
          <a:bodyPr/>
          <a:lstStyle/>
          <a:p>
            <a:r>
              <a:rPr lang="en-US">
                <a:ea typeface="+mn-lt"/>
                <a:cs typeface="+mn-lt"/>
              </a:rPr>
              <a:t>Hao Zhong, Eugene, Yee Ming</a:t>
            </a:r>
          </a:p>
        </p:txBody>
      </p:sp>
      <p:pic>
        <p:nvPicPr>
          <p:cNvPr id="12" name="Picture 13" descr="Text&#10;&#10;Description automatically generated">
            <a:extLst>
              <a:ext uri="{FF2B5EF4-FFF2-40B4-BE49-F238E27FC236}">
                <a16:creationId xmlns:a16="http://schemas.microsoft.com/office/drawing/2014/main" id="{97B4535D-24FF-89D4-8E53-BA90EE369C34}"/>
              </a:ext>
            </a:extLst>
          </p:cNvPr>
          <p:cNvPicPr>
            <a:picLocks noChangeAspect="1"/>
          </p:cNvPicPr>
          <p:nvPr/>
        </p:nvPicPr>
        <p:blipFill rotWithShape="1">
          <a:blip r:embed="rId3"/>
          <a:srcRect l="362" t="337" r="-181" b="286"/>
          <a:stretch/>
        </p:blipFill>
        <p:spPr>
          <a:xfrm>
            <a:off x="6384943" y="1689318"/>
            <a:ext cx="4742990" cy="3011307"/>
          </a:xfrm>
          <a:prstGeom prst="rect">
            <a:avLst/>
          </a:prstGeom>
        </p:spPr>
      </p:pic>
      <p:sp>
        <p:nvSpPr>
          <p:cNvPr id="18" name="TextBox 17">
            <a:extLst>
              <a:ext uri="{FF2B5EF4-FFF2-40B4-BE49-F238E27FC236}">
                <a16:creationId xmlns:a16="http://schemas.microsoft.com/office/drawing/2014/main" id="{A7CEC433-F9AE-8A36-F711-5B8609EBAB4C}"/>
              </a:ext>
            </a:extLst>
          </p:cNvPr>
          <p:cNvSpPr txBox="1"/>
          <p:nvPr/>
        </p:nvSpPr>
        <p:spPr>
          <a:xfrm>
            <a:off x="7693659" y="4354556"/>
            <a:ext cx="3622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637183"/>
                </a:solidFill>
              </a:rPr>
              <a:t>Example 3</a:t>
            </a:r>
            <a:r>
              <a:rPr lang="en-US"/>
              <a:t>​​</a:t>
            </a:r>
          </a:p>
        </p:txBody>
      </p:sp>
      <p:sp>
        <p:nvSpPr>
          <p:cNvPr id="4" name="Arrow: Right 3">
            <a:extLst>
              <a:ext uri="{FF2B5EF4-FFF2-40B4-BE49-F238E27FC236}">
                <a16:creationId xmlns:a16="http://schemas.microsoft.com/office/drawing/2014/main" id="{33C13E52-AA33-355B-1340-4875F882ECC5}"/>
              </a:ext>
            </a:extLst>
          </p:cNvPr>
          <p:cNvSpPr/>
          <p:nvPr/>
        </p:nvSpPr>
        <p:spPr>
          <a:xfrm>
            <a:off x="5415166" y="2706483"/>
            <a:ext cx="1272171" cy="48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5530DFB-338B-81C0-4015-3DB5EAC46B76}"/>
              </a:ext>
            </a:extLst>
          </p:cNvPr>
          <p:cNvSpPr/>
          <p:nvPr/>
        </p:nvSpPr>
        <p:spPr>
          <a:xfrm>
            <a:off x="5415166" y="3468846"/>
            <a:ext cx="1272171" cy="485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448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Changing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60</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318505" y="2031321"/>
            <a:ext cx="9127099" cy="326374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0"/>
              <a:t>Students might also change their names</a:t>
            </a:r>
          </a:p>
          <a:p>
            <a:pPr marL="342900" indent="-342900">
              <a:buFont typeface="Arial" panose="020B0604020202020204" pitchFamily="34" charset="0"/>
              <a:buChar char="•"/>
            </a:pPr>
            <a:r>
              <a:rPr lang="en-US" b="0"/>
              <a:t>For example, Jeffery changes his name to Sean</a:t>
            </a:r>
          </a:p>
          <a:p>
            <a:pPr marL="342900" indent="-342900">
              <a:buFont typeface="Arial" panose="020B0604020202020204" pitchFamily="34" charset="0"/>
              <a:buChar char="•"/>
            </a:pPr>
            <a:endParaRPr lang="en-US" b="0"/>
          </a:p>
          <a:p>
            <a:r>
              <a:rPr lang="en-US" b="0"/>
              <a:t>Syntax:</a:t>
            </a:r>
          </a:p>
          <a:p>
            <a:r>
              <a:rPr lang="en-US" b="0" err="1"/>
              <a:t>List_name</a:t>
            </a:r>
            <a:r>
              <a:rPr lang="en-US" b="0"/>
              <a:t>[index] = (value)</a:t>
            </a:r>
          </a:p>
        </p:txBody>
      </p:sp>
    </p:spTree>
    <p:extLst>
      <p:ext uri="{BB962C8B-B14F-4D97-AF65-F5344CB8AC3E}">
        <p14:creationId xmlns:p14="http://schemas.microsoft.com/office/powerpoint/2010/main" val="1366360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519917" y="390525"/>
            <a:ext cx="9779183" cy="1325563"/>
          </a:xfrm>
        </p:spPr>
        <p:txBody>
          <a:bodyPr/>
          <a:lstStyle/>
          <a:p>
            <a:r>
              <a:rPr lang="en-US"/>
              <a:t>Changing Items</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61</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489740" y="2031321"/>
            <a:ext cx="8587706" cy="33560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t>Example:</a:t>
            </a:r>
          </a:p>
        </p:txBody>
      </p:sp>
      <p:pic>
        <p:nvPicPr>
          <p:cNvPr id="3" name="Picture 3">
            <a:extLst>
              <a:ext uri="{FF2B5EF4-FFF2-40B4-BE49-F238E27FC236}">
                <a16:creationId xmlns:a16="http://schemas.microsoft.com/office/drawing/2014/main" id="{6DA5ED2F-ACF3-6331-E1E3-573742CBBBC1}"/>
              </a:ext>
            </a:extLst>
          </p:cNvPr>
          <p:cNvPicPr>
            <a:picLocks noChangeAspect="1"/>
          </p:cNvPicPr>
          <p:nvPr/>
        </p:nvPicPr>
        <p:blipFill>
          <a:blip r:embed="rId2"/>
          <a:stretch>
            <a:fillRect/>
          </a:stretch>
        </p:blipFill>
        <p:spPr>
          <a:xfrm>
            <a:off x="1578743" y="2796015"/>
            <a:ext cx="3383729" cy="880687"/>
          </a:xfrm>
          <a:prstGeom prst="rect">
            <a:avLst/>
          </a:prstGeom>
        </p:spPr>
      </p:pic>
      <p:pic>
        <p:nvPicPr>
          <p:cNvPr id="4" name="Picture 5">
            <a:extLst>
              <a:ext uri="{FF2B5EF4-FFF2-40B4-BE49-F238E27FC236}">
                <a16:creationId xmlns:a16="http://schemas.microsoft.com/office/drawing/2014/main" id="{C9C712BA-FAA0-499A-0C09-79217F574156}"/>
              </a:ext>
            </a:extLst>
          </p:cNvPr>
          <p:cNvPicPr>
            <a:picLocks noChangeAspect="1"/>
          </p:cNvPicPr>
          <p:nvPr/>
        </p:nvPicPr>
        <p:blipFill>
          <a:blip r:embed="rId3"/>
          <a:stretch>
            <a:fillRect/>
          </a:stretch>
        </p:blipFill>
        <p:spPr>
          <a:xfrm>
            <a:off x="1582220" y="4218541"/>
            <a:ext cx="5628525" cy="338759"/>
          </a:xfrm>
          <a:prstGeom prst="rect">
            <a:avLst/>
          </a:prstGeom>
        </p:spPr>
      </p:pic>
    </p:spTree>
    <p:extLst>
      <p:ext uri="{BB962C8B-B14F-4D97-AF65-F5344CB8AC3E}">
        <p14:creationId xmlns:p14="http://schemas.microsoft.com/office/powerpoint/2010/main" val="4008932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22996" y="390525"/>
            <a:ext cx="9779183" cy="1325563"/>
          </a:xfrm>
        </p:spPr>
        <p:txBody>
          <a:bodyPr/>
          <a:lstStyle/>
          <a:p>
            <a:r>
              <a:rPr lang="en-US"/>
              <a:t>Challenge!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62</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19788" y="1715019"/>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b="0"/>
          </a:p>
        </p:txBody>
      </p:sp>
      <p:sp>
        <p:nvSpPr>
          <p:cNvPr id="7" name="Text Placeholder 2">
            <a:extLst>
              <a:ext uri="{FF2B5EF4-FFF2-40B4-BE49-F238E27FC236}">
                <a16:creationId xmlns:a16="http://schemas.microsoft.com/office/drawing/2014/main" id="{BF997C41-7370-779C-B004-ED59E5F16F6C}"/>
              </a:ext>
            </a:extLst>
          </p:cNvPr>
          <p:cNvSpPr txBox="1">
            <a:spLocks/>
          </p:cNvSpPr>
          <p:nvPr/>
        </p:nvSpPr>
        <p:spPr>
          <a:xfrm>
            <a:off x="1360838" y="1705260"/>
            <a:ext cx="5993481" cy="329798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a:t>The teacher made a mistake and now there are too many Johns in the class list!</a:t>
            </a:r>
            <a:endParaRPr lang="en-US"/>
          </a:p>
          <a:p>
            <a:pPr marL="342900" indent="-342900">
              <a:buChar char="•"/>
            </a:pPr>
            <a:endParaRPr lang="en-US" b="0"/>
          </a:p>
          <a:p>
            <a:pPr marL="457200" indent="-457200">
              <a:buAutoNum type="arabicPeriod"/>
            </a:pPr>
            <a:r>
              <a:rPr lang="en-US" b="0"/>
              <a:t>Remove 1 "John"</a:t>
            </a:r>
          </a:p>
          <a:p>
            <a:pPr marL="457200" indent="-457200">
              <a:buAutoNum type="arabicPeriod"/>
            </a:pPr>
            <a:r>
              <a:rPr lang="en-US" b="0"/>
              <a:t>Change 1 "John" to the name of "Johan"</a:t>
            </a:r>
          </a:p>
          <a:p>
            <a:pPr marL="457200" indent="-457200">
              <a:buAutoNum type="arabicPeriod"/>
            </a:pPr>
            <a:r>
              <a:rPr lang="en-US" b="0"/>
              <a:t>Add your name to the class list</a:t>
            </a:r>
          </a:p>
          <a:p>
            <a:pPr marL="457200" indent="-457200">
              <a:buAutoNum type="arabicPeriod"/>
            </a:pPr>
            <a:endParaRPr lang="en-US" b="0"/>
          </a:p>
          <a:p>
            <a:r>
              <a:rPr lang="en-US" b="0"/>
              <a:t>Sample output:</a:t>
            </a:r>
          </a:p>
          <a:p>
            <a:pPr marL="342900" indent="-342900">
              <a:buChar char="•"/>
            </a:pPr>
            <a:endParaRPr lang="en-US" b="0"/>
          </a:p>
        </p:txBody>
      </p:sp>
      <p:pic>
        <p:nvPicPr>
          <p:cNvPr id="3" name="Picture 3">
            <a:extLst>
              <a:ext uri="{FF2B5EF4-FFF2-40B4-BE49-F238E27FC236}">
                <a16:creationId xmlns:a16="http://schemas.microsoft.com/office/drawing/2014/main" id="{AC1BFE4B-B583-8746-75CF-992B5145EE51}"/>
              </a:ext>
            </a:extLst>
          </p:cNvPr>
          <p:cNvPicPr>
            <a:picLocks noChangeAspect="1"/>
          </p:cNvPicPr>
          <p:nvPr/>
        </p:nvPicPr>
        <p:blipFill>
          <a:blip r:embed="rId2"/>
          <a:stretch>
            <a:fillRect/>
          </a:stretch>
        </p:blipFill>
        <p:spPr>
          <a:xfrm>
            <a:off x="1453376" y="2526759"/>
            <a:ext cx="7768974" cy="293220"/>
          </a:xfrm>
          <a:prstGeom prst="rect">
            <a:avLst/>
          </a:prstGeom>
        </p:spPr>
      </p:pic>
      <p:pic>
        <p:nvPicPr>
          <p:cNvPr id="4" name="Picture 9">
            <a:extLst>
              <a:ext uri="{FF2B5EF4-FFF2-40B4-BE49-F238E27FC236}">
                <a16:creationId xmlns:a16="http://schemas.microsoft.com/office/drawing/2014/main" id="{B19FCE8F-5847-AB1C-F3EB-C38BC0DA998C}"/>
              </a:ext>
            </a:extLst>
          </p:cNvPr>
          <p:cNvPicPr>
            <a:picLocks noChangeAspect="1"/>
          </p:cNvPicPr>
          <p:nvPr/>
        </p:nvPicPr>
        <p:blipFill>
          <a:blip r:embed="rId3"/>
          <a:stretch>
            <a:fillRect/>
          </a:stretch>
        </p:blipFill>
        <p:spPr>
          <a:xfrm>
            <a:off x="1419546" y="5283381"/>
            <a:ext cx="7726166" cy="263911"/>
          </a:xfrm>
          <a:prstGeom prst="rect">
            <a:avLst/>
          </a:prstGeom>
        </p:spPr>
      </p:pic>
    </p:spTree>
    <p:extLst>
      <p:ext uri="{BB962C8B-B14F-4D97-AF65-F5344CB8AC3E}">
        <p14:creationId xmlns:p14="http://schemas.microsoft.com/office/powerpoint/2010/main" val="10833194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322996" y="390525"/>
            <a:ext cx="9779183" cy="1325563"/>
          </a:xfrm>
        </p:spPr>
        <p:txBody>
          <a:bodyPr/>
          <a:lstStyle/>
          <a:p>
            <a:r>
              <a:rPr lang="en-US"/>
              <a:t>Suggested Solution</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ea typeface="+mn-lt"/>
                <a:cs typeface="+mn-lt"/>
              </a:rPr>
              <a:t>Dominic, Keefe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63</a:t>
            </a:fld>
            <a:endParaRPr lang="en-US"/>
          </a:p>
        </p:txBody>
      </p:sp>
      <p:sp>
        <p:nvSpPr>
          <p:cNvPr id="12" name="Text Placeholder 2">
            <a:extLst>
              <a:ext uri="{FF2B5EF4-FFF2-40B4-BE49-F238E27FC236}">
                <a16:creationId xmlns:a16="http://schemas.microsoft.com/office/drawing/2014/main" id="{11966871-8D48-C5C3-C3ED-66F7AE798307}"/>
              </a:ext>
            </a:extLst>
          </p:cNvPr>
          <p:cNvSpPr txBox="1">
            <a:spLocks/>
          </p:cNvSpPr>
          <p:nvPr/>
        </p:nvSpPr>
        <p:spPr>
          <a:xfrm>
            <a:off x="1519788" y="1715019"/>
            <a:ext cx="5368470" cy="185960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b="0"/>
          </a:p>
        </p:txBody>
      </p:sp>
      <p:pic>
        <p:nvPicPr>
          <p:cNvPr id="5" name="Picture 5" descr="A picture containing text&#10;&#10;Description automatically generated">
            <a:extLst>
              <a:ext uri="{FF2B5EF4-FFF2-40B4-BE49-F238E27FC236}">
                <a16:creationId xmlns:a16="http://schemas.microsoft.com/office/drawing/2014/main" id="{BD8E7AA1-5EC8-2017-9CA6-98BF24C6BC98}"/>
              </a:ext>
            </a:extLst>
          </p:cNvPr>
          <p:cNvPicPr>
            <a:picLocks noChangeAspect="1"/>
          </p:cNvPicPr>
          <p:nvPr/>
        </p:nvPicPr>
        <p:blipFill>
          <a:blip r:embed="rId2"/>
          <a:stretch>
            <a:fillRect/>
          </a:stretch>
        </p:blipFill>
        <p:spPr>
          <a:xfrm>
            <a:off x="1453793" y="2110173"/>
            <a:ext cx="7452188" cy="1644485"/>
          </a:xfrm>
          <a:prstGeom prst="rect">
            <a:avLst/>
          </a:prstGeom>
        </p:spPr>
      </p:pic>
    </p:spTree>
    <p:extLst>
      <p:ext uri="{BB962C8B-B14F-4D97-AF65-F5344CB8AC3E}">
        <p14:creationId xmlns:p14="http://schemas.microsoft.com/office/powerpoint/2010/main" val="1068556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a:xfrm>
            <a:off x="1167494" y="1059400"/>
            <a:ext cx="7086065" cy="2368062"/>
          </a:xfrm>
        </p:spPr>
        <p:txBody>
          <a:bodyPr/>
          <a:lstStyle/>
          <a:p>
            <a:r>
              <a:rPr lang="en-US"/>
              <a:t>Python Projects</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a:xfrm>
            <a:off x="1212318" y="3539075"/>
            <a:ext cx="6245912" cy="1406101"/>
          </a:xfrm>
        </p:spPr>
        <p:txBody>
          <a:bodyPr vert="horz" lIns="91440" tIns="45720" rIns="91440" bIns="45720" rtlCol="0" anchor="t">
            <a:noAutofit/>
          </a:bodyPr>
          <a:lstStyle/>
          <a:p>
            <a:endParaRPr lang="en-US"/>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Sherlena</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64</a:t>
            </a:fld>
            <a:endParaRPr lang="en-US"/>
          </a:p>
        </p:txBody>
      </p:sp>
      <p:sp>
        <p:nvSpPr>
          <p:cNvPr id="6" name="Content Placeholder 2">
            <a:extLst>
              <a:ext uri="{FF2B5EF4-FFF2-40B4-BE49-F238E27FC236}">
                <a16:creationId xmlns:a16="http://schemas.microsoft.com/office/drawing/2014/main" id="{33A37170-5913-7389-9783-95EADE8212CB}"/>
              </a:ext>
            </a:extLst>
          </p:cNvPr>
          <p:cNvSpPr txBox="1">
            <a:spLocks/>
          </p:cNvSpPr>
          <p:nvPr/>
        </p:nvSpPr>
        <p:spPr>
          <a:xfrm>
            <a:off x="1167494" y="3539075"/>
            <a:ext cx="6245912" cy="140610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Gamify it!</a:t>
            </a:r>
          </a:p>
        </p:txBody>
      </p:sp>
    </p:spTree>
    <p:extLst>
      <p:ext uri="{BB962C8B-B14F-4D97-AF65-F5344CB8AC3E}">
        <p14:creationId xmlns:p14="http://schemas.microsoft.com/office/powerpoint/2010/main" val="2453888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9F0A747-0C06-8F97-A594-BDB251D9A68D}"/>
              </a:ext>
            </a:extLst>
          </p:cNvPr>
          <p:cNvPicPr>
            <a:picLocks noGrp="1" noChangeAspect="1"/>
          </p:cNvPicPr>
          <p:nvPr>
            <p:ph idx="1"/>
          </p:nvPr>
        </p:nvPicPr>
        <p:blipFill>
          <a:blip r:embed="rId2"/>
          <a:stretch>
            <a:fillRect/>
          </a:stretch>
        </p:blipFill>
        <p:spPr>
          <a:xfrm>
            <a:off x="1064593" y="2300738"/>
            <a:ext cx="7563391" cy="4054930"/>
          </a:xfrm>
        </p:spPr>
      </p:pic>
      <p:pic>
        <p:nvPicPr>
          <p:cNvPr id="8" name="Picture 8" descr="Text&#10;&#10;Description automatically generated">
            <a:extLst>
              <a:ext uri="{FF2B5EF4-FFF2-40B4-BE49-F238E27FC236}">
                <a16:creationId xmlns:a16="http://schemas.microsoft.com/office/drawing/2014/main" id="{632E2775-82D2-244A-18E6-9EFE3E668327}"/>
              </a:ext>
            </a:extLst>
          </p:cNvPr>
          <p:cNvPicPr>
            <a:picLocks noGrp="1" noChangeAspect="1"/>
          </p:cNvPicPr>
          <p:nvPr>
            <p:ph idx="10"/>
          </p:nvPr>
        </p:nvPicPr>
        <p:blipFill>
          <a:blip r:embed="rId3"/>
          <a:stretch>
            <a:fillRect/>
          </a:stretch>
        </p:blipFill>
        <p:spPr>
          <a:xfrm>
            <a:off x="6133036" y="2528888"/>
            <a:ext cx="3747312" cy="3728727"/>
          </a:xfrm>
        </p:spPr>
      </p:pic>
      <p:sp>
        <p:nvSpPr>
          <p:cNvPr id="7" name="Rectangle 6">
            <a:extLst>
              <a:ext uri="{FF2B5EF4-FFF2-40B4-BE49-F238E27FC236}">
                <a16:creationId xmlns:a16="http://schemas.microsoft.com/office/drawing/2014/main" id="{C5D9E978-6754-6BEA-08D8-AFB757759FA9}"/>
              </a:ext>
            </a:extLst>
          </p:cNvPr>
          <p:cNvSpPr/>
          <p:nvPr/>
        </p:nvSpPr>
        <p:spPr>
          <a:xfrm>
            <a:off x="1038922" y="2172630"/>
            <a:ext cx="7582828" cy="35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ED81E-40AD-65B8-FEB8-43DC1EE7E45F}"/>
              </a:ext>
            </a:extLst>
          </p:cNvPr>
          <p:cNvSpPr>
            <a:spLocks noGrp="1"/>
          </p:cNvSpPr>
          <p:nvPr>
            <p:ph type="title"/>
          </p:nvPr>
        </p:nvSpPr>
        <p:spPr/>
        <p:txBody>
          <a:bodyPr/>
          <a:lstStyle/>
          <a:p>
            <a:r>
              <a:rPr lang="en-US"/>
              <a:t>Python Games</a:t>
            </a:r>
          </a:p>
        </p:txBody>
      </p:sp>
      <p:sp>
        <p:nvSpPr>
          <p:cNvPr id="5" name="Content Placeholder 4">
            <a:extLst>
              <a:ext uri="{FF2B5EF4-FFF2-40B4-BE49-F238E27FC236}">
                <a16:creationId xmlns:a16="http://schemas.microsoft.com/office/drawing/2014/main" id="{11E752BF-E9AB-911E-F2A2-5FF9C4A0A4AF}"/>
              </a:ext>
            </a:extLst>
          </p:cNvPr>
          <p:cNvSpPr>
            <a:spLocks noGrp="1"/>
          </p:cNvSpPr>
          <p:nvPr>
            <p:ph idx="11"/>
          </p:nvPr>
        </p:nvSpPr>
        <p:spPr/>
        <p:txBody>
          <a:bodyPr vert="horz" lIns="91440" tIns="45720" rIns="91440" bIns="45720" rtlCol="0" anchor="t">
            <a:noAutofit/>
          </a:bodyPr>
          <a:lstStyle/>
          <a:p>
            <a:r>
              <a:rPr lang="en-US"/>
              <a:t>Simp City</a:t>
            </a:r>
          </a:p>
        </p:txBody>
      </p:sp>
      <p:sp>
        <p:nvSpPr>
          <p:cNvPr id="6" name="Content Placeholder 5">
            <a:extLst>
              <a:ext uri="{FF2B5EF4-FFF2-40B4-BE49-F238E27FC236}">
                <a16:creationId xmlns:a16="http://schemas.microsoft.com/office/drawing/2014/main" id="{2AB19BE3-5B44-A14D-D72B-B1FB1879D3F9}"/>
              </a:ext>
            </a:extLst>
          </p:cNvPr>
          <p:cNvSpPr>
            <a:spLocks noGrp="1"/>
          </p:cNvSpPr>
          <p:nvPr>
            <p:ph idx="12"/>
          </p:nvPr>
        </p:nvSpPr>
        <p:spPr/>
        <p:txBody>
          <a:bodyPr vert="horz" lIns="91440" tIns="45720" rIns="91440" bIns="45720" rtlCol="0" anchor="t">
            <a:noAutofit/>
          </a:bodyPr>
          <a:lstStyle/>
          <a:p>
            <a:r>
              <a:rPr lang="en-US"/>
              <a:t>Hero's Combat</a:t>
            </a:r>
          </a:p>
        </p:txBody>
      </p:sp>
      <p:sp>
        <p:nvSpPr>
          <p:cNvPr id="9" name="Rectangle 8">
            <a:extLst>
              <a:ext uri="{FF2B5EF4-FFF2-40B4-BE49-F238E27FC236}">
                <a16:creationId xmlns:a16="http://schemas.microsoft.com/office/drawing/2014/main" id="{C0813E74-808C-7DDC-8566-9EEF5A9161AD}"/>
              </a:ext>
            </a:extLst>
          </p:cNvPr>
          <p:cNvSpPr/>
          <p:nvPr/>
        </p:nvSpPr>
        <p:spPr>
          <a:xfrm>
            <a:off x="1038921" y="6252118"/>
            <a:ext cx="8837340" cy="35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9544F2-BD7F-0CA2-8861-2FC68AA0CFA6}"/>
              </a:ext>
            </a:extLst>
          </p:cNvPr>
          <p:cNvSpPr/>
          <p:nvPr/>
        </p:nvSpPr>
        <p:spPr>
          <a:xfrm>
            <a:off x="3780262" y="2442117"/>
            <a:ext cx="2351049" cy="391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17AA9F-845C-69AB-A0D9-5796642CD5FF}"/>
              </a:ext>
            </a:extLst>
          </p:cNvPr>
          <p:cNvSpPr/>
          <p:nvPr/>
        </p:nvSpPr>
        <p:spPr>
          <a:xfrm>
            <a:off x="221164" y="2469995"/>
            <a:ext cx="994318" cy="391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577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vert="horz" lIns="91440" tIns="45720" rIns="91440" bIns="45720" rtlCol="0" anchor="t">
            <a:normAutofit/>
          </a:bodyPr>
          <a:lstStyle/>
          <a:p>
            <a:r>
              <a:rPr lang="en-US"/>
              <a:t>Any Questions?</a:t>
            </a:r>
          </a:p>
        </p:txBody>
      </p:sp>
    </p:spTree>
    <p:extLst>
      <p:ext uri="{BB962C8B-B14F-4D97-AF65-F5344CB8AC3E}">
        <p14:creationId xmlns:p14="http://schemas.microsoft.com/office/powerpoint/2010/main" val="926184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6505F-FE4A-5E3A-CF3A-6718ED9A1D95}"/>
              </a:ext>
            </a:extLst>
          </p:cNvPr>
          <p:cNvSpPr>
            <a:spLocks noGrp="1"/>
          </p:cNvSpPr>
          <p:nvPr>
            <p:ph type="title"/>
          </p:nvPr>
        </p:nvSpPr>
        <p:spPr/>
        <p:txBody>
          <a:bodyPr/>
          <a:lstStyle/>
          <a:p>
            <a:endParaRPr lang="en-SG"/>
          </a:p>
        </p:txBody>
      </p:sp>
      <p:sp>
        <p:nvSpPr>
          <p:cNvPr id="5" name="Picture Placeholder 4">
            <a:extLst>
              <a:ext uri="{FF2B5EF4-FFF2-40B4-BE49-F238E27FC236}">
                <a16:creationId xmlns:a16="http://schemas.microsoft.com/office/drawing/2014/main" id="{0849E899-3DE1-D8AC-2D74-3E4C38BC71CB}"/>
              </a:ext>
            </a:extLst>
          </p:cNvPr>
          <p:cNvSpPr>
            <a:spLocks noGrp="1"/>
          </p:cNvSpPr>
          <p:nvPr>
            <p:ph type="pic" sz="quarter" idx="13"/>
          </p:nvPr>
        </p:nvSpPr>
        <p:spPr/>
      </p:sp>
      <p:sp>
        <p:nvSpPr>
          <p:cNvPr id="6" name="Text Placeholder 5">
            <a:extLst>
              <a:ext uri="{FF2B5EF4-FFF2-40B4-BE49-F238E27FC236}">
                <a16:creationId xmlns:a16="http://schemas.microsoft.com/office/drawing/2014/main" id="{AA41E518-648C-BBDA-AD3A-A6C050391BD7}"/>
              </a:ext>
            </a:extLst>
          </p:cNvPr>
          <p:cNvSpPr>
            <a:spLocks noGrp="1"/>
          </p:cNvSpPr>
          <p:nvPr>
            <p:ph type="body" sz="quarter" idx="17"/>
          </p:nvPr>
        </p:nvSpPr>
        <p:spPr/>
        <p:txBody>
          <a:bodyPr/>
          <a:lstStyle/>
          <a:p>
            <a:endParaRPr lang="en-SG"/>
          </a:p>
        </p:txBody>
      </p:sp>
      <p:sp>
        <p:nvSpPr>
          <p:cNvPr id="7" name="Text Placeholder 6">
            <a:extLst>
              <a:ext uri="{FF2B5EF4-FFF2-40B4-BE49-F238E27FC236}">
                <a16:creationId xmlns:a16="http://schemas.microsoft.com/office/drawing/2014/main" id="{64197277-FEB2-D679-D201-C872F85A0606}"/>
              </a:ext>
            </a:extLst>
          </p:cNvPr>
          <p:cNvSpPr>
            <a:spLocks noGrp="1"/>
          </p:cNvSpPr>
          <p:nvPr>
            <p:ph type="body" sz="quarter" idx="18"/>
          </p:nvPr>
        </p:nvSpPr>
        <p:spPr/>
        <p:txBody>
          <a:bodyPr/>
          <a:lstStyle/>
          <a:p>
            <a:endParaRPr lang="en-SG"/>
          </a:p>
        </p:txBody>
      </p:sp>
      <p:sp>
        <p:nvSpPr>
          <p:cNvPr id="8" name="Picture Placeholder 7">
            <a:extLst>
              <a:ext uri="{FF2B5EF4-FFF2-40B4-BE49-F238E27FC236}">
                <a16:creationId xmlns:a16="http://schemas.microsoft.com/office/drawing/2014/main" id="{5D26F05D-67B2-E282-51E3-46AD2C4EB761}"/>
              </a:ext>
            </a:extLst>
          </p:cNvPr>
          <p:cNvSpPr>
            <a:spLocks noGrp="1"/>
          </p:cNvSpPr>
          <p:nvPr>
            <p:ph type="pic" sz="quarter" idx="28"/>
          </p:nvPr>
        </p:nvSpPr>
        <p:spPr/>
      </p:sp>
      <p:sp>
        <p:nvSpPr>
          <p:cNvPr id="9" name="Text Placeholder 8">
            <a:extLst>
              <a:ext uri="{FF2B5EF4-FFF2-40B4-BE49-F238E27FC236}">
                <a16:creationId xmlns:a16="http://schemas.microsoft.com/office/drawing/2014/main" id="{66C6269D-0363-87D1-9A15-5A54A265129B}"/>
              </a:ext>
            </a:extLst>
          </p:cNvPr>
          <p:cNvSpPr>
            <a:spLocks noGrp="1"/>
          </p:cNvSpPr>
          <p:nvPr>
            <p:ph type="body" sz="quarter" idx="29"/>
          </p:nvPr>
        </p:nvSpPr>
        <p:spPr/>
        <p:txBody>
          <a:bodyPr/>
          <a:lstStyle/>
          <a:p>
            <a:endParaRPr lang="en-SG"/>
          </a:p>
        </p:txBody>
      </p:sp>
      <p:sp>
        <p:nvSpPr>
          <p:cNvPr id="10" name="Text Placeholder 9">
            <a:extLst>
              <a:ext uri="{FF2B5EF4-FFF2-40B4-BE49-F238E27FC236}">
                <a16:creationId xmlns:a16="http://schemas.microsoft.com/office/drawing/2014/main" id="{3093EC73-5057-6FDA-FF56-5476B97540DD}"/>
              </a:ext>
            </a:extLst>
          </p:cNvPr>
          <p:cNvSpPr>
            <a:spLocks noGrp="1"/>
          </p:cNvSpPr>
          <p:nvPr>
            <p:ph type="body" sz="quarter" idx="30"/>
          </p:nvPr>
        </p:nvSpPr>
        <p:spPr/>
        <p:txBody>
          <a:bodyPr/>
          <a:lstStyle/>
          <a:p>
            <a:endParaRPr lang="en-SG"/>
          </a:p>
        </p:txBody>
      </p:sp>
      <p:sp>
        <p:nvSpPr>
          <p:cNvPr id="11" name="Picture Placeholder 10">
            <a:extLst>
              <a:ext uri="{FF2B5EF4-FFF2-40B4-BE49-F238E27FC236}">
                <a16:creationId xmlns:a16="http://schemas.microsoft.com/office/drawing/2014/main" id="{FB5AE9BF-B204-1FDA-A3CF-767EB4FDCC48}"/>
              </a:ext>
            </a:extLst>
          </p:cNvPr>
          <p:cNvSpPr>
            <a:spLocks noGrp="1"/>
          </p:cNvSpPr>
          <p:nvPr>
            <p:ph type="pic" sz="quarter" idx="31"/>
          </p:nvPr>
        </p:nvSpPr>
        <p:spPr/>
      </p:sp>
      <p:sp>
        <p:nvSpPr>
          <p:cNvPr id="12" name="Text Placeholder 11">
            <a:extLst>
              <a:ext uri="{FF2B5EF4-FFF2-40B4-BE49-F238E27FC236}">
                <a16:creationId xmlns:a16="http://schemas.microsoft.com/office/drawing/2014/main" id="{CD8541B5-362D-7A4E-77EE-76612CB60A79}"/>
              </a:ext>
            </a:extLst>
          </p:cNvPr>
          <p:cNvSpPr>
            <a:spLocks noGrp="1"/>
          </p:cNvSpPr>
          <p:nvPr>
            <p:ph type="body" sz="quarter" idx="32"/>
          </p:nvPr>
        </p:nvSpPr>
        <p:spPr/>
        <p:txBody>
          <a:bodyPr/>
          <a:lstStyle/>
          <a:p>
            <a:endParaRPr lang="en-SG"/>
          </a:p>
        </p:txBody>
      </p:sp>
      <p:sp>
        <p:nvSpPr>
          <p:cNvPr id="13" name="Text Placeholder 12">
            <a:extLst>
              <a:ext uri="{FF2B5EF4-FFF2-40B4-BE49-F238E27FC236}">
                <a16:creationId xmlns:a16="http://schemas.microsoft.com/office/drawing/2014/main" id="{A5BAF10B-D0DC-DA23-9158-4C483B082D7B}"/>
              </a:ext>
            </a:extLst>
          </p:cNvPr>
          <p:cNvSpPr>
            <a:spLocks noGrp="1"/>
          </p:cNvSpPr>
          <p:nvPr>
            <p:ph type="body" sz="quarter" idx="33"/>
          </p:nvPr>
        </p:nvSpPr>
        <p:spPr/>
        <p:txBody>
          <a:bodyPr/>
          <a:lstStyle/>
          <a:p>
            <a:endParaRPr lang="en-SG"/>
          </a:p>
        </p:txBody>
      </p:sp>
      <p:sp>
        <p:nvSpPr>
          <p:cNvPr id="14" name="Picture Placeholder 13">
            <a:extLst>
              <a:ext uri="{FF2B5EF4-FFF2-40B4-BE49-F238E27FC236}">
                <a16:creationId xmlns:a16="http://schemas.microsoft.com/office/drawing/2014/main" id="{FC82C385-9592-9607-6991-CEC9F7C7403F}"/>
              </a:ext>
            </a:extLst>
          </p:cNvPr>
          <p:cNvSpPr>
            <a:spLocks noGrp="1"/>
          </p:cNvSpPr>
          <p:nvPr>
            <p:ph type="pic" sz="quarter" idx="34"/>
          </p:nvPr>
        </p:nvSpPr>
        <p:spPr/>
      </p:sp>
      <p:sp>
        <p:nvSpPr>
          <p:cNvPr id="15" name="Text Placeholder 14">
            <a:extLst>
              <a:ext uri="{FF2B5EF4-FFF2-40B4-BE49-F238E27FC236}">
                <a16:creationId xmlns:a16="http://schemas.microsoft.com/office/drawing/2014/main" id="{28B15FE1-F6D9-2882-4710-83E35FD7A68A}"/>
              </a:ext>
            </a:extLst>
          </p:cNvPr>
          <p:cNvSpPr>
            <a:spLocks noGrp="1"/>
          </p:cNvSpPr>
          <p:nvPr>
            <p:ph type="body" sz="quarter" idx="35"/>
          </p:nvPr>
        </p:nvSpPr>
        <p:spPr/>
        <p:txBody>
          <a:bodyPr/>
          <a:lstStyle/>
          <a:p>
            <a:endParaRPr lang="en-SG"/>
          </a:p>
        </p:txBody>
      </p:sp>
      <p:sp>
        <p:nvSpPr>
          <p:cNvPr id="16" name="Text Placeholder 15">
            <a:extLst>
              <a:ext uri="{FF2B5EF4-FFF2-40B4-BE49-F238E27FC236}">
                <a16:creationId xmlns:a16="http://schemas.microsoft.com/office/drawing/2014/main" id="{FCAE402A-FF5C-D593-3908-BCB0C13B8DC7}"/>
              </a:ext>
            </a:extLst>
          </p:cNvPr>
          <p:cNvSpPr>
            <a:spLocks noGrp="1"/>
          </p:cNvSpPr>
          <p:nvPr>
            <p:ph type="body" sz="quarter" idx="36"/>
          </p:nvPr>
        </p:nvSpPr>
        <p:spPr/>
        <p:txBody>
          <a:bodyPr/>
          <a:lstStyle/>
          <a:p>
            <a:endParaRPr lang="en-SG"/>
          </a:p>
        </p:txBody>
      </p:sp>
      <p:sp>
        <p:nvSpPr>
          <p:cNvPr id="17" name="Picture Placeholder 16">
            <a:extLst>
              <a:ext uri="{FF2B5EF4-FFF2-40B4-BE49-F238E27FC236}">
                <a16:creationId xmlns:a16="http://schemas.microsoft.com/office/drawing/2014/main" id="{FCA37192-17B7-0B6F-925B-A00508053A53}"/>
              </a:ext>
            </a:extLst>
          </p:cNvPr>
          <p:cNvSpPr>
            <a:spLocks noGrp="1"/>
          </p:cNvSpPr>
          <p:nvPr>
            <p:ph type="pic" sz="quarter" idx="37"/>
          </p:nvPr>
        </p:nvSpPr>
        <p:spPr/>
      </p:sp>
      <p:sp>
        <p:nvSpPr>
          <p:cNvPr id="18" name="Text Placeholder 17">
            <a:extLst>
              <a:ext uri="{FF2B5EF4-FFF2-40B4-BE49-F238E27FC236}">
                <a16:creationId xmlns:a16="http://schemas.microsoft.com/office/drawing/2014/main" id="{33E521DC-6EFA-B746-4CF3-7805006BE510}"/>
              </a:ext>
            </a:extLst>
          </p:cNvPr>
          <p:cNvSpPr>
            <a:spLocks noGrp="1"/>
          </p:cNvSpPr>
          <p:nvPr>
            <p:ph type="body" sz="quarter" idx="38"/>
          </p:nvPr>
        </p:nvSpPr>
        <p:spPr/>
        <p:txBody>
          <a:bodyPr/>
          <a:lstStyle/>
          <a:p>
            <a:endParaRPr lang="en-SG"/>
          </a:p>
        </p:txBody>
      </p:sp>
      <p:sp>
        <p:nvSpPr>
          <p:cNvPr id="19" name="Text Placeholder 18">
            <a:extLst>
              <a:ext uri="{FF2B5EF4-FFF2-40B4-BE49-F238E27FC236}">
                <a16:creationId xmlns:a16="http://schemas.microsoft.com/office/drawing/2014/main" id="{E801B372-4516-EA0C-1805-77622EC4D3C2}"/>
              </a:ext>
            </a:extLst>
          </p:cNvPr>
          <p:cNvSpPr>
            <a:spLocks noGrp="1"/>
          </p:cNvSpPr>
          <p:nvPr>
            <p:ph type="body" sz="quarter" idx="39"/>
          </p:nvPr>
        </p:nvSpPr>
        <p:spPr/>
        <p:txBody>
          <a:bodyPr/>
          <a:lstStyle/>
          <a:p>
            <a:endParaRPr lang="en-SG"/>
          </a:p>
        </p:txBody>
      </p:sp>
      <p:sp>
        <p:nvSpPr>
          <p:cNvPr id="20" name="Picture Placeholder 19">
            <a:extLst>
              <a:ext uri="{FF2B5EF4-FFF2-40B4-BE49-F238E27FC236}">
                <a16:creationId xmlns:a16="http://schemas.microsoft.com/office/drawing/2014/main" id="{E6F2EC2E-24A1-0210-0484-E81EE1C22FAD}"/>
              </a:ext>
            </a:extLst>
          </p:cNvPr>
          <p:cNvSpPr>
            <a:spLocks noGrp="1"/>
          </p:cNvSpPr>
          <p:nvPr>
            <p:ph type="pic" sz="quarter" idx="40"/>
          </p:nvPr>
        </p:nvSpPr>
        <p:spPr/>
      </p:sp>
      <p:sp>
        <p:nvSpPr>
          <p:cNvPr id="21" name="Text Placeholder 20">
            <a:extLst>
              <a:ext uri="{FF2B5EF4-FFF2-40B4-BE49-F238E27FC236}">
                <a16:creationId xmlns:a16="http://schemas.microsoft.com/office/drawing/2014/main" id="{3B7D398A-7A1A-E17B-7FCF-1F4B7026984F}"/>
              </a:ext>
            </a:extLst>
          </p:cNvPr>
          <p:cNvSpPr>
            <a:spLocks noGrp="1"/>
          </p:cNvSpPr>
          <p:nvPr>
            <p:ph type="body" sz="quarter" idx="41"/>
          </p:nvPr>
        </p:nvSpPr>
        <p:spPr/>
        <p:txBody>
          <a:bodyPr/>
          <a:lstStyle/>
          <a:p>
            <a:endParaRPr lang="en-SG"/>
          </a:p>
        </p:txBody>
      </p:sp>
      <p:sp>
        <p:nvSpPr>
          <p:cNvPr id="22" name="Text Placeholder 21">
            <a:extLst>
              <a:ext uri="{FF2B5EF4-FFF2-40B4-BE49-F238E27FC236}">
                <a16:creationId xmlns:a16="http://schemas.microsoft.com/office/drawing/2014/main" id="{4A34F824-4103-C8E6-F716-E70E36E62FD9}"/>
              </a:ext>
            </a:extLst>
          </p:cNvPr>
          <p:cNvSpPr>
            <a:spLocks noGrp="1"/>
          </p:cNvSpPr>
          <p:nvPr>
            <p:ph type="body" sz="quarter" idx="42"/>
          </p:nvPr>
        </p:nvSpPr>
        <p:spPr/>
        <p:txBody>
          <a:bodyPr/>
          <a:lstStyle/>
          <a:p>
            <a:endParaRPr lang="en-SG"/>
          </a:p>
        </p:txBody>
      </p:sp>
      <p:sp>
        <p:nvSpPr>
          <p:cNvPr id="23" name="Picture Placeholder 22">
            <a:extLst>
              <a:ext uri="{FF2B5EF4-FFF2-40B4-BE49-F238E27FC236}">
                <a16:creationId xmlns:a16="http://schemas.microsoft.com/office/drawing/2014/main" id="{FC31613F-E07C-0533-E588-7B80F0A0377A}"/>
              </a:ext>
            </a:extLst>
          </p:cNvPr>
          <p:cNvSpPr>
            <a:spLocks noGrp="1"/>
          </p:cNvSpPr>
          <p:nvPr>
            <p:ph type="pic" sz="quarter" idx="43"/>
          </p:nvPr>
        </p:nvSpPr>
        <p:spPr/>
      </p:sp>
      <p:sp>
        <p:nvSpPr>
          <p:cNvPr id="24" name="Text Placeholder 23">
            <a:extLst>
              <a:ext uri="{FF2B5EF4-FFF2-40B4-BE49-F238E27FC236}">
                <a16:creationId xmlns:a16="http://schemas.microsoft.com/office/drawing/2014/main" id="{33D116B6-78B0-1FEB-27C0-172AE7C0E276}"/>
              </a:ext>
            </a:extLst>
          </p:cNvPr>
          <p:cNvSpPr>
            <a:spLocks noGrp="1"/>
          </p:cNvSpPr>
          <p:nvPr>
            <p:ph type="body" sz="quarter" idx="44"/>
          </p:nvPr>
        </p:nvSpPr>
        <p:spPr/>
        <p:txBody>
          <a:bodyPr/>
          <a:lstStyle/>
          <a:p>
            <a:endParaRPr lang="en-SG"/>
          </a:p>
        </p:txBody>
      </p:sp>
      <p:sp>
        <p:nvSpPr>
          <p:cNvPr id="25" name="Text Placeholder 24">
            <a:extLst>
              <a:ext uri="{FF2B5EF4-FFF2-40B4-BE49-F238E27FC236}">
                <a16:creationId xmlns:a16="http://schemas.microsoft.com/office/drawing/2014/main" id="{A0E36AE2-EE30-F9D2-3EC3-17F77449073A}"/>
              </a:ext>
            </a:extLst>
          </p:cNvPr>
          <p:cNvSpPr>
            <a:spLocks noGrp="1"/>
          </p:cNvSpPr>
          <p:nvPr>
            <p:ph type="body" sz="quarter" idx="45"/>
          </p:nvPr>
        </p:nvSpPr>
        <p:spPr/>
        <p:txBody>
          <a:bodyPr/>
          <a:lstStyle/>
          <a:p>
            <a:endParaRPr lang="en-SG"/>
          </a:p>
        </p:txBody>
      </p:sp>
      <p:sp>
        <p:nvSpPr>
          <p:cNvPr id="26" name="Picture Placeholder 25">
            <a:extLst>
              <a:ext uri="{FF2B5EF4-FFF2-40B4-BE49-F238E27FC236}">
                <a16:creationId xmlns:a16="http://schemas.microsoft.com/office/drawing/2014/main" id="{16BE0F35-001B-FE6F-E520-BA27C05D5747}"/>
              </a:ext>
            </a:extLst>
          </p:cNvPr>
          <p:cNvSpPr>
            <a:spLocks noGrp="1"/>
          </p:cNvSpPr>
          <p:nvPr>
            <p:ph type="pic" sz="quarter" idx="46"/>
          </p:nvPr>
        </p:nvSpPr>
        <p:spPr/>
      </p:sp>
      <p:sp>
        <p:nvSpPr>
          <p:cNvPr id="27" name="Text Placeholder 26">
            <a:extLst>
              <a:ext uri="{FF2B5EF4-FFF2-40B4-BE49-F238E27FC236}">
                <a16:creationId xmlns:a16="http://schemas.microsoft.com/office/drawing/2014/main" id="{B8AED8C0-E915-C98F-E387-2138A3003FE4}"/>
              </a:ext>
            </a:extLst>
          </p:cNvPr>
          <p:cNvSpPr>
            <a:spLocks noGrp="1"/>
          </p:cNvSpPr>
          <p:nvPr>
            <p:ph type="body" sz="quarter" idx="47"/>
          </p:nvPr>
        </p:nvSpPr>
        <p:spPr/>
        <p:txBody>
          <a:bodyPr/>
          <a:lstStyle/>
          <a:p>
            <a:endParaRPr lang="en-SG"/>
          </a:p>
        </p:txBody>
      </p:sp>
      <p:sp>
        <p:nvSpPr>
          <p:cNvPr id="28" name="Text Placeholder 27">
            <a:extLst>
              <a:ext uri="{FF2B5EF4-FFF2-40B4-BE49-F238E27FC236}">
                <a16:creationId xmlns:a16="http://schemas.microsoft.com/office/drawing/2014/main" id="{ED83D49C-56BF-A0F2-16F0-4D92EBCA9826}"/>
              </a:ext>
            </a:extLst>
          </p:cNvPr>
          <p:cNvSpPr>
            <a:spLocks noGrp="1"/>
          </p:cNvSpPr>
          <p:nvPr>
            <p:ph type="body" sz="quarter" idx="48"/>
          </p:nvPr>
        </p:nvSpPr>
        <p:spPr/>
        <p:txBody>
          <a:bodyPr/>
          <a:lstStyle/>
          <a:p>
            <a:endParaRPr lang="en-SG"/>
          </a:p>
        </p:txBody>
      </p:sp>
    </p:spTree>
    <p:extLst>
      <p:ext uri="{BB962C8B-B14F-4D97-AF65-F5344CB8AC3E}">
        <p14:creationId xmlns:p14="http://schemas.microsoft.com/office/powerpoint/2010/main" val="1027268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E27D-A733-D007-D629-8FC9DF26C1BF}"/>
              </a:ext>
            </a:extLst>
          </p:cNvPr>
          <p:cNvSpPr>
            <a:spLocks noGrp="1"/>
          </p:cNvSpPr>
          <p:nvPr>
            <p:ph type="title"/>
          </p:nvPr>
        </p:nvSpPr>
        <p:spPr/>
        <p:txBody>
          <a:bodyPr/>
          <a:lstStyle/>
          <a:p>
            <a:r>
              <a:rPr lang="en-US"/>
              <a:t>Feedback Form!</a:t>
            </a:r>
          </a:p>
        </p:txBody>
      </p:sp>
      <p:pic>
        <p:nvPicPr>
          <p:cNvPr id="5" name="Content Placeholder 4" descr="Qr code&#10;&#10;Description automatically generated">
            <a:extLst>
              <a:ext uri="{FF2B5EF4-FFF2-40B4-BE49-F238E27FC236}">
                <a16:creationId xmlns:a16="http://schemas.microsoft.com/office/drawing/2014/main" id="{F4665C21-81AE-08BD-89D9-B9BBF70D7306}"/>
              </a:ext>
            </a:extLst>
          </p:cNvPr>
          <p:cNvPicPr>
            <a:picLocks noGrp="1" noChangeAspect="1"/>
          </p:cNvPicPr>
          <p:nvPr>
            <p:ph idx="1"/>
          </p:nvPr>
        </p:nvPicPr>
        <p:blipFill>
          <a:blip r:embed="rId2"/>
          <a:stretch>
            <a:fillRect/>
          </a:stretch>
        </p:blipFill>
        <p:spPr>
          <a:xfrm>
            <a:off x="4373563" y="2087563"/>
            <a:ext cx="3367087" cy="3367087"/>
          </a:xfrm>
        </p:spPr>
      </p:pic>
      <p:sp>
        <p:nvSpPr>
          <p:cNvPr id="6" name="TextBox 5">
            <a:extLst>
              <a:ext uri="{FF2B5EF4-FFF2-40B4-BE49-F238E27FC236}">
                <a16:creationId xmlns:a16="http://schemas.microsoft.com/office/drawing/2014/main" id="{67A4D778-8A6D-B1F8-3EA1-A59BF4ACC1D3}"/>
              </a:ext>
            </a:extLst>
          </p:cNvPr>
          <p:cNvSpPr txBox="1"/>
          <p:nvPr/>
        </p:nvSpPr>
        <p:spPr>
          <a:xfrm>
            <a:off x="3661219" y="5776622"/>
            <a:ext cx="5044288" cy="369332"/>
          </a:xfrm>
          <a:prstGeom prst="rect">
            <a:avLst/>
          </a:prstGeom>
          <a:noFill/>
        </p:spPr>
        <p:txBody>
          <a:bodyPr wrap="square" lIns="91440" tIns="45720" rIns="91440" bIns="45720" rtlCol="0" anchor="t">
            <a:spAutoFit/>
          </a:bodyPr>
          <a:lstStyle/>
          <a:p>
            <a:r>
              <a:rPr lang="en-SG" b="1">
                <a:solidFill>
                  <a:schemeClr val="bg1"/>
                </a:solidFill>
                <a:latin typeface="Montserrat"/>
                <a:ea typeface="DengXian"/>
                <a:cs typeface="Arial"/>
              </a:rPr>
              <a:t>tinyurl</a:t>
            </a:r>
            <a:r>
              <a:rPr lang="en-SG" sz="1800" b="1">
                <a:solidFill>
                  <a:schemeClr val="bg1"/>
                </a:solidFill>
                <a:effectLst/>
                <a:latin typeface="Montserrat"/>
                <a:ea typeface="DengXian"/>
                <a:cs typeface="Arial"/>
              </a:rPr>
              <a:t>.com</a:t>
            </a:r>
            <a:r>
              <a:rPr lang="en-SG" b="1">
                <a:solidFill>
                  <a:schemeClr val="bg1"/>
                </a:solidFill>
                <a:latin typeface="Montserrat"/>
                <a:ea typeface="DengXian"/>
                <a:cs typeface="Arial"/>
              </a:rPr>
              <a:t>/NPImmersionProgramme</a:t>
            </a:r>
            <a:endParaRPr lang="en-SG" sz="1800" b="1">
              <a:solidFill>
                <a:schemeClr val="bg1"/>
              </a:solidFill>
              <a:effectLst/>
              <a:latin typeface="Montserrat"/>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4662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3115-A751-1230-980F-7A6F89EA21B0}"/>
              </a:ext>
            </a:extLst>
          </p:cNvPr>
          <p:cNvSpPr>
            <a:spLocks noGrp="1"/>
          </p:cNvSpPr>
          <p:nvPr>
            <p:ph type="ctrTitle"/>
          </p:nvPr>
        </p:nvSpPr>
        <p:spPr/>
        <p:txBody>
          <a:bodyPr/>
          <a:lstStyle/>
          <a:p>
            <a:r>
              <a:rPr lang="en-US"/>
              <a:t>Data Types</a:t>
            </a:r>
          </a:p>
        </p:txBody>
      </p:sp>
      <p:sp>
        <p:nvSpPr>
          <p:cNvPr id="3" name="Content Placeholder 2">
            <a:extLst>
              <a:ext uri="{FF2B5EF4-FFF2-40B4-BE49-F238E27FC236}">
                <a16:creationId xmlns:a16="http://schemas.microsoft.com/office/drawing/2014/main" id="{46FE7A9D-6C62-559B-10AB-8A39C21E95F2}"/>
              </a:ext>
            </a:extLst>
          </p:cNvPr>
          <p:cNvSpPr>
            <a:spLocks noGrp="1"/>
          </p:cNvSpPr>
          <p:nvPr>
            <p:ph type="subTitle" idx="1"/>
          </p:nvPr>
        </p:nvSpPr>
        <p:spPr/>
        <p:txBody>
          <a:bodyPr vert="horz" lIns="91440" tIns="45720" rIns="91440" bIns="45720" rtlCol="0" anchor="t">
            <a:noAutofit/>
          </a:bodyPr>
          <a:lstStyle/>
          <a:p>
            <a:r>
              <a:rPr lang="en-US"/>
              <a:t>What is an integer?</a:t>
            </a:r>
          </a:p>
          <a:p>
            <a:endParaRPr lang="en-US"/>
          </a:p>
        </p:txBody>
      </p:sp>
      <p:sp>
        <p:nvSpPr>
          <p:cNvPr id="4" name="Footer Placeholder 3">
            <a:extLst>
              <a:ext uri="{FF2B5EF4-FFF2-40B4-BE49-F238E27FC236}">
                <a16:creationId xmlns:a16="http://schemas.microsoft.com/office/drawing/2014/main" id="{3DDCA6EB-5B8C-8396-9A20-5B6084E8260C}"/>
              </a:ext>
            </a:extLst>
          </p:cNvPr>
          <p:cNvSpPr>
            <a:spLocks noGrp="1"/>
          </p:cNvSpPr>
          <p:nvPr>
            <p:ph type="ftr" sz="quarter" idx="4294967295"/>
          </p:nvPr>
        </p:nvSpPr>
        <p:spPr>
          <a:xfrm>
            <a:off x="0" y="6356350"/>
            <a:ext cx="4114800" cy="365125"/>
          </a:xfrm>
        </p:spPr>
        <p:txBody>
          <a:bodyPr/>
          <a:lstStyle/>
          <a:p>
            <a:r>
              <a:rPr lang="en-US"/>
              <a:t>Keefe, Leroi, Keene</a:t>
            </a:r>
          </a:p>
        </p:txBody>
      </p:sp>
      <p:sp>
        <p:nvSpPr>
          <p:cNvPr id="10" name="Slide Number Placeholder 9">
            <a:extLst>
              <a:ext uri="{FF2B5EF4-FFF2-40B4-BE49-F238E27FC236}">
                <a16:creationId xmlns:a16="http://schemas.microsoft.com/office/drawing/2014/main" id="{B34C8249-FF1E-BBAE-FEB4-91C4E3B41E55}"/>
              </a:ext>
            </a:extLst>
          </p:cNvPr>
          <p:cNvSpPr>
            <a:spLocks noGrp="1"/>
          </p:cNvSpPr>
          <p:nvPr>
            <p:ph type="sldNum" sz="quarter" idx="4294967295"/>
          </p:nvPr>
        </p:nvSpPr>
        <p:spPr>
          <a:xfrm>
            <a:off x="10587038" y="6356350"/>
            <a:ext cx="1604962" cy="365125"/>
          </a:xfrm>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71399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Data Types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6923580" y="2864224"/>
            <a:ext cx="3838679" cy="2828613"/>
          </a:xfrm>
        </p:spPr>
        <p:txBody>
          <a:bodyPr vert="horz" lIns="91440" tIns="45720" rIns="91440" bIns="45720" rtlCol="0" anchor="t">
            <a:noAutofit/>
          </a:bodyPr>
          <a:lstStyle/>
          <a:p>
            <a:r>
              <a:rPr lang="en-US" sz="2400"/>
              <a:t>- Data types are the kind of data to be stored in a variable.</a:t>
            </a:r>
          </a:p>
          <a:p>
            <a:endParaRPr lang="en-US" sz="240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Hao Zhong, Eugene, Yee Ming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a:p>
        </p:txBody>
      </p:sp>
      <p:sp>
        <p:nvSpPr>
          <p:cNvPr id="3" name="TextBox 2">
            <a:extLst>
              <a:ext uri="{FF2B5EF4-FFF2-40B4-BE49-F238E27FC236}">
                <a16:creationId xmlns:a16="http://schemas.microsoft.com/office/drawing/2014/main" id="{928638A8-EDE4-843C-C885-1ED9D42A617A}"/>
              </a:ext>
            </a:extLst>
          </p:cNvPr>
          <p:cNvSpPr txBox="1"/>
          <p:nvPr/>
        </p:nvSpPr>
        <p:spPr>
          <a:xfrm>
            <a:off x="677333" y="2582332"/>
            <a:ext cx="5270499" cy="169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nSpc>
                <a:spcPct val="150000"/>
              </a:lnSpc>
            </a:pPr>
            <a:r>
              <a:rPr lang="en-US" sz="2400"/>
              <a:t>Text Type:              </a:t>
            </a:r>
            <a:r>
              <a:rPr lang="en-US" sz="2400">
                <a:solidFill>
                  <a:srgbClr val="C00000"/>
                </a:solidFill>
              </a:rPr>
              <a:t>str</a:t>
            </a:r>
            <a:endParaRPr lang="en-US"/>
          </a:p>
          <a:p>
            <a:pPr lvl="1">
              <a:lnSpc>
                <a:spcPct val="150000"/>
              </a:lnSpc>
            </a:pPr>
            <a:r>
              <a:rPr lang="en-US" sz="2400">
                <a:solidFill>
                  <a:srgbClr val="000000"/>
                </a:solidFill>
              </a:rPr>
              <a:t>Numeric Types:      </a:t>
            </a:r>
            <a:r>
              <a:rPr lang="en-US" sz="2400">
                <a:solidFill>
                  <a:srgbClr val="C00000"/>
                </a:solidFill>
              </a:rPr>
              <a:t>int</a:t>
            </a:r>
            <a:r>
              <a:rPr lang="en-US" sz="2400">
                <a:solidFill>
                  <a:srgbClr val="000000"/>
                </a:solidFill>
              </a:rPr>
              <a:t>, </a:t>
            </a:r>
            <a:r>
              <a:rPr lang="en-US" sz="2400">
                <a:solidFill>
                  <a:srgbClr val="C00000"/>
                </a:solidFill>
              </a:rPr>
              <a:t>float</a:t>
            </a:r>
          </a:p>
          <a:p>
            <a:pPr lvl="1">
              <a:lnSpc>
                <a:spcPct val="150000"/>
              </a:lnSpc>
            </a:pPr>
            <a:r>
              <a:rPr lang="en-US" sz="2400"/>
              <a:t>Boolean Types:      </a:t>
            </a:r>
            <a:r>
              <a:rPr lang="en-US" sz="2400">
                <a:solidFill>
                  <a:srgbClr val="C00000"/>
                </a:solidFill>
              </a:rPr>
              <a:t>True</a:t>
            </a:r>
            <a:r>
              <a:rPr lang="en-US" sz="2400"/>
              <a:t>, </a:t>
            </a:r>
            <a:r>
              <a:rPr lang="en-US" sz="2400">
                <a:solidFill>
                  <a:srgbClr val="C00000"/>
                </a:solidFill>
              </a:rPr>
              <a:t>False</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a:t>Data Types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vert="horz" lIns="91440" tIns="45720" rIns="91440" bIns="45720" rtlCol="0" anchor="t">
            <a:noAutofit/>
          </a:bodyPr>
          <a:lstStyle/>
          <a:p>
            <a:r>
              <a:rPr lang="en-US"/>
              <a:t>Str(String)</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5423551" cy="2828613"/>
          </a:xfrm>
        </p:spPr>
        <p:txBody>
          <a:bodyPr vert="horz" lIns="91440" tIns="45720" rIns="91440" bIns="45720" rtlCol="0" anchor="t">
            <a:noAutofit/>
          </a:bodyPr>
          <a:lstStyle/>
          <a:p>
            <a:r>
              <a:rPr lang="en-US"/>
              <a:t>- Any character, word, numbers or combination of all</a:t>
            </a:r>
          </a:p>
          <a:p>
            <a:r>
              <a:rPr lang="en-US"/>
              <a:t>- Enclosed within quotes ' " or '''</a:t>
            </a:r>
          </a:p>
          <a:p>
            <a:r>
              <a:rPr lang="en-US"/>
              <a:t>- Use \" to have quotes within your string</a:t>
            </a:r>
          </a:p>
          <a:p>
            <a:endParaRPr lang="en-US">
              <a:ea typeface="+mn-lt"/>
              <a:cs typeface="+mn-lt"/>
            </a:endParaRP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Hao Zhong, Eugene, Yee Ming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a:p>
        </p:txBody>
      </p:sp>
      <p:pic>
        <p:nvPicPr>
          <p:cNvPr id="22" name="Picture 22" descr="Text&#10;&#10;Description automatically generated">
            <a:extLst>
              <a:ext uri="{FF2B5EF4-FFF2-40B4-BE49-F238E27FC236}">
                <a16:creationId xmlns:a16="http://schemas.microsoft.com/office/drawing/2014/main" id="{08D00095-B0CA-EFFF-FA54-3B84FDFAEF22}"/>
              </a:ext>
            </a:extLst>
          </p:cNvPr>
          <p:cNvPicPr>
            <a:picLocks noChangeAspect="1"/>
          </p:cNvPicPr>
          <p:nvPr/>
        </p:nvPicPr>
        <p:blipFill rotWithShape="1">
          <a:blip r:embed="rId3"/>
          <a:srcRect l="-68" t="23737"/>
          <a:stretch/>
        </p:blipFill>
        <p:spPr>
          <a:xfrm>
            <a:off x="7233904" y="1958477"/>
            <a:ext cx="4524273" cy="1474993"/>
          </a:xfrm>
          <a:prstGeom prst="rect">
            <a:avLst/>
          </a:prstGeom>
        </p:spPr>
      </p:pic>
      <p:pic>
        <p:nvPicPr>
          <p:cNvPr id="24" name="Picture 24" descr="Text&#10;&#10;Description automatically generated">
            <a:extLst>
              <a:ext uri="{FF2B5EF4-FFF2-40B4-BE49-F238E27FC236}">
                <a16:creationId xmlns:a16="http://schemas.microsoft.com/office/drawing/2014/main" id="{B4AD32B0-ACD8-F9BD-CE1F-9B2713AEFD97}"/>
              </a:ext>
            </a:extLst>
          </p:cNvPr>
          <p:cNvPicPr>
            <a:picLocks noChangeAspect="1"/>
          </p:cNvPicPr>
          <p:nvPr/>
        </p:nvPicPr>
        <p:blipFill rotWithShape="1">
          <a:blip r:embed="rId4"/>
          <a:srcRect l="535" r="-178"/>
          <a:stretch/>
        </p:blipFill>
        <p:spPr>
          <a:xfrm>
            <a:off x="7225245" y="4170109"/>
            <a:ext cx="4842268" cy="1475337"/>
          </a:xfrm>
          <a:prstGeom prst="rect">
            <a:avLst/>
          </a:prstGeom>
        </p:spPr>
      </p:pic>
      <p:sp>
        <p:nvSpPr>
          <p:cNvPr id="3" name="TextBox 2">
            <a:extLst>
              <a:ext uri="{FF2B5EF4-FFF2-40B4-BE49-F238E27FC236}">
                <a16:creationId xmlns:a16="http://schemas.microsoft.com/office/drawing/2014/main" id="{83045D0E-E120-525E-4A85-19C406C6932C}"/>
              </a:ext>
            </a:extLst>
          </p:cNvPr>
          <p:cNvSpPr txBox="1"/>
          <p:nvPr/>
        </p:nvSpPr>
        <p:spPr>
          <a:xfrm>
            <a:off x="7123289" y="16387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37183"/>
                </a:solidFill>
              </a:rPr>
              <a:t>Example 5</a:t>
            </a:r>
            <a:endParaRPr lang="en-US"/>
          </a:p>
        </p:txBody>
      </p:sp>
      <p:sp>
        <p:nvSpPr>
          <p:cNvPr id="5" name="TextBox 4">
            <a:extLst>
              <a:ext uri="{FF2B5EF4-FFF2-40B4-BE49-F238E27FC236}">
                <a16:creationId xmlns:a16="http://schemas.microsoft.com/office/drawing/2014/main" id="{E73A2E4E-5C75-0E1E-8E0A-63402215EEF3}"/>
              </a:ext>
            </a:extLst>
          </p:cNvPr>
          <p:cNvSpPr txBox="1"/>
          <p:nvPr/>
        </p:nvSpPr>
        <p:spPr>
          <a:xfrm>
            <a:off x="8703733" y="574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637183"/>
                </a:solidFill>
              </a:rPr>
              <a:t>Example 6 – Fun things to do with strings</a:t>
            </a:r>
            <a:endParaRPr lang="en-US"/>
          </a:p>
        </p:txBody>
      </p:sp>
      <p:graphicFrame>
        <p:nvGraphicFramePr>
          <p:cNvPr id="12" name="Table 11">
            <a:extLst>
              <a:ext uri="{FF2B5EF4-FFF2-40B4-BE49-F238E27FC236}">
                <a16:creationId xmlns:a16="http://schemas.microsoft.com/office/drawing/2014/main" id="{270D4206-C350-36D0-3638-8BC3C3585DAA}"/>
              </a:ext>
            </a:extLst>
          </p:cNvPr>
          <p:cNvGraphicFramePr>
            <a:graphicFrameLocks noGrp="1"/>
          </p:cNvGraphicFramePr>
          <p:nvPr>
            <p:extLst>
              <p:ext uri="{D42A27DB-BD31-4B8C-83A1-F6EECF244321}">
                <p14:modId xmlns:p14="http://schemas.microsoft.com/office/powerpoint/2010/main" val="3549151079"/>
              </p:ext>
            </p:extLst>
          </p:nvPr>
        </p:nvGraphicFramePr>
        <p:xfrm>
          <a:off x="1276056" y="4207874"/>
          <a:ext cx="4352925" cy="1076325"/>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935798791"/>
                    </a:ext>
                  </a:extLst>
                </a:gridCol>
                <a:gridCol w="3924300">
                  <a:extLst>
                    <a:ext uri="{9D8B030D-6E8A-4147-A177-3AD203B41FA5}">
                      <a16:colId xmlns:a16="http://schemas.microsoft.com/office/drawing/2014/main" val="4062667501"/>
                    </a:ext>
                  </a:extLst>
                </a:gridCol>
              </a:tblGrid>
              <a:tr h="1076325">
                <a:tc>
                  <a:txBody>
                    <a:bodyPr/>
                    <a:lstStyle/>
                    <a:p>
                      <a:pPr fontAlgn="base"/>
                      <a:r>
                        <a:rPr lang="en-US" sz="2400">
                          <a:effectLst/>
                        </a:rPr>
                        <a:t>💡​​​​</a:t>
                      </a:r>
                      <a:endParaRPr lang="en-US" b="1">
                        <a:solidFill>
                          <a:srgbClr val="FFFFFF"/>
                        </a:solidFill>
                        <a:effectLst/>
                      </a:endParaRPr>
                    </a:p>
                  </a:txBody>
                  <a:tcPr/>
                </a:tc>
                <a:tc>
                  <a:txBody>
                    <a:bodyPr/>
                    <a:lstStyle/>
                    <a:p>
                      <a:pPr fontAlgn="base"/>
                      <a:r>
                        <a:rPr lang="en-US" sz="1400">
                          <a:effectLst/>
                        </a:rPr>
                        <a:t>type():​​</a:t>
                      </a:r>
                      <a:endParaRPr lang="en-US">
                        <a:effectLst/>
                      </a:endParaRPr>
                    </a:p>
                    <a:p>
                      <a:pPr fontAlgn="base"/>
                      <a:r>
                        <a:rPr lang="en-US" sz="1400">
                          <a:effectLst/>
                        </a:rPr>
                        <a:t>​​</a:t>
                      </a:r>
                      <a:endParaRPr lang="en-US">
                        <a:effectLst/>
                      </a:endParaRPr>
                    </a:p>
                    <a:p>
                      <a:pPr fontAlgn="base"/>
                      <a:r>
                        <a:rPr lang="en-US" sz="1400">
                          <a:effectLst/>
                        </a:rPr>
                        <a:t>A command that tells you the data type of any variable within the two brackets.​​</a:t>
                      </a:r>
                      <a:endParaRPr lang="en-US" b="1">
                        <a:solidFill>
                          <a:srgbClr val="FFFFFF"/>
                        </a:solidFill>
                        <a:effectLst/>
                      </a:endParaRPr>
                    </a:p>
                  </a:txBody>
                  <a:tcPr/>
                </a:tc>
                <a:extLst>
                  <a:ext uri="{0D108BD9-81ED-4DB2-BD59-A6C34878D82A}">
                    <a16:rowId xmlns:a16="http://schemas.microsoft.com/office/drawing/2014/main" val="3165846220"/>
                  </a:ext>
                </a:extLst>
              </a:tr>
            </a:tbl>
          </a:graphicData>
        </a:graphic>
      </p:graphicFrame>
    </p:spTree>
    <p:extLst>
      <p:ext uri="{BB962C8B-B14F-4D97-AF65-F5344CB8AC3E}">
        <p14:creationId xmlns:p14="http://schemas.microsoft.com/office/powerpoint/2010/main" val="33684697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Application>Microsoft Office PowerPoint</Application>
  <PresentationFormat>Widescreen</PresentationFormat>
  <Slides>68</Slides>
  <Notes>9</Notes>
  <HiddenSlides>0</HiddenSlide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Ngee Ann Polytechnic Immersion Program</vt:lpstr>
      <vt:lpstr>Variables</vt:lpstr>
      <vt:lpstr>Variables</vt:lpstr>
      <vt:lpstr>Variables</vt:lpstr>
      <vt:lpstr>Variables – Exercise 1</vt:lpstr>
      <vt:lpstr>Variables</vt:lpstr>
      <vt:lpstr>Data Types</vt:lpstr>
      <vt:lpstr>Data Types</vt:lpstr>
      <vt:lpstr>Data Types</vt:lpstr>
      <vt:lpstr>Data Types</vt:lpstr>
      <vt:lpstr>Data Types</vt:lpstr>
      <vt:lpstr>Data Types</vt:lpstr>
      <vt:lpstr>Data Types- Exercise 1</vt:lpstr>
      <vt:lpstr>Data Types – Exercise 2</vt:lpstr>
      <vt:lpstr>Data Types – Exercise 2 cont.</vt:lpstr>
      <vt:lpstr>Operators </vt:lpstr>
      <vt:lpstr>Arithmetic Operator</vt:lpstr>
      <vt:lpstr>Arithmetic </vt:lpstr>
      <vt:lpstr>PowerPoint Presentation</vt:lpstr>
      <vt:lpstr>Arithmetic </vt:lpstr>
      <vt:lpstr>Order of Arithmetic Operators</vt:lpstr>
      <vt:lpstr>Challenge!</vt:lpstr>
      <vt:lpstr>Comparison Operator</vt:lpstr>
      <vt:lpstr>Comparison</vt:lpstr>
      <vt:lpstr>Comparison</vt:lpstr>
      <vt:lpstr>Comparison</vt:lpstr>
      <vt:lpstr>Challenge!</vt:lpstr>
      <vt:lpstr>Conditional statements </vt:lpstr>
      <vt:lpstr>Logical Operators</vt:lpstr>
      <vt:lpstr>Logical Operators</vt:lpstr>
      <vt:lpstr>Order of operations</vt:lpstr>
      <vt:lpstr>Booleans (Activity)</vt:lpstr>
      <vt:lpstr>Input</vt:lpstr>
      <vt:lpstr>"If" Statements</vt:lpstr>
      <vt:lpstr>"If" Statements - Example</vt:lpstr>
      <vt:lpstr>Challenge!</vt:lpstr>
      <vt:lpstr>"If" Statements - Activity</vt:lpstr>
      <vt:lpstr>Loops!</vt:lpstr>
      <vt:lpstr>Loops - Introduction</vt:lpstr>
      <vt:lpstr>Loops - While</vt:lpstr>
      <vt:lpstr>Loops - While</vt:lpstr>
      <vt:lpstr>Loops - Examples</vt:lpstr>
      <vt:lpstr>Loops - For</vt:lpstr>
      <vt:lpstr>Loops - For</vt:lpstr>
      <vt:lpstr>Loops - Examples</vt:lpstr>
      <vt:lpstr>Challenge!</vt:lpstr>
      <vt:lpstr>Suggested Solution</vt:lpstr>
      <vt:lpstr>Suggested Solution</vt:lpstr>
      <vt:lpstr>Loops – Control Flow</vt:lpstr>
      <vt:lpstr>Loops – Control Flow</vt:lpstr>
      <vt:lpstr>Loops - Examples</vt:lpstr>
      <vt:lpstr>Data Structure</vt:lpstr>
      <vt:lpstr>List</vt:lpstr>
      <vt:lpstr>Accessing Items</vt:lpstr>
      <vt:lpstr>Accessing Items</vt:lpstr>
      <vt:lpstr>Adding Items</vt:lpstr>
      <vt:lpstr>Adding Items</vt:lpstr>
      <vt:lpstr>Deleting Items</vt:lpstr>
      <vt:lpstr>Deleting Items</vt:lpstr>
      <vt:lpstr>Changing Items</vt:lpstr>
      <vt:lpstr>Changing Items</vt:lpstr>
      <vt:lpstr>Challenge!</vt:lpstr>
      <vt:lpstr>Suggested Solution</vt:lpstr>
      <vt:lpstr>Python Projects</vt:lpstr>
      <vt:lpstr>Python Games</vt:lpstr>
      <vt:lpstr>Thank you</vt:lpstr>
      <vt:lpstr>PowerPoint Presentation</vt:lpstr>
      <vt:lpstr>Feedback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3</cp:revision>
  <dcterms:created xsi:type="dcterms:W3CDTF">2022-10-27T01:58:15Z</dcterms:created>
  <dcterms:modified xsi:type="dcterms:W3CDTF">2023-01-03T12:50:57Z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