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66" r:id="rId4"/>
  </p:sldMasterIdLst>
  <p:notesMasterIdLst>
    <p:notesMasterId r:id="rId26"/>
  </p:notesMasterIdLst>
  <p:handoutMasterIdLst>
    <p:handoutMasterId r:id="rId27"/>
  </p:handoutMasterIdLst>
  <p:sldIdLst>
    <p:sldId id="266" r:id="rId5"/>
    <p:sldId id="261" r:id="rId6"/>
    <p:sldId id="340" r:id="rId7"/>
    <p:sldId id="355" r:id="rId8"/>
    <p:sldId id="342" r:id="rId9"/>
    <p:sldId id="446" r:id="rId10"/>
    <p:sldId id="346" r:id="rId11"/>
    <p:sldId id="344" r:id="rId12"/>
    <p:sldId id="350" r:id="rId13"/>
    <p:sldId id="285" r:id="rId14"/>
    <p:sldId id="365" r:id="rId15"/>
    <p:sldId id="286" r:id="rId16"/>
    <p:sldId id="447" r:id="rId17"/>
    <p:sldId id="339" r:id="rId18"/>
    <p:sldId id="360" r:id="rId19"/>
    <p:sldId id="356" r:id="rId20"/>
    <p:sldId id="357" r:id="rId21"/>
    <p:sldId id="349" r:id="rId22"/>
    <p:sldId id="366" r:id="rId23"/>
    <p:sldId id="449" r:id="rId24"/>
    <p:sldId id="36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06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2114">
          <p15:clr>
            <a:srgbClr val="A4A3A4"/>
          </p15:clr>
        </p15:guide>
        <p15:guide id="5" pos="2759">
          <p15:clr>
            <a:srgbClr val="A4A3A4"/>
          </p15:clr>
        </p15:guide>
        <p15:guide id="6" pos="20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4650"/>
  </p:normalViewPr>
  <p:slideViewPr>
    <p:cSldViewPr snapToGrid="0">
      <p:cViewPr varScale="1">
        <p:scale>
          <a:sx n="92" d="100"/>
          <a:sy n="92" d="100"/>
        </p:scale>
        <p:origin x="192" y="784"/>
      </p:cViewPr>
      <p:guideLst>
        <p:guide orient="horz" pos="2160"/>
        <p:guide pos="2406"/>
        <p:guide pos="2880"/>
        <p:guide orient="horz" pos="2114"/>
        <p:guide pos="2759"/>
        <p:guide pos="20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u Yee Dominic /CSF" userId="59ddad63-47f1-4317-b088-d34171f6460d" providerId="ADAL" clId="{006BBB16-A49A-3B44-9769-2C911D55B2D3}"/>
    <pc:docChg chg="modSld">
      <pc:chgData name="Lee Yu Yee Dominic /CSF" userId="59ddad63-47f1-4317-b088-d34171f6460d" providerId="ADAL" clId="{006BBB16-A49A-3B44-9769-2C911D55B2D3}" dt="2022-06-08T02:04:29.276" v="0" actId="1036"/>
      <pc:docMkLst>
        <pc:docMk/>
      </pc:docMkLst>
      <pc:sldChg chg="modSp mod">
        <pc:chgData name="Lee Yu Yee Dominic /CSF" userId="59ddad63-47f1-4317-b088-d34171f6460d" providerId="ADAL" clId="{006BBB16-A49A-3B44-9769-2C911D55B2D3}" dt="2022-06-08T02:04:29.276" v="0" actId="1036"/>
        <pc:sldMkLst>
          <pc:docMk/>
          <pc:sldMk cId="2127342679" sldId="340"/>
        </pc:sldMkLst>
        <pc:spChg chg="mod">
          <ac:chgData name="Lee Yu Yee Dominic /CSF" userId="59ddad63-47f1-4317-b088-d34171f6460d" providerId="ADAL" clId="{006BBB16-A49A-3B44-9769-2C911D55B2D3}" dt="2022-06-08T02:04:29.276" v="0" actId="1036"/>
          <ac:spMkLst>
            <pc:docMk/>
            <pc:sldMk cId="2127342679" sldId="340"/>
            <ac:spMk id="5" creationId="{00000000-0000-0000-0000-000000000000}"/>
          </ac:spMkLst>
        </pc:spChg>
      </pc:sldChg>
    </pc:docChg>
  </pc:docChgLst>
  <pc:docChgLst>
    <pc:chgData name="Lee Yu Yee Dominic /CSF" userId="59ddad63-47f1-4317-b088-d34171f6460d" providerId="ADAL" clId="{1D39F290-6520-432B-BD68-8A71A6E8E541}"/>
    <pc:docChg chg="custSel modSld">
      <pc:chgData name="Lee Yu Yee Dominic /CSF" userId="59ddad63-47f1-4317-b088-d34171f6460d" providerId="ADAL" clId="{1D39F290-6520-432B-BD68-8A71A6E8E541}" dt="2022-06-01T06:34:54.394" v="105" actId="20577"/>
      <pc:docMkLst>
        <pc:docMk/>
      </pc:docMkLst>
      <pc:sldChg chg="modSp mod">
        <pc:chgData name="Lee Yu Yee Dominic /CSF" userId="59ddad63-47f1-4317-b088-d34171f6460d" providerId="ADAL" clId="{1D39F290-6520-432B-BD68-8A71A6E8E541}" dt="2022-06-01T06:34:54.394" v="105" actId="20577"/>
        <pc:sldMkLst>
          <pc:docMk/>
          <pc:sldMk cId="2127342679" sldId="340"/>
        </pc:sldMkLst>
        <pc:spChg chg="mod">
          <ac:chgData name="Lee Yu Yee Dominic /CSF" userId="59ddad63-47f1-4317-b088-d34171f6460d" providerId="ADAL" clId="{1D39F290-6520-432B-BD68-8A71A6E8E541}" dt="2022-06-01T06:34:54.394" v="105" actId="20577"/>
          <ac:spMkLst>
            <pc:docMk/>
            <pc:sldMk cId="2127342679" sldId="340"/>
            <ac:spMk id="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dLbls>
            <c:delete val="1"/>
          </c:dLbls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Lecture</c:v>
                      </c:pt>
                      <c:pt idx="1">
                        <c:v>Practical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334-47B7-9E51-7EF618C68E20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7434-A34C-D840-A26F-22ED13A4DFD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EF841A-528B-BE41-AD7B-CB4BDF20DA3B}">
      <dgm:prSet phldrT="[Text]"/>
      <dgm:spPr/>
      <dgm:t>
        <a:bodyPr/>
        <a:lstStyle/>
        <a:p>
          <a:r>
            <a:rPr lang="en-US" baseline="0" dirty="0"/>
            <a:t>Online Tool: Microsoft Teams</a:t>
          </a:r>
          <a:endParaRPr lang="en-US" dirty="0"/>
        </a:p>
      </dgm:t>
    </dgm:pt>
    <dgm:pt modelId="{04F71CDD-4059-9646-A4C5-DA397BD2C48B}" type="parTrans" cxnId="{2722F4C6-3D21-B546-842E-6832930C04D8}">
      <dgm:prSet/>
      <dgm:spPr/>
      <dgm:t>
        <a:bodyPr/>
        <a:lstStyle/>
        <a:p>
          <a:endParaRPr lang="en-US"/>
        </a:p>
      </dgm:t>
    </dgm:pt>
    <dgm:pt modelId="{05E19732-BDD2-5A40-9EA8-572F4FFBC28C}" type="sibTrans" cxnId="{2722F4C6-3D21-B546-842E-6832930C04D8}">
      <dgm:prSet/>
      <dgm:spPr/>
      <dgm:t>
        <a:bodyPr/>
        <a:lstStyle/>
        <a:p>
          <a:endParaRPr lang="en-US"/>
        </a:p>
      </dgm:t>
    </dgm:pt>
    <dgm:pt modelId="{47A4C1FB-30D1-E043-BCEB-ACC48870E702}">
      <dgm:prSet phldrT="[Text]"/>
      <dgm:spPr/>
      <dgm:t>
        <a:bodyPr/>
        <a:lstStyle/>
        <a:p>
          <a:r>
            <a:rPr lang="en-US" dirty="0"/>
            <a:t>Teaching &amp; Learning Approach: Experiential Learning</a:t>
          </a:r>
        </a:p>
      </dgm:t>
    </dgm:pt>
    <dgm:pt modelId="{A61CBF8F-8B7F-C24A-8726-70D3CA174F06}" type="parTrans" cxnId="{D71AC71B-A57F-CA4F-B9FD-BE51A6E32B4A}">
      <dgm:prSet/>
      <dgm:spPr/>
      <dgm:t>
        <a:bodyPr/>
        <a:lstStyle/>
        <a:p>
          <a:endParaRPr lang="en-US"/>
        </a:p>
      </dgm:t>
    </dgm:pt>
    <dgm:pt modelId="{15BDEC59-01E2-1E46-8A55-B2F20F124082}" type="sibTrans" cxnId="{D71AC71B-A57F-CA4F-B9FD-BE51A6E32B4A}">
      <dgm:prSet/>
      <dgm:spPr/>
      <dgm:t>
        <a:bodyPr/>
        <a:lstStyle/>
        <a:p>
          <a:endParaRPr lang="en-US"/>
        </a:p>
      </dgm:t>
    </dgm:pt>
    <dgm:pt modelId="{6EA2456B-9345-44B5-8F32-59251181932D}">
      <dgm:prSet phldrT="[Text]"/>
      <dgm:spPr/>
      <dgm:t>
        <a:bodyPr/>
        <a:lstStyle/>
        <a:p>
          <a:r>
            <a:rPr lang="en-US" dirty="0"/>
            <a:t>Development Tool: SSD VM Image</a:t>
          </a:r>
        </a:p>
      </dgm:t>
    </dgm:pt>
    <dgm:pt modelId="{985DCBA9-1B32-40A0-ABC8-3B1883F94DCB}" type="parTrans" cxnId="{B48ED41E-00EB-4A8D-BA60-10C80013D54D}">
      <dgm:prSet/>
      <dgm:spPr/>
      <dgm:t>
        <a:bodyPr/>
        <a:lstStyle/>
        <a:p>
          <a:endParaRPr lang="en-SG"/>
        </a:p>
      </dgm:t>
    </dgm:pt>
    <dgm:pt modelId="{9BC92ECC-8CF7-4DBD-A234-C82AF11AE0BC}" type="sibTrans" cxnId="{B48ED41E-00EB-4A8D-BA60-10C80013D54D}">
      <dgm:prSet/>
      <dgm:spPr/>
      <dgm:t>
        <a:bodyPr/>
        <a:lstStyle/>
        <a:p>
          <a:endParaRPr lang="en-SG"/>
        </a:p>
      </dgm:t>
    </dgm:pt>
    <dgm:pt modelId="{5C8E573E-3057-4250-B03E-80F2C0D1E5C1}">
      <dgm:prSet phldrT="[Text]"/>
      <dgm:spPr/>
      <dgm:t>
        <a:bodyPr/>
        <a:lstStyle/>
        <a:p>
          <a:r>
            <a:rPr lang="en-US" dirty="0"/>
            <a:t>Module Synopsis &amp; Aims</a:t>
          </a:r>
        </a:p>
      </dgm:t>
    </dgm:pt>
    <dgm:pt modelId="{EF3C2641-B827-4B2E-8EFF-2CC3B79FE583}" type="parTrans" cxnId="{43D91533-603A-4C63-A991-319FBE863A32}">
      <dgm:prSet/>
      <dgm:spPr/>
      <dgm:t>
        <a:bodyPr/>
        <a:lstStyle/>
        <a:p>
          <a:endParaRPr lang="en-SG"/>
        </a:p>
      </dgm:t>
    </dgm:pt>
    <dgm:pt modelId="{860BBF93-B7B3-44ED-B55D-825C67E59EBA}" type="sibTrans" cxnId="{43D91533-603A-4C63-A991-319FBE863A32}">
      <dgm:prSet/>
      <dgm:spPr/>
      <dgm:t>
        <a:bodyPr/>
        <a:lstStyle/>
        <a:p>
          <a:endParaRPr lang="en-SG"/>
        </a:p>
      </dgm:t>
    </dgm:pt>
    <dgm:pt modelId="{86895FE5-91BB-4FFF-BC4C-32BE183025B5}">
      <dgm:prSet phldrT="[Text]"/>
      <dgm:spPr/>
      <dgm:t>
        <a:bodyPr/>
        <a:lstStyle/>
        <a:p>
          <a:r>
            <a:rPr lang="en-US" dirty="0"/>
            <a:t>Ground Rules | Teaching Team</a:t>
          </a:r>
        </a:p>
      </dgm:t>
    </dgm:pt>
    <dgm:pt modelId="{4A390FFF-E7E9-4282-B9DD-CA077130EE32}" type="parTrans" cxnId="{513B6CA8-465F-4D3B-BDF0-11F6381855CA}">
      <dgm:prSet/>
      <dgm:spPr/>
      <dgm:t>
        <a:bodyPr/>
        <a:lstStyle/>
        <a:p>
          <a:endParaRPr lang="en-SG"/>
        </a:p>
      </dgm:t>
    </dgm:pt>
    <dgm:pt modelId="{EDE01BF4-6EB7-40EC-BBF7-A35CED90C832}" type="sibTrans" cxnId="{513B6CA8-465F-4D3B-BDF0-11F6381855CA}">
      <dgm:prSet/>
      <dgm:spPr/>
      <dgm:t>
        <a:bodyPr/>
        <a:lstStyle/>
        <a:p>
          <a:endParaRPr lang="en-SG"/>
        </a:p>
      </dgm:t>
    </dgm:pt>
    <dgm:pt modelId="{0F1F87AE-EA17-401C-BE0E-0DFDF44824D8}">
      <dgm:prSet phldrT="[Text]"/>
      <dgm:spPr/>
      <dgm:t>
        <a:bodyPr/>
        <a:lstStyle/>
        <a:p>
          <a:r>
            <a:rPr lang="en-US"/>
            <a:t>Module Assessments</a:t>
          </a:r>
          <a:endParaRPr lang="en-US" dirty="0"/>
        </a:p>
      </dgm:t>
    </dgm:pt>
    <dgm:pt modelId="{108B5E41-DD1D-4C23-9BAE-961B0D32C9F1}" type="parTrans" cxnId="{9BADE4C2-B4E4-4773-9D0C-D222AD9DAE80}">
      <dgm:prSet/>
      <dgm:spPr/>
      <dgm:t>
        <a:bodyPr/>
        <a:lstStyle/>
        <a:p>
          <a:endParaRPr lang="en-SG"/>
        </a:p>
      </dgm:t>
    </dgm:pt>
    <dgm:pt modelId="{D5A72656-2E2A-40B7-A87E-75B07BEDE50B}" type="sibTrans" cxnId="{9BADE4C2-B4E4-4773-9D0C-D222AD9DAE80}">
      <dgm:prSet/>
      <dgm:spPr/>
      <dgm:t>
        <a:bodyPr/>
        <a:lstStyle/>
        <a:p>
          <a:endParaRPr lang="en-SG"/>
        </a:p>
      </dgm:t>
    </dgm:pt>
    <dgm:pt modelId="{FACA2EB4-7352-3848-9C7B-BEC9D897A791}" type="pres">
      <dgm:prSet presAssocID="{E74A7434-A34C-D840-A26F-22ED13A4DFDD}" presName="Name0" presStyleCnt="0">
        <dgm:presLayoutVars>
          <dgm:chMax val="7"/>
          <dgm:chPref val="7"/>
          <dgm:dir/>
        </dgm:presLayoutVars>
      </dgm:prSet>
      <dgm:spPr/>
    </dgm:pt>
    <dgm:pt modelId="{312F260F-0160-C343-B3E6-1BFAA47C3917}" type="pres">
      <dgm:prSet presAssocID="{E74A7434-A34C-D840-A26F-22ED13A4DFDD}" presName="Name1" presStyleCnt="0"/>
      <dgm:spPr/>
    </dgm:pt>
    <dgm:pt modelId="{F0734DC9-3E71-164C-A000-E95149639F1E}" type="pres">
      <dgm:prSet presAssocID="{E74A7434-A34C-D840-A26F-22ED13A4DFDD}" presName="cycle" presStyleCnt="0"/>
      <dgm:spPr/>
    </dgm:pt>
    <dgm:pt modelId="{EFAE883E-5B32-9543-99CF-193EEB61D6C5}" type="pres">
      <dgm:prSet presAssocID="{E74A7434-A34C-D840-A26F-22ED13A4DFDD}" presName="srcNode" presStyleLbl="node1" presStyleIdx="0" presStyleCnt="6"/>
      <dgm:spPr/>
    </dgm:pt>
    <dgm:pt modelId="{04932873-04F1-1948-9D09-1DEBC426018D}" type="pres">
      <dgm:prSet presAssocID="{E74A7434-A34C-D840-A26F-22ED13A4DFDD}" presName="conn" presStyleLbl="parChTrans1D2" presStyleIdx="0" presStyleCnt="1"/>
      <dgm:spPr/>
    </dgm:pt>
    <dgm:pt modelId="{7D2544BA-1B36-4B41-B78C-90DCEC926C24}" type="pres">
      <dgm:prSet presAssocID="{E74A7434-A34C-D840-A26F-22ED13A4DFDD}" presName="extraNode" presStyleLbl="node1" presStyleIdx="0" presStyleCnt="6"/>
      <dgm:spPr/>
    </dgm:pt>
    <dgm:pt modelId="{0044D4CB-C82E-4642-92FE-FBF8D6533890}" type="pres">
      <dgm:prSet presAssocID="{E74A7434-A34C-D840-A26F-22ED13A4DFDD}" presName="dstNode" presStyleLbl="node1" presStyleIdx="0" presStyleCnt="6"/>
      <dgm:spPr/>
    </dgm:pt>
    <dgm:pt modelId="{721CB408-B9F7-4934-B68F-2135C750BEA4}" type="pres">
      <dgm:prSet presAssocID="{5C8E573E-3057-4250-B03E-80F2C0D1E5C1}" presName="text_1" presStyleLbl="node1" presStyleIdx="0" presStyleCnt="6">
        <dgm:presLayoutVars>
          <dgm:bulletEnabled val="1"/>
        </dgm:presLayoutVars>
      </dgm:prSet>
      <dgm:spPr/>
    </dgm:pt>
    <dgm:pt modelId="{83AA79D4-9C85-4275-8637-3C841CE77370}" type="pres">
      <dgm:prSet presAssocID="{5C8E573E-3057-4250-B03E-80F2C0D1E5C1}" presName="accent_1" presStyleCnt="0"/>
      <dgm:spPr/>
    </dgm:pt>
    <dgm:pt modelId="{7C1E53C0-4BD7-4941-9A42-3108F951E06A}" type="pres">
      <dgm:prSet presAssocID="{5C8E573E-3057-4250-B03E-80F2C0D1E5C1}" presName="accentRepeatNode" presStyleLbl="solidFgAcc1" presStyleIdx="0" presStyleCnt="6"/>
      <dgm:spPr/>
    </dgm:pt>
    <dgm:pt modelId="{50C34ACC-3214-4542-AA4B-30450F5B1683}" type="pres">
      <dgm:prSet presAssocID="{47A4C1FB-30D1-E043-BCEB-ACC48870E702}" presName="text_2" presStyleLbl="node1" presStyleIdx="1" presStyleCnt="6">
        <dgm:presLayoutVars>
          <dgm:bulletEnabled val="1"/>
        </dgm:presLayoutVars>
      </dgm:prSet>
      <dgm:spPr/>
    </dgm:pt>
    <dgm:pt modelId="{A2B16854-59C8-49B9-868B-E85DF422776C}" type="pres">
      <dgm:prSet presAssocID="{47A4C1FB-30D1-E043-BCEB-ACC48870E702}" presName="accent_2" presStyleCnt="0"/>
      <dgm:spPr/>
    </dgm:pt>
    <dgm:pt modelId="{73F9A9B1-6086-8D40-A2ED-5C6470BC72B4}" type="pres">
      <dgm:prSet presAssocID="{47A4C1FB-30D1-E043-BCEB-ACC48870E702}" presName="accentRepeatNode" presStyleLbl="solidFgAcc1" presStyleIdx="1" presStyleCnt="6"/>
      <dgm:spPr/>
    </dgm:pt>
    <dgm:pt modelId="{A26C8ECF-D7A1-47B5-B79D-86BA54B1A094}" type="pres">
      <dgm:prSet presAssocID="{F3EF841A-528B-BE41-AD7B-CB4BDF20DA3B}" presName="text_3" presStyleLbl="node1" presStyleIdx="2" presStyleCnt="6">
        <dgm:presLayoutVars>
          <dgm:bulletEnabled val="1"/>
        </dgm:presLayoutVars>
      </dgm:prSet>
      <dgm:spPr/>
    </dgm:pt>
    <dgm:pt modelId="{942A3729-D6A0-41A1-AC3E-8DF769BEE063}" type="pres">
      <dgm:prSet presAssocID="{F3EF841A-528B-BE41-AD7B-CB4BDF20DA3B}" presName="accent_3" presStyleCnt="0"/>
      <dgm:spPr/>
    </dgm:pt>
    <dgm:pt modelId="{69BB6B7F-327D-FA4B-BE01-2EF0C5AE3DF5}" type="pres">
      <dgm:prSet presAssocID="{F3EF841A-528B-BE41-AD7B-CB4BDF20DA3B}" presName="accentRepeatNode" presStyleLbl="solidFgAcc1" presStyleIdx="2" presStyleCnt="6"/>
      <dgm:spPr/>
    </dgm:pt>
    <dgm:pt modelId="{806F9813-71B8-4727-A810-B2BFADF810AF}" type="pres">
      <dgm:prSet presAssocID="{0F1F87AE-EA17-401C-BE0E-0DFDF44824D8}" presName="text_4" presStyleLbl="node1" presStyleIdx="3" presStyleCnt="6">
        <dgm:presLayoutVars>
          <dgm:bulletEnabled val="1"/>
        </dgm:presLayoutVars>
      </dgm:prSet>
      <dgm:spPr/>
    </dgm:pt>
    <dgm:pt modelId="{C9BAD194-DBAB-410F-B3D5-69E97FF55F93}" type="pres">
      <dgm:prSet presAssocID="{0F1F87AE-EA17-401C-BE0E-0DFDF44824D8}" presName="accent_4" presStyleCnt="0"/>
      <dgm:spPr/>
    </dgm:pt>
    <dgm:pt modelId="{55181FA9-42A2-4BE4-B858-31D84CF0D5F2}" type="pres">
      <dgm:prSet presAssocID="{0F1F87AE-EA17-401C-BE0E-0DFDF44824D8}" presName="accentRepeatNode" presStyleLbl="solidFgAcc1" presStyleIdx="3" presStyleCnt="6"/>
      <dgm:spPr/>
    </dgm:pt>
    <dgm:pt modelId="{FE7F5DC9-3393-474C-B6BD-D7179C620B60}" type="pres">
      <dgm:prSet presAssocID="{86895FE5-91BB-4FFF-BC4C-32BE183025B5}" presName="text_5" presStyleLbl="node1" presStyleIdx="4" presStyleCnt="6">
        <dgm:presLayoutVars>
          <dgm:bulletEnabled val="1"/>
        </dgm:presLayoutVars>
      </dgm:prSet>
      <dgm:spPr/>
    </dgm:pt>
    <dgm:pt modelId="{3BF05041-EA73-455E-B901-7CD45D3D6C06}" type="pres">
      <dgm:prSet presAssocID="{86895FE5-91BB-4FFF-BC4C-32BE183025B5}" presName="accent_5" presStyleCnt="0"/>
      <dgm:spPr/>
    </dgm:pt>
    <dgm:pt modelId="{B4177C83-441C-497D-BCDF-642B53CFD1FB}" type="pres">
      <dgm:prSet presAssocID="{86895FE5-91BB-4FFF-BC4C-32BE183025B5}" presName="accentRepeatNode" presStyleLbl="solidFgAcc1" presStyleIdx="4" presStyleCnt="6"/>
      <dgm:spPr/>
    </dgm:pt>
    <dgm:pt modelId="{04E11508-3384-48FA-B4A2-9EAE3DF006CC}" type="pres">
      <dgm:prSet presAssocID="{6EA2456B-9345-44B5-8F32-59251181932D}" presName="text_6" presStyleLbl="node1" presStyleIdx="5" presStyleCnt="6">
        <dgm:presLayoutVars>
          <dgm:bulletEnabled val="1"/>
        </dgm:presLayoutVars>
      </dgm:prSet>
      <dgm:spPr/>
    </dgm:pt>
    <dgm:pt modelId="{C1F122F5-9516-4D1F-B112-8EB0CED134FF}" type="pres">
      <dgm:prSet presAssocID="{6EA2456B-9345-44B5-8F32-59251181932D}" presName="accent_6" presStyleCnt="0"/>
      <dgm:spPr/>
    </dgm:pt>
    <dgm:pt modelId="{BE07CCC5-CEDA-456C-9EC4-46F870895556}" type="pres">
      <dgm:prSet presAssocID="{6EA2456B-9345-44B5-8F32-59251181932D}" presName="accentRepeatNode" presStyleLbl="solidFgAcc1" presStyleIdx="5" presStyleCnt="6"/>
      <dgm:spPr/>
    </dgm:pt>
  </dgm:ptLst>
  <dgm:cxnLst>
    <dgm:cxn modelId="{1BEFA703-2619-470E-9D59-52C9BF04AA70}" type="presOf" srcId="{86895FE5-91BB-4FFF-BC4C-32BE183025B5}" destId="{FE7F5DC9-3393-474C-B6BD-D7179C620B60}" srcOrd="0" destOrd="0" presId="urn:microsoft.com/office/officeart/2008/layout/VerticalCurvedList"/>
    <dgm:cxn modelId="{F441CD16-0285-41A8-8BB4-51761BC269FF}" type="presOf" srcId="{F3EF841A-528B-BE41-AD7B-CB4BDF20DA3B}" destId="{A26C8ECF-D7A1-47B5-B79D-86BA54B1A094}" srcOrd="0" destOrd="0" presId="urn:microsoft.com/office/officeart/2008/layout/VerticalCurvedList"/>
    <dgm:cxn modelId="{D71AC71B-A57F-CA4F-B9FD-BE51A6E32B4A}" srcId="{E74A7434-A34C-D840-A26F-22ED13A4DFDD}" destId="{47A4C1FB-30D1-E043-BCEB-ACC48870E702}" srcOrd="1" destOrd="0" parTransId="{A61CBF8F-8B7F-C24A-8726-70D3CA174F06}" sibTransId="{15BDEC59-01E2-1E46-8A55-B2F20F124082}"/>
    <dgm:cxn modelId="{B48ED41E-00EB-4A8D-BA60-10C80013D54D}" srcId="{E74A7434-A34C-D840-A26F-22ED13A4DFDD}" destId="{6EA2456B-9345-44B5-8F32-59251181932D}" srcOrd="5" destOrd="0" parTransId="{985DCBA9-1B32-40A0-ABC8-3B1883F94DCB}" sibTransId="{9BC92ECC-8CF7-4DBD-A234-C82AF11AE0BC}"/>
    <dgm:cxn modelId="{8DE88826-C803-4A5A-814F-758DB8627052}" type="presOf" srcId="{0F1F87AE-EA17-401C-BE0E-0DFDF44824D8}" destId="{806F9813-71B8-4727-A810-B2BFADF810AF}" srcOrd="0" destOrd="0" presId="urn:microsoft.com/office/officeart/2008/layout/VerticalCurvedList"/>
    <dgm:cxn modelId="{43D91533-603A-4C63-A991-319FBE863A32}" srcId="{E74A7434-A34C-D840-A26F-22ED13A4DFDD}" destId="{5C8E573E-3057-4250-B03E-80F2C0D1E5C1}" srcOrd="0" destOrd="0" parTransId="{EF3C2641-B827-4B2E-8EFF-2CC3B79FE583}" sibTransId="{860BBF93-B7B3-44ED-B55D-825C67E59EBA}"/>
    <dgm:cxn modelId="{875EE76E-C679-884E-B247-5D77D26C4217}" type="presOf" srcId="{E74A7434-A34C-D840-A26F-22ED13A4DFDD}" destId="{FACA2EB4-7352-3848-9C7B-BEC9D897A791}" srcOrd="0" destOrd="0" presId="urn:microsoft.com/office/officeart/2008/layout/VerticalCurvedList"/>
    <dgm:cxn modelId="{19579880-CF41-4B1B-A9D4-992B0336CADC}" type="presOf" srcId="{860BBF93-B7B3-44ED-B55D-825C67E59EBA}" destId="{04932873-04F1-1948-9D09-1DEBC426018D}" srcOrd="0" destOrd="0" presId="urn:microsoft.com/office/officeart/2008/layout/VerticalCurvedList"/>
    <dgm:cxn modelId="{265D4297-FEEA-4BCB-99F3-224EF28874B6}" type="presOf" srcId="{5C8E573E-3057-4250-B03E-80F2C0D1E5C1}" destId="{721CB408-B9F7-4934-B68F-2135C750BEA4}" srcOrd="0" destOrd="0" presId="urn:microsoft.com/office/officeart/2008/layout/VerticalCurvedList"/>
    <dgm:cxn modelId="{DFDC589A-13C5-417D-9BED-1922584CFFCE}" type="presOf" srcId="{47A4C1FB-30D1-E043-BCEB-ACC48870E702}" destId="{50C34ACC-3214-4542-AA4B-30450F5B1683}" srcOrd="0" destOrd="0" presId="urn:microsoft.com/office/officeart/2008/layout/VerticalCurvedList"/>
    <dgm:cxn modelId="{513B6CA8-465F-4D3B-BDF0-11F6381855CA}" srcId="{E74A7434-A34C-D840-A26F-22ED13A4DFDD}" destId="{86895FE5-91BB-4FFF-BC4C-32BE183025B5}" srcOrd="4" destOrd="0" parTransId="{4A390FFF-E7E9-4282-B9DD-CA077130EE32}" sibTransId="{EDE01BF4-6EB7-40EC-BBF7-A35CED90C832}"/>
    <dgm:cxn modelId="{4DA58FAF-F703-4EBC-9C58-E1E8C7B19FAF}" type="presOf" srcId="{6EA2456B-9345-44B5-8F32-59251181932D}" destId="{04E11508-3384-48FA-B4A2-9EAE3DF006CC}" srcOrd="0" destOrd="0" presId="urn:microsoft.com/office/officeart/2008/layout/VerticalCurvedList"/>
    <dgm:cxn modelId="{9BADE4C2-B4E4-4773-9D0C-D222AD9DAE80}" srcId="{E74A7434-A34C-D840-A26F-22ED13A4DFDD}" destId="{0F1F87AE-EA17-401C-BE0E-0DFDF44824D8}" srcOrd="3" destOrd="0" parTransId="{108B5E41-DD1D-4C23-9BAE-961B0D32C9F1}" sibTransId="{D5A72656-2E2A-40B7-A87E-75B07BEDE50B}"/>
    <dgm:cxn modelId="{2722F4C6-3D21-B546-842E-6832930C04D8}" srcId="{E74A7434-A34C-D840-A26F-22ED13A4DFDD}" destId="{F3EF841A-528B-BE41-AD7B-CB4BDF20DA3B}" srcOrd="2" destOrd="0" parTransId="{04F71CDD-4059-9646-A4C5-DA397BD2C48B}" sibTransId="{05E19732-BDD2-5A40-9EA8-572F4FFBC28C}"/>
    <dgm:cxn modelId="{F91142D9-2AA9-3D48-9FCC-116AA35EE4EB}" type="presParOf" srcId="{FACA2EB4-7352-3848-9C7B-BEC9D897A791}" destId="{312F260F-0160-C343-B3E6-1BFAA47C3917}" srcOrd="0" destOrd="0" presId="urn:microsoft.com/office/officeart/2008/layout/VerticalCurvedList"/>
    <dgm:cxn modelId="{CD21C66C-931F-244E-B849-19D00B584855}" type="presParOf" srcId="{312F260F-0160-C343-B3E6-1BFAA47C3917}" destId="{F0734DC9-3E71-164C-A000-E95149639F1E}" srcOrd="0" destOrd="0" presId="urn:microsoft.com/office/officeart/2008/layout/VerticalCurvedList"/>
    <dgm:cxn modelId="{E55C2331-DBFB-6548-ADEF-A70370E75012}" type="presParOf" srcId="{F0734DC9-3E71-164C-A000-E95149639F1E}" destId="{EFAE883E-5B32-9543-99CF-193EEB61D6C5}" srcOrd="0" destOrd="0" presId="urn:microsoft.com/office/officeart/2008/layout/VerticalCurvedList"/>
    <dgm:cxn modelId="{A61F8211-B156-A142-B3B5-ECA105F11A60}" type="presParOf" srcId="{F0734DC9-3E71-164C-A000-E95149639F1E}" destId="{04932873-04F1-1948-9D09-1DEBC426018D}" srcOrd="1" destOrd="0" presId="urn:microsoft.com/office/officeart/2008/layout/VerticalCurvedList"/>
    <dgm:cxn modelId="{ABC4FC33-8BC6-E541-911B-C66F6B7D5032}" type="presParOf" srcId="{F0734DC9-3E71-164C-A000-E95149639F1E}" destId="{7D2544BA-1B36-4B41-B78C-90DCEC926C24}" srcOrd="2" destOrd="0" presId="urn:microsoft.com/office/officeart/2008/layout/VerticalCurvedList"/>
    <dgm:cxn modelId="{4351C39F-32F1-824B-AF7B-18463A2E4E0A}" type="presParOf" srcId="{F0734DC9-3E71-164C-A000-E95149639F1E}" destId="{0044D4CB-C82E-4642-92FE-FBF8D6533890}" srcOrd="3" destOrd="0" presId="urn:microsoft.com/office/officeart/2008/layout/VerticalCurvedList"/>
    <dgm:cxn modelId="{F7E28480-4566-48F3-A4D8-80185EB51ED4}" type="presParOf" srcId="{312F260F-0160-C343-B3E6-1BFAA47C3917}" destId="{721CB408-B9F7-4934-B68F-2135C750BEA4}" srcOrd="1" destOrd="0" presId="urn:microsoft.com/office/officeart/2008/layout/VerticalCurvedList"/>
    <dgm:cxn modelId="{BE5FF0AD-3AAA-4D42-B701-C5915022E05A}" type="presParOf" srcId="{312F260F-0160-C343-B3E6-1BFAA47C3917}" destId="{83AA79D4-9C85-4275-8637-3C841CE77370}" srcOrd="2" destOrd="0" presId="urn:microsoft.com/office/officeart/2008/layout/VerticalCurvedList"/>
    <dgm:cxn modelId="{3BC71020-FD93-4764-8C87-4EB3C1D50E92}" type="presParOf" srcId="{83AA79D4-9C85-4275-8637-3C841CE77370}" destId="{7C1E53C0-4BD7-4941-9A42-3108F951E06A}" srcOrd="0" destOrd="0" presId="urn:microsoft.com/office/officeart/2008/layout/VerticalCurvedList"/>
    <dgm:cxn modelId="{D47EA144-5BCD-422C-BA72-8635D167BCE1}" type="presParOf" srcId="{312F260F-0160-C343-B3E6-1BFAA47C3917}" destId="{50C34ACC-3214-4542-AA4B-30450F5B1683}" srcOrd="3" destOrd="0" presId="urn:microsoft.com/office/officeart/2008/layout/VerticalCurvedList"/>
    <dgm:cxn modelId="{81AF7FC7-2867-445A-A7D5-94FF9330F274}" type="presParOf" srcId="{312F260F-0160-C343-B3E6-1BFAA47C3917}" destId="{A2B16854-59C8-49B9-868B-E85DF422776C}" srcOrd="4" destOrd="0" presId="urn:microsoft.com/office/officeart/2008/layout/VerticalCurvedList"/>
    <dgm:cxn modelId="{A26AC3A0-3DA5-4008-AB7D-FA013F074A14}" type="presParOf" srcId="{A2B16854-59C8-49B9-868B-E85DF422776C}" destId="{73F9A9B1-6086-8D40-A2ED-5C6470BC72B4}" srcOrd="0" destOrd="0" presId="urn:microsoft.com/office/officeart/2008/layout/VerticalCurvedList"/>
    <dgm:cxn modelId="{D5E1B58B-6091-4B08-B98B-C01B604742F6}" type="presParOf" srcId="{312F260F-0160-C343-B3E6-1BFAA47C3917}" destId="{A26C8ECF-D7A1-47B5-B79D-86BA54B1A094}" srcOrd="5" destOrd="0" presId="urn:microsoft.com/office/officeart/2008/layout/VerticalCurvedList"/>
    <dgm:cxn modelId="{FDC0CBF4-1916-4F8C-A4B9-AB611B067C86}" type="presParOf" srcId="{312F260F-0160-C343-B3E6-1BFAA47C3917}" destId="{942A3729-D6A0-41A1-AC3E-8DF769BEE063}" srcOrd="6" destOrd="0" presId="urn:microsoft.com/office/officeart/2008/layout/VerticalCurvedList"/>
    <dgm:cxn modelId="{B5F33EC9-EE60-4519-9FB0-A97898E2DB98}" type="presParOf" srcId="{942A3729-D6A0-41A1-AC3E-8DF769BEE063}" destId="{69BB6B7F-327D-FA4B-BE01-2EF0C5AE3DF5}" srcOrd="0" destOrd="0" presId="urn:microsoft.com/office/officeart/2008/layout/VerticalCurvedList"/>
    <dgm:cxn modelId="{3990C91F-6AC7-498F-8A22-AE447BD07657}" type="presParOf" srcId="{312F260F-0160-C343-B3E6-1BFAA47C3917}" destId="{806F9813-71B8-4727-A810-B2BFADF810AF}" srcOrd="7" destOrd="0" presId="urn:microsoft.com/office/officeart/2008/layout/VerticalCurvedList"/>
    <dgm:cxn modelId="{E63C5692-F8CD-4F8D-BAEC-4A9C130DC77D}" type="presParOf" srcId="{312F260F-0160-C343-B3E6-1BFAA47C3917}" destId="{C9BAD194-DBAB-410F-B3D5-69E97FF55F93}" srcOrd="8" destOrd="0" presId="urn:microsoft.com/office/officeart/2008/layout/VerticalCurvedList"/>
    <dgm:cxn modelId="{5FE0CF57-E880-4F03-B85D-9981CCF32DE8}" type="presParOf" srcId="{C9BAD194-DBAB-410F-B3D5-69E97FF55F93}" destId="{55181FA9-42A2-4BE4-B858-31D84CF0D5F2}" srcOrd="0" destOrd="0" presId="urn:microsoft.com/office/officeart/2008/layout/VerticalCurvedList"/>
    <dgm:cxn modelId="{4D6DF317-2D99-4E29-965F-0B0FE7316D7B}" type="presParOf" srcId="{312F260F-0160-C343-B3E6-1BFAA47C3917}" destId="{FE7F5DC9-3393-474C-B6BD-D7179C620B60}" srcOrd="9" destOrd="0" presId="urn:microsoft.com/office/officeart/2008/layout/VerticalCurvedList"/>
    <dgm:cxn modelId="{72F976A4-36EF-4F3F-B184-7E02779C2862}" type="presParOf" srcId="{312F260F-0160-C343-B3E6-1BFAA47C3917}" destId="{3BF05041-EA73-455E-B901-7CD45D3D6C06}" srcOrd="10" destOrd="0" presId="urn:microsoft.com/office/officeart/2008/layout/VerticalCurvedList"/>
    <dgm:cxn modelId="{C3FCFC37-6CFF-46D3-B287-4764DE9C88D8}" type="presParOf" srcId="{3BF05041-EA73-455E-B901-7CD45D3D6C06}" destId="{B4177C83-441C-497D-BCDF-642B53CFD1FB}" srcOrd="0" destOrd="0" presId="urn:microsoft.com/office/officeart/2008/layout/VerticalCurvedList"/>
    <dgm:cxn modelId="{76CCE2C6-8768-44ED-B49B-CD65D6916C08}" type="presParOf" srcId="{312F260F-0160-C343-B3E6-1BFAA47C3917}" destId="{04E11508-3384-48FA-B4A2-9EAE3DF006CC}" srcOrd="11" destOrd="0" presId="urn:microsoft.com/office/officeart/2008/layout/VerticalCurvedList"/>
    <dgm:cxn modelId="{F456A72E-7DB7-43C0-891B-1DB9342D492D}" type="presParOf" srcId="{312F260F-0160-C343-B3E6-1BFAA47C3917}" destId="{C1F122F5-9516-4D1F-B112-8EB0CED134FF}" srcOrd="12" destOrd="0" presId="urn:microsoft.com/office/officeart/2008/layout/VerticalCurvedList"/>
    <dgm:cxn modelId="{0A3D4580-F642-4B2D-982E-887938710F01}" type="presParOf" srcId="{C1F122F5-9516-4D1F-B112-8EB0CED134FF}" destId="{BE07CCC5-CEDA-456C-9EC4-46F8708955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53A17-B0C8-5746-B821-0F8CF50BE82D}" type="doc">
      <dgm:prSet loTypeId="urn:microsoft.com/office/officeart/2005/8/layout/cycle6" loCatId="" qsTypeId="urn:microsoft.com/office/officeart/2005/8/quickstyle/simple4" qsCatId="simple" csTypeId="urn:microsoft.com/office/officeart/2005/8/colors/colorful3" csCatId="colorful" phldr="1"/>
      <dgm:spPr/>
    </dgm:pt>
    <dgm:pt modelId="{BDD657C6-5768-AA47-A621-394E59683EAE}">
      <dgm:prSet phldrT="[Text]"/>
      <dgm:spPr/>
      <dgm:t>
        <a:bodyPr/>
        <a:lstStyle/>
        <a:p>
          <a:r>
            <a:rPr lang="en-US" dirty="0"/>
            <a:t>Skill</a:t>
          </a:r>
        </a:p>
      </dgm:t>
    </dgm:pt>
    <dgm:pt modelId="{170C0E95-F7E8-C74B-8E29-61F17797CC32}" type="parTrans" cxnId="{3B9AF809-5840-C749-BC36-2A132115E2CA}">
      <dgm:prSet/>
      <dgm:spPr/>
      <dgm:t>
        <a:bodyPr/>
        <a:lstStyle/>
        <a:p>
          <a:endParaRPr lang="en-US"/>
        </a:p>
      </dgm:t>
    </dgm:pt>
    <dgm:pt modelId="{DC42D66C-9D0B-3F41-830F-3455989D419F}" type="sibTrans" cxnId="{3B9AF809-5840-C749-BC36-2A132115E2CA}">
      <dgm:prSet/>
      <dgm:spPr/>
      <dgm:t>
        <a:bodyPr/>
        <a:lstStyle/>
        <a:p>
          <a:endParaRPr lang="en-US"/>
        </a:p>
      </dgm:t>
    </dgm:pt>
    <dgm:pt modelId="{3373941B-8B45-A449-A630-67D85E4FCF3C}">
      <dgm:prSet phldrT="[Text]"/>
      <dgm:spPr/>
      <dgm:t>
        <a:bodyPr/>
        <a:lstStyle/>
        <a:p>
          <a:r>
            <a:rPr lang="en-US"/>
            <a:t>Knowledge</a:t>
          </a:r>
        </a:p>
      </dgm:t>
    </dgm:pt>
    <dgm:pt modelId="{38AB2B3C-F05B-8F40-9C15-803D2CABAB10}" type="parTrans" cxnId="{A595B730-E525-1640-A79C-AC4651DD6EE8}">
      <dgm:prSet/>
      <dgm:spPr/>
      <dgm:t>
        <a:bodyPr/>
        <a:lstStyle/>
        <a:p>
          <a:endParaRPr lang="en-US"/>
        </a:p>
      </dgm:t>
    </dgm:pt>
    <dgm:pt modelId="{1E1C9AA6-4CE4-BD42-A0C2-A9CF52CF39BB}" type="sibTrans" cxnId="{A595B730-E525-1640-A79C-AC4651DD6EE8}">
      <dgm:prSet/>
      <dgm:spPr/>
      <dgm:t>
        <a:bodyPr/>
        <a:lstStyle/>
        <a:p>
          <a:endParaRPr lang="en-US"/>
        </a:p>
      </dgm:t>
    </dgm:pt>
    <dgm:pt modelId="{54ACE437-6CC0-684F-A7C5-BCE8EABC64E6}">
      <dgm:prSet phldrT="[Text]"/>
      <dgm:spPr/>
      <dgm:t>
        <a:bodyPr/>
        <a:lstStyle/>
        <a:p>
          <a:r>
            <a:rPr lang="en-US"/>
            <a:t>Thinking</a:t>
          </a:r>
        </a:p>
      </dgm:t>
    </dgm:pt>
    <dgm:pt modelId="{F68772B6-E2F4-104B-8924-57D5EE8766D5}" type="parTrans" cxnId="{ABB8EAAC-EB3F-974F-BFC8-067B172D34BC}">
      <dgm:prSet/>
      <dgm:spPr/>
      <dgm:t>
        <a:bodyPr/>
        <a:lstStyle/>
        <a:p>
          <a:endParaRPr lang="en-US"/>
        </a:p>
      </dgm:t>
    </dgm:pt>
    <dgm:pt modelId="{25D1E023-2A53-D442-B871-2642117D65F0}" type="sibTrans" cxnId="{ABB8EAAC-EB3F-974F-BFC8-067B172D34BC}">
      <dgm:prSet/>
      <dgm:spPr/>
      <dgm:t>
        <a:bodyPr/>
        <a:lstStyle/>
        <a:p>
          <a:endParaRPr lang="en-US"/>
        </a:p>
      </dgm:t>
    </dgm:pt>
    <dgm:pt modelId="{A1BEEFB1-406D-2A47-BF22-0A9B4681ABEF}">
      <dgm:prSet phldrT="[Text]"/>
      <dgm:spPr/>
      <dgm:t>
        <a:bodyPr/>
        <a:lstStyle/>
        <a:p>
          <a:r>
            <a:rPr lang="en-US"/>
            <a:t>Activity</a:t>
          </a:r>
        </a:p>
      </dgm:t>
    </dgm:pt>
    <dgm:pt modelId="{096C58AA-010F-AB4D-BFB1-0ED480327702}" type="parTrans" cxnId="{FF1D33A6-61B7-694C-AD92-8808360EF346}">
      <dgm:prSet/>
      <dgm:spPr/>
      <dgm:t>
        <a:bodyPr/>
        <a:lstStyle/>
        <a:p>
          <a:endParaRPr lang="en-US"/>
        </a:p>
      </dgm:t>
    </dgm:pt>
    <dgm:pt modelId="{21DED70E-F17D-8E4B-B0E9-D8FD8B8DCDE1}" type="sibTrans" cxnId="{FF1D33A6-61B7-694C-AD92-8808360EF346}">
      <dgm:prSet/>
      <dgm:spPr/>
      <dgm:t>
        <a:bodyPr/>
        <a:lstStyle/>
        <a:p>
          <a:endParaRPr lang="en-US"/>
        </a:p>
      </dgm:t>
    </dgm:pt>
    <dgm:pt modelId="{18ADFC3E-ED0F-7C40-AFF9-7CD5EE35C572}">
      <dgm:prSet phldrT="[Text]"/>
      <dgm:spPr/>
      <dgm:t>
        <a:bodyPr/>
        <a:lstStyle/>
        <a:p>
          <a:r>
            <a:rPr lang="en-US"/>
            <a:t>Feedback</a:t>
          </a:r>
        </a:p>
      </dgm:t>
    </dgm:pt>
    <dgm:pt modelId="{2780C5AD-2733-F541-A93F-3400B88C0A4C}" type="parTrans" cxnId="{77A64CA5-23C1-1F47-8E6A-4B6CBEEDC127}">
      <dgm:prSet/>
      <dgm:spPr/>
      <dgm:t>
        <a:bodyPr/>
        <a:lstStyle/>
        <a:p>
          <a:endParaRPr lang="en-US"/>
        </a:p>
      </dgm:t>
    </dgm:pt>
    <dgm:pt modelId="{1F34537F-75C5-AA48-AE50-2D7F236136C2}" type="sibTrans" cxnId="{77A64CA5-23C1-1F47-8E6A-4B6CBEEDC127}">
      <dgm:prSet/>
      <dgm:spPr/>
      <dgm:t>
        <a:bodyPr/>
        <a:lstStyle/>
        <a:p>
          <a:endParaRPr lang="en-US"/>
        </a:p>
      </dgm:t>
    </dgm:pt>
    <dgm:pt modelId="{CCBB5631-E7DF-DB44-B35E-ABFDE0B6CF4F}" type="pres">
      <dgm:prSet presAssocID="{97C53A17-B0C8-5746-B821-0F8CF50BE82D}" presName="cycle" presStyleCnt="0">
        <dgm:presLayoutVars>
          <dgm:dir/>
          <dgm:resizeHandles val="exact"/>
        </dgm:presLayoutVars>
      </dgm:prSet>
      <dgm:spPr/>
    </dgm:pt>
    <dgm:pt modelId="{BE57ED1C-B508-CE48-AA0D-6C2EA7409F61}" type="pres">
      <dgm:prSet presAssocID="{BDD657C6-5768-AA47-A621-394E59683EAE}" presName="node" presStyleLbl="node1" presStyleIdx="0" presStyleCnt="5">
        <dgm:presLayoutVars>
          <dgm:bulletEnabled val="1"/>
        </dgm:presLayoutVars>
      </dgm:prSet>
      <dgm:spPr/>
    </dgm:pt>
    <dgm:pt modelId="{1E374219-4639-9149-9F66-6CEC368A79C6}" type="pres">
      <dgm:prSet presAssocID="{BDD657C6-5768-AA47-A621-394E59683EAE}" presName="spNode" presStyleCnt="0"/>
      <dgm:spPr/>
    </dgm:pt>
    <dgm:pt modelId="{4910B3C1-B6FF-A048-AFA5-E68E7B2D3E9C}" type="pres">
      <dgm:prSet presAssocID="{DC42D66C-9D0B-3F41-830F-3455989D419F}" presName="sibTrans" presStyleLbl="sibTrans1D1" presStyleIdx="0" presStyleCnt="5"/>
      <dgm:spPr/>
    </dgm:pt>
    <dgm:pt modelId="{888FA78E-FB14-2849-BB70-11E240D4E484}" type="pres">
      <dgm:prSet presAssocID="{3373941B-8B45-A449-A630-67D85E4FCF3C}" presName="node" presStyleLbl="node1" presStyleIdx="1" presStyleCnt="5">
        <dgm:presLayoutVars>
          <dgm:bulletEnabled val="1"/>
        </dgm:presLayoutVars>
      </dgm:prSet>
      <dgm:spPr/>
    </dgm:pt>
    <dgm:pt modelId="{8593BA90-3C73-6F49-B820-5DB2E01D3A24}" type="pres">
      <dgm:prSet presAssocID="{3373941B-8B45-A449-A630-67D85E4FCF3C}" presName="spNode" presStyleCnt="0"/>
      <dgm:spPr/>
    </dgm:pt>
    <dgm:pt modelId="{B96DA3A1-0A8E-194F-B40F-8E7796E1063F}" type="pres">
      <dgm:prSet presAssocID="{1E1C9AA6-4CE4-BD42-A0C2-A9CF52CF39BB}" presName="sibTrans" presStyleLbl="sibTrans1D1" presStyleIdx="1" presStyleCnt="5"/>
      <dgm:spPr/>
    </dgm:pt>
    <dgm:pt modelId="{760820EB-4F1E-1E48-BA50-BE32676F6F83}" type="pres">
      <dgm:prSet presAssocID="{54ACE437-6CC0-684F-A7C5-BCE8EABC64E6}" presName="node" presStyleLbl="node1" presStyleIdx="2" presStyleCnt="5">
        <dgm:presLayoutVars>
          <dgm:bulletEnabled val="1"/>
        </dgm:presLayoutVars>
      </dgm:prSet>
      <dgm:spPr/>
    </dgm:pt>
    <dgm:pt modelId="{BA3558DA-49BC-654A-B940-51CE7BC0D014}" type="pres">
      <dgm:prSet presAssocID="{54ACE437-6CC0-684F-A7C5-BCE8EABC64E6}" presName="spNode" presStyleCnt="0"/>
      <dgm:spPr/>
    </dgm:pt>
    <dgm:pt modelId="{41B5812A-5AAE-C244-A15F-763CEBC70CEB}" type="pres">
      <dgm:prSet presAssocID="{25D1E023-2A53-D442-B871-2642117D65F0}" presName="sibTrans" presStyleLbl="sibTrans1D1" presStyleIdx="2" presStyleCnt="5"/>
      <dgm:spPr/>
    </dgm:pt>
    <dgm:pt modelId="{2456AAD6-6CC2-6F4F-A548-803509DF6403}" type="pres">
      <dgm:prSet presAssocID="{A1BEEFB1-406D-2A47-BF22-0A9B4681ABEF}" presName="node" presStyleLbl="node1" presStyleIdx="3" presStyleCnt="5">
        <dgm:presLayoutVars>
          <dgm:bulletEnabled val="1"/>
        </dgm:presLayoutVars>
      </dgm:prSet>
      <dgm:spPr/>
    </dgm:pt>
    <dgm:pt modelId="{20DD774E-6156-6749-AB34-CB19076AF3AA}" type="pres">
      <dgm:prSet presAssocID="{A1BEEFB1-406D-2A47-BF22-0A9B4681ABEF}" presName="spNode" presStyleCnt="0"/>
      <dgm:spPr/>
    </dgm:pt>
    <dgm:pt modelId="{1BC7EFA4-5866-F441-8BE3-DB196A96030B}" type="pres">
      <dgm:prSet presAssocID="{21DED70E-F17D-8E4B-B0E9-D8FD8B8DCDE1}" presName="sibTrans" presStyleLbl="sibTrans1D1" presStyleIdx="3" presStyleCnt="5"/>
      <dgm:spPr/>
    </dgm:pt>
    <dgm:pt modelId="{34AF5024-04EF-BF45-92EF-990FAAB17FCB}" type="pres">
      <dgm:prSet presAssocID="{18ADFC3E-ED0F-7C40-AFF9-7CD5EE35C572}" presName="node" presStyleLbl="node1" presStyleIdx="4" presStyleCnt="5">
        <dgm:presLayoutVars>
          <dgm:bulletEnabled val="1"/>
        </dgm:presLayoutVars>
      </dgm:prSet>
      <dgm:spPr/>
    </dgm:pt>
    <dgm:pt modelId="{E71BEF50-6DB5-F14C-BAB1-929842BC361C}" type="pres">
      <dgm:prSet presAssocID="{18ADFC3E-ED0F-7C40-AFF9-7CD5EE35C572}" presName="spNode" presStyleCnt="0"/>
      <dgm:spPr/>
    </dgm:pt>
    <dgm:pt modelId="{637E75E0-6F53-0D4F-881D-69C3F855FDB4}" type="pres">
      <dgm:prSet presAssocID="{1F34537F-75C5-AA48-AE50-2D7F236136C2}" presName="sibTrans" presStyleLbl="sibTrans1D1" presStyleIdx="4" presStyleCnt="5"/>
      <dgm:spPr/>
    </dgm:pt>
  </dgm:ptLst>
  <dgm:cxnLst>
    <dgm:cxn modelId="{B31ECC02-5E9F-8742-BD76-574784C080E1}" type="presOf" srcId="{54ACE437-6CC0-684F-A7C5-BCE8EABC64E6}" destId="{760820EB-4F1E-1E48-BA50-BE32676F6F83}" srcOrd="0" destOrd="0" presId="urn:microsoft.com/office/officeart/2005/8/layout/cycle6"/>
    <dgm:cxn modelId="{3B9AF809-5840-C749-BC36-2A132115E2CA}" srcId="{97C53A17-B0C8-5746-B821-0F8CF50BE82D}" destId="{BDD657C6-5768-AA47-A621-394E59683EAE}" srcOrd="0" destOrd="0" parTransId="{170C0E95-F7E8-C74B-8E29-61F17797CC32}" sibTransId="{DC42D66C-9D0B-3F41-830F-3455989D419F}"/>
    <dgm:cxn modelId="{427AFF0C-64F7-8443-B7FE-735B744FB3EB}" type="presOf" srcId="{1E1C9AA6-4CE4-BD42-A0C2-A9CF52CF39BB}" destId="{B96DA3A1-0A8E-194F-B40F-8E7796E1063F}" srcOrd="0" destOrd="0" presId="urn:microsoft.com/office/officeart/2005/8/layout/cycle6"/>
    <dgm:cxn modelId="{FE90CF0F-F6AA-8440-9F0A-96FB6AE76713}" type="presOf" srcId="{3373941B-8B45-A449-A630-67D85E4FCF3C}" destId="{888FA78E-FB14-2849-BB70-11E240D4E484}" srcOrd="0" destOrd="0" presId="urn:microsoft.com/office/officeart/2005/8/layout/cycle6"/>
    <dgm:cxn modelId="{DDF48812-F9B2-DA4A-86E8-F37A8B480062}" type="presOf" srcId="{A1BEEFB1-406D-2A47-BF22-0A9B4681ABEF}" destId="{2456AAD6-6CC2-6F4F-A548-803509DF6403}" srcOrd="0" destOrd="0" presId="urn:microsoft.com/office/officeart/2005/8/layout/cycle6"/>
    <dgm:cxn modelId="{A595B730-E525-1640-A79C-AC4651DD6EE8}" srcId="{97C53A17-B0C8-5746-B821-0F8CF50BE82D}" destId="{3373941B-8B45-A449-A630-67D85E4FCF3C}" srcOrd="1" destOrd="0" parTransId="{38AB2B3C-F05B-8F40-9C15-803D2CABAB10}" sibTransId="{1E1C9AA6-4CE4-BD42-A0C2-A9CF52CF39BB}"/>
    <dgm:cxn modelId="{BF274F3B-3A2F-0A49-A397-F026F00FCDC4}" type="presOf" srcId="{DC42D66C-9D0B-3F41-830F-3455989D419F}" destId="{4910B3C1-B6FF-A048-AFA5-E68E7B2D3E9C}" srcOrd="0" destOrd="0" presId="urn:microsoft.com/office/officeart/2005/8/layout/cycle6"/>
    <dgm:cxn modelId="{A3BF094E-22AC-D846-9612-4B506E08CCDD}" type="presOf" srcId="{1F34537F-75C5-AA48-AE50-2D7F236136C2}" destId="{637E75E0-6F53-0D4F-881D-69C3F855FDB4}" srcOrd="0" destOrd="0" presId="urn:microsoft.com/office/officeart/2005/8/layout/cycle6"/>
    <dgm:cxn modelId="{0C1F3F58-C62E-2145-ADB1-12507426E82E}" type="presOf" srcId="{97C53A17-B0C8-5746-B821-0F8CF50BE82D}" destId="{CCBB5631-E7DF-DB44-B35E-ABFDE0B6CF4F}" srcOrd="0" destOrd="0" presId="urn:microsoft.com/office/officeart/2005/8/layout/cycle6"/>
    <dgm:cxn modelId="{DCD03B7C-6162-454C-9A74-4B2BCF44092C}" type="presOf" srcId="{25D1E023-2A53-D442-B871-2642117D65F0}" destId="{41B5812A-5AAE-C244-A15F-763CEBC70CEB}" srcOrd="0" destOrd="0" presId="urn:microsoft.com/office/officeart/2005/8/layout/cycle6"/>
    <dgm:cxn modelId="{A4200F8E-28D7-874B-B5FD-74A020DD14DF}" type="presOf" srcId="{18ADFC3E-ED0F-7C40-AFF9-7CD5EE35C572}" destId="{34AF5024-04EF-BF45-92EF-990FAAB17FCB}" srcOrd="0" destOrd="0" presId="urn:microsoft.com/office/officeart/2005/8/layout/cycle6"/>
    <dgm:cxn modelId="{5B6E04A1-6A24-514B-859B-94A23DB8FEBB}" type="presOf" srcId="{BDD657C6-5768-AA47-A621-394E59683EAE}" destId="{BE57ED1C-B508-CE48-AA0D-6C2EA7409F61}" srcOrd="0" destOrd="0" presId="urn:microsoft.com/office/officeart/2005/8/layout/cycle6"/>
    <dgm:cxn modelId="{77A64CA5-23C1-1F47-8E6A-4B6CBEEDC127}" srcId="{97C53A17-B0C8-5746-B821-0F8CF50BE82D}" destId="{18ADFC3E-ED0F-7C40-AFF9-7CD5EE35C572}" srcOrd="4" destOrd="0" parTransId="{2780C5AD-2733-F541-A93F-3400B88C0A4C}" sibTransId="{1F34537F-75C5-AA48-AE50-2D7F236136C2}"/>
    <dgm:cxn modelId="{FF1D33A6-61B7-694C-AD92-8808360EF346}" srcId="{97C53A17-B0C8-5746-B821-0F8CF50BE82D}" destId="{A1BEEFB1-406D-2A47-BF22-0A9B4681ABEF}" srcOrd="3" destOrd="0" parTransId="{096C58AA-010F-AB4D-BFB1-0ED480327702}" sibTransId="{21DED70E-F17D-8E4B-B0E9-D8FD8B8DCDE1}"/>
    <dgm:cxn modelId="{ABB8EAAC-EB3F-974F-BFC8-067B172D34BC}" srcId="{97C53A17-B0C8-5746-B821-0F8CF50BE82D}" destId="{54ACE437-6CC0-684F-A7C5-BCE8EABC64E6}" srcOrd="2" destOrd="0" parTransId="{F68772B6-E2F4-104B-8924-57D5EE8766D5}" sibTransId="{25D1E023-2A53-D442-B871-2642117D65F0}"/>
    <dgm:cxn modelId="{5A79CDBE-6AF3-2947-AC25-62B2AF68A707}" type="presOf" srcId="{21DED70E-F17D-8E4B-B0E9-D8FD8B8DCDE1}" destId="{1BC7EFA4-5866-F441-8BE3-DB196A96030B}" srcOrd="0" destOrd="0" presId="urn:microsoft.com/office/officeart/2005/8/layout/cycle6"/>
    <dgm:cxn modelId="{6B36633C-45D5-DE47-B6AD-59EB79793B87}" type="presParOf" srcId="{CCBB5631-E7DF-DB44-B35E-ABFDE0B6CF4F}" destId="{BE57ED1C-B508-CE48-AA0D-6C2EA7409F61}" srcOrd="0" destOrd="0" presId="urn:microsoft.com/office/officeart/2005/8/layout/cycle6"/>
    <dgm:cxn modelId="{8215018D-8F2F-CA43-80AC-A2CA1D02649A}" type="presParOf" srcId="{CCBB5631-E7DF-DB44-B35E-ABFDE0B6CF4F}" destId="{1E374219-4639-9149-9F66-6CEC368A79C6}" srcOrd="1" destOrd="0" presId="urn:microsoft.com/office/officeart/2005/8/layout/cycle6"/>
    <dgm:cxn modelId="{0F24487A-C320-7540-824D-EF2582B74131}" type="presParOf" srcId="{CCBB5631-E7DF-DB44-B35E-ABFDE0B6CF4F}" destId="{4910B3C1-B6FF-A048-AFA5-E68E7B2D3E9C}" srcOrd="2" destOrd="0" presId="urn:microsoft.com/office/officeart/2005/8/layout/cycle6"/>
    <dgm:cxn modelId="{C34323F8-1DEA-A84D-818C-FC5F6BF18FA0}" type="presParOf" srcId="{CCBB5631-E7DF-DB44-B35E-ABFDE0B6CF4F}" destId="{888FA78E-FB14-2849-BB70-11E240D4E484}" srcOrd="3" destOrd="0" presId="urn:microsoft.com/office/officeart/2005/8/layout/cycle6"/>
    <dgm:cxn modelId="{7226BC8A-88BC-FE47-9454-34DEF6DD2104}" type="presParOf" srcId="{CCBB5631-E7DF-DB44-B35E-ABFDE0B6CF4F}" destId="{8593BA90-3C73-6F49-B820-5DB2E01D3A24}" srcOrd="4" destOrd="0" presId="urn:microsoft.com/office/officeart/2005/8/layout/cycle6"/>
    <dgm:cxn modelId="{04D0CEA4-18C4-7245-9419-19AB1BD81DB9}" type="presParOf" srcId="{CCBB5631-E7DF-DB44-B35E-ABFDE0B6CF4F}" destId="{B96DA3A1-0A8E-194F-B40F-8E7796E1063F}" srcOrd="5" destOrd="0" presId="urn:microsoft.com/office/officeart/2005/8/layout/cycle6"/>
    <dgm:cxn modelId="{BE46785B-8D47-1E42-9B91-0F9D8E040DAF}" type="presParOf" srcId="{CCBB5631-E7DF-DB44-B35E-ABFDE0B6CF4F}" destId="{760820EB-4F1E-1E48-BA50-BE32676F6F83}" srcOrd="6" destOrd="0" presId="urn:microsoft.com/office/officeart/2005/8/layout/cycle6"/>
    <dgm:cxn modelId="{4928E754-1EB4-8F4B-A26A-0C4459B7B3B4}" type="presParOf" srcId="{CCBB5631-E7DF-DB44-B35E-ABFDE0B6CF4F}" destId="{BA3558DA-49BC-654A-B940-51CE7BC0D014}" srcOrd="7" destOrd="0" presId="urn:microsoft.com/office/officeart/2005/8/layout/cycle6"/>
    <dgm:cxn modelId="{FDB342FA-DBD2-3B4F-B2F3-5E90DAC769B5}" type="presParOf" srcId="{CCBB5631-E7DF-DB44-B35E-ABFDE0B6CF4F}" destId="{41B5812A-5AAE-C244-A15F-763CEBC70CEB}" srcOrd="8" destOrd="0" presId="urn:microsoft.com/office/officeart/2005/8/layout/cycle6"/>
    <dgm:cxn modelId="{F5B380B4-B90D-574C-9954-1B8F636F6C01}" type="presParOf" srcId="{CCBB5631-E7DF-DB44-B35E-ABFDE0B6CF4F}" destId="{2456AAD6-6CC2-6F4F-A548-803509DF6403}" srcOrd="9" destOrd="0" presId="urn:microsoft.com/office/officeart/2005/8/layout/cycle6"/>
    <dgm:cxn modelId="{9FC0663A-3AF5-0544-926D-A37C0B815BE6}" type="presParOf" srcId="{CCBB5631-E7DF-DB44-B35E-ABFDE0B6CF4F}" destId="{20DD774E-6156-6749-AB34-CB19076AF3AA}" srcOrd="10" destOrd="0" presId="urn:microsoft.com/office/officeart/2005/8/layout/cycle6"/>
    <dgm:cxn modelId="{97FA3BDB-604D-0545-970B-10D37BB208EA}" type="presParOf" srcId="{CCBB5631-E7DF-DB44-B35E-ABFDE0B6CF4F}" destId="{1BC7EFA4-5866-F441-8BE3-DB196A96030B}" srcOrd="11" destOrd="0" presId="urn:microsoft.com/office/officeart/2005/8/layout/cycle6"/>
    <dgm:cxn modelId="{805B2E5A-992B-FD4C-8F05-8F9600DA35DF}" type="presParOf" srcId="{CCBB5631-E7DF-DB44-B35E-ABFDE0B6CF4F}" destId="{34AF5024-04EF-BF45-92EF-990FAAB17FCB}" srcOrd="12" destOrd="0" presId="urn:microsoft.com/office/officeart/2005/8/layout/cycle6"/>
    <dgm:cxn modelId="{5B030CAD-0861-954F-8DA5-6025719D7B8D}" type="presParOf" srcId="{CCBB5631-E7DF-DB44-B35E-ABFDE0B6CF4F}" destId="{E71BEF50-6DB5-F14C-BAB1-929842BC361C}" srcOrd="13" destOrd="0" presId="urn:microsoft.com/office/officeart/2005/8/layout/cycle6"/>
    <dgm:cxn modelId="{8B5B08CA-D495-1F4A-ACFC-CA83D381C6A1}" type="presParOf" srcId="{CCBB5631-E7DF-DB44-B35E-ABFDE0B6CF4F}" destId="{637E75E0-6F53-0D4F-881D-69C3F855FDB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24A3B-B8CD-47E8-B69E-53DCA33266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D7B20A4-65D2-40CB-92B5-39383FEE6622}">
      <dgm:prSet phldrT="[Text]"/>
      <dgm:spPr/>
      <dgm:t>
        <a:bodyPr/>
        <a:lstStyle/>
        <a:p>
          <a:r>
            <a:rPr lang="en-US"/>
            <a:t>Microsoft Teams</a:t>
          </a:r>
        </a:p>
      </dgm:t>
    </dgm:pt>
    <dgm:pt modelId="{3F4B9F1A-6BF8-4A24-8F10-80D5ED49A509}" type="parTrans" cxnId="{B4783E9D-987A-47F1-955F-5BE73479975C}">
      <dgm:prSet/>
      <dgm:spPr/>
      <dgm:t>
        <a:bodyPr/>
        <a:lstStyle/>
        <a:p>
          <a:endParaRPr lang="en-US"/>
        </a:p>
      </dgm:t>
    </dgm:pt>
    <dgm:pt modelId="{6A517C2C-947C-4C60-8549-D76A1D473B45}" type="sibTrans" cxnId="{B4783E9D-987A-47F1-955F-5BE73479975C}">
      <dgm:prSet/>
      <dgm:spPr/>
      <dgm:t>
        <a:bodyPr/>
        <a:lstStyle/>
        <a:p>
          <a:endParaRPr lang="en-US"/>
        </a:p>
      </dgm:t>
    </dgm:pt>
    <dgm:pt modelId="{A733A679-3BCF-4A50-982D-AF17333DF7F0}">
      <dgm:prSet phldrT="[Text]"/>
      <dgm:spPr/>
      <dgm:t>
        <a:bodyPr/>
        <a:lstStyle/>
        <a:p>
          <a:r>
            <a:rPr lang="en-US"/>
            <a:t>Experiential Learning</a:t>
          </a:r>
        </a:p>
      </dgm:t>
    </dgm:pt>
    <dgm:pt modelId="{EC3830A8-6BA6-41A9-BDFD-FDE823737636}" type="parTrans" cxnId="{349CF1CA-2258-4B65-8307-B39EF39EF58C}">
      <dgm:prSet/>
      <dgm:spPr/>
      <dgm:t>
        <a:bodyPr/>
        <a:lstStyle/>
        <a:p>
          <a:endParaRPr lang="en-US"/>
        </a:p>
      </dgm:t>
    </dgm:pt>
    <dgm:pt modelId="{FF757410-4879-43FD-9B52-F6F48315EA92}" type="sibTrans" cxnId="{349CF1CA-2258-4B65-8307-B39EF39EF58C}">
      <dgm:prSet/>
      <dgm:spPr/>
      <dgm:t>
        <a:bodyPr/>
        <a:lstStyle/>
        <a:p>
          <a:endParaRPr lang="en-US"/>
        </a:p>
      </dgm:t>
    </dgm:pt>
    <dgm:pt modelId="{0DC004C4-740D-4935-BA90-3613611796F6}">
      <dgm:prSet phldrT="[Text]"/>
      <dgm:spPr/>
      <dgm:t>
        <a:bodyPr/>
        <a:lstStyle/>
        <a:p>
          <a:r>
            <a:rPr lang="en-US"/>
            <a:t>Flipped Classroom</a:t>
          </a:r>
        </a:p>
      </dgm:t>
    </dgm:pt>
    <dgm:pt modelId="{70EA7E64-FADE-461A-B630-2ADF6A8DF8FF}" type="parTrans" cxnId="{8ED2DE2F-9FB7-4849-B8FD-4EA6E6D3C8CD}">
      <dgm:prSet/>
      <dgm:spPr/>
      <dgm:t>
        <a:bodyPr/>
        <a:lstStyle/>
        <a:p>
          <a:endParaRPr lang="en-US"/>
        </a:p>
      </dgm:t>
    </dgm:pt>
    <dgm:pt modelId="{85A56088-E60B-4674-9078-DE1BA32C99CE}" type="sibTrans" cxnId="{8ED2DE2F-9FB7-4849-B8FD-4EA6E6D3C8CD}">
      <dgm:prSet/>
      <dgm:spPr/>
      <dgm:t>
        <a:bodyPr/>
        <a:lstStyle/>
        <a:p>
          <a:endParaRPr lang="en-US"/>
        </a:p>
      </dgm:t>
    </dgm:pt>
    <dgm:pt modelId="{F0662ED7-7930-4043-BCA3-ACDCA59081DE}" type="pres">
      <dgm:prSet presAssocID="{94724A3B-B8CD-47E8-B69E-53DCA332667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B073D49-68E2-4C6C-BC06-7FB826A07544}" type="pres">
      <dgm:prSet presAssocID="{0D7B20A4-65D2-40CB-92B5-39383FEE6622}" presName="centerShape" presStyleLbl="node0" presStyleIdx="0" presStyleCnt="1"/>
      <dgm:spPr/>
    </dgm:pt>
    <dgm:pt modelId="{3712FD4B-5B9D-407A-9C9F-75D78E1EF413}" type="pres">
      <dgm:prSet presAssocID="{EC3830A8-6BA6-41A9-BDFD-FDE823737636}" presName="parTrans" presStyleLbl="bgSibTrans2D1" presStyleIdx="0" presStyleCnt="2"/>
      <dgm:spPr/>
    </dgm:pt>
    <dgm:pt modelId="{CCC899C1-B89E-46E9-BC3D-5E52004B163B}" type="pres">
      <dgm:prSet presAssocID="{A733A679-3BCF-4A50-982D-AF17333DF7F0}" presName="node" presStyleLbl="node1" presStyleIdx="0" presStyleCnt="2">
        <dgm:presLayoutVars>
          <dgm:bulletEnabled val="1"/>
        </dgm:presLayoutVars>
      </dgm:prSet>
      <dgm:spPr/>
    </dgm:pt>
    <dgm:pt modelId="{A7ABC1A3-8D65-40A5-866C-B132E1A59EE3}" type="pres">
      <dgm:prSet presAssocID="{70EA7E64-FADE-461A-B630-2ADF6A8DF8FF}" presName="parTrans" presStyleLbl="bgSibTrans2D1" presStyleIdx="1" presStyleCnt="2"/>
      <dgm:spPr/>
    </dgm:pt>
    <dgm:pt modelId="{9EC40568-4490-4365-AFE2-4362BF91B48F}" type="pres">
      <dgm:prSet presAssocID="{0DC004C4-740D-4935-BA90-3613611796F6}" presName="node" presStyleLbl="node1" presStyleIdx="1" presStyleCnt="2">
        <dgm:presLayoutVars>
          <dgm:bulletEnabled val="1"/>
        </dgm:presLayoutVars>
      </dgm:prSet>
      <dgm:spPr/>
    </dgm:pt>
  </dgm:ptLst>
  <dgm:cxnLst>
    <dgm:cxn modelId="{9555F608-499F-4D7C-A136-B24F368C2E44}" type="presOf" srcId="{0DC004C4-740D-4935-BA90-3613611796F6}" destId="{9EC40568-4490-4365-AFE2-4362BF91B48F}" srcOrd="0" destOrd="0" presId="urn:microsoft.com/office/officeart/2005/8/layout/radial4"/>
    <dgm:cxn modelId="{ED15BE1E-7D7D-49A4-81CD-30EBDADD8C63}" type="presOf" srcId="{0D7B20A4-65D2-40CB-92B5-39383FEE6622}" destId="{AB073D49-68E2-4C6C-BC06-7FB826A07544}" srcOrd="0" destOrd="0" presId="urn:microsoft.com/office/officeart/2005/8/layout/radial4"/>
    <dgm:cxn modelId="{8ED2DE2F-9FB7-4849-B8FD-4EA6E6D3C8CD}" srcId="{0D7B20A4-65D2-40CB-92B5-39383FEE6622}" destId="{0DC004C4-740D-4935-BA90-3613611796F6}" srcOrd="1" destOrd="0" parTransId="{70EA7E64-FADE-461A-B630-2ADF6A8DF8FF}" sibTransId="{85A56088-E60B-4674-9078-DE1BA32C99CE}"/>
    <dgm:cxn modelId="{86756232-134E-4DD4-91D2-A47DDC83CF07}" type="presOf" srcId="{EC3830A8-6BA6-41A9-BDFD-FDE823737636}" destId="{3712FD4B-5B9D-407A-9C9F-75D78E1EF413}" srcOrd="0" destOrd="0" presId="urn:microsoft.com/office/officeart/2005/8/layout/radial4"/>
    <dgm:cxn modelId="{8C626C7B-666B-4CEC-A2A0-2B71BC50B902}" type="presOf" srcId="{94724A3B-B8CD-47E8-B69E-53DCA3326676}" destId="{F0662ED7-7930-4043-BCA3-ACDCA59081DE}" srcOrd="0" destOrd="0" presId="urn:microsoft.com/office/officeart/2005/8/layout/radial4"/>
    <dgm:cxn modelId="{B4783E9D-987A-47F1-955F-5BE73479975C}" srcId="{94724A3B-B8CD-47E8-B69E-53DCA3326676}" destId="{0D7B20A4-65D2-40CB-92B5-39383FEE6622}" srcOrd="0" destOrd="0" parTransId="{3F4B9F1A-6BF8-4A24-8F10-80D5ED49A509}" sibTransId="{6A517C2C-947C-4C60-8549-D76A1D473B45}"/>
    <dgm:cxn modelId="{7972F6A3-D4FF-4199-B77F-CD348BA6A1A7}" type="presOf" srcId="{A733A679-3BCF-4A50-982D-AF17333DF7F0}" destId="{CCC899C1-B89E-46E9-BC3D-5E52004B163B}" srcOrd="0" destOrd="0" presId="urn:microsoft.com/office/officeart/2005/8/layout/radial4"/>
    <dgm:cxn modelId="{BF40F4B4-2454-463E-B9DA-823EBBE8E6B4}" type="presOf" srcId="{70EA7E64-FADE-461A-B630-2ADF6A8DF8FF}" destId="{A7ABC1A3-8D65-40A5-866C-B132E1A59EE3}" srcOrd="0" destOrd="0" presId="urn:microsoft.com/office/officeart/2005/8/layout/radial4"/>
    <dgm:cxn modelId="{349CF1CA-2258-4B65-8307-B39EF39EF58C}" srcId="{0D7B20A4-65D2-40CB-92B5-39383FEE6622}" destId="{A733A679-3BCF-4A50-982D-AF17333DF7F0}" srcOrd="0" destOrd="0" parTransId="{EC3830A8-6BA6-41A9-BDFD-FDE823737636}" sibTransId="{FF757410-4879-43FD-9B52-F6F48315EA92}"/>
    <dgm:cxn modelId="{1DD1E674-B2BF-49DF-9EE7-AEF19E7AD06E}" type="presParOf" srcId="{F0662ED7-7930-4043-BCA3-ACDCA59081DE}" destId="{AB073D49-68E2-4C6C-BC06-7FB826A07544}" srcOrd="0" destOrd="0" presId="urn:microsoft.com/office/officeart/2005/8/layout/radial4"/>
    <dgm:cxn modelId="{F46FE677-7E86-4469-8861-3000D62318A4}" type="presParOf" srcId="{F0662ED7-7930-4043-BCA3-ACDCA59081DE}" destId="{3712FD4B-5B9D-407A-9C9F-75D78E1EF413}" srcOrd="1" destOrd="0" presId="urn:microsoft.com/office/officeart/2005/8/layout/radial4"/>
    <dgm:cxn modelId="{58314EBB-624C-4E27-AE78-4F098186F83C}" type="presParOf" srcId="{F0662ED7-7930-4043-BCA3-ACDCA59081DE}" destId="{CCC899C1-B89E-46E9-BC3D-5E52004B163B}" srcOrd="2" destOrd="0" presId="urn:microsoft.com/office/officeart/2005/8/layout/radial4"/>
    <dgm:cxn modelId="{81BD0972-75C9-4E3B-9582-23D6BCD0D8DA}" type="presParOf" srcId="{F0662ED7-7930-4043-BCA3-ACDCA59081DE}" destId="{A7ABC1A3-8D65-40A5-866C-B132E1A59EE3}" srcOrd="3" destOrd="0" presId="urn:microsoft.com/office/officeart/2005/8/layout/radial4"/>
    <dgm:cxn modelId="{E523F064-8C40-4483-822C-5C897D5D4FE7}" type="presParOf" srcId="{F0662ED7-7930-4043-BCA3-ACDCA59081DE}" destId="{9EC40568-4490-4365-AFE2-4362BF91B48F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ABD2D9-8DCF-4F59-B816-A0063D15BE8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44E9A1-2C35-4F71-959B-ADAB89EFBEAC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Student group: P02</a:t>
          </a:r>
        </a:p>
      </dgm:t>
    </dgm:pt>
    <dgm:pt modelId="{AE944789-B6EE-4667-9225-6CC2648BEF09}" type="parTrans" cxnId="{94C95E02-22F2-46FA-95E4-78682840916A}">
      <dgm:prSet/>
      <dgm:spPr/>
      <dgm:t>
        <a:bodyPr/>
        <a:lstStyle/>
        <a:p>
          <a:endParaRPr lang="en-US"/>
        </a:p>
      </dgm:t>
    </dgm:pt>
    <dgm:pt modelId="{542878D2-4BE3-42E6-AE7C-A624B5F1A0CB}" type="sibTrans" cxnId="{94C95E02-22F2-46FA-95E4-78682840916A}">
      <dgm:prSet/>
      <dgm:spPr/>
      <dgm:t>
        <a:bodyPr/>
        <a:lstStyle/>
        <a:p>
          <a:endParaRPr lang="en-US"/>
        </a:p>
      </dgm:t>
    </dgm:pt>
    <dgm:pt modelId="{C5DC47FC-54F3-4704-B44C-CDB825FBCF9C}">
      <dgm:prSet phldrT="[Text]"/>
      <dgm:spPr/>
      <dgm:t>
        <a:bodyPr/>
        <a:lstStyle/>
        <a:p>
          <a:r>
            <a:rPr lang="en-US" dirty="0"/>
            <a:t>Email: Divyan_KONIDALA@np.edu.sg</a:t>
          </a:r>
        </a:p>
      </dgm:t>
    </dgm:pt>
    <dgm:pt modelId="{A28BCF80-F79E-4D91-BF78-F96679A222E2}" type="parTrans" cxnId="{B5773FD5-2662-43AE-AD56-C311C9122024}">
      <dgm:prSet/>
      <dgm:spPr/>
      <dgm:t>
        <a:bodyPr/>
        <a:lstStyle/>
        <a:p>
          <a:endParaRPr lang="en-US"/>
        </a:p>
      </dgm:t>
    </dgm:pt>
    <dgm:pt modelId="{28D03C0B-B747-4141-B1A1-B26EFCE99328}" type="sibTrans" cxnId="{B5773FD5-2662-43AE-AD56-C311C9122024}">
      <dgm:prSet/>
      <dgm:spPr/>
      <dgm:t>
        <a:bodyPr/>
        <a:lstStyle/>
        <a:p>
          <a:endParaRPr lang="en-US"/>
        </a:p>
      </dgm:t>
    </dgm:pt>
    <dgm:pt modelId="{A2220840-2AE1-45C6-B7A3-D9ED7D7491F9}">
      <dgm:prSet phldrT="[Text]"/>
      <dgm:spPr/>
      <dgm:t>
        <a:bodyPr/>
        <a:lstStyle/>
        <a:p>
          <a:r>
            <a:rPr lang="en-US" dirty="0" err="1"/>
            <a:t>Divyan</a:t>
          </a:r>
          <a:r>
            <a:rPr lang="en-US" dirty="0"/>
            <a:t> M. </a:t>
          </a:r>
          <a:r>
            <a:rPr lang="en-US" dirty="0" err="1"/>
            <a:t>Konidala</a:t>
          </a:r>
          <a:r>
            <a:rPr lang="en-US" dirty="0"/>
            <a:t> (</a:t>
          </a:r>
          <a:r>
            <a:rPr lang="en-US" dirty="0" err="1"/>
            <a:t>Dr</a:t>
          </a:r>
          <a:r>
            <a:rPr lang="en-US" dirty="0"/>
            <a:t>)</a:t>
          </a:r>
        </a:p>
      </dgm:t>
    </dgm:pt>
    <dgm:pt modelId="{575F0F9D-EF9A-4FC8-A7BD-454A4C6AE4E2}" type="parTrans" cxnId="{44B52B91-1A29-41A7-B7BB-43638995D527}">
      <dgm:prSet/>
      <dgm:spPr/>
      <dgm:t>
        <a:bodyPr/>
        <a:lstStyle/>
        <a:p>
          <a:endParaRPr lang="en-US"/>
        </a:p>
      </dgm:t>
    </dgm:pt>
    <dgm:pt modelId="{1C908049-BBCB-4398-860A-939B23E2C604}" type="sibTrans" cxnId="{44B52B91-1A29-41A7-B7BB-43638995D527}">
      <dgm:prSet/>
      <dgm:spPr/>
      <dgm:t>
        <a:bodyPr/>
        <a:lstStyle/>
        <a:p>
          <a:endParaRPr lang="en-US"/>
        </a:p>
      </dgm:t>
    </dgm:pt>
    <dgm:pt modelId="{E6131C4A-E728-43D2-BA45-EAC2173C9B74}">
      <dgm:prSet phldrT="[Text]"/>
      <dgm:spPr/>
      <dgm:t>
        <a:bodyPr/>
        <a:lstStyle/>
        <a:p>
          <a:r>
            <a:rPr lang="en-US" dirty="0" err="1"/>
            <a:t>Mr</a:t>
          </a:r>
          <a:r>
            <a:rPr lang="en-US" dirty="0"/>
            <a:t> </a:t>
          </a:r>
          <a:r>
            <a:rPr lang="en-US" dirty="0" err="1"/>
            <a:t>Mohd</a:t>
          </a:r>
          <a:r>
            <a:rPr lang="en-US" dirty="0"/>
            <a:t> Saifulamri Omar (Module Leader)</a:t>
          </a:r>
        </a:p>
      </dgm:t>
    </dgm:pt>
    <dgm:pt modelId="{48A415C6-0311-4203-A560-18F9105EDE3A}" type="parTrans" cxnId="{0442C841-EDD4-4A1C-AD7E-BEF3B5AAC242}">
      <dgm:prSet/>
      <dgm:spPr/>
      <dgm:t>
        <a:bodyPr/>
        <a:lstStyle/>
        <a:p>
          <a:endParaRPr lang="en-US"/>
        </a:p>
      </dgm:t>
    </dgm:pt>
    <dgm:pt modelId="{C778107F-AAE7-451F-B397-587DD194DB3F}" type="sibTrans" cxnId="{0442C841-EDD4-4A1C-AD7E-BEF3B5AAC242}">
      <dgm:prSet/>
      <dgm:spPr/>
      <dgm:t>
        <a:bodyPr/>
        <a:lstStyle/>
        <a:p>
          <a:endParaRPr lang="en-US"/>
        </a:p>
      </dgm:t>
    </dgm:pt>
    <dgm:pt modelId="{49EEC779-9A0F-4C5F-82C1-68B579FCA9DC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Student groups: P01, P03</a:t>
          </a:r>
        </a:p>
      </dgm:t>
    </dgm:pt>
    <dgm:pt modelId="{14563565-76C9-411A-9B76-C4F901CC8ABB}" type="parTrans" cxnId="{015D0177-2FAD-468C-ABBA-BE48E2E82860}">
      <dgm:prSet/>
      <dgm:spPr/>
      <dgm:t>
        <a:bodyPr/>
        <a:lstStyle/>
        <a:p>
          <a:endParaRPr lang="en-US"/>
        </a:p>
      </dgm:t>
    </dgm:pt>
    <dgm:pt modelId="{4972B366-E55D-4192-97F8-3E2DB7475E97}" type="sibTrans" cxnId="{015D0177-2FAD-468C-ABBA-BE48E2E82860}">
      <dgm:prSet/>
      <dgm:spPr/>
      <dgm:t>
        <a:bodyPr/>
        <a:lstStyle/>
        <a:p>
          <a:endParaRPr lang="en-US"/>
        </a:p>
      </dgm:t>
    </dgm:pt>
    <dgm:pt modelId="{5894EB85-3758-4114-8914-3CB6DC19432A}">
      <dgm:prSet phldrT="[Text]"/>
      <dgm:spPr/>
      <dgm:t>
        <a:bodyPr/>
        <a:lstStyle/>
        <a:p>
          <a:r>
            <a:rPr lang="en-US" dirty="0"/>
            <a:t>Email: Mohamed_Saifulamri_OMAR@np.edu.sg</a:t>
          </a:r>
        </a:p>
      </dgm:t>
    </dgm:pt>
    <dgm:pt modelId="{E1B0BF22-4987-4EE5-9504-27A2C72C3E16}" type="parTrans" cxnId="{73C85032-0B93-4F68-9410-19E1931322D6}">
      <dgm:prSet/>
      <dgm:spPr/>
      <dgm:t>
        <a:bodyPr/>
        <a:lstStyle/>
        <a:p>
          <a:endParaRPr lang="en-US"/>
        </a:p>
      </dgm:t>
    </dgm:pt>
    <dgm:pt modelId="{5E6F1F0A-95D5-4341-AB24-6C4637F5473E}" type="sibTrans" cxnId="{73C85032-0B93-4F68-9410-19E1931322D6}">
      <dgm:prSet/>
      <dgm:spPr/>
      <dgm:t>
        <a:bodyPr/>
        <a:lstStyle/>
        <a:p>
          <a:endParaRPr lang="en-US"/>
        </a:p>
      </dgm:t>
    </dgm:pt>
    <dgm:pt modelId="{C9A660BD-FC48-4542-A338-763E0D959621}">
      <dgm:prSet phldrT="[Text]"/>
      <dgm:spPr/>
      <dgm:t>
        <a:bodyPr/>
        <a:lstStyle/>
        <a:p>
          <a:endParaRPr lang="en-US" dirty="0"/>
        </a:p>
      </dgm:t>
    </dgm:pt>
    <dgm:pt modelId="{1B8104D7-C0C1-4994-8DF0-CFF0CE91F1F9}" type="parTrans" cxnId="{20E72033-2FBB-42D8-8CBE-6CB74C668C02}">
      <dgm:prSet/>
      <dgm:spPr/>
      <dgm:t>
        <a:bodyPr/>
        <a:lstStyle/>
        <a:p>
          <a:endParaRPr lang="en-SG"/>
        </a:p>
      </dgm:t>
    </dgm:pt>
    <dgm:pt modelId="{F40E5A43-7045-40B8-A99D-AF0583E7E67B}" type="sibTrans" cxnId="{20E72033-2FBB-42D8-8CBE-6CB74C668C02}">
      <dgm:prSet/>
      <dgm:spPr/>
      <dgm:t>
        <a:bodyPr/>
        <a:lstStyle/>
        <a:p>
          <a:endParaRPr lang="en-SG"/>
        </a:p>
      </dgm:t>
    </dgm:pt>
    <dgm:pt modelId="{E7FB0118-28BF-4661-8E1A-14B901BD556C}" type="pres">
      <dgm:prSet presAssocID="{21ABD2D9-8DCF-4F59-B816-A0063D15BE8F}" presName="linear" presStyleCnt="0">
        <dgm:presLayoutVars>
          <dgm:animLvl val="lvl"/>
          <dgm:resizeHandles val="exact"/>
        </dgm:presLayoutVars>
      </dgm:prSet>
      <dgm:spPr/>
    </dgm:pt>
    <dgm:pt modelId="{76EEE2D6-FA4B-46B1-95C6-C5075FF0E426}" type="pres">
      <dgm:prSet presAssocID="{A2220840-2AE1-45C6-B7A3-D9ED7D7491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D0078C-D50D-4B8A-8836-76BBD1027FAB}" type="pres">
      <dgm:prSet presAssocID="{A2220840-2AE1-45C6-B7A3-D9ED7D7491F9}" presName="childText" presStyleLbl="revTx" presStyleIdx="0" presStyleCnt="2">
        <dgm:presLayoutVars>
          <dgm:bulletEnabled val="1"/>
        </dgm:presLayoutVars>
      </dgm:prSet>
      <dgm:spPr/>
    </dgm:pt>
    <dgm:pt modelId="{DB248C91-A21D-451E-B583-E2CE997A9421}" type="pres">
      <dgm:prSet presAssocID="{E6131C4A-E728-43D2-BA45-EAC2173C9B7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496B9E-9A9A-468A-AE94-D247CB8F4881}" type="pres">
      <dgm:prSet presAssocID="{E6131C4A-E728-43D2-BA45-EAC2173C9B7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4C95E02-22F2-46FA-95E4-78682840916A}" srcId="{A2220840-2AE1-45C6-B7A3-D9ED7D7491F9}" destId="{6D44E9A1-2C35-4F71-959B-ADAB89EFBEAC}" srcOrd="0" destOrd="0" parTransId="{AE944789-B6EE-4667-9225-6CC2648BEF09}" sibTransId="{542878D2-4BE3-42E6-AE7C-A624B5F1A0CB}"/>
    <dgm:cxn modelId="{E0025F05-46A3-411F-B035-9973006CB62A}" type="presOf" srcId="{C9A660BD-FC48-4542-A338-763E0D959621}" destId="{41D0078C-D50D-4B8A-8836-76BBD1027FAB}" srcOrd="0" destOrd="2" presId="urn:microsoft.com/office/officeart/2005/8/layout/vList2"/>
    <dgm:cxn modelId="{950DF924-E253-49D6-A84D-19C6F64E08DF}" type="presOf" srcId="{E6131C4A-E728-43D2-BA45-EAC2173C9B74}" destId="{DB248C91-A21D-451E-B583-E2CE997A9421}" srcOrd="0" destOrd="0" presId="urn:microsoft.com/office/officeart/2005/8/layout/vList2"/>
    <dgm:cxn modelId="{73C85032-0B93-4F68-9410-19E1931322D6}" srcId="{E6131C4A-E728-43D2-BA45-EAC2173C9B74}" destId="{5894EB85-3758-4114-8914-3CB6DC19432A}" srcOrd="1" destOrd="0" parTransId="{E1B0BF22-4987-4EE5-9504-27A2C72C3E16}" sibTransId="{5E6F1F0A-95D5-4341-AB24-6C4637F5473E}"/>
    <dgm:cxn modelId="{20E72033-2FBB-42D8-8CBE-6CB74C668C02}" srcId="{A2220840-2AE1-45C6-B7A3-D9ED7D7491F9}" destId="{C9A660BD-FC48-4542-A338-763E0D959621}" srcOrd="2" destOrd="0" parTransId="{1B8104D7-C0C1-4994-8DF0-CFF0CE91F1F9}" sibTransId="{F40E5A43-7045-40B8-A99D-AF0583E7E67B}"/>
    <dgm:cxn modelId="{0442C841-EDD4-4A1C-AD7E-BEF3B5AAC242}" srcId="{21ABD2D9-8DCF-4F59-B816-A0063D15BE8F}" destId="{E6131C4A-E728-43D2-BA45-EAC2173C9B74}" srcOrd="1" destOrd="0" parTransId="{48A415C6-0311-4203-A560-18F9105EDE3A}" sibTransId="{C778107F-AAE7-451F-B397-587DD194DB3F}"/>
    <dgm:cxn modelId="{075EB44D-1A1F-42D8-9F5E-F680079B4039}" type="presOf" srcId="{21ABD2D9-8DCF-4F59-B816-A0063D15BE8F}" destId="{E7FB0118-28BF-4661-8E1A-14B901BD556C}" srcOrd="0" destOrd="0" presId="urn:microsoft.com/office/officeart/2005/8/layout/vList2"/>
    <dgm:cxn modelId="{6A788259-AA15-46D4-A884-31AA293F659D}" type="presOf" srcId="{5894EB85-3758-4114-8914-3CB6DC19432A}" destId="{02496B9E-9A9A-468A-AE94-D247CB8F4881}" srcOrd="0" destOrd="1" presId="urn:microsoft.com/office/officeart/2005/8/layout/vList2"/>
    <dgm:cxn modelId="{923C985C-B1A8-4CA8-95A5-CA49603EA3D3}" type="presOf" srcId="{C5DC47FC-54F3-4704-B44C-CDB825FBCF9C}" destId="{41D0078C-D50D-4B8A-8836-76BBD1027FAB}" srcOrd="0" destOrd="1" presId="urn:microsoft.com/office/officeart/2005/8/layout/vList2"/>
    <dgm:cxn modelId="{916BF360-7043-4A13-959C-B3D73FDA78AE}" type="presOf" srcId="{49EEC779-9A0F-4C5F-82C1-68B579FCA9DC}" destId="{02496B9E-9A9A-468A-AE94-D247CB8F4881}" srcOrd="0" destOrd="0" presId="urn:microsoft.com/office/officeart/2005/8/layout/vList2"/>
    <dgm:cxn modelId="{015D0177-2FAD-468C-ABBA-BE48E2E82860}" srcId="{E6131C4A-E728-43D2-BA45-EAC2173C9B74}" destId="{49EEC779-9A0F-4C5F-82C1-68B579FCA9DC}" srcOrd="0" destOrd="0" parTransId="{14563565-76C9-411A-9B76-C4F901CC8ABB}" sibTransId="{4972B366-E55D-4192-97F8-3E2DB7475E97}"/>
    <dgm:cxn modelId="{4DB62790-8102-41EF-8775-073EC2A30847}" type="presOf" srcId="{6D44E9A1-2C35-4F71-959B-ADAB89EFBEAC}" destId="{41D0078C-D50D-4B8A-8836-76BBD1027FAB}" srcOrd="0" destOrd="0" presId="urn:microsoft.com/office/officeart/2005/8/layout/vList2"/>
    <dgm:cxn modelId="{44B52B91-1A29-41A7-B7BB-43638995D527}" srcId="{21ABD2D9-8DCF-4F59-B816-A0063D15BE8F}" destId="{A2220840-2AE1-45C6-B7A3-D9ED7D7491F9}" srcOrd="0" destOrd="0" parTransId="{575F0F9D-EF9A-4FC8-A7BD-454A4C6AE4E2}" sibTransId="{1C908049-BBCB-4398-860A-939B23E2C604}"/>
    <dgm:cxn modelId="{83C00B9D-D251-421E-9468-6B9A5325A0D7}" type="presOf" srcId="{A2220840-2AE1-45C6-B7A3-D9ED7D7491F9}" destId="{76EEE2D6-FA4B-46B1-95C6-C5075FF0E426}" srcOrd="0" destOrd="0" presId="urn:microsoft.com/office/officeart/2005/8/layout/vList2"/>
    <dgm:cxn modelId="{B5773FD5-2662-43AE-AD56-C311C9122024}" srcId="{A2220840-2AE1-45C6-B7A3-D9ED7D7491F9}" destId="{C5DC47FC-54F3-4704-B44C-CDB825FBCF9C}" srcOrd="1" destOrd="0" parTransId="{A28BCF80-F79E-4D91-BF78-F96679A222E2}" sibTransId="{28D03C0B-B747-4141-B1A1-B26EFCE99328}"/>
    <dgm:cxn modelId="{49255693-FC41-44E3-AA0D-08EBDA017F8A}" type="presParOf" srcId="{E7FB0118-28BF-4661-8E1A-14B901BD556C}" destId="{76EEE2D6-FA4B-46B1-95C6-C5075FF0E426}" srcOrd="0" destOrd="0" presId="urn:microsoft.com/office/officeart/2005/8/layout/vList2"/>
    <dgm:cxn modelId="{B0D26964-EBA4-464A-BC97-05993CF1F695}" type="presParOf" srcId="{E7FB0118-28BF-4661-8E1A-14B901BD556C}" destId="{41D0078C-D50D-4B8A-8836-76BBD1027FAB}" srcOrd="1" destOrd="0" presId="urn:microsoft.com/office/officeart/2005/8/layout/vList2"/>
    <dgm:cxn modelId="{4B84CC5C-9120-470B-BD17-BB9F57906A93}" type="presParOf" srcId="{E7FB0118-28BF-4661-8E1A-14B901BD556C}" destId="{DB248C91-A21D-451E-B583-E2CE997A9421}" srcOrd="2" destOrd="0" presId="urn:microsoft.com/office/officeart/2005/8/layout/vList2"/>
    <dgm:cxn modelId="{CA0AC022-3A14-4BF7-B2D5-A701820BEE3B}" type="presParOf" srcId="{E7FB0118-28BF-4661-8E1A-14B901BD556C}" destId="{02496B9E-9A9A-468A-AE94-D247CB8F488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32873-04F1-1948-9D09-1DEBC426018D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CB408-B9F7-4934-B68F-2135C750BEA4}">
      <dsp:nvSpPr>
        <dsp:cNvPr id="0" name=""/>
        <dsp:cNvSpPr/>
      </dsp:nvSpPr>
      <dsp:spPr>
        <a:xfrm>
          <a:off x="361947" y="236748"/>
          <a:ext cx="7729446" cy="4733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Module Synopsis &amp; Aims</a:t>
          </a:r>
        </a:p>
      </dsp:txBody>
      <dsp:txXfrm>
        <a:off x="361947" y="236748"/>
        <a:ext cx="7729446" cy="473317"/>
      </dsp:txXfrm>
    </dsp:sp>
    <dsp:sp modelId="{7C1E53C0-4BD7-4941-9A42-3108F951E06A}">
      <dsp:nvSpPr>
        <dsp:cNvPr id="0" name=""/>
        <dsp:cNvSpPr/>
      </dsp:nvSpPr>
      <dsp:spPr>
        <a:xfrm>
          <a:off x="66123" y="177584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34ACC-3214-4542-AA4B-30450F5B1683}">
      <dsp:nvSpPr>
        <dsp:cNvPr id="0" name=""/>
        <dsp:cNvSpPr/>
      </dsp:nvSpPr>
      <dsp:spPr>
        <a:xfrm>
          <a:off x="751283" y="946635"/>
          <a:ext cx="7340109" cy="4733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Teaching &amp; Learning Approach: Experiential Learning</a:t>
          </a:r>
        </a:p>
      </dsp:txBody>
      <dsp:txXfrm>
        <a:off x="751283" y="946635"/>
        <a:ext cx="7340109" cy="473317"/>
      </dsp:txXfrm>
    </dsp:sp>
    <dsp:sp modelId="{73F9A9B1-6086-8D40-A2ED-5C6470BC72B4}">
      <dsp:nvSpPr>
        <dsp:cNvPr id="0" name=""/>
        <dsp:cNvSpPr/>
      </dsp:nvSpPr>
      <dsp:spPr>
        <a:xfrm>
          <a:off x="455460" y="887470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C8ECF-D7A1-47B5-B79D-86BA54B1A094}">
      <dsp:nvSpPr>
        <dsp:cNvPr id="0" name=""/>
        <dsp:cNvSpPr/>
      </dsp:nvSpPr>
      <dsp:spPr>
        <a:xfrm>
          <a:off x="929317" y="1656522"/>
          <a:ext cx="7162076" cy="473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Online Tool: Microsoft Teams</a:t>
          </a:r>
          <a:endParaRPr lang="en-US" sz="2400" kern="1200" dirty="0"/>
        </a:p>
      </dsp:txBody>
      <dsp:txXfrm>
        <a:off x="929317" y="1656522"/>
        <a:ext cx="7162076" cy="473317"/>
      </dsp:txXfrm>
    </dsp:sp>
    <dsp:sp modelId="{69BB6B7F-327D-FA4B-BE01-2EF0C5AE3DF5}">
      <dsp:nvSpPr>
        <dsp:cNvPr id="0" name=""/>
        <dsp:cNvSpPr/>
      </dsp:nvSpPr>
      <dsp:spPr>
        <a:xfrm>
          <a:off x="633493" y="1597357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F9813-71B8-4727-A810-B2BFADF810AF}">
      <dsp:nvSpPr>
        <dsp:cNvPr id="0" name=""/>
        <dsp:cNvSpPr/>
      </dsp:nvSpPr>
      <dsp:spPr>
        <a:xfrm>
          <a:off x="929317" y="2365959"/>
          <a:ext cx="7162076" cy="4733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Module Assessments</a:t>
          </a:r>
          <a:endParaRPr lang="en-US" sz="2400" kern="1200" dirty="0"/>
        </a:p>
      </dsp:txBody>
      <dsp:txXfrm>
        <a:off x="929317" y="2365959"/>
        <a:ext cx="7162076" cy="473317"/>
      </dsp:txXfrm>
    </dsp:sp>
    <dsp:sp modelId="{55181FA9-42A2-4BE4-B858-31D84CF0D5F2}">
      <dsp:nvSpPr>
        <dsp:cNvPr id="0" name=""/>
        <dsp:cNvSpPr/>
      </dsp:nvSpPr>
      <dsp:spPr>
        <a:xfrm>
          <a:off x="633493" y="2306794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F5DC9-3393-474C-B6BD-D7179C620B60}">
      <dsp:nvSpPr>
        <dsp:cNvPr id="0" name=""/>
        <dsp:cNvSpPr/>
      </dsp:nvSpPr>
      <dsp:spPr>
        <a:xfrm>
          <a:off x="751283" y="3075846"/>
          <a:ext cx="7340109" cy="4733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Ground Rules | Teaching Team</a:t>
          </a:r>
        </a:p>
      </dsp:txBody>
      <dsp:txXfrm>
        <a:off x="751283" y="3075846"/>
        <a:ext cx="7340109" cy="473317"/>
      </dsp:txXfrm>
    </dsp:sp>
    <dsp:sp modelId="{B4177C83-441C-497D-BCDF-642B53CFD1FB}">
      <dsp:nvSpPr>
        <dsp:cNvPr id="0" name=""/>
        <dsp:cNvSpPr/>
      </dsp:nvSpPr>
      <dsp:spPr>
        <a:xfrm>
          <a:off x="455460" y="3016681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11508-3384-48FA-B4A2-9EAE3DF006CC}">
      <dsp:nvSpPr>
        <dsp:cNvPr id="0" name=""/>
        <dsp:cNvSpPr/>
      </dsp:nvSpPr>
      <dsp:spPr>
        <a:xfrm>
          <a:off x="361947" y="3785733"/>
          <a:ext cx="7729446" cy="4733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Development Tool: SSD VM Image</a:t>
          </a:r>
        </a:p>
      </dsp:txBody>
      <dsp:txXfrm>
        <a:off x="361947" y="3785733"/>
        <a:ext cx="7729446" cy="473317"/>
      </dsp:txXfrm>
    </dsp:sp>
    <dsp:sp modelId="{BE07CCC5-CEDA-456C-9EC4-46F870895556}">
      <dsp:nvSpPr>
        <dsp:cNvPr id="0" name=""/>
        <dsp:cNvSpPr/>
      </dsp:nvSpPr>
      <dsp:spPr>
        <a:xfrm>
          <a:off x="66123" y="3726568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7ED1C-B508-CE48-AA0D-6C2EA7409F61}">
      <dsp:nvSpPr>
        <dsp:cNvPr id="0" name=""/>
        <dsp:cNvSpPr/>
      </dsp:nvSpPr>
      <dsp:spPr>
        <a:xfrm>
          <a:off x="1694236" y="2676"/>
          <a:ext cx="1259612" cy="8187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Skill</a:t>
          </a:r>
        </a:p>
      </dsp:txBody>
      <dsp:txXfrm>
        <a:off x="1734204" y="42644"/>
        <a:ext cx="1179676" cy="738812"/>
      </dsp:txXfrm>
    </dsp:sp>
    <dsp:sp modelId="{4910B3C1-B6FF-A048-AFA5-E68E7B2D3E9C}">
      <dsp:nvSpPr>
        <dsp:cNvPr id="0" name=""/>
        <dsp:cNvSpPr/>
      </dsp:nvSpPr>
      <dsp:spPr>
        <a:xfrm>
          <a:off x="688944" y="412050"/>
          <a:ext cx="3270196" cy="3270196"/>
        </a:xfrm>
        <a:custGeom>
          <a:avLst/>
          <a:gdLst/>
          <a:ahLst/>
          <a:cxnLst/>
          <a:rect l="0" t="0" r="0" b="0"/>
          <a:pathLst>
            <a:path>
              <a:moveTo>
                <a:pt x="2273549" y="129798"/>
              </a:moveTo>
              <a:arcTo wR="1635098" hR="1635098" stAng="17579012" swAng="1960479"/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FA78E-FB14-2849-BB70-11E240D4E484}">
      <dsp:nvSpPr>
        <dsp:cNvPr id="0" name=""/>
        <dsp:cNvSpPr/>
      </dsp:nvSpPr>
      <dsp:spPr>
        <a:xfrm>
          <a:off x="3249306" y="1132501"/>
          <a:ext cx="1259612" cy="818748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Knowledge</a:t>
          </a:r>
        </a:p>
      </dsp:txBody>
      <dsp:txXfrm>
        <a:off x="3289274" y="1172469"/>
        <a:ext cx="1179676" cy="738812"/>
      </dsp:txXfrm>
    </dsp:sp>
    <dsp:sp modelId="{B96DA3A1-0A8E-194F-B40F-8E7796E1063F}">
      <dsp:nvSpPr>
        <dsp:cNvPr id="0" name=""/>
        <dsp:cNvSpPr/>
      </dsp:nvSpPr>
      <dsp:spPr>
        <a:xfrm>
          <a:off x="688944" y="412050"/>
          <a:ext cx="3270196" cy="3270196"/>
        </a:xfrm>
        <a:custGeom>
          <a:avLst/>
          <a:gdLst/>
          <a:ahLst/>
          <a:cxnLst/>
          <a:rect l="0" t="0" r="0" b="0"/>
          <a:pathLst>
            <a:path>
              <a:moveTo>
                <a:pt x="3267962" y="1549647"/>
              </a:moveTo>
              <a:arcTo wR="1635098" hR="1635098" stAng="21420260" swAng="2195489"/>
            </a:path>
          </a:pathLst>
        </a:custGeom>
        <a:noFill/>
        <a:ln w="100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820EB-4F1E-1E48-BA50-BE32676F6F83}">
      <dsp:nvSpPr>
        <dsp:cNvPr id="0" name=""/>
        <dsp:cNvSpPr/>
      </dsp:nvSpPr>
      <dsp:spPr>
        <a:xfrm>
          <a:off x="2655322" y="2960596"/>
          <a:ext cx="1259612" cy="818748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Thinking</a:t>
          </a:r>
        </a:p>
      </dsp:txBody>
      <dsp:txXfrm>
        <a:off x="2695290" y="3000564"/>
        <a:ext cx="1179676" cy="738812"/>
      </dsp:txXfrm>
    </dsp:sp>
    <dsp:sp modelId="{41B5812A-5AAE-C244-A15F-763CEBC70CEB}">
      <dsp:nvSpPr>
        <dsp:cNvPr id="0" name=""/>
        <dsp:cNvSpPr/>
      </dsp:nvSpPr>
      <dsp:spPr>
        <a:xfrm>
          <a:off x="688944" y="412050"/>
          <a:ext cx="3270196" cy="3270196"/>
        </a:xfrm>
        <a:custGeom>
          <a:avLst/>
          <a:gdLst/>
          <a:ahLst/>
          <a:cxnLst/>
          <a:rect l="0" t="0" r="0" b="0"/>
          <a:pathLst>
            <a:path>
              <a:moveTo>
                <a:pt x="1959887" y="3237614"/>
              </a:moveTo>
              <a:arcTo wR="1635098" hR="1635098" stAng="4712568" swAng="1374865"/>
            </a:path>
          </a:pathLst>
        </a:custGeom>
        <a:noFill/>
        <a:ln w="100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6AAD6-6CC2-6F4F-A548-803509DF6403}">
      <dsp:nvSpPr>
        <dsp:cNvPr id="0" name=""/>
        <dsp:cNvSpPr/>
      </dsp:nvSpPr>
      <dsp:spPr>
        <a:xfrm>
          <a:off x="733149" y="2960596"/>
          <a:ext cx="1259612" cy="818748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Activity</a:t>
          </a:r>
        </a:p>
      </dsp:txBody>
      <dsp:txXfrm>
        <a:off x="773117" y="3000564"/>
        <a:ext cx="1179676" cy="738812"/>
      </dsp:txXfrm>
    </dsp:sp>
    <dsp:sp modelId="{1BC7EFA4-5866-F441-8BE3-DB196A96030B}">
      <dsp:nvSpPr>
        <dsp:cNvPr id="0" name=""/>
        <dsp:cNvSpPr/>
      </dsp:nvSpPr>
      <dsp:spPr>
        <a:xfrm>
          <a:off x="688944" y="412050"/>
          <a:ext cx="3270196" cy="3270196"/>
        </a:xfrm>
        <a:custGeom>
          <a:avLst/>
          <a:gdLst/>
          <a:ahLst/>
          <a:cxnLst/>
          <a:rect l="0" t="0" r="0" b="0"/>
          <a:pathLst>
            <a:path>
              <a:moveTo>
                <a:pt x="273124" y="2539848"/>
              </a:moveTo>
              <a:arcTo wR="1635098" hR="1635098" stAng="8784251" swAng="2195489"/>
            </a:path>
          </a:pathLst>
        </a:custGeom>
        <a:noFill/>
        <a:ln w="100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F5024-04EF-BF45-92EF-990FAAB17FCB}">
      <dsp:nvSpPr>
        <dsp:cNvPr id="0" name=""/>
        <dsp:cNvSpPr/>
      </dsp:nvSpPr>
      <dsp:spPr>
        <a:xfrm>
          <a:off x="139165" y="1132501"/>
          <a:ext cx="1259612" cy="818748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Feedback</a:t>
          </a:r>
        </a:p>
      </dsp:txBody>
      <dsp:txXfrm>
        <a:off x="179133" y="1172469"/>
        <a:ext cx="1179676" cy="738812"/>
      </dsp:txXfrm>
    </dsp:sp>
    <dsp:sp modelId="{637E75E0-6F53-0D4F-881D-69C3F855FDB4}">
      <dsp:nvSpPr>
        <dsp:cNvPr id="0" name=""/>
        <dsp:cNvSpPr/>
      </dsp:nvSpPr>
      <dsp:spPr>
        <a:xfrm>
          <a:off x="688944" y="412050"/>
          <a:ext cx="3270196" cy="3270196"/>
        </a:xfrm>
        <a:custGeom>
          <a:avLst/>
          <a:gdLst/>
          <a:ahLst/>
          <a:cxnLst/>
          <a:rect l="0" t="0" r="0" b="0"/>
          <a:pathLst>
            <a:path>
              <a:moveTo>
                <a:pt x="285019" y="712691"/>
              </a:moveTo>
              <a:arcTo wR="1635098" hR="1635098" stAng="12860510" swAng="1960479"/>
            </a:path>
          </a:pathLst>
        </a:custGeom>
        <a:noFill/>
        <a:ln w="100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73D49-68E2-4C6C-BC06-7FB826A07544}">
      <dsp:nvSpPr>
        <dsp:cNvPr id="0" name=""/>
        <dsp:cNvSpPr/>
      </dsp:nvSpPr>
      <dsp:spPr>
        <a:xfrm>
          <a:off x="1142608" y="1276309"/>
          <a:ext cx="1053913" cy="10539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Microsoft Teams</a:t>
          </a:r>
        </a:p>
      </dsp:txBody>
      <dsp:txXfrm>
        <a:off x="1296950" y="1430651"/>
        <a:ext cx="745229" cy="745229"/>
      </dsp:txXfrm>
    </dsp:sp>
    <dsp:sp modelId="{3712FD4B-5B9D-407A-9C9F-75D78E1EF413}">
      <dsp:nvSpPr>
        <dsp:cNvPr id="0" name=""/>
        <dsp:cNvSpPr/>
      </dsp:nvSpPr>
      <dsp:spPr>
        <a:xfrm rot="12900000">
          <a:off x="426969" y="1079599"/>
          <a:ext cx="847153" cy="30036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899C1-B89E-46E9-BC3D-5E52004B163B}">
      <dsp:nvSpPr>
        <dsp:cNvPr id="0" name=""/>
        <dsp:cNvSpPr/>
      </dsp:nvSpPr>
      <dsp:spPr>
        <a:xfrm>
          <a:off x="2963" y="586341"/>
          <a:ext cx="1001217" cy="8009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Experiential Learning</a:t>
          </a:r>
        </a:p>
      </dsp:txBody>
      <dsp:txXfrm>
        <a:off x="26423" y="609801"/>
        <a:ext cx="954297" cy="754054"/>
      </dsp:txXfrm>
    </dsp:sp>
    <dsp:sp modelId="{A7ABC1A3-8D65-40A5-866C-B132E1A59EE3}">
      <dsp:nvSpPr>
        <dsp:cNvPr id="0" name=""/>
        <dsp:cNvSpPr/>
      </dsp:nvSpPr>
      <dsp:spPr>
        <a:xfrm rot="19500000">
          <a:off x="2065008" y="1079599"/>
          <a:ext cx="847153" cy="30036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40568-4490-4365-AFE2-4362BF91B48F}">
      <dsp:nvSpPr>
        <dsp:cNvPr id="0" name=""/>
        <dsp:cNvSpPr/>
      </dsp:nvSpPr>
      <dsp:spPr>
        <a:xfrm>
          <a:off x="2334950" y="586341"/>
          <a:ext cx="1001217" cy="800974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Flipped Classroom</a:t>
          </a:r>
        </a:p>
      </dsp:txBody>
      <dsp:txXfrm>
        <a:off x="2358410" y="609801"/>
        <a:ext cx="954297" cy="7540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EE2D6-FA4B-46B1-95C6-C5075FF0E426}">
      <dsp:nvSpPr>
        <dsp:cNvPr id="0" name=""/>
        <dsp:cNvSpPr/>
      </dsp:nvSpPr>
      <dsp:spPr>
        <a:xfrm>
          <a:off x="0" y="108538"/>
          <a:ext cx="7549990" cy="725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Divyan</a:t>
          </a:r>
          <a:r>
            <a:rPr lang="en-US" sz="3100" kern="1200" dirty="0"/>
            <a:t> M. </a:t>
          </a:r>
          <a:r>
            <a:rPr lang="en-US" sz="3100" kern="1200" dirty="0" err="1"/>
            <a:t>Konidala</a:t>
          </a:r>
          <a:r>
            <a:rPr lang="en-US" sz="3100" kern="1200" dirty="0"/>
            <a:t> (</a:t>
          </a:r>
          <a:r>
            <a:rPr lang="en-US" sz="3100" kern="1200" dirty="0" err="1"/>
            <a:t>Dr</a:t>
          </a:r>
          <a:r>
            <a:rPr lang="en-US" sz="3100" kern="1200" dirty="0"/>
            <a:t>)</a:t>
          </a:r>
        </a:p>
      </dsp:txBody>
      <dsp:txXfrm>
        <a:off x="35411" y="143949"/>
        <a:ext cx="7479168" cy="654577"/>
      </dsp:txXfrm>
    </dsp:sp>
    <dsp:sp modelId="{41D0078C-D50D-4B8A-8836-76BBD1027FAB}">
      <dsp:nvSpPr>
        <dsp:cNvPr id="0" name=""/>
        <dsp:cNvSpPr/>
      </dsp:nvSpPr>
      <dsp:spPr>
        <a:xfrm>
          <a:off x="0" y="833938"/>
          <a:ext cx="7549990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7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FF0000"/>
              </a:solidFill>
            </a:rPr>
            <a:t>Student group: P02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Email: Divyan_KONIDALA@np.edu.sg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833938"/>
        <a:ext cx="7549990" cy="1187145"/>
      </dsp:txXfrm>
    </dsp:sp>
    <dsp:sp modelId="{DB248C91-A21D-451E-B583-E2CE997A9421}">
      <dsp:nvSpPr>
        <dsp:cNvPr id="0" name=""/>
        <dsp:cNvSpPr/>
      </dsp:nvSpPr>
      <dsp:spPr>
        <a:xfrm>
          <a:off x="0" y="2021083"/>
          <a:ext cx="7549990" cy="725399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Mr</a:t>
          </a:r>
          <a:r>
            <a:rPr lang="en-US" sz="3100" kern="1200" dirty="0"/>
            <a:t> </a:t>
          </a:r>
          <a:r>
            <a:rPr lang="en-US" sz="3100" kern="1200" dirty="0" err="1"/>
            <a:t>Mohd</a:t>
          </a:r>
          <a:r>
            <a:rPr lang="en-US" sz="3100" kern="1200" dirty="0"/>
            <a:t> Saifulamri Omar (Module Leader)</a:t>
          </a:r>
        </a:p>
      </dsp:txBody>
      <dsp:txXfrm>
        <a:off x="35411" y="2056494"/>
        <a:ext cx="7479168" cy="654577"/>
      </dsp:txXfrm>
    </dsp:sp>
    <dsp:sp modelId="{02496B9E-9A9A-468A-AE94-D247CB8F4881}">
      <dsp:nvSpPr>
        <dsp:cNvPr id="0" name=""/>
        <dsp:cNvSpPr/>
      </dsp:nvSpPr>
      <dsp:spPr>
        <a:xfrm>
          <a:off x="0" y="2746483"/>
          <a:ext cx="7549990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7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FF0000"/>
              </a:solidFill>
            </a:rPr>
            <a:t>Student groups: P01, P03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Email: Mohamed_Saifulamri_OMAR@np.edu.sg</a:t>
          </a:r>
        </a:p>
      </dsp:txBody>
      <dsp:txXfrm>
        <a:off x="0" y="2746483"/>
        <a:ext cx="7549990" cy="786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1E09-4D64-8F4A-829F-AB9979018477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5F1F-6530-0F40-A2DC-34866158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C0DB-AAA5-CD4C-A292-FDBB48A23E12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B9CC-1317-584A-9837-71F74B28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SG" dirty="0"/>
              <a:t>School of ICT - CSF - Apr '22 – SSD: Introduction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17417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‘22 – SSD: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375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52433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School of ICT - CSF - Apr ‘22 – SSD: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915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76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9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531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Module Overviews ABC123</a:t>
            </a:r>
            <a:br>
              <a:rPr kumimoji="0" lang="en-US"/>
            </a:br>
            <a:r>
              <a:rPr kumimoji="0" lang="en-US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768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38952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SG" dirty="0"/>
              <a:t>School of ICT - CSF - Apr ‘22 – SSD: Introduction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13791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BQ-M9z8nSM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hyperlink" Target="https://www.youtube.com/watch?v=2qtGOZQ0sGg" TargetMode="External"/><Relationship Id="rId5" Type="http://schemas.openxmlformats.org/officeDocument/2006/relationships/diagramColors" Target="../diagrams/colors3.xml"/><Relationship Id="rId10" Type="http://schemas.openxmlformats.org/officeDocument/2006/relationships/hyperlink" Target="https://www.youtube.com/watch?v=Q7Az0PAjif8" TargetMode="Externa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www.youtube.com/watch?v=ssBG4mSjJJ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miQoQC" TargetMode="External"/><Relationship Id="rId2" Type="http://schemas.openxmlformats.org/officeDocument/2006/relationships/hyperlink" Target="https://docs.microsoft.com/en-us/aspnet/core/tutorials/razor-p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_kPIQUPp8" TargetMode="External"/><Relationship Id="rId2" Type="http://schemas.openxmlformats.org/officeDocument/2006/relationships/hyperlink" Target="http://www.virtualbox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bit.ly/3rQhPC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microsoft.com/en-us/aspnet/core/tutorials/razor-pag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7.xml"/><Relationship Id="rId7" Type="http://schemas.openxmlformats.org/officeDocument/2006/relationships/image" Target="../media/image6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467600" cy="1673225"/>
          </a:xfrm>
        </p:spPr>
        <p:txBody>
          <a:bodyPr>
            <a:normAutofit/>
          </a:bodyPr>
          <a:lstStyle/>
          <a:p>
            <a:r>
              <a:rPr lang="en-US" sz="2300" dirty="0"/>
              <a:t>Diploma in CSF</a:t>
            </a:r>
          </a:p>
          <a:p>
            <a:r>
              <a:rPr lang="en-US" sz="2300" dirty="0"/>
              <a:t>Academic Year (AY) 22/23 – Semester 3 (April `22)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/>
          <a:p>
            <a:r>
              <a:rPr lang="en-US" sz="3100"/>
              <a:t>SECURE SOFTWARE DEVELOPMENT (SSD)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SG" dirty="0"/>
              <a:t>School of ICT - CSF - Apr ‘22 – SSD: 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12" y="206017"/>
            <a:ext cx="43688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984983"/>
            <a:ext cx="77724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1371600" y="3984982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Week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127984"/>
            <a:ext cx="7772400" cy="990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1371600" y="5127983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Module overview</a:t>
            </a:r>
          </a:p>
        </p:txBody>
      </p:sp>
      <p:pic>
        <p:nvPicPr>
          <p:cNvPr id="3" name="Picture 2" descr="ICT-logo-Color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0" y="206017"/>
            <a:ext cx="1905000" cy="977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6002" y="6484078"/>
            <a:ext cx="282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Updated: 1/04/2022</a:t>
            </a:r>
          </a:p>
        </p:txBody>
      </p:sp>
    </p:spTree>
    <p:extLst>
      <p:ext uri="{BB962C8B-B14F-4D97-AF65-F5344CB8AC3E}">
        <p14:creationId xmlns:p14="http://schemas.microsoft.com/office/powerpoint/2010/main" val="285108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 lesson has 5 Components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89326"/>
            <a:ext cx="5421083" cy="3651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School of ICT - CSF - Apr ‘22 – SSD: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57513542"/>
              </p:ext>
            </p:extLst>
          </p:nvPr>
        </p:nvGraphicFramePr>
        <p:xfrm>
          <a:off x="84171" y="2139885"/>
          <a:ext cx="4648085" cy="3836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D83AF03-01AE-4DF1-8ADE-8A8DFE038A83}"/>
              </a:ext>
            </a:extLst>
          </p:cNvPr>
          <p:cNvGrpSpPr/>
          <p:nvPr/>
        </p:nvGrpSpPr>
        <p:grpSpPr>
          <a:xfrm>
            <a:off x="677463" y="3116382"/>
            <a:ext cx="3461499" cy="1958498"/>
            <a:chOff x="1016542" y="2786914"/>
            <a:chExt cx="3461499" cy="1958498"/>
          </a:xfrm>
        </p:grpSpPr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832504717"/>
                </p:ext>
              </p:extLst>
            </p:nvPr>
          </p:nvGraphicFramePr>
          <p:xfrm>
            <a:off x="1016542" y="2786914"/>
            <a:ext cx="3461499" cy="19584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932058" y="3385551"/>
              <a:ext cx="8152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 </a:t>
              </a:r>
              <a:r>
                <a:rPr lang="en-US" sz="1400" dirty="0" err="1"/>
                <a:t>hr</a:t>
              </a:r>
              <a:r>
                <a:rPr lang="en-US" sz="1400" dirty="0"/>
                <a:t> Lecture Lesson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7292" y="3396831"/>
              <a:ext cx="8152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 </a:t>
              </a:r>
              <a:r>
                <a:rPr lang="en-US" sz="1400" dirty="0" err="1"/>
                <a:t>hr</a:t>
              </a:r>
              <a:r>
                <a:rPr lang="en-US" sz="1400" dirty="0"/>
                <a:t> Practical Lesson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C70046-281D-46DD-B189-285F369EEBC6}"/>
              </a:ext>
            </a:extLst>
          </p:cNvPr>
          <p:cNvSpPr txBox="1"/>
          <p:nvPr/>
        </p:nvSpPr>
        <p:spPr>
          <a:xfrm>
            <a:off x="4572000" y="1986128"/>
            <a:ext cx="4487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There are 2 sessions each week for SSD.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Each session is 2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One session is for lecture/tutorial.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other session is for practical/assignment.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Each lesson hopes to inculcate skills in learner whereby learner can thereafter, acquire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Learner is also able to participate in mission (activity) to reflect (think) about the concepts taught.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Learner also has the opportunity to feedback on lessons delivered.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891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9E214-495B-4F17-997C-41E57834BFCA}"/>
              </a:ext>
            </a:extLst>
          </p:cNvPr>
          <p:cNvGrpSpPr/>
          <p:nvPr/>
        </p:nvGrpSpPr>
        <p:grpSpPr>
          <a:xfrm>
            <a:off x="113122" y="1404200"/>
            <a:ext cx="3339131" cy="3789733"/>
            <a:chOff x="533400" y="1819489"/>
            <a:chExt cx="3886200" cy="3829471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3995833033"/>
                </p:ext>
              </p:extLst>
            </p:nvPr>
          </p:nvGraphicFramePr>
          <p:xfrm>
            <a:off x="533400" y="1819489"/>
            <a:ext cx="3886200" cy="29471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34471" y="4364902"/>
              <a:ext cx="1284058" cy="128405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D3F22-A518-42AB-971D-4F4892C5F5CF}"/>
              </a:ext>
            </a:extLst>
          </p:cNvPr>
          <p:cNvGrpSpPr/>
          <p:nvPr/>
        </p:nvGrpSpPr>
        <p:grpSpPr>
          <a:xfrm>
            <a:off x="3534381" y="1982307"/>
            <a:ext cx="5421083" cy="3211626"/>
            <a:chOff x="3547110" y="930561"/>
            <a:chExt cx="5257800" cy="26889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5AAB5-C52A-449F-B2DB-BDB10D866289}"/>
                </a:ext>
              </a:extLst>
            </p:cNvPr>
            <p:cNvSpPr/>
            <p:nvPr/>
          </p:nvSpPr>
          <p:spPr>
            <a:xfrm>
              <a:off x="3547110" y="930561"/>
              <a:ext cx="5257800" cy="25679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06B7A7-E352-4F44-AF02-63D4F693C7EB}"/>
                </a:ext>
              </a:extLst>
            </p:cNvPr>
            <p:cNvSpPr txBox="1"/>
            <p:nvPr/>
          </p:nvSpPr>
          <p:spPr>
            <a:xfrm>
              <a:off x="3657600" y="942132"/>
              <a:ext cx="3314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u="sng" dirty="0"/>
                <a:t>Microsoft Teams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E4DD67-EB14-4FA2-AECD-67A9BD41B869}"/>
                </a:ext>
              </a:extLst>
            </p:cNvPr>
            <p:cNvSpPr txBox="1"/>
            <p:nvPr/>
          </p:nvSpPr>
          <p:spPr>
            <a:xfrm>
              <a:off x="3657601" y="1432169"/>
              <a:ext cx="5013960" cy="489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1. How to Download and Install Teams Desktop Client</a:t>
              </a:r>
            </a:p>
            <a:p>
              <a:r>
                <a:rPr lang="en-SG" sz="1600" dirty="0">
                  <a:solidFill>
                    <a:schemeClr val="bg1"/>
                  </a:solidFill>
                  <a:hlinkClick r:id="rId8"/>
                </a:rPr>
                <a:t>https://www.youtube.com/watch?v=3BQ-M9z8nSM</a:t>
              </a:r>
              <a:r>
                <a:rPr lang="en-SG" sz="1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139613-2C76-4DB1-A473-3CFF8B7D3C10}"/>
                </a:ext>
              </a:extLst>
            </p:cNvPr>
            <p:cNvSpPr txBox="1"/>
            <p:nvPr/>
          </p:nvSpPr>
          <p:spPr>
            <a:xfrm>
              <a:off x="3657600" y="2142169"/>
              <a:ext cx="49911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2. Introduction to Microsoft Teams Series</a:t>
              </a:r>
            </a:p>
            <a:p>
              <a:r>
                <a:rPr lang="en-SG" dirty="0">
                  <a:hlinkClick r:id="rId9"/>
                </a:rPr>
                <a:t>https://www.youtube.com/watch?v=ssBG4mSjJJ8</a:t>
              </a:r>
              <a:endParaRPr lang="en-SG" dirty="0"/>
            </a:p>
            <a:p>
              <a:r>
                <a:rPr lang="en-SG" dirty="0">
                  <a:hlinkClick r:id="rId10"/>
                </a:rPr>
                <a:t>https://www.youtube.com/watch?v=Q7Az0PAjif8</a:t>
              </a:r>
              <a:endParaRPr lang="en-SG" dirty="0"/>
            </a:p>
            <a:p>
              <a:r>
                <a:rPr lang="en-SG" dirty="0">
                  <a:hlinkClick r:id="rId11"/>
                </a:rPr>
                <a:t>https://www.youtube.com/watch?v=2qtGOZQ0sGg</a:t>
              </a:r>
              <a:endParaRPr lang="en-SG" dirty="0"/>
            </a:p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85311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Assessments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School of ICT - CSF - Apr ‘22 – SSD: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1810577"/>
              </p:ext>
            </p:extLst>
          </p:nvPr>
        </p:nvGraphicFramePr>
        <p:xfrm>
          <a:off x="505091" y="2232182"/>
          <a:ext cx="8368514" cy="33535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Assessment Type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Continual Assessment (CA) 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10%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Practical Test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20%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85457575"/>
                  </a:ext>
                </a:extLst>
              </a:tr>
              <a:tr h="525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Test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30%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568187564"/>
                  </a:ext>
                </a:extLst>
              </a:tr>
              <a:tr h="370409">
                <a:tc>
                  <a:txBody>
                    <a:bodyPr/>
                    <a:lstStyle/>
                    <a:p>
                      <a:r>
                        <a:rPr lang="en-US" dirty="0"/>
                        <a:t>Group Assignment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Total Percentage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55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 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School of ICT - CSF - Apr ‘22 – SSD: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640"/>
              </p:ext>
            </p:extLst>
          </p:nvPr>
        </p:nvGraphicFramePr>
        <p:xfrm>
          <a:off x="313899" y="5722070"/>
          <a:ext cx="84491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631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Please be reminded that flouting the ground rules may result in deduction of points from Continual Assessment (CA).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33D4F63-1050-4E05-96F0-053C5B72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28" y="2423111"/>
            <a:ext cx="6575850" cy="3015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0FE3F-968E-4009-8F81-148B2101236E}"/>
              </a:ext>
            </a:extLst>
          </p:cNvPr>
          <p:cNvSpPr txBox="1"/>
          <p:nvPr/>
        </p:nvSpPr>
        <p:spPr>
          <a:xfrm>
            <a:off x="313899" y="1554406"/>
            <a:ext cx="8537870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Regardless of Face-to-Face (F2F) or Remote Learning (RL) lessons, please observe the following ground rules in SSD.</a:t>
            </a:r>
          </a:p>
        </p:txBody>
      </p:sp>
    </p:spTree>
    <p:extLst>
      <p:ext uri="{BB962C8B-B14F-4D97-AF65-F5344CB8AC3E}">
        <p14:creationId xmlns:p14="http://schemas.microsoft.com/office/powerpoint/2010/main" val="210123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Teaching Team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57794894"/>
              </p:ext>
            </p:extLst>
          </p:nvPr>
        </p:nvGraphicFramePr>
        <p:xfrm>
          <a:off x="952108" y="2071539"/>
          <a:ext cx="7549990" cy="364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50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" y="6446837"/>
            <a:ext cx="3815384" cy="365125"/>
          </a:xfrm>
        </p:spPr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ASP.Net Tutorials </a:t>
            </a:r>
          </a:p>
          <a:p>
            <a:pPr lvl="1"/>
            <a:r>
              <a:rPr lang="pt-BR" sz="2000" dirty="0">
                <a:hlinkClick r:id="rId2"/>
              </a:rPr>
              <a:t>https://docs.microsoft.com/en-us/aspnet/core/tutorials/razor-pages/</a:t>
            </a:r>
            <a:endParaRPr lang="pt-BR" sz="2000" dirty="0"/>
          </a:p>
          <a:p>
            <a:pPr lvl="1"/>
            <a:r>
              <a:rPr lang="pt-BR" sz="2000" dirty="0"/>
              <a:t>Focusing on Razor Pages (MVVM)</a:t>
            </a:r>
          </a:p>
          <a:p>
            <a:r>
              <a:rPr lang="pt-BR" sz="2400" dirty="0"/>
              <a:t>Official (ISC)</a:t>
            </a:r>
            <a:r>
              <a:rPr lang="pt-BR" sz="2400" baseline="30000" dirty="0"/>
              <a:t>2 </a:t>
            </a:r>
            <a:r>
              <a:rPr lang="pt-BR" sz="2400" dirty="0"/>
              <a:t>Guide To The CSSLP CBK - Second Edition – by Mano Paul</a:t>
            </a:r>
          </a:p>
          <a:p>
            <a:pPr lvl="2"/>
            <a:r>
              <a:rPr lang="pt-BR" sz="1800" dirty="0"/>
              <a:t>CSSLP – Certified Secure Software Lifecycle Professional</a:t>
            </a:r>
          </a:p>
          <a:p>
            <a:pPr lvl="2"/>
            <a:r>
              <a:rPr lang="pt-BR" sz="1800" dirty="0"/>
              <a:t>CBK – Common Body of Knowledge</a:t>
            </a:r>
          </a:p>
          <a:p>
            <a:pPr lvl="1"/>
            <a:r>
              <a:rPr lang="pt-BR" sz="2000" dirty="0"/>
              <a:t>NP Library: </a:t>
            </a:r>
            <a:r>
              <a:rPr lang="en-US" sz="2000" dirty="0">
                <a:hlinkClick r:id="rId3"/>
              </a:rPr>
              <a:t>https://bit.ly/3miQoQC</a:t>
            </a:r>
            <a:endParaRPr lang="en-US" sz="2000" dirty="0"/>
          </a:p>
          <a:p>
            <a:pPr marL="365760" lvl="1" indent="0">
              <a:buNone/>
            </a:pPr>
            <a:r>
              <a:rPr lang="en-US" sz="2000" dirty="0"/>
              <a:t>(Login with NP account)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B72D3-608C-478E-8C06-B00146005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084" y="4698475"/>
            <a:ext cx="4643148" cy="1993769"/>
          </a:xfrm>
          <a:prstGeom prst="rect">
            <a:avLst/>
          </a:prstGeom>
        </p:spPr>
      </p:pic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6E3D28F2-CBAF-4D26-83E5-510C6808D09D}"/>
              </a:ext>
            </a:extLst>
          </p:cNvPr>
          <p:cNvSpPr/>
          <p:nvPr/>
        </p:nvSpPr>
        <p:spPr>
          <a:xfrm rot="5400000">
            <a:off x="3353331" y="4993321"/>
            <a:ext cx="1023593" cy="433910"/>
          </a:xfrm>
          <a:prstGeom prst="bentUpArrow">
            <a:avLst>
              <a:gd name="adj1" fmla="val 10191"/>
              <a:gd name="adj2" fmla="val 25000"/>
              <a:gd name="adj3" fmla="val 35755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0592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Microsoft Teams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9126"/>
          </a:xfrm>
        </p:spPr>
        <p:txBody>
          <a:bodyPr vert="horz" anchor="t">
            <a:normAutofit fontScale="85000" lnSpcReduction="20000"/>
          </a:bodyPr>
          <a:lstStyle/>
          <a:p>
            <a:r>
              <a:rPr lang="en-US" dirty="0"/>
              <a:t>Install Microsoft Teams as per video shown in slide 11</a:t>
            </a:r>
          </a:p>
          <a:p>
            <a:pPr lvl="1"/>
            <a:r>
              <a:rPr lang="en-US" dirty="0"/>
              <a:t>Please use your NP student account information to log in Teams</a:t>
            </a:r>
          </a:p>
          <a:p>
            <a:pPr lvl="1"/>
            <a:endParaRPr lang="en-US" dirty="0"/>
          </a:p>
          <a:p>
            <a:r>
              <a:rPr lang="en-US" dirty="0"/>
              <a:t>Ensure you can see the following Team groups upon successful installation and login:-</a:t>
            </a:r>
          </a:p>
          <a:p>
            <a:pPr lvl="1"/>
            <a:r>
              <a:rPr lang="en-US" dirty="0"/>
              <a:t>SSD-AY2223-xxx-Pxx </a:t>
            </a:r>
          </a:p>
          <a:p>
            <a:pPr marL="685800" lvl="2" indent="0">
              <a:buNone/>
            </a:pPr>
            <a:r>
              <a:rPr lang="en-US" dirty="0"/>
              <a:t>where xxx refers to your tutor name</a:t>
            </a:r>
          </a:p>
          <a:p>
            <a:pPr marL="365760" lvl="1" indent="0">
              <a:buNone/>
            </a:pPr>
            <a:r>
              <a:rPr lang="en-US" dirty="0"/>
              <a:t>               </a:t>
            </a:r>
            <a:r>
              <a:rPr lang="en-US" sz="2200" dirty="0" err="1"/>
              <a:t>Pxx</a:t>
            </a:r>
            <a:r>
              <a:rPr lang="en-US" sz="2200" dirty="0"/>
              <a:t> refers to your class group in SSD </a:t>
            </a:r>
            <a:r>
              <a:rPr lang="en-US" dirty="0"/>
              <a:t> 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Form team of minimum 3 to a maximum 4 members.</a:t>
            </a:r>
          </a:p>
          <a:p>
            <a:pPr lvl="1"/>
            <a:r>
              <a:rPr lang="en-US" dirty="0"/>
              <a:t>Team Name: </a:t>
            </a:r>
          </a:p>
          <a:p>
            <a:pPr lvl="1"/>
            <a:r>
              <a:rPr lang="en-US" dirty="0"/>
              <a:t>Team Members: Name and NP email </a:t>
            </a:r>
          </a:p>
          <a:p>
            <a:pPr marL="0" indent="0">
              <a:buNone/>
            </a:pPr>
            <a:r>
              <a:rPr lang="en-US" dirty="0"/>
              <a:t>      ( </a:t>
            </a:r>
            <a:r>
              <a:rPr lang="en-US" sz="2000" dirty="0"/>
              <a:t>You can use Team’s conversation to communicate/coordinate team formation</a:t>
            </a:r>
            <a:r>
              <a:rPr lang="en-US" dirty="0"/>
              <a:t>) </a:t>
            </a:r>
          </a:p>
          <a:p>
            <a:endParaRPr lang="en-US" sz="2000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Microsoft Teams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groups formed are meant as follow:</a:t>
            </a:r>
          </a:p>
          <a:p>
            <a:pPr lvl="1"/>
            <a:r>
              <a:rPr lang="en-US" dirty="0"/>
              <a:t>SSD-AY2223-xxx-Pxx</a:t>
            </a:r>
            <a:endParaRPr lang="en-US" dirty="0">
              <a:cs typeface="Times New Roman"/>
            </a:endParaRPr>
          </a:p>
          <a:p>
            <a:pPr lvl="2"/>
            <a:r>
              <a:rPr lang="en-US" dirty="0"/>
              <a:t>Discuss among group members</a:t>
            </a:r>
          </a:p>
          <a:p>
            <a:pPr lvl="2"/>
            <a:r>
              <a:rPr lang="en-US" dirty="0"/>
              <a:t>Write Wikis</a:t>
            </a:r>
          </a:p>
          <a:p>
            <a:pPr marL="685800" lvl="2" indent="0">
              <a:buNone/>
            </a:pPr>
            <a:endParaRPr lang="en-US" dirty="0">
              <a:cs typeface="Times New Roman"/>
            </a:endParaRPr>
          </a:p>
          <a:p>
            <a:pPr lvl="1"/>
            <a:r>
              <a:rPr lang="en-US" dirty="0"/>
              <a:t>Private channel - Team Name (Tutor will explain)</a:t>
            </a:r>
            <a:endParaRPr lang="en-US" dirty="0">
              <a:cs typeface="Times New Roman"/>
            </a:endParaRPr>
          </a:p>
          <a:p>
            <a:pPr lvl="2"/>
            <a:r>
              <a:rPr lang="en-US" dirty="0"/>
              <a:t>Discuss among team members</a:t>
            </a:r>
            <a:endParaRPr lang="en-US" dirty="0">
              <a:cs typeface="Times New Roman"/>
            </a:endParaRPr>
          </a:p>
          <a:p>
            <a:pPr lvl="2"/>
            <a:r>
              <a:rPr lang="en-US" dirty="0"/>
              <a:t>Write Wikis</a:t>
            </a:r>
            <a:endParaRPr lang="en-US" dirty="0">
              <a:cs typeface="Times New Roman"/>
            </a:endParaRPr>
          </a:p>
          <a:p>
            <a:pPr lvl="2"/>
            <a:r>
              <a:rPr lang="en-US" dirty="0"/>
              <a:t>Write individual reflections</a:t>
            </a:r>
            <a:endParaRPr lang="en-US" dirty="0">
              <a:cs typeface="Times New Roman"/>
            </a:endParaRPr>
          </a:p>
          <a:p>
            <a:endParaRPr lang="en-US" dirty="0"/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5D831978-2A0A-4B6F-AA23-427BEA4651A4}"/>
              </a:ext>
            </a:extLst>
          </p:cNvPr>
          <p:cNvSpPr/>
          <p:nvPr/>
        </p:nvSpPr>
        <p:spPr>
          <a:xfrm>
            <a:off x="5825764" y="4223208"/>
            <a:ext cx="2940284" cy="2313888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811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Development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16349"/>
              </p:ext>
            </p:extLst>
          </p:nvPr>
        </p:nvGraphicFramePr>
        <p:xfrm>
          <a:off x="533400" y="2217211"/>
          <a:ext cx="8153398" cy="1785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100">
                <a:tc>
                  <a:txBody>
                    <a:bodyPr/>
                    <a:lstStyle/>
                    <a:p>
                      <a:r>
                        <a:rPr lang="en-US" dirty="0" err="1"/>
                        <a:t>VirtualBox</a:t>
                      </a:r>
                      <a:r>
                        <a:rPr lang="en-US" dirty="0"/>
                        <a:t> 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944">
                <a:tc>
                  <a:txBody>
                    <a:bodyPr/>
                    <a:lstStyle/>
                    <a:p>
                      <a:r>
                        <a:rPr lang="en-US" dirty="0"/>
                        <a:t>Download and install from (</a:t>
                      </a:r>
                      <a:r>
                        <a:rPr lang="en-US" dirty="0">
                          <a:hlinkClick r:id="rId2"/>
                        </a:rPr>
                        <a:t>www.virtualboxorg</a:t>
                      </a:r>
                      <a:r>
                        <a:rPr lang="en-US" dirty="0"/>
                        <a:t>)</a:t>
                      </a:r>
                    </a:p>
                    <a:p>
                      <a:pPr lvl="1"/>
                      <a:r>
                        <a:rPr lang="en-US" dirty="0"/>
                        <a:t>- Refer to this website - </a:t>
                      </a:r>
                      <a:r>
                        <a:rPr lang="en-US" dirty="0">
                          <a:hlinkClick r:id="rId3"/>
                        </a:rPr>
                        <a:t>https://www.youtube.com/watch?v=63_kPIQUPp8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1992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8760"/>
              </p:ext>
            </p:extLst>
          </p:nvPr>
        </p:nvGraphicFramePr>
        <p:xfrm>
          <a:off x="533400" y="3826738"/>
          <a:ext cx="815339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444">
                <a:tc>
                  <a:txBody>
                    <a:bodyPr/>
                    <a:lstStyle/>
                    <a:p>
                      <a:r>
                        <a:rPr lang="en-US" dirty="0"/>
                        <a:t>VM Image (Visual Studio 2019 + Tools) – SSD-AY2122-Wtools zipped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4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https://bit.ly/3rQhPCK</a:t>
                      </a:r>
                      <a:endParaRPr kumimoji="0"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Total Size: 28GB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Download zipped SSD VM image from link above.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Extract the zipped SSD VM image into </a:t>
                      </a:r>
                      <a:r>
                        <a:rPr lang="en-US" b="1" dirty="0"/>
                        <a:t>local</a:t>
                      </a:r>
                      <a:r>
                        <a:rPr lang="en-US" dirty="0"/>
                        <a:t> notebook/laptop.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SSD VM images contain Visual Studio IDE, </a:t>
                      </a:r>
                      <a:r>
                        <a:rPr lang="en-US" dirty="0" err="1"/>
                        <a:t>BurpSuite</a:t>
                      </a:r>
                      <a:r>
                        <a:rPr lang="en-US" dirty="0"/>
                        <a:t>, XAMMP and many others.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*</a:t>
                      </a:r>
                      <a:r>
                        <a:rPr lang="en-US" baseline="0" dirty="0"/>
                        <a:t>Students may opt to use Visual Studio IDE in own laptop/notebook. However, support is only given to Visual Studio in VM image.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630372-FF70-4027-9DA6-898E47920555}"/>
              </a:ext>
            </a:extLst>
          </p:cNvPr>
          <p:cNvSpPr txBox="1"/>
          <p:nvPr/>
        </p:nvSpPr>
        <p:spPr>
          <a:xfrm>
            <a:off x="609600" y="1621962"/>
            <a:ext cx="7902804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highlight>
                  <a:srgbClr val="FFFF00"/>
                </a:highlight>
              </a:rPr>
              <a:t>Download VirtualBox and SSD VM Image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" y="3342094"/>
            <a:ext cx="8077198" cy="41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Mission 1.1: Run SSD VM image in VirtualBox in laptop/notebook (Optional)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zipped SSD VM Image if you have not done so.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click on SSD-AY2122-WTools.vbox to open (add) the SSD VM into VirtualBox.</a:t>
            </a:r>
          </a:p>
          <a:p>
            <a:r>
              <a:rPr lang="en-US" dirty="0"/>
              <a:t>Refer to appended guide to troubleshoot issues on VirtualBox in notebook/laptop. </a:t>
            </a:r>
          </a:p>
          <a:p>
            <a:endParaRPr lang="en-US" dirty="0"/>
          </a:p>
          <a:p>
            <a:r>
              <a:rPr lang="en-US" dirty="0"/>
              <a:t>Screenshot the added SSD VM in VirtualBox and show your tutor. </a:t>
            </a:r>
          </a:p>
          <a:p>
            <a:pPr lvl="1"/>
            <a:r>
              <a:rPr lang="en-US" dirty="0"/>
              <a:t>Password: </a:t>
            </a:r>
            <a:r>
              <a:rPr lang="en-US" dirty="0" err="1"/>
              <a:t>sstudent</a:t>
            </a:r>
            <a:endParaRPr lang="en-US" dirty="0"/>
          </a:p>
          <a:p>
            <a:r>
              <a:rPr lang="en-US" dirty="0"/>
              <a:t>Use Teams conversation to discuss with friends or tutor, if assistance is needed.</a:t>
            </a:r>
          </a:p>
          <a:p>
            <a:r>
              <a:rPr lang="en-US" dirty="0">
                <a:solidFill>
                  <a:srgbClr val="FF0000"/>
                </a:solidFill>
              </a:rPr>
              <a:t>Expected completion: End of Week 1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C4555B-E962-4A45-AE07-40C6793F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131427"/>
              </p:ext>
            </p:extLst>
          </p:nvPr>
        </p:nvGraphicFramePr>
        <p:xfrm>
          <a:off x="2862941" y="333393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914400" imgH="792360" progId="Acrobat.Document.DC">
                  <p:embed/>
                </p:oleObj>
              </mc:Choice>
              <mc:Fallback>
                <p:oleObj name="Acrobat Document" showAsIcon="1" r:id="rId2" imgW="914400" imgH="792360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EC4555B-E962-4A45-AE07-40C6793F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62941" y="333393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73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124786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C878-5852-4A46-95F5-3F45C6DC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89326"/>
            <a:ext cx="5421083" cy="365125"/>
          </a:xfrm>
        </p:spPr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3432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Mission 3.3: Your First Razor Pages Application (Individual)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0" y="6498235"/>
            <a:ext cx="5342425" cy="365125"/>
          </a:xfrm>
        </p:spPr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2244059"/>
            <a:ext cx="8153400" cy="4385341"/>
          </a:xfrm>
        </p:spPr>
        <p:txBody>
          <a:bodyPr>
            <a:noAutofit/>
          </a:bodyPr>
          <a:lstStyle/>
          <a:p>
            <a:r>
              <a:rPr lang="en-US" sz="2000" dirty="0"/>
              <a:t>Visit </a:t>
            </a:r>
            <a:r>
              <a:rPr lang="en-US" sz="2000" dirty="0">
                <a:hlinkClick r:id="rId2"/>
              </a:rPr>
              <a:t>https://docs.microsoft.com/en-us/aspnet/core/tutorials/razor-pages/</a:t>
            </a:r>
            <a:r>
              <a:rPr lang="en-US" sz="2000" dirty="0"/>
              <a:t> </a:t>
            </a:r>
          </a:p>
          <a:p>
            <a:r>
              <a:rPr lang="en-US" sz="1800" dirty="0"/>
              <a:t>Attempt the following topics:-</a:t>
            </a:r>
          </a:p>
          <a:p>
            <a:pPr lvl="1"/>
            <a:r>
              <a:rPr lang="en-SG" sz="1400" dirty="0"/>
              <a:t>Create a Razor Pages web app</a:t>
            </a:r>
            <a:endParaRPr lang="en-US" sz="1000" dirty="0"/>
          </a:p>
          <a:p>
            <a:pPr lvl="1"/>
            <a:r>
              <a:rPr lang="en-US" sz="1400" dirty="0"/>
              <a:t>Add a model to a Razor Pages app in ASP.NET Core</a:t>
            </a:r>
          </a:p>
          <a:p>
            <a:pPr lvl="1"/>
            <a:r>
              <a:rPr lang="en-US" sz="1400" dirty="0"/>
              <a:t>Scaffolded Razor Pages in ASP.NET Core</a:t>
            </a:r>
          </a:p>
          <a:p>
            <a:pPr lvl="1"/>
            <a:r>
              <a:rPr lang="en-US" sz="1400" dirty="0"/>
              <a:t>Work with a database and ASP.NET Core </a:t>
            </a:r>
          </a:p>
          <a:p>
            <a:pPr lvl="1"/>
            <a:r>
              <a:rPr lang="en-US" sz="1400" dirty="0"/>
              <a:t>Update the generated pages in an ASP.NET Core app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Use .NET Core 3.1 (Long-term support) framework.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  <a:p>
            <a:r>
              <a:rPr lang="en-US" sz="1800" dirty="0"/>
              <a:t>Collate detailed screenshots of each of the completed topic in a word document and submit in </a:t>
            </a:r>
            <a:r>
              <a:rPr lang="en-US" sz="1800" dirty="0" err="1"/>
              <a:t>Brightspace</a:t>
            </a:r>
            <a:r>
              <a:rPr lang="en-US" sz="1800" dirty="0"/>
              <a:t> (Week 3).</a:t>
            </a:r>
          </a:p>
          <a:p>
            <a:pPr lvl="1"/>
            <a:r>
              <a:rPr lang="en-US" sz="1400" dirty="0"/>
              <a:t>The screenshots must show the browser’s “Address Bar” to verify the application is running in your laptop</a:t>
            </a:r>
            <a:r>
              <a:rPr lang="en-US" sz="1200" dirty="0"/>
              <a:t>.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Submit in General  Assignment (Mission 3.3 Razor Pages Intro)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Deadline: Submit at end of Week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EB9548-47FB-4B95-8DB1-61D94467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19" y="5723857"/>
            <a:ext cx="1380730" cy="774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5FB6B-1D63-4153-86FD-97B40AB8D0F4}"/>
              </a:ext>
            </a:extLst>
          </p:cNvPr>
          <p:cNvSpPr txBox="1"/>
          <p:nvPr/>
        </p:nvSpPr>
        <p:spPr>
          <a:xfrm>
            <a:off x="612648" y="1573048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note that Razor Pages mission (Week 1-3) is intentionally released early. The intent is to help you pace learning on Razor Pages.</a:t>
            </a:r>
          </a:p>
        </p:txBody>
      </p:sp>
    </p:spTree>
    <p:extLst>
      <p:ext uri="{BB962C8B-B14F-4D97-AF65-F5344CB8AC3E}">
        <p14:creationId xmlns:p14="http://schemas.microsoft.com/office/powerpoint/2010/main" val="93729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module provides students with the knowledge of Secure software development lifecycle.</a:t>
            </a:r>
          </a:p>
          <a:p>
            <a:pPr lvl="1"/>
            <a:r>
              <a:rPr lang="en-US" dirty="0"/>
              <a:t>Incorporating security throughout the entire process of software development.</a:t>
            </a:r>
          </a:p>
          <a:p>
            <a:pPr lvl="1"/>
            <a:endParaRPr lang="en-US" dirty="0"/>
          </a:p>
          <a:p>
            <a:r>
              <a:rPr lang="en-US" dirty="0"/>
              <a:t>Teaching &amp; Learning Approach</a:t>
            </a:r>
          </a:p>
          <a:p>
            <a:pPr lvl="1"/>
            <a:r>
              <a:rPr lang="en-US" dirty="0"/>
              <a:t>Experiential learning	</a:t>
            </a:r>
          </a:p>
          <a:p>
            <a:pPr lvl="1"/>
            <a:r>
              <a:rPr lang="en-US" dirty="0"/>
              <a:t>Flipped Classroom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Module Assessments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CA: 10%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Practical Test: 20%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Common Test: 30%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Group Assignment: 40%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05782" y="3615229"/>
            <a:ext cx="3492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/>
              <a:t>Brightspace</a:t>
            </a:r>
            <a:r>
              <a:rPr lang="en-US" dirty="0"/>
              <a:t> / Microsoft Teams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305782" y="3533677"/>
            <a:ext cx="266218" cy="5324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5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Synopsis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3181"/>
            <a:ext cx="5421083" cy="365125"/>
          </a:xfrm>
        </p:spPr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Most of the current cyber attacks could be prevented by adopting secure software development practices.</a:t>
            </a:r>
          </a:p>
          <a:p>
            <a:endParaRPr lang="en-US" dirty="0"/>
          </a:p>
          <a:p>
            <a:r>
              <a:rPr lang="en-US" dirty="0"/>
              <a:t>This module provides students with the knowledge of</a:t>
            </a:r>
          </a:p>
          <a:p>
            <a:pPr lvl="1"/>
            <a:r>
              <a:rPr lang="en-US" dirty="0"/>
              <a:t>Secure software development lifecycle</a:t>
            </a:r>
          </a:p>
          <a:p>
            <a:pPr lvl="1"/>
            <a:r>
              <a:rPr lang="en-US" dirty="0"/>
              <a:t>Incorporating security throughout the entire process of software development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Designing, coding, testing and deploying software with a security mindset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Above is the secure software development lifecycle. Keyword is Secure Software (word)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This module trains students on </a:t>
            </a:r>
          </a:p>
          <a:p>
            <a:pPr lvl="1"/>
            <a:r>
              <a:rPr lang="en-US" dirty="0"/>
              <a:t>Identifying, gathering and recording security requirements for a software</a:t>
            </a:r>
          </a:p>
          <a:p>
            <a:pPr lvl="1"/>
            <a:r>
              <a:rPr lang="en-US" dirty="0"/>
              <a:t>Various security frameworks, considerations and methodologies</a:t>
            </a:r>
          </a:p>
          <a:p>
            <a:pPr lvl="1"/>
            <a:r>
              <a:rPr lang="en-US" dirty="0"/>
              <a:t>Software vulnerabilities and how to address their risks</a:t>
            </a:r>
          </a:p>
          <a:p>
            <a:pPr lvl="1"/>
            <a:r>
              <a:rPr lang="en-US" dirty="0"/>
              <a:t>Write secure code that is resilient against critical web application attacks</a:t>
            </a:r>
          </a:p>
          <a:p>
            <a:pPr lvl="1"/>
            <a:r>
              <a:rPr lang="en-US" dirty="0"/>
              <a:t>Secure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12734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Aims of the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develop the understanding of secure software development lifecycle;</a:t>
            </a:r>
          </a:p>
          <a:p>
            <a:r>
              <a:rPr lang="en-US" dirty="0"/>
              <a:t>To develop the understanding of software vulnerabilities and their risks;</a:t>
            </a:r>
          </a:p>
          <a:p>
            <a:r>
              <a:rPr lang="en-US" dirty="0"/>
              <a:t>To develop the practical skills in secure software requirements gathering;</a:t>
            </a:r>
          </a:p>
          <a:p>
            <a:r>
              <a:rPr lang="en-US" dirty="0"/>
              <a:t>To develop the practical skills in secure software design;</a:t>
            </a:r>
          </a:p>
          <a:p>
            <a:r>
              <a:rPr lang="en-US" dirty="0"/>
              <a:t>To develop the practical skills in secure software coding;</a:t>
            </a:r>
          </a:p>
          <a:p>
            <a:r>
              <a:rPr lang="en-US" dirty="0"/>
              <a:t>To develop the practical skills in secure software testing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368236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Teaching &amp; Learning Approaches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3993AC8-5297-47A9-9BEF-CBBAFA063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7968"/>
              </p:ext>
            </p:extLst>
          </p:nvPr>
        </p:nvGraphicFramePr>
        <p:xfrm>
          <a:off x="707010" y="1852285"/>
          <a:ext cx="7729980" cy="45510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64990">
                  <a:extLst>
                    <a:ext uri="{9D8B030D-6E8A-4147-A177-3AD203B41FA5}">
                      <a16:colId xmlns:a16="http://schemas.microsoft.com/office/drawing/2014/main" val="169151516"/>
                    </a:ext>
                  </a:extLst>
                </a:gridCol>
                <a:gridCol w="3864990">
                  <a:extLst>
                    <a:ext uri="{9D8B030D-6E8A-4147-A177-3AD203B41FA5}">
                      <a16:colId xmlns:a16="http://schemas.microsoft.com/office/drawing/2014/main" val="3350206090"/>
                    </a:ext>
                  </a:extLst>
                </a:gridCol>
              </a:tblGrid>
              <a:tr h="2265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2" action="ppaction://hlinksldjump"/>
                        </a:rPr>
                        <a:t>Experiential Learning 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Slide 6</a:t>
                      </a:r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 action="ppaction://hlinksldjump"/>
                        </a:rPr>
                        <a:t>Flipped Classroom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Slide 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32554"/>
                  </a:ext>
                </a:extLst>
              </a:tr>
              <a:tr h="1840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4" action="ppaction://hlinksldjump"/>
                        </a:rPr>
                        <a:t>No Spoon-feeding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Slide 8</a:t>
                      </a:r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5" action="ppaction://hlinksldjump"/>
                        </a:rPr>
                        <a:t>Remote Learning</a:t>
                      </a:r>
                      <a:endParaRPr lang="en-US" sz="1800" dirty="0"/>
                    </a:p>
                    <a:p>
                      <a:r>
                        <a:rPr lang="en-SG" dirty="0"/>
                        <a:t>Slide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95376"/>
                  </a:ext>
                </a:extLst>
              </a:tr>
            </a:tbl>
          </a:graphicData>
        </a:graphic>
      </p:graphicFrame>
      <p:pic>
        <p:nvPicPr>
          <p:cNvPr id="12" name="Picture 2" descr="Experiential Learning">
            <a:extLst>
              <a:ext uri="{FF2B5EF4-FFF2-40B4-BE49-F238E27FC236}">
                <a16:creationId xmlns:a16="http://schemas.microsoft.com/office/drawing/2014/main" id="{DB87F5E3-4FA7-45DD-9A7F-ECE5DC7B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23" y="2411570"/>
            <a:ext cx="2118969" cy="158697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63F8A5-9271-4D15-B059-B01B11EC7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1665" y="2412918"/>
            <a:ext cx="2512221" cy="1447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0DC75-DE50-4ABD-B594-112C0946C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4517" y="4551559"/>
            <a:ext cx="1585624" cy="15856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BF86C4-2419-4484-9274-9A8B6741BC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3861" y="4551559"/>
            <a:ext cx="1491357" cy="17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Teaching &amp; Learning Approach: Experiential Learning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44965" y="4241794"/>
            <a:ext cx="5092025" cy="2147532"/>
          </a:xfrm>
        </p:spPr>
        <p:txBody>
          <a:bodyPr>
            <a:normAutofit/>
          </a:bodyPr>
          <a:lstStyle/>
          <a:p>
            <a:r>
              <a:rPr lang="en-US" sz="2000" dirty="0"/>
              <a:t>Experiential learning is inductive, learner -centered, and activity oriented. </a:t>
            </a:r>
          </a:p>
          <a:p>
            <a:r>
              <a:rPr lang="en-US" sz="2000" dirty="0"/>
              <a:t>Personalized reflection about the activity or experience and the formulation of plans to apply learning to other contexts are critical factors in effective experiential learning.</a:t>
            </a:r>
          </a:p>
        </p:txBody>
      </p:sp>
      <p:pic>
        <p:nvPicPr>
          <p:cNvPr id="9" name="Picture 2" descr="Experiential Learning">
            <a:extLst>
              <a:ext uri="{FF2B5EF4-FFF2-40B4-BE49-F238E27FC236}">
                <a16:creationId xmlns:a16="http://schemas.microsoft.com/office/drawing/2014/main" id="{312A84A1-7B47-4DA1-B76B-788A6A9A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" y="1683785"/>
            <a:ext cx="2789454" cy="208912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xperiential Learning Cycles: ">
            <a:extLst>
              <a:ext uri="{FF2B5EF4-FFF2-40B4-BE49-F238E27FC236}">
                <a16:creationId xmlns:a16="http://schemas.microsoft.com/office/drawing/2014/main" id="{53FF98DD-7F0A-4316-8EC7-C1BA311E8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1" y="3939995"/>
            <a:ext cx="2850116" cy="22980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F28B3B-F0BD-45EF-8551-0B25BD42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03" y="1683785"/>
            <a:ext cx="3365370" cy="2494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003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Teaching &amp; Learning Approach: Flipped Classroom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1410"/>
            <a:ext cx="4581521" cy="447459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Students learn content that are traditionally delivered in class, outside class, typically online and on a self-directed mode, prior to lesson time.  </a:t>
            </a:r>
          </a:p>
          <a:p>
            <a:r>
              <a:rPr lang="en-US" dirty="0"/>
              <a:t>Sometimes the online learning include online discussions. </a:t>
            </a:r>
          </a:p>
          <a:p>
            <a:r>
              <a:rPr lang="en-US" dirty="0"/>
              <a:t>When students attend class, time would be devoted to more active learning activities, and deeper learning of the content learnt outside of the classroom.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2B731-50E5-4420-AD0A-14C10173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658" y="1705425"/>
            <a:ext cx="3308757" cy="41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4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Teaching &amp; Learning Approach: </a:t>
            </a:r>
            <a:br>
              <a:rPr lang="en-US" sz="3600" dirty="0"/>
            </a:br>
            <a:r>
              <a:rPr lang="en-US" sz="3600" dirty="0"/>
              <a:t>No Spoon-feeding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3909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Spoon feeding in the long run teaches us nothing but the shape of the spoon. </a:t>
            </a:r>
            <a:br>
              <a:rPr lang="en-US" sz="2400" dirty="0"/>
            </a:br>
            <a:r>
              <a:rPr lang="en-US" sz="2400" dirty="0"/>
              <a:t>- E. M. Forster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SG" b="1" dirty="0"/>
              <a:t>Spoon</a:t>
            </a:r>
            <a:r>
              <a:rPr lang="en-SG" dirty="0"/>
              <a:t>-</a:t>
            </a:r>
            <a:r>
              <a:rPr lang="en-SG" b="1" dirty="0"/>
              <a:t>feeding</a:t>
            </a:r>
            <a:r>
              <a:rPr lang="en-SG" dirty="0"/>
              <a:t> culture that inhibits critical thinking in students. </a:t>
            </a:r>
            <a:r>
              <a:rPr lang="en-US" sz="1400" dirty="0"/>
              <a:t>https://smiletutor.sg/how-spoon-feeding-is-harmful-to-learning/</a:t>
            </a:r>
            <a:endParaRPr lang="en-US" sz="3200" dirty="0"/>
          </a:p>
          <a:p>
            <a:endParaRPr lang="en-SG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62682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Teaching &amp; Learning Approach: Remote Learning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ICT - CSF - Apr ‘22 – SSD: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9600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Some lessons will be remote learning (online learning). This means you will do self-directed learning. As such, you do not have to be physically present in campus for SSD class. </a:t>
            </a:r>
          </a:p>
          <a:p>
            <a:endParaRPr lang="en-US" dirty="0"/>
          </a:p>
          <a:p>
            <a:r>
              <a:rPr lang="en-US" dirty="0"/>
              <a:t>The SSD learning materials, would be made available in MEL. MEL will be the landing page to your other learning materials as well, if any.  </a:t>
            </a:r>
          </a:p>
          <a:p>
            <a:endParaRPr lang="en-US" dirty="0"/>
          </a:p>
          <a:p>
            <a:r>
              <a:rPr lang="en-US" dirty="0"/>
              <a:t>Do be positive about remote learning as it will develop a life-long independent learners in you, who are able to manage their own time and learning.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3EC5C-499B-4C38-BBCB-2A109558B1DE}"/>
              </a:ext>
            </a:extLst>
          </p:cNvPr>
          <p:cNvSpPr txBox="1"/>
          <p:nvPr/>
        </p:nvSpPr>
        <p:spPr>
          <a:xfrm>
            <a:off x="3223722" y="4909608"/>
            <a:ext cx="2931252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Read Why Remote Learning?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6A596CB-B70E-4F79-9A19-984E6FFFA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827174"/>
              </p:ext>
            </p:extLst>
          </p:nvPr>
        </p:nvGraphicFramePr>
        <p:xfrm>
          <a:off x="3942274" y="5334990"/>
          <a:ext cx="1494148" cy="129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914400" imgH="792685" progId="AcroExch.Document.DC">
                  <p:embed/>
                </p:oleObj>
              </mc:Choice>
              <mc:Fallback>
                <p:oleObj name="Acrobat Document" showAsIcon="1" r:id="rId2" imgW="914400" imgH="792685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6A596CB-B70E-4F79-9A19-984E6FFFA1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42274" y="5334990"/>
                        <a:ext cx="1494148" cy="1294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26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8691FBD553D4397DC532467BB7172" ma:contentTypeVersion="4" ma:contentTypeDescription="Create a new document." ma:contentTypeScope="" ma:versionID="80254de31d32067cdae5e29ae7019b79">
  <xsd:schema xmlns:xsd="http://www.w3.org/2001/XMLSchema" xmlns:xs="http://www.w3.org/2001/XMLSchema" xmlns:p="http://schemas.microsoft.com/office/2006/metadata/properties" xmlns:ns2="43117702-bae0-4bfd-9f83-e766ad67c2e6" xmlns:ns3="13f4a771-0e35-408f-bbbe-dc8f15eaef0c" targetNamespace="http://schemas.microsoft.com/office/2006/metadata/properties" ma:root="true" ma:fieldsID="320e5671547560be27003cf804667635" ns2:_="" ns3:_="">
    <xsd:import namespace="43117702-bae0-4bfd-9f83-e766ad67c2e6"/>
    <xsd:import namespace="13f4a771-0e35-408f-bbbe-dc8f15eaef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17702-bae0-4bfd-9f83-e766ad67c2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4a771-0e35-408f-bbbe-dc8f15eaef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F6C21F-C191-4DBC-9AD5-975F0D98932A}">
  <ds:schemaRefs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13f4a771-0e35-408f-bbbe-dc8f15eaef0c"/>
    <ds:schemaRef ds:uri="http://schemas.microsoft.com/office/2006/documentManagement/types"/>
    <ds:schemaRef ds:uri="http://schemas.openxmlformats.org/package/2006/metadata/core-properties"/>
    <ds:schemaRef ds:uri="43117702-bae0-4bfd-9f83-e766ad67c2e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B03239E-BE92-4A9D-BDE4-1F95B570C4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117702-bae0-4bfd-9f83-e766ad67c2e6"/>
    <ds:schemaRef ds:uri="13f4a771-0e35-408f-bbbe-dc8f15eaef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A7942F-AE50-4673-8882-5E7834FD02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1794</Words>
  <Application>Microsoft Macintosh PowerPoint</Application>
  <PresentationFormat>On-screen Show (4:3)</PresentationFormat>
  <Paragraphs>248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Wingdings 2</vt:lpstr>
      <vt:lpstr>1_Median</vt:lpstr>
      <vt:lpstr>Acrobat Document</vt:lpstr>
      <vt:lpstr>SECURE SOFTWARE DEVELOPMENT (SSD)</vt:lpstr>
      <vt:lpstr>Contents</vt:lpstr>
      <vt:lpstr>Module Synopsis</vt:lpstr>
      <vt:lpstr>Aims of the Module</vt:lpstr>
      <vt:lpstr>Teaching &amp; Learning Approaches</vt:lpstr>
      <vt:lpstr>Teaching &amp; Learning Approach: Experiential Learning</vt:lpstr>
      <vt:lpstr>Teaching &amp; Learning Approach: Flipped Classroom</vt:lpstr>
      <vt:lpstr>Teaching &amp; Learning Approach:  No Spoon-feeding</vt:lpstr>
      <vt:lpstr>Teaching &amp; Learning Approach: Remote Learning</vt:lpstr>
      <vt:lpstr>Every lesson has 5 Components</vt:lpstr>
      <vt:lpstr>Online Tool</vt:lpstr>
      <vt:lpstr>Module Assessments</vt:lpstr>
      <vt:lpstr>Ground Rules </vt:lpstr>
      <vt:lpstr>Teaching Team</vt:lpstr>
      <vt:lpstr>References</vt:lpstr>
      <vt:lpstr>Activity: Microsoft Teams</vt:lpstr>
      <vt:lpstr>Activity: Microsoft Teams</vt:lpstr>
      <vt:lpstr>Activity: Development Tools</vt:lpstr>
      <vt:lpstr>Mission 1.1: Run SSD VM image in VirtualBox in laptop/notebook (Optional)</vt:lpstr>
      <vt:lpstr>Mission 3.3: Your First Razor Pages Application (Individual)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DEVELOPMENT (SSD)</dc:title>
  <dc:creator>Omar Mohamed Saifulamri</dc:creator>
  <cp:lastModifiedBy>Lee Yu Yee Dominic /CSF</cp:lastModifiedBy>
  <cp:revision>146</cp:revision>
  <dcterms:modified xsi:type="dcterms:W3CDTF">2022-06-08T02:04:39Z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0x010100B9D8691FBD553D4397DC532467BB7172</vt:lpwstr>
  </property>
  <property fmtid="{D5CDD505-2E9C-101B-9397-08002B2CF9AE}" pid="3" name="MSIP_Label_30286cb9-b49f-4646-87a5-340028348160_Enabled">
    <vt:lpwstr>true</vt:lpwstr>
  </property>
  <property fmtid="{D5CDD505-2E9C-101B-9397-08002B2CF9AE}" pid="4" name="MSIP_Label_30286cb9-b49f-4646-87a5-340028348160_SetDate">
    <vt:lpwstr>2022-04-19T02:48:59Z</vt:lpwstr>
  </property>
  <property fmtid="{D5CDD505-2E9C-101B-9397-08002B2CF9AE}" pid="5" name="MSIP_Label_30286cb9-b49f-4646-87a5-340028348160_Method">
    <vt:lpwstr>Standard</vt:lpwstr>
  </property>
  <property fmtid="{D5CDD505-2E9C-101B-9397-08002B2CF9AE}" pid="6" name="MSIP_Label_30286cb9-b49f-4646-87a5-340028348160_Name">
    <vt:lpwstr>30286cb9-b49f-4646-87a5-340028348160</vt:lpwstr>
  </property>
  <property fmtid="{D5CDD505-2E9C-101B-9397-08002B2CF9AE}" pid="7" name="MSIP_Label_30286cb9-b49f-4646-87a5-340028348160_SiteId">
    <vt:lpwstr>cba9e115-3016-4462-a1ab-a565cba0cdf1</vt:lpwstr>
  </property>
  <property fmtid="{D5CDD505-2E9C-101B-9397-08002B2CF9AE}" pid="8" name="MSIP_Label_30286cb9-b49f-4646-87a5-340028348160_ActionId">
    <vt:lpwstr>caeac4f5-8bdb-44e2-9fb3-cf11fe0810c8</vt:lpwstr>
  </property>
  <property fmtid="{D5CDD505-2E9C-101B-9397-08002B2CF9AE}" pid="9" name="MSIP_Label_30286cb9-b49f-4646-87a5-340028348160_ContentBits">
    <vt:lpwstr>1</vt:lpwstr>
  </property>
</Properties>
</file>