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56" r:id="rId2"/>
    <p:sldId id="257" r:id="rId3"/>
    <p:sldId id="258" r:id="rId4"/>
    <p:sldId id="259" r:id="rId5"/>
    <p:sldId id="262" r:id="rId6"/>
    <p:sldId id="260" r:id="rId7"/>
    <p:sldId id="261" r:id="rId8"/>
    <p:sldId id="268" r:id="rId9"/>
    <p:sldId id="307" r:id="rId10"/>
    <p:sldId id="269" r:id="rId11"/>
    <p:sldId id="295" r:id="rId12"/>
    <p:sldId id="270" r:id="rId13"/>
    <p:sldId id="271" r:id="rId14"/>
    <p:sldId id="296" r:id="rId15"/>
    <p:sldId id="274" r:id="rId16"/>
    <p:sldId id="264" r:id="rId17"/>
    <p:sldId id="302" r:id="rId18"/>
    <p:sldId id="303" r:id="rId19"/>
    <p:sldId id="301" r:id="rId20"/>
    <p:sldId id="304" r:id="rId21"/>
    <p:sldId id="300" r:id="rId22"/>
    <p:sldId id="305" r:id="rId23"/>
    <p:sldId id="306" r:id="rId24"/>
    <p:sldId id="308" r:id="rId25"/>
    <p:sldId id="309" r:id="rId26"/>
    <p:sldId id="265" r:id="rId27"/>
    <p:sldId id="280" r:id="rId28"/>
    <p:sldId id="272" r:id="rId29"/>
    <p:sldId id="279" r:id="rId30"/>
    <p:sldId id="298" r:id="rId31"/>
    <p:sldId id="277" r:id="rId32"/>
    <p:sldId id="299" r:id="rId33"/>
    <p:sldId id="266" r:id="rId34"/>
    <p:sldId id="278" r:id="rId35"/>
    <p:sldId id="310" r:id="rId36"/>
    <p:sldId id="311" r:id="rId37"/>
    <p:sldId id="312" r:id="rId38"/>
    <p:sldId id="313" r:id="rId39"/>
    <p:sldId id="314" r:id="rId40"/>
    <p:sldId id="267" r:id="rId41"/>
    <p:sldId id="275" r:id="rId42"/>
    <p:sldId id="281" r:id="rId43"/>
    <p:sldId id="282" r:id="rId44"/>
    <p:sldId id="284" r:id="rId45"/>
    <p:sldId id="285" r:id="rId46"/>
    <p:sldId id="286" r:id="rId47"/>
    <p:sldId id="287" r:id="rId48"/>
    <p:sldId id="288" r:id="rId49"/>
    <p:sldId id="315" r:id="rId50"/>
    <p:sldId id="283" r:id="rId51"/>
    <p:sldId id="290" r:id="rId52"/>
    <p:sldId id="291" r:id="rId53"/>
    <p:sldId id="293" r:id="rId54"/>
    <p:sldId id="294" r:id="rId55"/>
    <p:sldId id="297" r:id="rId56"/>
    <p:sldId id="29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C863F-6FE6-4206-BB49-060E775CC61A}" v="13" dt="2022-08-11T12:28:13.369"/>
    <p1510:client id="{2B34DC10-6012-DDDE-0BC8-FF35D6E9EF4A}" v="190" dt="2022-08-11T12:41:07.702"/>
    <p1510:client id="{403A201A-D2D1-DA53-ED03-6EBE397904BC}" v="1832" dt="2022-08-11T13:10:19.311"/>
    <p1510:client id="{5F683388-AA32-C844-0EE7-E7A2BEDB9E3A}" v="13" dt="2022-08-12T08:45:19.035"/>
    <p1510:client id="{78E3CB31-AE48-0F47-9058-C64DAE77B88D}" v="117" dt="2022-08-12T08:47:06.364"/>
    <p1510:client id="{92B16408-B753-F2B0-FE78-21FD8DC2DA4E}" v="87" dt="2022-08-11T15:32:37.371"/>
    <p1510:client id="{C0701ECC-F9A9-9A40-23AD-9A617CFB7A5F}" v="5" dt="2022-08-12T09:00:24.454"/>
    <p1510:client id="{DEE8DD04-46DA-69FA-D4BC-3043723C59D5}" v="45" dt="2022-08-12T08:41:23.447"/>
    <p1510:client id="{FD7DA0FB-A116-21A0-AF88-F2A5766D9116}" v="93" dt="2022-08-11T11:42:43.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Kai Chong /CSF" userId="S::s10226797@connect.np.edu.sg::4e08eda8-69e5-4502-a9a0-ae30a737fcc1" providerId="AD" clId="Web-{403A201A-D2D1-DA53-ED03-6EBE397904BC}"/>
    <pc:docChg chg="addSld modSld">
      <pc:chgData name="Lim Kai Chong /CSF" userId="S::s10226797@connect.np.edu.sg::4e08eda8-69e5-4502-a9a0-ae30a737fcc1" providerId="AD" clId="Web-{403A201A-D2D1-DA53-ED03-6EBE397904BC}" dt="2022-08-11T13:10:19.311" v="4919" actId="1076"/>
      <pc:docMkLst>
        <pc:docMk/>
      </pc:docMkLst>
      <pc:sldChg chg="addSp delSp modSp">
        <pc:chgData name="Lim Kai Chong /CSF" userId="S::s10226797@connect.np.edu.sg::4e08eda8-69e5-4502-a9a0-ae30a737fcc1" providerId="AD" clId="Web-{403A201A-D2D1-DA53-ED03-6EBE397904BC}" dt="2022-08-11T13:10:19.311" v="4919" actId="1076"/>
        <pc:sldMkLst>
          <pc:docMk/>
          <pc:sldMk cId="3044798825" sldId="290"/>
        </pc:sldMkLst>
        <pc:spChg chg="mod">
          <ac:chgData name="Lim Kai Chong /CSF" userId="S::s10226797@connect.np.edu.sg::4e08eda8-69e5-4502-a9a0-ae30a737fcc1" providerId="AD" clId="Web-{403A201A-D2D1-DA53-ED03-6EBE397904BC}" dt="2022-08-11T11:46:16.995" v="95" actId="20577"/>
          <ac:spMkLst>
            <pc:docMk/>
            <pc:sldMk cId="3044798825" sldId="290"/>
            <ac:spMk id="2" creationId="{9211DC5C-3A12-EAF2-B1A4-0D7897BCC991}"/>
          </ac:spMkLst>
        </pc:spChg>
        <pc:spChg chg="del mod">
          <ac:chgData name="Lim Kai Chong /CSF" userId="S::s10226797@connect.np.edu.sg::4e08eda8-69e5-4502-a9a0-ae30a737fcc1" providerId="AD" clId="Web-{403A201A-D2D1-DA53-ED03-6EBE397904BC}" dt="2022-08-11T11:44:40.148" v="68"/>
          <ac:spMkLst>
            <pc:docMk/>
            <pc:sldMk cId="3044798825" sldId="290"/>
            <ac:spMk id="4" creationId="{5A92E700-1C74-65C9-D5D2-1384E6356627}"/>
          </ac:spMkLst>
        </pc:spChg>
        <pc:spChg chg="add mod">
          <ac:chgData name="Lim Kai Chong /CSF" userId="S::s10226797@connect.np.edu.sg::4e08eda8-69e5-4502-a9a0-ae30a737fcc1" providerId="AD" clId="Web-{403A201A-D2D1-DA53-ED03-6EBE397904BC}" dt="2022-08-11T11:44:15.226" v="36" actId="1076"/>
          <ac:spMkLst>
            <pc:docMk/>
            <pc:sldMk cId="3044798825" sldId="290"/>
            <ac:spMk id="6" creationId="{23679BC8-BAED-6B2D-7254-1C778E3A5093}"/>
          </ac:spMkLst>
        </pc:spChg>
        <pc:spChg chg="add mod">
          <ac:chgData name="Lim Kai Chong /CSF" userId="S::s10226797@connect.np.edu.sg::4e08eda8-69e5-4502-a9a0-ae30a737fcc1" providerId="AD" clId="Web-{403A201A-D2D1-DA53-ED03-6EBE397904BC}" dt="2022-08-11T11:45:10.978" v="85" actId="1076"/>
          <ac:spMkLst>
            <pc:docMk/>
            <pc:sldMk cId="3044798825" sldId="290"/>
            <ac:spMk id="9" creationId="{D5417B27-7BD4-0CF4-7634-8E9ABA134CC5}"/>
          </ac:spMkLst>
        </pc:spChg>
        <pc:spChg chg="add del mod">
          <ac:chgData name="Lim Kai Chong /CSF" userId="S::s10226797@connect.np.edu.sg::4e08eda8-69e5-4502-a9a0-ae30a737fcc1" providerId="AD" clId="Web-{403A201A-D2D1-DA53-ED03-6EBE397904BC}" dt="2022-08-11T11:44:44.680" v="69"/>
          <ac:spMkLst>
            <pc:docMk/>
            <pc:sldMk cId="3044798825" sldId="290"/>
            <ac:spMk id="34" creationId="{3E89DE21-D570-E50A-ACE9-2E7A304F5B5B}"/>
          </ac:spMkLst>
        </pc:spChg>
        <pc:spChg chg="add mod">
          <ac:chgData name="Lim Kai Chong /CSF" userId="S::s10226797@connect.np.edu.sg::4e08eda8-69e5-4502-a9a0-ae30a737fcc1" providerId="AD" clId="Web-{403A201A-D2D1-DA53-ED03-6EBE397904BC}" dt="2022-08-11T11:44:59.071" v="82" actId="20577"/>
          <ac:spMkLst>
            <pc:docMk/>
            <pc:sldMk cId="3044798825" sldId="290"/>
            <ac:spMk id="36" creationId="{ABDB1D15-1474-94F0-4034-3082AB462429}"/>
          </ac:spMkLst>
        </pc:spChg>
        <pc:picChg chg="del">
          <ac:chgData name="Lim Kai Chong /CSF" userId="S::s10226797@connect.np.edu.sg::4e08eda8-69e5-4502-a9a0-ae30a737fcc1" providerId="AD" clId="Web-{403A201A-D2D1-DA53-ED03-6EBE397904BC}" dt="2022-08-11T13:10:06.029" v="4917"/>
          <ac:picMkLst>
            <pc:docMk/>
            <pc:sldMk cId="3044798825" sldId="290"/>
            <ac:picMk id="5" creationId="{3C79B389-23F3-776C-D1EF-484AB32E1FE9}"/>
          </ac:picMkLst>
        </pc:picChg>
        <pc:picChg chg="del">
          <ac:chgData name="Lim Kai Chong /CSF" userId="S::s10226797@connect.np.edu.sg::4e08eda8-69e5-4502-a9a0-ae30a737fcc1" providerId="AD" clId="Web-{403A201A-D2D1-DA53-ED03-6EBE397904BC}" dt="2022-08-11T13:09:43.044" v="4911"/>
          <ac:picMkLst>
            <pc:docMk/>
            <pc:sldMk cId="3044798825" sldId="290"/>
            <ac:picMk id="7" creationId="{C4D32481-C2C5-9FF8-F59E-D62F99D56DA0}"/>
          </ac:picMkLst>
        </pc:picChg>
        <pc:picChg chg="add mod">
          <ac:chgData name="Lim Kai Chong /CSF" userId="S::s10226797@connect.np.edu.sg::4e08eda8-69e5-4502-a9a0-ae30a737fcc1" providerId="AD" clId="Web-{403A201A-D2D1-DA53-ED03-6EBE397904BC}" dt="2022-08-11T13:09:48.076" v="4913" actId="1076"/>
          <ac:picMkLst>
            <pc:docMk/>
            <pc:sldMk cId="3044798825" sldId="290"/>
            <ac:picMk id="37" creationId="{9731C1C3-EFDB-979F-CF13-63DC13872207}"/>
          </ac:picMkLst>
        </pc:picChg>
        <pc:picChg chg="add mod">
          <ac:chgData name="Lim Kai Chong /CSF" userId="S::s10226797@connect.np.edu.sg::4e08eda8-69e5-4502-a9a0-ae30a737fcc1" providerId="AD" clId="Web-{403A201A-D2D1-DA53-ED03-6EBE397904BC}" dt="2022-08-11T13:10:19.311" v="4919" actId="1076"/>
          <ac:picMkLst>
            <pc:docMk/>
            <pc:sldMk cId="3044798825" sldId="290"/>
            <ac:picMk id="38" creationId="{13158072-EB8B-1555-7A45-ECDAE1C67936}"/>
          </ac:picMkLst>
        </pc:picChg>
      </pc:sldChg>
      <pc:sldChg chg="addSp delSp modSp">
        <pc:chgData name="Lim Kai Chong /CSF" userId="S::s10226797@connect.np.edu.sg::4e08eda8-69e5-4502-a9a0-ae30a737fcc1" providerId="AD" clId="Web-{403A201A-D2D1-DA53-ED03-6EBE397904BC}" dt="2022-08-11T13:10:01.920" v="4916" actId="1076"/>
        <pc:sldMkLst>
          <pc:docMk/>
          <pc:sldMk cId="1477424666" sldId="291"/>
        </pc:sldMkLst>
        <pc:spChg chg="add mod">
          <ac:chgData name="Lim Kai Chong /CSF" userId="S::s10226797@connect.np.edu.sg::4e08eda8-69e5-4502-a9a0-ae30a737fcc1" providerId="AD" clId="Web-{403A201A-D2D1-DA53-ED03-6EBE397904BC}" dt="2022-08-11T11:46:31.090" v="118" actId="14100"/>
          <ac:spMkLst>
            <pc:docMk/>
            <pc:sldMk cId="1477424666" sldId="291"/>
            <ac:spMk id="6" creationId="{7984BF5E-B2D6-837C-1A76-BC2F8FA4093F}"/>
          </ac:spMkLst>
        </pc:spChg>
        <pc:picChg chg="add del mod">
          <ac:chgData name="Lim Kai Chong /CSF" userId="S::s10226797@connect.np.edu.sg::4e08eda8-69e5-4502-a9a0-ae30a737fcc1" providerId="AD" clId="Web-{403A201A-D2D1-DA53-ED03-6EBE397904BC}" dt="2022-08-11T13:09:56.670" v="4914"/>
          <ac:picMkLst>
            <pc:docMk/>
            <pc:sldMk cId="1477424666" sldId="291"/>
            <ac:picMk id="3" creationId="{6337E5FC-EB78-36BA-4D26-5FB4FD72D836}"/>
          </ac:picMkLst>
        </pc:picChg>
        <pc:picChg chg="mod">
          <ac:chgData name="Lim Kai Chong /CSF" userId="S::s10226797@connect.np.edu.sg::4e08eda8-69e5-4502-a9a0-ae30a737fcc1" providerId="AD" clId="Web-{403A201A-D2D1-DA53-ED03-6EBE397904BC}" dt="2022-08-11T11:45:18.353" v="86" actId="1076"/>
          <ac:picMkLst>
            <pc:docMk/>
            <pc:sldMk cId="1477424666" sldId="291"/>
            <ac:picMk id="4" creationId="{4A2EBDE6-00EB-FC65-9D79-7FEDB97FA2DF}"/>
          </ac:picMkLst>
        </pc:picChg>
        <pc:picChg chg="add mod">
          <ac:chgData name="Lim Kai Chong /CSF" userId="S::s10226797@connect.np.edu.sg::4e08eda8-69e5-4502-a9a0-ae30a737fcc1" providerId="AD" clId="Web-{403A201A-D2D1-DA53-ED03-6EBE397904BC}" dt="2022-08-11T13:10:01.920" v="4916" actId="1076"/>
          <ac:picMkLst>
            <pc:docMk/>
            <pc:sldMk cId="1477424666" sldId="291"/>
            <ac:picMk id="7" creationId="{68AF00E8-B6B8-AF14-BA45-33EB1AFBB285}"/>
          </ac:picMkLst>
        </pc:picChg>
      </pc:sldChg>
      <pc:sldChg chg="addSp delSp modSp add mod replId setBg setClrOvrMap modNotes">
        <pc:chgData name="Lim Kai Chong /CSF" userId="S::s10226797@connect.np.edu.sg::4e08eda8-69e5-4502-a9a0-ae30a737fcc1" providerId="AD" clId="Web-{403A201A-D2D1-DA53-ED03-6EBE397904BC}" dt="2022-08-11T12:31:48.902" v="2158"/>
        <pc:sldMkLst>
          <pc:docMk/>
          <pc:sldMk cId="1006319717" sldId="300"/>
        </pc:sldMkLst>
        <pc:spChg chg="add mod ord">
          <ac:chgData name="Lim Kai Chong /CSF" userId="S::s10226797@connect.np.edu.sg::4e08eda8-69e5-4502-a9a0-ae30a737fcc1" providerId="AD" clId="Web-{403A201A-D2D1-DA53-ED03-6EBE397904BC}" dt="2022-08-11T12:28:28.192" v="1730" actId="20577"/>
          <ac:spMkLst>
            <pc:docMk/>
            <pc:sldMk cId="1006319717" sldId="300"/>
            <ac:spMk id="4" creationId="{E1BACD17-9A77-B6C7-F019-9F95A7266D82}"/>
          </ac:spMkLst>
        </pc:spChg>
        <pc:spChg chg="del">
          <ac:chgData name="Lim Kai Chong /CSF" userId="S::s10226797@connect.np.edu.sg::4e08eda8-69e5-4502-a9a0-ae30a737fcc1" providerId="AD" clId="Web-{403A201A-D2D1-DA53-ED03-6EBE397904BC}" dt="2022-08-11T12:17:14.309" v="1113"/>
          <ac:spMkLst>
            <pc:docMk/>
            <pc:sldMk cId="1006319717" sldId="300"/>
            <ac:spMk id="7" creationId="{EA6A4E15-0419-C1B5-76DD-73F461EB8C06}"/>
          </ac:spMkLst>
        </pc:spChg>
        <pc:spChg chg="del">
          <ac:chgData name="Lim Kai Chong /CSF" userId="S::s10226797@connect.np.edu.sg::4e08eda8-69e5-4502-a9a0-ae30a737fcc1" providerId="AD" clId="Web-{403A201A-D2D1-DA53-ED03-6EBE397904BC}" dt="2022-08-11T12:17:19.528" v="1114"/>
          <ac:spMkLst>
            <pc:docMk/>
            <pc:sldMk cId="1006319717" sldId="300"/>
            <ac:spMk id="8" creationId="{E2366EBA-92FD-44AE-87A9-25E5135EB2C9}"/>
          </ac:spMkLst>
        </pc:spChg>
        <pc:spChg chg="del">
          <ac:chgData name="Lim Kai Chong /CSF" userId="S::s10226797@connect.np.edu.sg::4e08eda8-69e5-4502-a9a0-ae30a737fcc1" providerId="AD" clId="Web-{403A201A-D2D1-DA53-ED03-6EBE397904BC}" dt="2022-08-11T12:17:19.528" v="1114"/>
          <ac:spMkLst>
            <pc:docMk/>
            <pc:sldMk cId="1006319717" sldId="300"/>
            <ac:spMk id="33" creationId="{7C462C46-EFB7-4580-9921-DFC346FCC3C2}"/>
          </ac:spMkLst>
        </pc:spChg>
        <pc:spChg chg="del">
          <ac:chgData name="Lim Kai Chong /CSF" userId="S::s10226797@connect.np.edu.sg::4e08eda8-69e5-4502-a9a0-ae30a737fcc1" providerId="AD" clId="Web-{403A201A-D2D1-DA53-ED03-6EBE397904BC}" dt="2022-08-11T12:17:19.528" v="1114"/>
          <ac:spMkLst>
            <pc:docMk/>
            <pc:sldMk cId="1006319717" sldId="300"/>
            <ac:spMk id="34" creationId="{12E22E20-BA33-9191-2249-8BE811C0C4E1}"/>
          </ac:spMkLst>
        </pc:spChg>
        <pc:spChg chg="del">
          <ac:chgData name="Lim Kai Chong /CSF" userId="S::s10226797@connect.np.edu.sg::4e08eda8-69e5-4502-a9a0-ae30a737fcc1" providerId="AD" clId="Web-{403A201A-D2D1-DA53-ED03-6EBE397904BC}" dt="2022-08-11T12:17:19.528" v="1114"/>
          <ac:spMkLst>
            <pc:docMk/>
            <pc:sldMk cId="1006319717" sldId="300"/>
            <ac:spMk id="35" creationId="{B8B918B4-AB10-4E3A-916E-A9625586EA47}"/>
          </ac:spMkLst>
        </pc:spChg>
        <pc:spChg chg="add del">
          <ac:chgData name="Lim Kai Chong /CSF" userId="S::s10226797@connect.np.edu.sg::4e08eda8-69e5-4502-a9a0-ae30a737fcc1" providerId="AD" clId="Web-{403A201A-D2D1-DA53-ED03-6EBE397904BC}" dt="2022-08-11T12:23:38.275" v="1465"/>
          <ac:spMkLst>
            <pc:docMk/>
            <pc:sldMk cId="1006319717" sldId="300"/>
            <ac:spMk id="40" creationId="{A3BAF07C-C39E-42EB-BB22-8D46691D9735}"/>
          </ac:spMkLst>
        </pc:spChg>
        <pc:spChg chg="del">
          <ac:chgData name="Lim Kai Chong /CSF" userId="S::s10226797@connect.np.edu.sg::4e08eda8-69e5-4502-a9a0-ae30a737fcc1" providerId="AD" clId="Web-{403A201A-D2D1-DA53-ED03-6EBE397904BC}" dt="2022-08-11T12:17:11.590" v="1112"/>
          <ac:spMkLst>
            <pc:docMk/>
            <pc:sldMk cId="1006319717" sldId="300"/>
            <ac:spMk id="41" creationId="{8CBEB868-F727-8CEB-FC4E-DA129EE138A4}"/>
          </ac:spMkLst>
        </pc:spChg>
        <pc:spChg chg="add del">
          <ac:chgData name="Lim Kai Chong /CSF" userId="S::s10226797@connect.np.edu.sg::4e08eda8-69e5-4502-a9a0-ae30a737fcc1" providerId="AD" clId="Web-{403A201A-D2D1-DA53-ED03-6EBE397904BC}" dt="2022-08-11T12:23:38.275" v="1465"/>
          <ac:spMkLst>
            <pc:docMk/>
            <pc:sldMk cId="1006319717" sldId="300"/>
            <ac:spMk id="63" creationId="{44C110BA-81E8-4247-853A-5F2B93E92E46}"/>
          </ac:spMkLst>
        </pc:spChg>
        <pc:spChg chg="add del">
          <ac:chgData name="Lim Kai Chong /CSF" userId="S::s10226797@connect.np.edu.sg::4e08eda8-69e5-4502-a9a0-ae30a737fcc1" providerId="AD" clId="Web-{403A201A-D2D1-DA53-ED03-6EBE397904BC}" dt="2022-08-11T12:23:32.931" v="1462"/>
          <ac:spMkLst>
            <pc:docMk/>
            <pc:sldMk cId="1006319717" sldId="300"/>
            <ac:spMk id="68" creationId="{0832D667-7B42-44D2-B938-940442D200D9}"/>
          </ac:spMkLst>
        </pc:spChg>
        <pc:spChg chg="add">
          <ac:chgData name="Lim Kai Chong /CSF" userId="S::s10226797@connect.np.edu.sg::4e08eda8-69e5-4502-a9a0-ae30a737fcc1" providerId="AD" clId="Web-{403A201A-D2D1-DA53-ED03-6EBE397904BC}" dt="2022-08-11T12:23:38.275" v="1465"/>
          <ac:spMkLst>
            <pc:docMk/>
            <pc:sldMk cId="1006319717" sldId="300"/>
            <ac:spMk id="91" creationId="{44C110BA-81E8-4247-853A-5F2B93E92E46}"/>
          </ac:spMkLst>
        </pc:spChg>
        <pc:spChg chg="add del">
          <ac:chgData name="Lim Kai Chong /CSF" userId="S::s10226797@connect.np.edu.sg::4e08eda8-69e5-4502-a9a0-ae30a737fcc1" providerId="AD" clId="Web-{403A201A-D2D1-DA53-ED03-6EBE397904BC}" dt="2022-08-11T12:23:38.260" v="1464"/>
          <ac:spMkLst>
            <pc:docMk/>
            <pc:sldMk cId="1006319717" sldId="300"/>
            <ac:spMk id="95" creationId="{8D8E6E23-45CE-445A-904E-62F785DA436B}"/>
          </ac:spMkLst>
        </pc:spChg>
        <pc:spChg chg="add del">
          <ac:chgData name="Lim Kai Chong /CSF" userId="S::s10226797@connect.np.edu.sg::4e08eda8-69e5-4502-a9a0-ae30a737fcc1" providerId="AD" clId="Web-{403A201A-D2D1-DA53-ED03-6EBE397904BC}" dt="2022-08-11T12:23:38.260" v="1464"/>
          <ac:spMkLst>
            <pc:docMk/>
            <pc:sldMk cId="1006319717" sldId="300"/>
            <ac:spMk id="97" creationId="{E5FE8003-E652-491E-9169-0097F83C8FDF}"/>
          </ac:spMkLst>
        </pc:spChg>
        <pc:spChg chg="add del">
          <ac:chgData name="Lim Kai Chong /CSF" userId="S::s10226797@connect.np.edu.sg::4e08eda8-69e5-4502-a9a0-ae30a737fcc1" providerId="AD" clId="Web-{403A201A-D2D1-DA53-ED03-6EBE397904BC}" dt="2022-08-11T12:23:32.931" v="1462"/>
          <ac:spMkLst>
            <pc:docMk/>
            <pc:sldMk cId="1006319717" sldId="300"/>
            <ac:spMk id="98" creationId="{F9FDAB2F-F5B5-425E-BA86-B1EFA06516EF}"/>
          </ac:spMkLst>
        </pc:spChg>
        <pc:spChg chg="add del">
          <ac:chgData name="Lim Kai Chong /CSF" userId="S::s10226797@connect.np.edu.sg::4e08eda8-69e5-4502-a9a0-ae30a737fcc1" providerId="AD" clId="Web-{403A201A-D2D1-DA53-ED03-6EBE397904BC}" dt="2022-08-11T12:23:38.260" v="1464"/>
          <ac:spMkLst>
            <pc:docMk/>
            <pc:sldMk cId="1006319717" sldId="300"/>
            <ac:spMk id="99" creationId="{BDC66091-68FA-4006-8A27-640168146132}"/>
          </ac:spMkLst>
        </pc:spChg>
        <pc:spChg chg="add del">
          <ac:chgData name="Lim Kai Chong /CSF" userId="S::s10226797@connect.np.edu.sg::4e08eda8-69e5-4502-a9a0-ae30a737fcc1" providerId="AD" clId="Web-{403A201A-D2D1-DA53-ED03-6EBE397904BC}" dt="2022-08-11T12:23:38.260" v="1464"/>
          <ac:spMkLst>
            <pc:docMk/>
            <pc:sldMk cId="1006319717" sldId="300"/>
            <ac:spMk id="100" creationId="{D6E56CF3-26B9-4D5A-96C0-31E3E53BB568}"/>
          </ac:spMkLst>
        </pc:spChg>
        <pc:spChg chg="add del">
          <ac:chgData name="Lim Kai Chong /CSF" userId="S::s10226797@connect.np.edu.sg::4e08eda8-69e5-4502-a9a0-ae30a737fcc1" providerId="AD" clId="Web-{403A201A-D2D1-DA53-ED03-6EBE397904BC}" dt="2022-08-11T12:23:38.260" v="1464"/>
          <ac:spMkLst>
            <pc:docMk/>
            <pc:sldMk cId="1006319717" sldId="300"/>
            <ac:spMk id="102" creationId="{256F45B4-234D-4F59-AF8D-9A8AFB94D700}"/>
          </ac:spMkLst>
        </pc:spChg>
        <pc:spChg chg="add">
          <ac:chgData name="Lim Kai Chong /CSF" userId="S::s10226797@connect.np.edu.sg::4e08eda8-69e5-4502-a9a0-ae30a737fcc1" providerId="AD" clId="Web-{403A201A-D2D1-DA53-ED03-6EBE397904BC}" dt="2022-08-11T12:23:38.275" v="1465"/>
          <ac:spMkLst>
            <pc:docMk/>
            <pc:sldMk cId="1006319717" sldId="300"/>
            <ac:spMk id="104" creationId="{A3BAF07C-C39E-42EB-BB22-8D46691D9735}"/>
          </ac:spMkLst>
        </pc:spChg>
        <pc:grpChg chg="del">
          <ac:chgData name="Lim Kai Chong /CSF" userId="S::s10226797@connect.np.edu.sg::4e08eda8-69e5-4502-a9a0-ae30a737fcc1" providerId="AD" clId="Web-{403A201A-D2D1-DA53-ED03-6EBE397904BC}" dt="2022-08-11T12:17:19.528" v="1114"/>
          <ac:grpSpMkLst>
            <pc:docMk/>
            <pc:sldMk cId="1006319717" sldId="300"/>
            <ac:grpSpMk id="10" creationId="{B437F5FC-01F7-4EB4-81E7-C27D917E9554}"/>
          </ac:grpSpMkLst>
        </pc:grpChg>
        <pc:grpChg chg="add del">
          <ac:chgData name="Lim Kai Chong /CSF" userId="S::s10226797@connect.np.edu.sg::4e08eda8-69e5-4502-a9a0-ae30a737fcc1" providerId="AD" clId="Web-{403A201A-D2D1-DA53-ED03-6EBE397904BC}" dt="2022-08-11T12:23:38.275" v="1465"/>
          <ac:grpSpMkLst>
            <pc:docMk/>
            <pc:sldMk cId="1006319717" sldId="300"/>
            <ac:grpSpMk id="42" creationId="{D8E9CF54-0466-4261-9E62-0249E60E1886}"/>
          </ac:grpSpMkLst>
        </pc:grpChg>
        <pc:grpChg chg="add del">
          <ac:chgData name="Lim Kai Chong /CSF" userId="S::s10226797@connect.np.edu.sg::4e08eda8-69e5-4502-a9a0-ae30a737fcc1" providerId="AD" clId="Web-{403A201A-D2D1-DA53-ED03-6EBE397904BC}" dt="2022-08-11T12:23:32.931" v="1462"/>
          <ac:grpSpMkLst>
            <pc:docMk/>
            <pc:sldMk cId="1006319717" sldId="300"/>
            <ac:grpSpMk id="70" creationId="{703B2A94-9629-4559-A8EE-FA35875C9671}"/>
          </ac:grpSpMkLst>
        </pc:grpChg>
        <pc:grpChg chg="add del">
          <ac:chgData name="Lim Kai Chong /CSF" userId="S::s10226797@connect.np.edu.sg::4e08eda8-69e5-4502-a9a0-ae30a737fcc1" providerId="AD" clId="Web-{403A201A-D2D1-DA53-ED03-6EBE397904BC}" dt="2022-08-11T12:23:32.931" v="1462"/>
          <ac:grpSpMkLst>
            <pc:docMk/>
            <pc:sldMk cId="1006319717" sldId="300"/>
            <ac:grpSpMk id="93" creationId="{D91281DB-C4BC-4696-B2A1-D269A352C4F8}"/>
          </ac:grpSpMkLst>
        </pc:grpChg>
        <pc:grpChg chg="add del">
          <ac:chgData name="Lim Kai Chong /CSF" userId="S::s10226797@connect.np.edu.sg::4e08eda8-69e5-4502-a9a0-ae30a737fcc1" providerId="AD" clId="Web-{403A201A-D2D1-DA53-ED03-6EBE397904BC}" dt="2022-08-11T12:23:38.260" v="1464"/>
          <ac:grpSpMkLst>
            <pc:docMk/>
            <pc:sldMk cId="1006319717" sldId="300"/>
            <ac:grpSpMk id="101" creationId="{7E61D94F-EA5C-4330-8A35-483A7E58937F}"/>
          </ac:grpSpMkLst>
        </pc:grpChg>
        <pc:grpChg chg="add">
          <ac:chgData name="Lim Kai Chong /CSF" userId="S::s10226797@connect.np.edu.sg::4e08eda8-69e5-4502-a9a0-ae30a737fcc1" providerId="AD" clId="Web-{403A201A-D2D1-DA53-ED03-6EBE397904BC}" dt="2022-08-11T12:23:38.275" v="1465"/>
          <ac:grpSpMkLst>
            <pc:docMk/>
            <pc:sldMk cId="1006319717" sldId="300"/>
            <ac:grpSpMk id="105" creationId="{D8E9CF54-0466-4261-9E62-0249E60E1886}"/>
          </ac:grpSpMkLst>
        </pc:grpChg>
        <pc:picChg chg="add del mod">
          <ac:chgData name="Lim Kai Chong /CSF" userId="S::s10226797@connect.np.edu.sg::4e08eda8-69e5-4502-a9a0-ae30a737fcc1" providerId="AD" clId="Web-{403A201A-D2D1-DA53-ED03-6EBE397904BC}" dt="2022-08-11T12:23:05.399" v="1455"/>
          <ac:picMkLst>
            <pc:docMk/>
            <pc:sldMk cId="1006319717" sldId="300"/>
            <ac:picMk id="2" creationId="{80906E98-7594-72F2-5FA8-39C5C4D160D1}"/>
          </ac:picMkLst>
        </pc:picChg>
        <pc:picChg chg="del">
          <ac:chgData name="Lim Kai Chong /CSF" userId="S::s10226797@connect.np.edu.sg::4e08eda8-69e5-4502-a9a0-ae30a737fcc1" providerId="AD" clId="Web-{403A201A-D2D1-DA53-ED03-6EBE397904BC}" dt="2022-08-11T11:59:37.132" v="120"/>
          <ac:picMkLst>
            <pc:docMk/>
            <pc:sldMk cId="1006319717" sldId="300"/>
            <ac:picMk id="5" creationId="{94D2173D-0BF4-A7C1-D631-1EBECB88C943}"/>
          </ac:picMkLst>
        </pc:picChg>
        <pc:picChg chg="add mod ord">
          <ac:chgData name="Lim Kai Chong /CSF" userId="S::s10226797@connect.np.edu.sg::4e08eda8-69e5-4502-a9a0-ae30a737fcc1" providerId="AD" clId="Web-{403A201A-D2D1-DA53-ED03-6EBE397904BC}" dt="2022-08-11T12:23:38.275" v="1465"/>
          <ac:picMkLst>
            <pc:docMk/>
            <pc:sldMk cId="1006319717" sldId="300"/>
            <ac:picMk id="6" creationId="{9218DB71-7CA4-47A9-262A-D77C5A30BF98}"/>
          </ac:picMkLst>
        </pc:picChg>
        <pc:picChg chg="add del mod">
          <ac:chgData name="Lim Kai Chong /CSF" userId="S::s10226797@connect.np.edu.sg::4e08eda8-69e5-4502-a9a0-ae30a737fcc1" providerId="AD" clId="Web-{403A201A-D2D1-DA53-ED03-6EBE397904BC}" dt="2022-08-11T12:23:15.103" v="1458"/>
          <ac:picMkLst>
            <pc:docMk/>
            <pc:sldMk cId="1006319717" sldId="300"/>
            <ac:picMk id="9" creationId="{FC8FDDBA-0FCA-67B3-487B-36C12C75CCD5}"/>
          </ac:picMkLst>
        </pc:picChg>
        <pc:picChg chg="add mod ord">
          <ac:chgData name="Lim Kai Chong /CSF" userId="S::s10226797@connect.np.edu.sg::4e08eda8-69e5-4502-a9a0-ae30a737fcc1" providerId="AD" clId="Web-{403A201A-D2D1-DA53-ED03-6EBE397904BC}" dt="2022-08-11T12:23:38.275" v="1465"/>
          <ac:picMkLst>
            <pc:docMk/>
            <pc:sldMk cId="1006319717" sldId="300"/>
            <ac:picMk id="32" creationId="{753331A7-3ED3-24BE-C471-142DE46EC096}"/>
          </ac:picMkLst>
        </pc:picChg>
        <pc:picChg chg="del">
          <ac:chgData name="Lim Kai Chong /CSF" userId="S::s10226797@connect.np.edu.sg::4e08eda8-69e5-4502-a9a0-ae30a737fcc1" providerId="AD" clId="Web-{403A201A-D2D1-DA53-ED03-6EBE397904BC}" dt="2022-08-11T11:59:37.554" v="121"/>
          <ac:picMkLst>
            <pc:docMk/>
            <pc:sldMk cId="1006319717" sldId="300"/>
            <ac:picMk id="38" creationId="{A45AE744-C38F-764F-FB8B-B8CDE6134D25}"/>
          </ac:picMkLst>
        </pc:picChg>
      </pc:sldChg>
      <pc:sldChg chg="addSp delSp modSp add replId modNotes">
        <pc:chgData name="Lim Kai Chong /CSF" userId="S::s10226797@connect.np.edu.sg::4e08eda8-69e5-4502-a9a0-ae30a737fcc1" providerId="AD" clId="Web-{403A201A-D2D1-DA53-ED03-6EBE397904BC}" dt="2022-08-11T12:14:32.866" v="908"/>
        <pc:sldMkLst>
          <pc:docMk/>
          <pc:sldMk cId="1543987269" sldId="301"/>
        </pc:sldMkLst>
        <pc:spChg chg="mod">
          <ac:chgData name="Lim Kai Chong /CSF" userId="S::s10226797@connect.np.edu.sg::4e08eda8-69e5-4502-a9a0-ae30a737fcc1" providerId="AD" clId="Web-{403A201A-D2D1-DA53-ED03-6EBE397904BC}" dt="2022-08-11T12:12:06.845" v="668" actId="20577"/>
          <ac:spMkLst>
            <pc:docMk/>
            <pc:sldMk cId="1543987269" sldId="301"/>
            <ac:spMk id="2" creationId="{C35F0CE3-4C2E-2356-0A1F-BABFAA17580C}"/>
          </ac:spMkLst>
        </pc:spChg>
        <pc:spChg chg="mod ord">
          <ac:chgData name="Lim Kai Chong /CSF" userId="S::s10226797@connect.np.edu.sg::4e08eda8-69e5-4502-a9a0-ae30a737fcc1" providerId="AD" clId="Web-{403A201A-D2D1-DA53-ED03-6EBE397904BC}" dt="2022-08-11T12:13:22.395" v="744" actId="20577"/>
          <ac:spMkLst>
            <pc:docMk/>
            <pc:sldMk cId="1543987269" sldId="301"/>
            <ac:spMk id="3" creationId="{41E4EE80-33F5-C9EF-BCAE-322C4396FAAD}"/>
          </ac:spMkLst>
        </pc:spChg>
        <pc:spChg chg="del">
          <ac:chgData name="Lim Kai Chong /CSF" userId="S::s10226797@connect.np.edu.sg::4e08eda8-69e5-4502-a9a0-ae30a737fcc1" providerId="AD" clId="Web-{403A201A-D2D1-DA53-ED03-6EBE397904BC}" dt="2022-08-11T12:12:01.314" v="666"/>
          <ac:spMkLst>
            <pc:docMk/>
            <pc:sldMk cId="1543987269" sldId="301"/>
            <ac:spMk id="8" creationId="{D75627FE-0AC5-4349-AC08-45A58BEC9B8C}"/>
          </ac:spMkLst>
        </pc:spChg>
        <pc:spChg chg="del">
          <ac:chgData name="Lim Kai Chong /CSF" userId="S::s10226797@connect.np.edu.sg::4e08eda8-69e5-4502-a9a0-ae30a737fcc1" providerId="AD" clId="Web-{403A201A-D2D1-DA53-ED03-6EBE397904BC}" dt="2022-08-11T12:12:01.314" v="666"/>
          <ac:spMkLst>
            <pc:docMk/>
            <pc:sldMk cId="1543987269" sldId="301"/>
            <ac:spMk id="33" creationId="{BC2574CF-1D35-4994-87BD-5A3378E1AB34}"/>
          </ac:spMkLst>
        </pc:spChg>
        <pc:spChg chg="add">
          <ac:chgData name="Lim Kai Chong /CSF" userId="S::s10226797@connect.np.edu.sg::4e08eda8-69e5-4502-a9a0-ae30a737fcc1" providerId="AD" clId="Web-{403A201A-D2D1-DA53-ED03-6EBE397904BC}" dt="2022-08-11T12:12:01.314" v="666"/>
          <ac:spMkLst>
            <pc:docMk/>
            <pc:sldMk cId="1543987269" sldId="301"/>
            <ac:spMk id="40" creationId="{48CAE4AE-A9DF-45AF-9A9C-1712BC63418E}"/>
          </ac:spMkLst>
        </pc:spChg>
        <pc:spChg chg="add">
          <ac:chgData name="Lim Kai Chong /CSF" userId="S::s10226797@connect.np.edu.sg::4e08eda8-69e5-4502-a9a0-ae30a737fcc1" providerId="AD" clId="Web-{403A201A-D2D1-DA53-ED03-6EBE397904BC}" dt="2022-08-11T12:12:01.314" v="666"/>
          <ac:spMkLst>
            <pc:docMk/>
            <pc:sldMk cId="1543987269" sldId="301"/>
            <ac:spMk id="65" creationId="{E972DE0D-2E53-4159-ABD3-C601524262C2}"/>
          </ac:spMkLst>
        </pc:spChg>
        <pc:grpChg chg="del">
          <ac:chgData name="Lim Kai Chong /CSF" userId="S::s10226797@connect.np.edu.sg::4e08eda8-69e5-4502-a9a0-ae30a737fcc1" providerId="AD" clId="Web-{403A201A-D2D1-DA53-ED03-6EBE397904BC}" dt="2022-08-11T12:12:01.314" v="666"/>
          <ac:grpSpMkLst>
            <pc:docMk/>
            <pc:sldMk cId="1543987269" sldId="301"/>
            <ac:grpSpMk id="10" creationId="{F87AAF7B-2090-475D-9C3E-FDC03DD87A88}"/>
          </ac:grpSpMkLst>
        </pc:grpChg>
        <pc:grpChg chg="add">
          <ac:chgData name="Lim Kai Chong /CSF" userId="S::s10226797@connect.np.edu.sg::4e08eda8-69e5-4502-a9a0-ae30a737fcc1" providerId="AD" clId="Web-{403A201A-D2D1-DA53-ED03-6EBE397904BC}" dt="2022-08-11T12:12:01.314" v="666"/>
          <ac:grpSpMkLst>
            <pc:docMk/>
            <pc:sldMk cId="1543987269" sldId="301"/>
            <ac:grpSpMk id="42" creationId="{6C272060-BC98-4C91-A58F-4DFEC566CF7F}"/>
          </ac:grpSpMkLst>
        </pc:grpChg>
        <pc:picChg chg="add del mod">
          <ac:chgData name="Lim Kai Chong /CSF" userId="S::s10226797@connect.np.edu.sg::4e08eda8-69e5-4502-a9a0-ae30a737fcc1" providerId="AD" clId="Web-{403A201A-D2D1-DA53-ED03-6EBE397904BC}" dt="2022-08-11T12:12:38.862" v="701"/>
          <ac:picMkLst>
            <pc:docMk/>
            <pc:sldMk cId="1543987269" sldId="301"/>
            <ac:picMk id="4" creationId="{868C9B85-837F-8F19-7273-A811362D7A1B}"/>
          </ac:picMkLst>
        </pc:picChg>
        <pc:picChg chg="add mod">
          <ac:chgData name="Lim Kai Chong /CSF" userId="S::s10226797@connect.np.edu.sg::4e08eda8-69e5-4502-a9a0-ae30a737fcc1" providerId="AD" clId="Web-{403A201A-D2D1-DA53-ED03-6EBE397904BC}" dt="2022-08-11T12:12:45.847" v="705" actId="1076"/>
          <ac:picMkLst>
            <pc:docMk/>
            <pc:sldMk cId="1543987269" sldId="301"/>
            <ac:picMk id="5" creationId="{43A98CD3-312D-8423-2D78-9FF34B9B19B8}"/>
          </ac:picMkLst>
        </pc:picChg>
        <pc:cxnChg chg="del">
          <ac:chgData name="Lim Kai Chong /CSF" userId="S::s10226797@connect.np.edu.sg::4e08eda8-69e5-4502-a9a0-ae30a737fcc1" providerId="AD" clId="Web-{403A201A-D2D1-DA53-ED03-6EBE397904BC}" dt="2022-08-11T12:12:01.314" v="666"/>
          <ac:cxnSpMkLst>
            <pc:docMk/>
            <pc:sldMk cId="1543987269" sldId="301"/>
            <ac:cxnSpMk id="35" creationId="{68B6AB33-DFE6-4FE4-94FE-C9E25424AD16}"/>
          </ac:cxnSpMkLst>
        </pc:cxnChg>
      </pc:sldChg>
      <pc:sldChg chg="addSp delSp modSp add replId modNotes">
        <pc:chgData name="Lim Kai Chong /CSF" userId="S::s10226797@connect.np.edu.sg::4e08eda8-69e5-4502-a9a0-ae30a737fcc1" providerId="AD" clId="Web-{403A201A-D2D1-DA53-ED03-6EBE397904BC}" dt="2022-08-11T12:57:38.861" v="4907"/>
        <pc:sldMkLst>
          <pc:docMk/>
          <pc:sldMk cId="1233312122" sldId="302"/>
        </pc:sldMkLst>
        <pc:spChg chg="mod">
          <ac:chgData name="Lim Kai Chong /CSF" userId="S::s10226797@connect.np.edu.sg::4e08eda8-69e5-4502-a9a0-ae30a737fcc1" providerId="AD" clId="Web-{403A201A-D2D1-DA53-ED03-6EBE397904BC}" dt="2022-08-11T12:02:40.060" v="272" actId="20577"/>
          <ac:spMkLst>
            <pc:docMk/>
            <pc:sldMk cId="1233312122" sldId="302"/>
            <ac:spMk id="2" creationId="{A19E2443-4F96-1F54-1991-43EBA1EA1E7D}"/>
          </ac:spMkLst>
        </pc:spChg>
        <pc:spChg chg="mod">
          <ac:chgData name="Lim Kai Chong /CSF" userId="S::s10226797@connect.np.edu.sg::4e08eda8-69e5-4502-a9a0-ae30a737fcc1" providerId="AD" clId="Web-{403A201A-D2D1-DA53-ED03-6EBE397904BC}" dt="2022-08-11T12:04:52.768" v="415" actId="20577"/>
          <ac:spMkLst>
            <pc:docMk/>
            <pc:sldMk cId="1233312122" sldId="302"/>
            <ac:spMk id="4" creationId="{E0526CEA-A3AD-D5B0-45CC-DF8701959DC2}"/>
          </ac:spMkLst>
        </pc:spChg>
        <pc:spChg chg="add del mod">
          <ac:chgData name="Lim Kai Chong /CSF" userId="S::s10226797@connect.np.edu.sg::4e08eda8-69e5-4502-a9a0-ae30a737fcc1" providerId="AD" clId="Web-{403A201A-D2D1-DA53-ED03-6EBE397904BC}" dt="2022-08-11T12:02:43.732" v="274"/>
          <ac:spMkLst>
            <pc:docMk/>
            <pc:sldMk cId="1233312122" sldId="302"/>
            <ac:spMk id="6" creationId="{7FB2DE79-515B-C5EB-CF00-8B5A0A7CA1BD}"/>
          </ac:spMkLst>
        </pc:spChg>
        <pc:picChg chg="del">
          <ac:chgData name="Lim Kai Chong /CSF" userId="S::s10226797@connect.np.edu.sg::4e08eda8-69e5-4502-a9a0-ae30a737fcc1" providerId="AD" clId="Web-{403A201A-D2D1-DA53-ED03-6EBE397904BC}" dt="2022-08-11T12:02:40.904" v="273"/>
          <ac:picMkLst>
            <pc:docMk/>
            <pc:sldMk cId="1233312122" sldId="302"/>
            <ac:picMk id="5" creationId="{7400D33C-9DC6-BF32-D291-B0DDD2B3C87C}"/>
          </ac:picMkLst>
        </pc:picChg>
      </pc:sldChg>
      <pc:sldChg chg="addSp delSp modSp add replId modNotes">
        <pc:chgData name="Lim Kai Chong /CSF" userId="S::s10226797@connect.np.edu.sg::4e08eda8-69e5-4502-a9a0-ae30a737fcc1" providerId="AD" clId="Web-{403A201A-D2D1-DA53-ED03-6EBE397904BC}" dt="2022-08-11T12:57:07.688" v="4866"/>
        <pc:sldMkLst>
          <pc:docMk/>
          <pc:sldMk cId="3035617096" sldId="303"/>
        </pc:sldMkLst>
        <pc:spChg chg="mod">
          <ac:chgData name="Lim Kai Chong /CSF" userId="S::s10226797@connect.np.edu.sg::4e08eda8-69e5-4502-a9a0-ae30a737fcc1" providerId="AD" clId="Web-{403A201A-D2D1-DA53-ED03-6EBE397904BC}" dt="2022-08-11T12:05:33.644" v="424"/>
          <ac:spMkLst>
            <pc:docMk/>
            <pc:sldMk cId="3035617096" sldId="303"/>
            <ac:spMk id="2" creationId="{15B7DEE2-CCF7-ACEE-297E-E49CB8E9E4C0}"/>
          </ac:spMkLst>
        </pc:spChg>
        <pc:spChg chg="del">
          <ac:chgData name="Lim Kai Chong /CSF" userId="S::s10226797@connect.np.edu.sg::4e08eda8-69e5-4502-a9a0-ae30a737fcc1" providerId="AD" clId="Web-{403A201A-D2D1-DA53-ED03-6EBE397904BC}" dt="2022-08-11T12:05:33.644" v="424"/>
          <ac:spMkLst>
            <pc:docMk/>
            <pc:sldMk cId="3035617096" sldId="303"/>
            <ac:spMk id="8" creationId="{D75627FE-0AC5-4349-AC08-45A58BEC9B8C}"/>
          </ac:spMkLst>
        </pc:spChg>
        <pc:spChg chg="del">
          <ac:chgData name="Lim Kai Chong /CSF" userId="S::s10226797@connect.np.edu.sg::4e08eda8-69e5-4502-a9a0-ae30a737fcc1" providerId="AD" clId="Web-{403A201A-D2D1-DA53-ED03-6EBE397904BC}" dt="2022-08-11T12:05:33.644" v="424"/>
          <ac:spMkLst>
            <pc:docMk/>
            <pc:sldMk cId="3035617096" sldId="303"/>
            <ac:spMk id="33" creationId="{BC2574CF-1D35-4994-87BD-5A3378E1AB34}"/>
          </ac:spMkLst>
        </pc:spChg>
        <pc:spChg chg="add">
          <ac:chgData name="Lim Kai Chong /CSF" userId="S::s10226797@connect.np.edu.sg::4e08eda8-69e5-4502-a9a0-ae30a737fcc1" providerId="AD" clId="Web-{403A201A-D2D1-DA53-ED03-6EBE397904BC}" dt="2022-08-11T12:05:33.644" v="424"/>
          <ac:spMkLst>
            <pc:docMk/>
            <pc:sldMk cId="3035617096" sldId="303"/>
            <ac:spMk id="66" creationId="{A3BAF07C-C39E-42EB-BB22-8D46691D9735}"/>
          </ac:spMkLst>
        </pc:spChg>
        <pc:spChg chg="add">
          <ac:chgData name="Lim Kai Chong /CSF" userId="S::s10226797@connect.np.edu.sg::4e08eda8-69e5-4502-a9a0-ae30a737fcc1" providerId="AD" clId="Web-{403A201A-D2D1-DA53-ED03-6EBE397904BC}" dt="2022-08-11T12:05:33.644" v="424"/>
          <ac:spMkLst>
            <pc:docMk/>
            <pc:sldMk cId="3035617096" sldId="303"/>
            <ac:spMk id="89" creationId="{A7795DFA-888F-47E2-B44E-DE1D3B3E46A4}"/>
          </ac:spMkLst>
        </pc:spChg>
        <pc:grpChg chg="del">
          <ac:chgData name="Lim Kai Chong /CSF" userId="S::s10226797@connect.np.edu.sg::4e08eda8-69e5-4502-a9a0-ae30a737fcc1" providerId="AD" clId="Web-{403A201A-D2D1-DA53-ED03-6EBE397904BC}" dt="2022-08-11T12:05:33.644" v="424"/>
          <ac:grpSpMkLst>
            <pc:docMk/>
            <pc:sldMk cId="3035617096" sldId="303"/>
            <ac:grpSpMk id="10" creationId="{F87AAF7B-2090-475D-9C3E-FDC03DD87A88}"/>
          </ac:grpSpMkLst>
        </pc:grpChg>
        <pc:grpChg chg="add">
          <ac:chgData name="Lim Kai Chong /CSF" userId="S::s10226797@connect.np.edu.sg::4e08eda8-69e5-4502-a9a0-ae30a737fcc1" providerId="AD" clId="Web-{403A201A-D2D1-DA53-ED03-6EBE397904BC}" dt="2022-08-11T12:05:33.644" v="424"/>
          <ac:grpSpMkLst>
            <pc:docMk/>
            <pc:sldMk cId="3035617096" sldId="303"/>
            <ac:grpSpMk id="40" creationId="{9A517D76-CE12-47A5-BD95-9A8F05070B27}"/>
          </ac:grpSpMkLst>
        </pc:grpChg>
        <pc:grpChg chg="add">
          <ac:chgData name="Lim Kai Chong /CSF" userId="S::s10226797@connect.np.edu.sg::4e08eda8-69e5-4502-a9a0-ae30a737fcc1" providerId="AD" clId="Web-{403A201A-D2D1-DA53-ED03-6EBE397904BC}" dt="2022-08-11T12:05:33.644" v="424"/>
          <ac:grpSpMkLst>
            <pc:docMk/>
            <pc:sldMk cId="3035617096" sldId="303"/>
            <ac:grpSpMk id="61" creationId="{445D6626-A6F2-4475-922C-BE42D3365F27}"/>
          </ac:grpSpMkLst>
        </pc:grpChg>
        <pc:grpChg chg="add">
          <ac:chgData name="Lim Kai Chong /CSF" userId="S::s10226797@connect.np.edu.sg::4e08eda8-69e5-4502-a9a0-ae30a737fcc1" providerId="AD" clId="Web-{403A201A-D2D1-DA53-ED03-6EBE397904BC}" dt="2022-08-11T12:05:33.644" v="424"/>
          <ac:grpSpMkLst>
            <pc:docMk/>
            <pc:sldMk cId="3035617096" sldId="303"/>
            <ac:grpSpMk id="68" creationId="{D8E9CF54-0466-4261-9E62-0249E60E1886}"/>
          </ac:grpSpMkLst>
        </pc:grpChg>
        <pc:picChg chg="add del mod">
          <ac:chgData name="Lim Kai Chong /CSF" userId="S::s10226797@connect.np.edu.sg::4e08eda8-69e5-4502-a9a0-ae30a737fcc1" providerId="AD" clId="Web-{403A201A-D2D1-DA53-ED03-6EBE397904BC}" dt="2022-08-11T12:08:57.339" v="577"/>
          <ac:picMkLst>
            <pc:docMk/>
            <pc:sldMk cId="3035617096" sldId="303"/>
            <ac:picMk id="3" creationId="{52FFB1BE-E48E-8246-70FB-DAE756984C80}"/>
          </ac:picMkLst>
        </pc:picChg>
        <pc:picChg chg="add mod">
          <ac:chgData name="Lim Kai Chong /CSF" userId="S::s10226797@connect.np.edu.sg::4e08eda8-69e5-4502-a9a0-ae30a737fcc1" providerId="AD" clId="Web-{403A201A-D2D1-DA53-ED03-6EBE397904BC}" dt="2022-08-11T12:09:39.731" v="592" actId="1076"/>
          <ac:picMkLst>
            <pc:docMk/>
            <pc:sldMk cId="3035617096" sldId="303"/>
            <ac:picMk id="4" creationId="{2D21F54A-6D3E-0DBA-599F-CF36C0FD40E7}"/>
          </ac:picMkLst>
        </pc:picChg>
        <pc:picChg chg="add mod">
          <ac:chgData name="Lim Kai Chong /CSF" userId="S::s10226797@connect.np.edu.sg::4e08eda8-69e5-4502-a9a0-ae30a737fcc1" providerId="AD" clId="Web-{403A201A-D2D1-DA53-ED03-6EBE397904BC}" dt="2022-08-11T12:09:45.981" v="594" actId="1076"/>
          <ac:picMkLst>
            <pc:docMk/>
            <pc:sldMk cId="3035617096" sldId="303"/>
            <ac:picMk id="5" creationId="{CCDFF9A7-8DC8-2D6B-70DA-8F9EA5090C8E}"/>
          </ac:picMkLst>
        </pc:picChg>
        <pc:picChg chg="add mod">
          <ac:chgData name="Lim Kai Chong /CSF" userId="S::s10226797@connect.np.edu.sg::4e08eda8-69e5-4502-a9a0-ae30a737fcc1" providerId="AD" clId="Web-{403A201A-D2D1-DA53-ED03-6EBE397904BC}" dt="2022-08-11T12:09:44.544" v="593" actId="1076"/>
          <ac:picMkLst>
            <pc:docMk/>
            <pc:sldMk cId="3035617096" sldId="303"/>
            <ac:picMk id="6" creationId="{011C93B0-86A7-15F4-97DF-0E1E52FB2C37}"/>
          </ac:picMkLst>
        </pc:picChg>
        <pc:picChg chg="del">
          <ac:chgData name="Lim Kai Chong /CSF" userId="S::s10226797@connect.np.edu.sg::4e08eda8-69e5-4502-a9a0-ae30a737fcc1" providerId="AD" clId="Web-{403A201A-D2D1-DA53-ED03-6EBE397904BC}" dt="2022-08-11T12:05:28.285" v="421"/>
          <ac:picMkLst>
            <pc:docMk/>
            <pc:sldMk cId="3035617096" sldId="303"/>
            <ac:picMk id="32" creationId="{9A370B6B-F5F6-522A-3E8E-FD1E93E2972E}"/>
          </ac:picMkLst>
        </pc:picChg>
        <pc:picChg chg="del">
          <ac:chgData name="Lim Kai Chong /CSF" userId="S::s10226797@connect.np.edu.sg::4e08eda8-69e5-4502-a9a0-ae30a737fcc1" providerId="AD" clId="Web-{403A201A-D2D1-DA53-ED03-6EBE397904BC}" dt="2022-08-11T12:05:15.988" v="418"/>
          <ac:picMkLst>
            <pc:docMk/>
            <pc:sldMk cId="3035617096" sldId="303"/>
            <ac:picMk id="34" creationId="{CF0AE812-7480-B2EC-B981-BFE6D295D0CA}"/>
          </ac:picMkLst>
        </pc:picChg>
        <pc:cxnChg chg="del">
          <ac:chgData name="Lim Kai Chong /CSF" userId="S::s10226797@connect.np.edu.sg::4e08eda8-69e5-4502-a9a0-ae30a737fcc1" providerId="AD" clId="Web-{403A201A-D2D1-DA53-ED03-6EBE397904BC}" dt="2022-08-11T12:05:33.644" v="424"/>
          <ac:cxnSpMkLst>
            <pc:docMk/>
            <pc:sldMk cId="3035617096" sldId="303"/>
            <ac:cxnSpMk id="35" creationId="{68B6AB33-DFE6-4FE4-94FE-C9E25424AD16}"/>
          </ac:cxnSpMkLst>
        </pc:cxnChg>
      </pc:sldChg>
      <pc:sldChg chg="addSp delSp modSp add mod replId setBg setClrOvrMap modNotes">
        <pc:chgData name="Lim Kai Chong /CSF" userId="S::s10226797@connect.np.edu.sg::4e08eda8-69e5-4502-a9a0-ae30a737fcc1" providerId="AD" clId="Web-{403A201A-D2D1-DA53-ED03-6EBE397904BC}" dt="2022-08-11T13:01:20.650" v="4910"/>
        <pc:sldMkLst>
          <pc:docMk/>
          <pc:sldMk cId="541768205" sldId="304"/>
        </pc:sldMkLst>
        <pc:spChg chg="del">
          <ac:chgData name="Lim Kai Chong /CSF" userId="S::s10226797@connect.np.edu.sg::4e08eda8-69e5-4502-a9a0-ae30a737fcc1" providerId="AD" clId="Web-{403A201A-D2D1-DA53-ED03-6EBE397904BC}" dt="2022-08-11T12:14:40.194" v="911"/>
          <ac:spMkLst>
            <pc:docMk/>
            <pc:sldMk cId="541768205" sldId="304"/>
            <ac:spMk id="2" creationId="{C35F0CE3-4C2E-2356-0A1F-BABFAA17580C}"/>
          </ac:spMkLst>
        </pc:spChg>
        <pc:spChg chg="del">
          <ac:chgData name="Lim Kai Chong /CSF" userId="S::s10226797@connect.np.edu.sg::4e08eda8-69e5-4502-a9a0-ae30a737fcc1" providerId="AD" clId="Web-{403A201A-D2D1-DA53-ED03-6EBE397904BC}" dt="2022-08-11T12:14:41.288" v="912"/>
          <ac:spMkLst>
            <pc:docMk/>
            <pc:sldMk cId="541768205" sldId="304"/>
            <ac:spMk id="3" creationId="{41E4EE80-33F5-C9EF-BCAE-322C4396FAAD}"/>
          </ac:spMkLst>
        </pc:spChg>
        <pc:spChg chg="add del mod">
          <ac:chgData name="Lim Kai Chong /CSF" userId="S::s10226797@connect.np.edu.sg::4e08eda8-69e5-4502-a9a0-ae30a737fcc1" providerId="AD" clId="Web-{403A201A-D2D1-DA53-ED03-6EBE397904BC}" dt="2022-08-11T12:14:48.242" v="914"/>
          <ac:spMkLst>
            <pc:docMk/>
            <pc:sldMk cId="541768205" sldId="304"/>
            <ac:spMk id="6" creationId="{FF1CF2A3-645D-CB96-2FF7-D6E33508F661}"/>
          </ac:spMkLst>
        </pc:spChg>
        <pc:spChg chg="add del mod">
          <ac:chgData name="Lim Kai Chong /CSF" userId="S::s10226797@connect.np.edu.sg::4e08eda8-69e5-4502-a9a0-ae30a737fcc1" providerId="AD" clId="Web-{403A201A-D2D1-DA53-ED03-6EBE397904BC}" dt="2022-08-11T12:14:44.429" v="913"/>
          <ac:spMkLst>
            <pc:docMk/>
            <pc:sldMk cId="541768205" sldId="304"/>
            <ac:spMk id="8" creationId="{11562D99-40EE-CEE9-9F69-E415E4166781}"/>
          </ac:spMkLst>
        </pc:spChg>
        <pc:spChg chg="del">
          <ac:chgData name="Lim Kai Chong /CSF" userId="S::s10226797@connect.np.edu.sg::4e08eda8-69e5-4502-a9a0-ae30a737fcc1" providerId="AD" clId="Web-{403A201A-D2D1-DA53-ED03-6EBE397904BC}" dt="2022-08-11T12:14:48.242" v="914"/>
          <ac:spMkLst>
            <pc:docMk/>
            <pc:sldMk cId="541768205" sldId="304"/>
            <ac:spMk id="40" creationId="{48CAE4AE-A9DF-45AF-9A9C-1712BC63418E}"/>
          </ac:spMkLst>
        </pc:spChg>
        <pc:spChg chg="del">
          <ac:chgData name="Lim Kai Chong /CSF" userId="S::s10226797@connect.np.edu.sg::4e08eda8-69e5-4502-a9a0-ae30a737fcc1" providerId="AD" clId="Web-{403A201A-D2D1-DA53-ED03-6EBE397904BC}" dt="2022-08-11T12:14:48.242" v="914"/>
          <ac:spMkLst>
            <pc:docMk/>
            <pc:sldMk cId="541768205" sldId="304"/>
            <ac:spMk id="65" creationId="{E972DE0D-2E53-4159-ABD3-C601524262C2}"/>
          </ac:spMkLst>
        </pc:spChg>
        <pc:spChg chg="add">
          <ac:chgData name="Lim Kai Chong /CSF" userId="S::s10226797@connect.np.edu.sg::4e08eda8-69e5-4502-a9a0-ae30a737fcc1" providerId="AD" clId="Web-{403A201A-D2D1-DA53-ED03-6EBE397904BC}" dt="2022-08-11T12:14:48.242" v="914"/>
          <ac:spMkLst>
            <pc:docMk/>
            <pc:sldMk cId="541768205" sldId="304"/>
            <ac:spMk id="70" creationId="{53BB5D57-6178-4F62-B472-0312F6D95A85}"/>
          </ac:spMkLst>
        </pc:spChg>
        <pc:grpChg chg="del">
          <ac:chgData name="Lim Kai Chong /CSF" userId="S::s10226797@connect.np.edu.sg::4e08eda8-69e5-4502-a9a0-ae30a737fcc1" providerId="AD" clId="Web-{403A201A-D2D1-DA53-ED03-6EBE397904BC}" dt="2022-08-11T12:14:48.242" v="914"/>
          <ac:grpSpMkLst>
            <pc:docMk/>
            <pc:sldMk cId="541768205" sldId="304"/>
            <ac:grpSpMk id="42" creationId="{6C272060-BC98-4C91-A58F-4DFEC566CF7F}"/>
          </ac:grpSpMkLst>
        </pc:grpChg>
        <pc:grpChg chg="add">
          <ac:chgData name="Lim Kai Chong /CSF" userId="S::s10226797@connect.np.edu.sg::4e08eda8-69e5-4502-a9a0-ae30a737fcc1" providerId="AD" clId="Web-{403A201A-D2D1-DA53-ED03-6EBE397904BC}" dt="2022-08-11T12:14:48.242" v="914"/>
          <ac:grpSpMkLst>
            <pc:docMk/>
            <pc:sldMk cId="541768205" sldId="304"/>
            <ac:grpSpMk id="72" creationId="{4800B320-C486-4967-AFB8-58E3EBDA9EF5}"/>
          </ac:grpSpMkLst>
        </pc:grpChg>
        <pc:picChg chg="del">
          <ac:chgData name="Lim Kai Chong /CSF" userId="S::s10226797@connect.np.edu.sg::4e08eda8-69e5-4502-a9a0-ae30a737fcc1" providerId="AD" clId="Web-{403A201A-D2D1-DA53-ED03-6EBE397904BC}" dt="2022-08-11T12:14:38.523" v="910"/>
          <ac:picMkLst>
            <pc:docMk/>
            <pc:sldMk cId="541768205" sldId="304"/>
            <ac:picMk id="5" creationId="{43A98CD3-312D-8423-2D78-9FF34B9B19B8}"/>
          </ac:picMkLst>
        </pc:picChg>
        <pc:picChg chg="add mod ord">
          <ac:chgData name="Lim Kai Chong /CSF" userId="S::s10226797@connect.np.edu.sg::4e08eda8-69e5-4502-a9a0-ae30a737fcc1" providerId="AD" clId="Web-{403A201A-D2D1-DA53-ED03-6EBE397904BC}" dt="2022-08-11T12:14:48.242" v="914"/>
          <ac:picMkLst>
            <pc:docMk/>
            <pc:sldMk cId="541768205" sldId="304"/>
            <ac:picMk id="9" creationId="{9A4EBC49-1A73-DD7B-DE6C-85DCE55133E2}"/>
          </ac:picMkLst>
        </pc:picChg>
      </pc:sldChg>
      <pc:sldChg chg="addSp delSp modSp add replId modNotes">
        <pc:chgData name="Lim Kai Chong /CSF" userId="S::s10226797@connect.np.edu.sg::4e08eda8-69e5-4502-a9a0-ae30a737fcc1" providerId="AD" clId="Web-{403A201A-D2D1-DA53-ED03-6EBE397904BC}" dt="2022-08-11T12:33:10.701" v="2560"/>
        <pc:sldMkLst>
          <pc:docMk/>
          <pc:sldMk cId="1441426654" sldId="305"/>
        </pc:sldMkLst>
        <pc:spChg chg="mod">
          <ac:chgData name="Lim Kai Chong /CSF" userId="S::s10226797@connect.np.edu.sg::4e08eda8-69e5-4502-a9a0-ae30a737fcc1" providerId="AD" clId="Web-{403A201A-D2D1-DA53-ED03-6EBE397904BC}" dt="2022-08-11T12:25:51.530" v="1713" actId="20577"/>
          <ac:spMkLst>
            <pc:docMk/>
            <pc:sldMk cId="1441426654" sldId="305"/>
            <ac:spMk id="4" creationId="{E1BACD17-9A77-B6C7-F019-9F95A7266D82}"/>
          </ac:spMkLst>
        </pc:spChg>
        <pc:picChg chg="add mod">
          <ac:chgData name="Lim Kai Chong /CSF" userId="S::s10226797@connect.np.edu.sg::4e08eda8-69e5-4502-a9a0-ae30a737fcc1" providerId="AD" clId="Web-{403A201A-D2D1-DA53-ED03-6EBE397904BC}" dt="2022-08-11T12:25:12.310" v="1644" actId="14100"/>
          <ac:picMkLst>
            <pc:docMk/>
            <pc:sldMk cId="1441426654" sldId="305"/>
            <ac:picMk id="2" creationId="{776E383F-B695-70E7-9E2A-6378EE0D62B2}"/>
          </ac:picMkLst>
        </pc:picChg>
        <pc:picChg chg="add mod">
          <ac:chgData name="Lim Kai Chong /CSF" userId="S::s10226797@connect.np.edu.sg::4e08eda8-69e5-4502-a9a0-ae30a737fcc1" providerId="AD" clId="Web-{403A201A-D2D1-DA53-ED03-6EBE397904BC}" dt="2022-08-11T12:25:26.388" v="1649" actId="1076"/>
          <ac:picMkLst>
            <pc:docMk/>
            <pc:sldMk cId="1441426654" sldId="305"/>
            <ac:picMk id="3" creationId="{4E70FDFF-C53C-BFAA-325E-AD291ECAD567}"/>
          </ac:picMkLst>
        </pc:picChg>
        <pc:picChg chg="del">
          <ac:chgData name="Lim Kai Chong /CSF" userId="S::s10226797@connect.np.edu.sg::4e08eda8-69e5-4502-a9a0-ae30a737fcc1" providerId="AD" clId="Web-{403A201A-D2D1-DA53-ED03-6EBE397904BC}" dt="2022-08-11T12:25:07.903" v="1641"/>
          <ac:picMkLst>
            <pc:docMk/>
            <pc:sldMk cId="1441426654" sldId="305"/>
            <ac:picMk id="6" creationId="{9218DB71-7CA4-47A9-262A-D77C5A30BF98}"/>
          </ac:picMkLst>
        </pc:picChg>
        <pc:picChg chg="del">
          <ac:chgData name="Lim Kai Chong /CSF" userId="S::s10226797@connect.np.edu.sg::4e08eda8-69e5-4502-a9a0-ae30a737fcc1" providerId="AD" clId="Web-{403A201A-D2D1-DA53-ED03-6EBE397904BC}" dt="2022-08-11T12:25:20.935" v="1645"/>
          <ac:picMkLst>
            <pc:docMk/>
            <pc:sldMk cId="1441426654" sldId="305"/>
            <ac:picMk id="32" creationId="{753331A7-3ED3-24BE-C471-142DE46EC096}"/>
          </ac:picMkLst>
        </pc:picChg>
      </pc:sldChg>
      <pc:sldChg chg="addSp delSp modSp add mod replId setBg modNotes">
        <pc:chgData name="Lim Kai Chong /CSF" userId="S::s10226797@connect.np.edu.sg::4e08eda8-69e5-4502-a9a0-ae30a737fcc1" providerId="AD" clId="Web-{403A201A-D2D1-DA53-ED03-6EBE397904BC}" dt="2022-08-11T12:55:57.498" v="4849"/>
        <pc:sldMkLst>
          <pc:docMk/>
          <pc:sldMk cId="3263613401" sldId="306"/>
        </pc:sldMkLst>
        <pc:spChg chg="mod ord">
          <ac:chgData name="Lim Kai Chong /CSF" userId="S::s10226797@connect.np.edu.sg::4e08eda8-69e5-4502-a9a0-ae30a737fcc1" providerId="AD" clId="Web-{403A201A-D2D1-DA53-ED03-6EBE397904BC}" dt="2022-08-11T12:36:30.677" v="3110" actId="20577"/>
          <ac:spMkLst>
            <pc:docMk/>
            <pc:sldMk cId="3263613401" sldId="306"/>
            <ac:spMk id="4" creationId="{E1BACD17-9A77-B6C7-F019-9F95A7266D82}"/>
          </ac:spMkLst>
        </pc:spChg>
        <pc:spChg chg="del">
          <ac:chgData name="Lim Kai Chong /CSF" userId="S::s10226797@connect.np.edu.sg::4e08eda8-69e5-4502-a9a0-ae30a737fcc1" providerId="AD" clId="Web-{403A201A-D2D1-DA53-ED03-6EBE397904BC}" dt="2022-08-11T12:34:33.704" v="2699"/>
          <ac:spMkLst>
            <pc:docMk/>
            <pc:sldMk cId="3263613401" sldId="306"/>
            <ac:spMk id="91" creationId="{44C110BA-81E8-4247-853A-5F2B93E92E46}"/>
          </ac:spMkLst>
        </pc:spChg>
        <pc:spChg chg="del">
          <ac:chgData name="Lim Kai Chong /CSF" userId="S::s10226797@connect.np.edu.sg::4e08eda8-69e5-4502-a9a0-ae30a737fcc1" providerId="AD" clId="Web-{403A201A-D2D1-DA53-ED03-6EBE397904BC}" dt="2022-08-11T12:34:33.704" v="2699"/>
          <ac:spMkLst>
            <pc:docMk/>
            <pc:sldMk cId="3263613401" sldId="306"/>
            <ac:spMk id="104" creationId="{A3BAF07C-C39E-42EB-BB22-8D46691D9735}"/>
          </ac:spMkLst>
        </pc:spChg>
        <pc:spChg chg="add">
          <ac:chgData name="Lim Kai Chong /CSF" userId="S::s10226797@connect.np.edu.sg::4e08eda8-69e5-4502-a9a0-ae30a737fcc1" providerId="AD" clId="Web-{403A201A-D2D1-DA53-ED03-6EBE397904BC}" dt="2022-08-11T12:34:33.704" v="2699"/>
          <ac:spMkLst>
            <pc:docMk/>
            <pc:sldMk cId="3263613401" sldId="306"/>
            <ac:spMk id="110" creationId="{A3BAF07C-C39E-42EB-BB22-8D46691D9735}"/>
          </ac:spMkLst>
        </pc:spChg>
        <pc:spChg chg="add">
          <ac:chgData name="Lim Kai Chong /CSF" userId="S::s10226797@connect.np.edu.sg::4e08eda8-69e5-4502-a9a0-ae30a737fcc1" providerId="AD" clId="Web-{403A201A-D2D1-DA53-ED03-6EBE397904BC}" dt="2022-08-11T12:34:33.704" v="2699"/>
          <ac:spMkLst>
            <pc:docMk/>
            <pc:sldMk cId="3263613401" sldId="306"/>
            <ac:spMk id="133" creationId="{44C110BA-81E8-4247-853A-5F2B93E92E46}"/>
          </ac:spMkLst>
        </pc:spChg>
        <pc:grpChg chg="del">
          <ac:chgData name="Lim Kai Chong /CSF" userId="S::s10226797@connect.np.edu.sg::4e08eda8-69e5-4502-a9a0-ae30a737fcc1" providerId="AD" clId="Web-{403A201A-D2D1-DA53-ED03-6EBE397904BC}" dt="2022-08-11T12:34:33.704" v="2699"/>
          <ac:grpSpMkLst>
            <pc:docMk/>
            <pc:sldMk cId="3263613401" sldId="306"/>
            <ac:grpSpMk id="105" creationId="{D8E9CF54-0466-4261-9E62-0249E60E1886}"/>
          </ac:grpSpMkLst>
        </pc:grpChg>
        <pc:grpChg chg="add">
          <ac:chgData name="Lim Kai Chong /CSF" userId="S::s10226797@connect.np.edu.sg::4e08eda8-69e5-4502-a9a0-ae30a737fcc1" providerId="AD" clId="Web-{403A201A-D2D1-DA53-ED03-6EBE397904BC}" dt="2022-08-11T12:34:33.704" v="2699"/>
          <ac:grpSpMkLst>
            <pc:docMk/>
            <pc:sldMk cId="3263613401" sldId="306"/>
            <ac:grpSpMk id="112" creationId="{D8E9CF54-0466-4261-9E62-0249E60E1886}"/>
          </ac:grpSpMkLst>
        </pc:grpChg>
        <pc:picChg chg="del">
          <ac:chgData name="Lim Kai Chong /CSF" userId="S::s10226797@connect.np.edu.sg::4e08eda8-69e5-4502-a9a0-ae30a737fcc1" providerId="AD" clId="Web-{403A201A-D2D1-DA53-ED03-6EBE397904BC}" dt="2022-08-11T12:34:20.063" v="2695"/>
          <ac:picMkLst>
            <pc:docMk/>
            <pc:sldMk cId="3263613401" sldId="306"/>
            <ac:picMk id="2" creationId="{776E383F-B695-70E7-9E2A-6378EE0D62B2}"/>
          </ac:picMkLst>
        </pc:picChg>
        <pc:picChg chg="del">
          <ac:chgData name="Lim Kai Chong /CSF" userId="S::s10226797@connect.np.edu.sg::4e08eda8-69e5-4502-a9a0-ae30a737fcc1" providerId="AD" clId="Web-{403A201A-D2D1-DA53-ED03-6EBE397904BC}" dt="2022-08-11T12:34:21.016" v="2696"/>
          <ac:picMkLst>
            <pc:docMk/>
            <pc:sldMk cId="3263613401" sldId="306"/>
            <ac:picMk id="3" creationId="{4E70FDFF-C53C-BFAA-325E-AD291ECAD567}"/>
          </ac:picMkLst>
        </pc:picChg>
        <pc:picChg chg="add mod">
          <ac:chgData name="Lim Kai Chong /CSF" userId="S::s10226797@connect.np.edu.sg::4e08eda8-69e5-4502-a9a0-ae30a737fcc1" providerId="AD" clId="Web-{403A201A-D2D1-DA53-ED03-6EBE397904BC}" dt="2022-08-11T12:34:33.704" v="2699"/>
          <ac:picMkLst>
            <pc:docMk/>
            <pc:sldMk cId="3263613401" sldId="306"/>
            <ac:picMk id="5" creationId="{29CFCE67-24C0-E882-9314-08EACD8C5F49}"/>
          </ac:picMkLst>
        </pc:picChg>
      </pc:sldChg>
      <pc:sldChg chg="addSp delSp modSp add mod replId setBg setClrOvrMap modNotes">
        <pc:chgData name="Lim Kai Chong /CSF" userId="S::s10226797@connect.np.edu.sg::4e08eda8-69e5-4502-a9a0-ae30a737fcc1" providerId="AD" clId="Web-{403A201A-D2D1-DA53-ED03-6EBE397904BC}" dt="2022-08-11T12:42:07.329" v="4119" actId="20577"/>
        <pc:sldMkLst>
          <pc:docMk/>
          <pc:sldMk cId="2672421515" sldId="308"/>
        </pc:sldMkLst>
        <pc:spChg chg="add del mod">
          <ac:chgData name="Lim Kai Chong /CSF" userId="S::s10226797@connect.np.edu.sg::4e08eda8-69e5-4502-a9a0-ae30a737fcc1" providerId="AD" clId="Web-{403A201A-D2D1-DA53-ED03-6EBE397904BC}" dt="2022-08-11T12:40:06.012" v="3635"/>
          <ac:spMkLst>
            <pc:docMk/>
            <pc:sldMk cId="2672421515" sldId="308"/>
            <ac:spMk id="2" creationId="{AD2FB3F1-A5AE-90BE-11C0-B6650147A736}"/>
          </ac:spMkLst>
        </pc:spChg>
        <pc:spChg chg="mod ord">
          <ac:chgData name="Lim Kai Chong /CSF" userId="S::s10226797@connect.np.edu.sg::4e08eda8-69e5-4502-a9a0-ae30a737fcc1" providerId="AD" clId="Web-{403A201A-D2D1-DA53-ED03-6EBE397904BC}" dt="2022-08-11T12:42:07.329" v="4119" actId="20577"/>
          <ac:spMkLst>
            <pc:docMk/>
            <pc:sldMk cId="2672421515" sldId="308"/>
            <ac:spMk id="4" creationId="{E1BACD17-9A77-B6C7-F019-9F95A7266D82}"/>
          </ac:spMkLst>
        </pc:spChg>
        <pc:spChg chg="del">
          <ac:chgData name="Lim Kai Chong /CSF" userId="S::s10226797@connect.np.edu.sg::4e08eda8-69e5-4502-a9a0-ae30a737fcc1" providerId="AD" clId="Web-{403A201A-D2D1-DA53-ED03-6EBE397904BC}" dt="2022-08-11T12:37:37.710" v="3348"/>
          <ac:spMkLst>
            <pc:docMk/>
            <pc:sldMk cId="2672421515" sldId="308"/>
            <ac:spMk id="110" creationId="{A3BAF07C-C39E-42EB-BB22-8D46691D9735}"/>
          </ac:spMkLst>
        </pc:spChg>
        <pc:spChg chg="del">
          <ac:chgData name="Lim Kai Chong /CSF" userId="S::s10226797@connect.np.edu.sg::4e08eda8-69e5-4502-a9a0-ae30a737fcc1" providerId="AD" clId="Web-{403A201A-D2D1-DA53-ED03-6EBE397904BC}" dt="2022-08-11T12:37:37.710" v="3348"/>
          <ac:spMkLst>
            <pc:docMk/>
            <pc:sldMk cId="2672421515" sldId="308"/>
            <ac:spMk id="133" creationId="{44C110BA-81E8-4247-853A-5F2B93E92E46}"/>
          </ac:spMkLst>
        </pc:spChg>
        <pc:spChg chg="add del">
          <ac:chgData name="Lim Kai Chong /CSF" userId="S::s10226797@connect.np.edu.sg::4e08eda8-69e5-4502-a9a0-ae30a737fcc1" providerId="AD" clId="Web-{403A201A-D2D1-DA53-ED03-6EBE397904BC}" dt="2022-08-11T12:40:31.326" v="3657"/>
          <ac:spMkLst>
            <pc:docMk/>
            <pc:sldMk cId="2672421515" sldId="308"/>
            <ac:spMk id="138" creationId="{398E8958-A0BD-4366-8F61-3A496C51CD60}"/>
          </ac:spMkLst>
        </pc:spChg>
        <pc:spChg chg="add del">
          <ac:chgData name="Lim Kai Chong /CSF" userId="S::s10226797@connect.np.edu.sg::4e08eda8-69e5-4502-a9a0-ae30a737fcc1" providerId="AD" clId="Web-{403A201A-D2D1-DA53-ED03-6EBE397904BC}" dt="2022-08-11T12:40:31.326" v="3657"/>
          <ac:spMkLst>
            <pc:docMk/>
            <pc:sldMk cId="2672421515" sldId="308"/>
            <ac:spMk id="163" creationId="{1429180E-866D-447C-A170-484000E48972}"/>
          </ac:spMkLst>
        </pc:spChg>
        <pc:spChg chg="add del">
          <ac:chgData name="Lim Kai Chong /CSF" userId="S::s10226797@connect.np.edu.sg::4e08eda8-69e5-4502-a9a0-ae30a737fcc1" providerId="AD" clId="Web-{403A201A-D2D1-DA53-ED03-6EBE397904BC}" dt="2022-08-11T12:40:31.326" v="3657"/>
          <ac:spMkLst>
            <pc:docMk/>
            <pc:sldMk cId="2672421515" sldId="308"/>
            <ac:spMk id="165" creationId="{FEE51AA4-287D-4CB8-8CD4-D6986106F43C}"/>
          </ac:spMkLst>
        </pc:spChg>
        <pc:spChg chg="add del">
          <ac:chgData name="Lim Kai Chong /CSF" userId="S::s10226797@connect.np.edu.sg::4e08eda8-69e5-4502-a9a0-ae30a737fcc1" providerId="AD" clId="Web-{403A201A-D2D1-DA53-ED03-6EBE397904BC}" dt="2022-08-11T12:40:31.326" v="3657"/>
          <ac:spMkLst>
            <pc:docMk/>
            <pc:sldMk cId="2672421515" sldId="308"/>
            <ac:spMk id="167" creationId="{0177ACA7-E71A-4888-9EBD-074801D881CC}"/>
          </ac:spMkLst>
        </pc:spChg>
        <pc:spChg chg="add del">
          <ac:chgData name="Lim Kai Chong /CSF" userId="S::s10226797@connect.np.edu.sg::4e08eda8-69e5-4502-a9a0-ae30a737fcc1" providerId="AD" clId="Web-{403A201A-D2D1-DA53-ED03-6EBE397904BC}" dt="2022-08-11T12:40:31.326" v="3657"/>
          <ac:spMkLst>
            <pc:docMk/>
            <pc:sldMk cId="2672421515" sldId="308"/>
            <ac:spMk id="169" creationId="{B2DF6337-9683-4A06-B3D5-CB22C7F4F2BE}"/>
          </ac:spMkLst>
        </pc:spChg>
        <pc:spChg chg="add">
          <ac:chgData name="Lim Kai Chong /CSF" userId="S::s10226797@connect.np.edu.sg::4e08eda8-69e5-4502-a9a0-ae30a737fcc1" providerId="AD" clId="Web-{403A201A-D2D1-DA53-ED03-6EBE397904BC}" dt="2022-08-11T12:40:31.326" v="3657"/>
          <ac:spMkLst>
            <pc:docMk/>
            <pc:sldMk cId="2672421515" sldId="308"/>
            <ac:spMk id="174" creationId="{A3BAF07C-C39E-42EB-BB22-8D46691D9735}"/>
          </ac:spMkLst>
        </pc:spChg>
        <pc:spChg chg="add">
          <ac:chgData name="Lim Kai Chong /CSF" userId="S::s10226797@connect.np.edu.sg::4e08eda8-69e5-4502-a9a0-ae30a737fcc1" providerId="AD" clId="Web-{403A201A-D2D1-DA53-ED03-6EBE397904BC}" dt="2022-08-11T12:40:31.326" v="3657"/>
          <ac:spMkLst>
            <pc:docMk/>
            <pc:sldMk cId="2672421515" sldId="308"/>
            <ac:spMk id="197" creationId="{44C110BA-81E8-4247-853A-5F2B93E92E46}"/>
          </ac:spMkLst>
        </pc:spChg>
        <pc:grpChg chg="del">
          <ac:chgData name="Lim Kai Chong /CSF" userId="S::s10226797@connect.np.edu.sg::4e08eda8-69e5-4502-a9a0-ae30a737fcc1" providerId="AD" clId="Web-{403A201A-D2D1-DA53-ED03-6EBE397904BC}" dt="2022-08-11T12:37:37.710" v="3348"/>
          <ac:grpSpMkLst>
            <pc:docMk/>
            <pc:sldMk cId="2672421515" sldId="308"/>
            <ac:grpSpMk id="112" creationId="{D8E9CF54-0466-4261-9E62-0249E60E1886}"/>
          </ac:grpSpMkLst>
        </pc:grpChg>
        <pc:grpChg chg="add del">
          <ac:chgData name="Lim Kai Chong /CSF" userId="S::s10226797@connect.np.edu.sg::4e08eda8-69e5-4502-a9a0-ae30a737fcc1" providerId="AD" clId="Web-{403A201A-D2D1-DA53-ED03-6EBE397904BC}" dt="2022-08-11T12:40:31.326" v="3657"/>
          <ac:grpSpMkLst>
            <pc:docMk/>
            <pc:sldMk cId="2672421515" sldId="308"/>
            <ac:grpSpMk id="140" creationId="{D445862C-E73D-4EFB-9DD5-8A5E3473E113}"/>
          </ac:grpSpMkLst>
        </pc:grpChg>
        <pc:grpChg chg="add">
          <ac:chgData name="Lim Kai Chong /CSF" userId="S::s10226797@connect.np.edu.sg::4e08eda8-69e5-4502-a9a0-ae30a737fcc1" providerId="AD" clId="Web-{403A201A-D2D1-DA53-ED03-6EBE397904BC}" dt="2022-08-11T12:40:31.326" v="3657"/>
          <ac:grpSpMkLst>
            <pc:docMk/>
            <pc:sldMk cId="2672421515" sldId="308"/>
            <ac:grpSpMk id="176" creationId="{D8E9CF54-0466-4261-9E62-0249E60E1886}"/>
          </ac:grpSpMkLst>
        </pc:grpChg>
        <pc:picChg chg="add mod ord">
          <ac:chgData name="Lim Kai Chong /CSF" userId="S::s10226797@connect.np.edu.sg::4e08eda8-69e5-4502-a9a0-ae30a737fcc1" providerId="AD" clId="Web-{403A201A-D2D1-DA53-ED03-6EBE397904BC}" dt="2022-08-11T12:40:38.420" v="3661" actId="1076"/>
          <ac:picMkLst>
            <pc:docMk/>
            <pc:sldMk cId="2672421515" sldId="308"/>
            <ac:picMk id="3" creationId="{605411E6-CDA4-835B-BDA5-C3AC1F0B549F}"/>
          </ac:picMkLst>
        </pc:picChg>
        <pc:picChg chg="del mod ord">
          <ac:chgData name="Lim Kai Chong /CSF" userId="S::s10226797@connect.np.edu.sg::4e08eda8-69e5-4502-a9a0-ae30a737fcc1" providerId="AD" clId="Web-{403A201A-D2D1-DA53-ED03-6EBE397904BC}" dt="2022-08-11T12:39:41.277" v="3628"/>
          <ac:picMkLst>
            <pc:docMk/>
            <pc:sldMk cId="2672421515" sldId="308"/>
            <ac:picMk id="5" creationId="{29CFCE67-24C0-E882-9314-08EACD8C5F49}"/>
          </ac:picMkLst>
        </pc:picChg>
        <pc:picChg chg="add mod">
          <ac:chgData name="Lim Kai Chong /CSF" userId="S::s10226797@connect.np.edu.sg::4e08eda8-69e5-4502-a9a0-ae30a737fcc1" providerId="AD" clId="Web-{403A201A-D2D1-DA53-ED03-6EBE397904BC}" dt="2022-08-11T12:40:41.529" v="3662" actId="1076"/>
          <ac:picMkLst>
            <pc:docMk/>
            <pc:sldMk cId="2672421515" sldId="308"/>
            <ac:picMk id="6" creationId="{4FD418DF-B5C0-0F36-7A06-3FEB7EA21BEE}"/>
          </ac:picMkLst>
        </pc:picChg>
      </pc:sldChg>
      <pc:sldChg chg="addSp delSp modSp add mod replId setBg setClrOvrMap modNotes">
        <pc:chgData name="Lim Kai Chong /CSF" userId="S::s10226797@connect.np.edu.sg::4e08eda8-69e5-4502-a9a0-ae30a737fcc1" providerId="AD" clId="Web-{403A201A-D2D1-DA53-ED03-6EBE397904BC}" dt="2022-08-11T12:55:48.638" v="4847" actId="20577"/>
        <pc:sldMkLst>
          <pc:docMk/>
          <pc:sldMk cId="2716296616" sldId="309"/>
        </pc:sldMkLst>
        <pc:spChg chg="del mod">
          <ac:chgData name="Lim Kai Chong /CSF" userId="S::s10226797@connect.np.edu.sg::4e08eda8-69e5-4502-a9a0-ae30a737fcc1" providerId="AD" clId="Web-{403A201A-D2D1-DA53-ED03-6EBE397904BC}" dt="2022-08-11T12:42:21.048" v="4124"/>
          <ac:spMkLst>
            <pc:docMk/>
            <pc:sldMk cId="2716296616" sldId="309"/>
            <ac:spMk id="4" creationId="{E1BACD17-9A77-B6C7-F019-9F95A7266D82}"/>
          </ac:spMkLst>
        </pc:spChg>
        <pc:spChg chg="add del mod">
          <ac:chgData name="Lim Kai Chong /CSF" userId="S::s10226797@connect.np.edu.sg::4e08eda8-69e5-4502-a9a0-ae30a737fcc1" providerId="AD" clId="Web-{403A201A-D2D1-DA53-ED03-6EBE397904BC}" dt="2022-08-11T12:42:33.439" v="4125"/>
          <ac:spMkLst>
            <pc:docMk/>
            <pc:sldMk cId="2716296616" sldId="309"/>
            <ac:spMk id="5" creationId="{DF2CF862-D289-4BA7-FD2C-A2F4FD38299F}"/>
          </ac:spMkLst>
        </pc:spChg>
        <pc:spChg chg="add del mod">
          <ac:chgData name="Lim Kai Chong /CSF" userId="S::s10226797@connect.np.edu.sg::4e08eda8-69e5-4502-a9a0-ae30a737fcc1" providerId="AD" clId="Web-{403A201A-D2D1-DA53-ED03-6EBE397904BC}" dt="2022-08-11T12:45:21.101" v="4137"/>
          <ac:spMkLst>
            <pc:docMk/>
            <pc:sldMk cId="2716296616" sldId="309"/>
            <ac:spMk id="11" creationId="{19FCD4D0-BEEF-72A8-56C9-A9502342A012}"/>
          </ac:spMkLst>
        </pc:spChg>
        <pc:spChg chg="add mod">
          <ac:chgData name="Lim Kai Chong /CSF" userId="S::s10226797@connect.np.edu.sg::4e08eda8-69e5-4502-a9a0-ae30a737fcc1" providerId="AD" clId="Web-{403A201A-D2D1-DA53-ED03-6EBE397904BC}" dt="2022-08-11T12:48:11.607" v="4155" actId="1076"/>
          <ac:spMkLst>
            <pc:docMk/>
            <pc:sldMk cId="2716296616" sldId="309"/>
            <ac:spMk id="13" creationId="{1545E83A-A1AC-1EA2-B58A-08916DD2C421}"/>
          </ac:spMkLst>
        </pc:spChg>
        <pc:spChg chg="add mod">
          <ac:chgData name="Lim Kai Chong /CSF" userId="S::s10226797@connect.np.edu.sg::4e08eda8-69e5-4502-a9a0-ae30a737fcc1" providerId="AD" clId="Web-{403A201A-D2D1-DA53-ED03-6EBE397904BC}" dt="2022-08-11T12:48:27.326" v="4196" actId="20577"/>
          <ac:spMkLst>
            <pc:docMk/>
            <pc:sldMk cId="2716296616" sldId="309"/>
            <ac:spMk id="14" creationId="{D8F17774-090F-EF87-2764-024896414D06}"/>
          </ac:spMkLst>
        </pc:spChg>
        <pc:spChg chg="add mod">
          <ac:chgData name="Lim Kai Chong /CSF" userId="S::s10226797@connect.np.edu.sg::4e08eda8-69e5-4502-a9a0-ae30a737fcc1" providerId="AD" clId="Web-{403A201A-D2D1-DA53-ED03-6EBE397904BC}" dt="2022-08-11T12:55:48.638" v="4847" actId="20577"/>
          <ac:spMkLst>
            <pc:docMk/>
            <pc:sldMk cId="2716296616" sldId="309"/>
            <ac:spMk id="15" creationId="{0A3C39F0-EF5D-F945-0D95-7EA55F5E1DF7}"/>
          </ac:spMkLst>
        </pc:spChg>
        <pc:spChg chg="add del mod">
          <ac:chgData name="Lim Kai Chong /CSF" userId="S::s10226797@connect.np.edu.sg::4e08eda8-69e5-4502-a9a0-ae30a737fcc1" providerId="AD" clId="Web-{403A201A-D2D1-DA53-ED03-6EBE397904BC}" dt="2022-08-11T12:54:37.355" v="4533"/>
          <ac:spMkLst>
            <pc:docMk/>
            <pc:sldMk cId="2716296616" sldId="309"/>
            <ac:spMk id="17" creationId="{BB2D1298-AA0D-862A-19E8-3710AB8A382F}"/>
          </ac:spMkLst>
        </pc:spChg>
        <pc:spChg chg="del">
          <ac:chgData name="Lim Kai Chong /CSF" userId="S::s10226797@connect.np.edu.sg::4e08eda8-69e5-4502-a9a0-ae30a737fcc1" providerId="AD" clId="Web-{403A201A-D2D1-DA53-ED03-6EBE397904BC}" dt="2022-08-11T12:43:38.832" v="4131"/>
          <ac:spMkLst>
            <pc:docMk/>
            <pc:sldMk cId="2716296616" sldId="309"/>
            <ac:spMk id="174" creationId="{A3BAF07C-C39E-42EB-BB22-8D46691D9735}"/>
          </ac:spMkLst>
        </pc:spChg>
        <pc:spChg chg="del">
          <ac:chgData name="Lim Kai Chong /CSF" userId="S::s10226797@connect.np.edu.sg::4e08eda8-69e5-4502-a9a0-ae30a737fcc1" providerId="AD" clId="Web-{403A201A-D2D1-DA53-ED03-6EBE397904BC}" dt="2022-08-11T12:43:38.832" v="4131"/>
          <ac:spMkLst>
            <pc:docMk/>
            <pc:sldMk cId="2716296616" sldId="309"/>
            <ac:spMk id="197" creationId="{44C110BA-81E8-4247-853A-5F2B93E92E46}"/>
          </ac:spMkLst>
        </pc:spChg>
        <pc:spChg chg="add">
          <ac:chgData name="Lim Kai Chong /CSF" userId="S::s10226797@connect.np.edu.sg::4e08eda8-69e5-4502-a9a0-ae30a737fcc1" providerId="AD" clId="Web-{403A201A-D2D1-DA53-ED03-6EBE397904BC}" dt="2022-08-11T12:43:38.832" v="4131"/>
          <ac:spMkLst>
            <pc:docMk/>
            <pc:sldMk cId="2716296616" sldId="309"/>
            <ac:spMk id="228" creationId="{F143FD37-56AF-48D8-B174-E57174704765}"/>
          </ac:spMkLst>
        </pc:spChg>
        <pc:spChg chg="mod">
          <ac:chgData name="Lim Kai Chong /CSF" userId="S::s10226797@connect.np.edu.sg::4e08eda8-69e5-4502-a9a0-ae30a737fcc1" providerId="AD" clId="Web-{403A201A-D2D1-DA53-ED03-6EBE397904BC}" dt="2022-08-11T12:48:33.467" v="4207" actId="20577"/>
          <ac:spMkLst>
            <pc:docMk/>
            <pc:sldMk cId="2716296616" sldId="309"/>
            <ac:spMk id="252" creationId="{EF80D625-790E-4CFE-9005-8DEBEF9D9BB1}"/>
          </ac:spMkLst>
        </pc:spChg>
        <pc:spChg chg="add">
          <ac:chgData name="Lim Kai Chong /CSF" userId="S::s10226797@connect.np.edu.sg::4e08eda8-69e5-4502-a9a0-ae30a737fcc1" providerId="AD" clId="Web-{403A201A-D2D1-DA53-ED03-6EBE397904BC}" dt="2022-08-11T12:43:38.832" v="4131"/>
          <ac:spMkLst>
            <pc:docMk/>
            <pc:sldMk cId="2716296616" sldId="309"/>
            <ac:spMk id="256" creationId="{A7DD30CF-BB32-4158-BF9F-A43402CE6EF3}"/>
          </ac:spMkLst>
        </pc:spChg>
        <pc:grpChg chg="del">
          <ac:chgData name="Lim Kai Chong /CSF" userId="S::s10226797@connect.np.edu.sg::4e08eda8-69e5-4502-a9a0-ae30a737fcc1" providerId="AD" clId="Web-{403A201A-D2D1-DA53-ED03-6EBE397904BC}" dt="2022-08-11T12:43:38.832" v="4131"/>
          <ac:grpSpMkLst>
            <pc:docMk/>
            <pc:sldMk cId="2716296616" sldId="309"/>
            <ac:grpSpMk id="176" creationId="{D8E9CF54-0466-4261-9E62-0249E60E1886}"/>
          </ac:grpSpMkLst>
        </pc:grpChg>
        <pc:grpChg chg="add">
          <ac:chgData name="Lim Kai Chong /CSF" userId="S::s10226797@connect.np.edu.sg::4e08eda8-69e5-4502-a9a0-ae30a737fcc1" providerId="AD" clId="Web-{403A201A-D2D1-DA53-ED03-6EBE397904BC}" dt="2022-08-11T12:43:38.832" v="4131"/>
          <ac:grpSpMkLst>
            <pc:docMk/>
            <pc:sldMk cId="2716296616" sldId="309"/>
            <ac:grpSpMk id="202" creationId="{0B46D094-9D10-45BD-BE9D-E4AFE2FE30B6}"/>
          </ac:grpSpMkLst>
        </pc:grpChg>
        <pc:grpChg chg="add">
          <ac:chgData name="Lim Kai Chong /CSF" userId="S::s10226797@connect.np.edu.sg::4e08eda8-69e5-4502-a9a0-ae30a737fcc1" providerId="AD" clId="Web-{403A201A-D2D1-DA53-ED03-6EBE397904BC}" dt="2022-08-11T12:43:38.832" v="4131"/>
          <ac:grpSpMkLst>
            <pc:docMk/>
            <pc:sldMk cId="2716296616" sldId="309"/>
            <ac:grpSpMk id="223" creationId="{86AEFF79-03FD-4BC0-8A67-25CAFCFDCDAD}"/>
          </ac:grpSpMkLst>
        </pc:grpChg>
        <pc:grpChg chg="add">
          <ac:chgData name="Lim Kai Chong /CSF" userId="S::s10226797@connect.np.edu.sg::4e08eda8-69e5-4502-a9a0-ae30a737fcc1" providerId="AD" clId="Web-{403A201A-D2D1-DA53-ED03-6EBE397904BC}" dt="2022-08-11T12:43:38.832" v="4131"/>
          <ac:grpSpMkLst>
            <pc:docMk/>
            <pc:sldMk cId="2716296616" sldId="309"/>
            <ac:grpSpMk id="230" creationId="{AA946F83-650D-4A8D-BA6F-F9CC9CEA993F}"/>
          </ac:grpSpMkLst>
        </pc:grpChg>
        <pc:grpChg chg="add">
          <ac:chgData name="Lim Kai Chong /CSF" userId="S::s10226797@connect.np.edu.sg::4e08eda8-69e5-4502-a9a0-ae30a737fcc1" providerId="AD" clId="Web-{403A201A-D2D1-DA53-ED03-6EBE397904BC}" dt="2022-08-11T12:43:38.832" v="4131"/>
          <ac:grpSpMkLst>
            <pc:docMk/>
            <pc:sldMk cId="2716296616" sldId="309"/>
            <ac:grpSpMk id="251" creationId="{36ABBC00-2D9C-4114-A271-E37923D0FCF5}"/>
          </ac:grpSpMkLst>
        </pc:grpChg>
        <pc:picChg chg="del">
          <ac:chgData name="Lim Kai Chong /CSF" userId="S::s10226797@connect.np.edu.sg::4e08eda8-69e5-4502-a9a0-ae30a737fcc1" providerId="AD" clId="Web-{403A201A-D2D1-DA53-ED03-6EBE397904BC}" dt="2022-08-11T12:42:19.751" v="4122"/>
          <ac:picMkLst>
            <pc:docMk/>
            <pc:sldMk cId="2716296616" sldId="309"/>
            <ac:picMk id="3" creationId="{605411E6-CDA4-835B-BDA5-C3AC1F0B549F}"/>
          </ac:picMkLst>
        </pc:picChg>
        <pc:picChg chg="del">
          <ac:chgData name="Lim Kai Chong /CSF" userId="S::s10226797@connect.np.edu.sg::4e08eda8-69e5-4502-a9a0-ae30a737fcc1" providerId="AD" clId="Web-{403A201A-D2D1-DA53-ED03-6EBE397904BC}" dt="2022-08-11T12:42:19.064" v="4121"/>
          <ac:picMkLst>
            <pc:docMk/>
            <pc:sldMk cId="2716296616" sldId="309"/>
            <ac:picMk id="6" creationId="{4FD418DF-B5C0-0F36-7A06-3FEB7EA21BEE}"/>
          </ac:picMkLst>
        </pc:picChg>
        <pc:picChg chg="add del mod ord">
          <ac:chgData name="Lim Kai Chong /CSF" userId="S::s10226797@connect.np.edu.sg::4e08eda8-69e5-4502-a9a0-ae30a737fcc1" providerId="AD" clId="Web-{403A201A-D2D1-DA53-ED03-6EBE397904BC}" dt="2022-08-11T12:45:20.304" v="4136"/>
          <ac:picMkLst>
            <pc:docMk/>
            <pc:sldMk cId="2716296616" sldId="309"/>
            <ac:picMk id="7" creationId="{C889AEE2-A7FE-01F1-43C0-F5C9355E61E4}"/>
          </ac:picMkLst>
        </pc:picChg>
        <pc:picChg chg="add mod">
          <ac:chgData name="Lim Kai Chong /CSF" userId="S::s10226797@connect.np.edu.sg::4e08eda8-69e5-4502-a9a0-ae30a737fcc1" providerId="AD" clId="Web-{403A201A-D2D1-DA53-ED03-6EBE397904BC}" dt="2022-08-11T12:47:55.231" v="4142" actId="1076"/>
          <ac:picMkLst>
            <pc:docMk/>
            <pc:sldMk cId="2716296616" sldId="309"/>
            <ac:picMk id="8" creationId="{FBCE3A8C-42B8-F8E4-A3C3-0EC78470F0C5}"/>
          </ac:picMkLst>
        </pc:picChg>
        <pc:picChg chg="add mod">
          <ac:chgData name="Lim Kai Chong /CSF" userId="S::s10226797@connect.np.edu.sg::4e08eda8-69e5-4502-a9a0-ae30a737fcc1" providerId="AD" clId="Web-{403A201A-D2D1-DA53-ED03-6EBE397904BC}" dt="2022-08-11T12:47:47.684" v="4141" actId="1076"/>
          <ac:picMkLst>
            <pc:docMk/>
            <pc:sldMk cId="2716296616" sldId="309"/>
            <ac:picMk id="9" creationId="{52084EF4-EA66-54FB-E71A-8D50C791DB66}"/>
          </ac:picMkLst>
        </pc:picChg>
        <pc:picChg chg="add del mod ord">
          <ac:chgData name="Lim Kai Chong /CSF" userId="S::s10226797@connect.np.edu.sg::4e08eda8-69e5-4502-a9a0-ae30a737fcc1" providerId="AD" clId="Web-{403A201A-D2D1-DA53-ED03-6EBE397904BC}" dt="2022-08-11T12:54:36.636" v="4532"/>
          <ac:picMkLst>
            <pc:docMk/>
            <pc:sldMk cId="2716296616" sldId="309"/>
            <ac:picMk id="12" creationId="{89FF245F-A3D9-6DE6-A4A6-08018D6A8FEE}"/>
          </ac:picMkLst>
        </pc:picChg>
        <pc:picChg chg="add mod ord">
          <ac:chgData name="Lim Kai Chong /CSF" userId="S::s10226797@connect.np.edu.sg::4e08eda8-69e5-4502-a9a0-ae30a737fcc1" providerId="AD" clId="Web-{403A201A-D2D1-DA53-ED03-6EBE397904BC}" dt="2022-08-11T12:54:41.527" v="4534" actId="1076"/>
          <ac:picMkLst>
            <pc:docMk/>
            <pc:sldMk cId="2716296616" sldId="309"/>
            <ac:picMk id="18" creationId="{1A64D0C1-00E2-2980-4D34-F52B02B19C2A}"/>
          </ac:picMkLst>
        </pc:picChg>
      </pc:sldChg>
    </pc:docChg>
  </pc:docChgLst>
  <pc:docChgLst>
    <pc:chgData name="Lim Kai Chong /CSF" userId="S::s10226797@connect.np.edu.sg::4e08eda8-69e5-4502-a9a0-ae30a737fcc1" providerId="AD" clId="Web-{5F683388-AA32-C844-0EE7-E7A2BEDB9E3A}"/>
    <pc:docChg chg="modSld">
      <pc:chgData name="Lim Kai Chong /CSF" userId="S::s10226797@connect.np.edu.sg::4e08eda8-69e5-4502-a9a0-ae30a737fcc1" providerId="AD" clId="Web-{5F683388-AA32-C844-0EE7-E7A2BEDB9E3A}" dt="2022-08-12T08:48:29.416" v="3676"/>
      <pc:docMkLst>
        <pc:docMk/>
      </pc:docMkLst>
      <pc:sldChg chg="modNotes">
        <pc:chgData name="Lim Kai Chong /CSF" userId="S::s10226797@connect.np.edu.sg::4e08eda8-69e5-4502-a9a0-ae30a737fcc1" providerId="AD" clId="Web-{5F683388-AA32-C844-0EE7-E7A2BEDB9E3A}" dt="2022-08-12T08:45:47.114" v="3594"/>
        <pc:sldMkLst>
          <pc:docMk/>
          <pc:sldMk cId="2639364590" sldId="283"/>
        </pc:sldMkLst>
      </pc:sldChg>
      <pc:sldChg chg="modNotes">
        <pc:chgData name="Lim Kai Chong /CSF" userId="S::s10226797@connect.np.edu.sg::4e08eda8-69e5-4502-a9a0-ae30a737fcc1" providerId="AD" clId="Web-{5F683388-AA32-C844-0EE7-E7A2BEDB9E3A}" dt="2022-08-12T08:32:50.293" v="1564"/>
        <pc:sldMkLst>
          <pc:docMk/>
          <pc:sldMk cId="3044798825" sldId="290"/>
        </pc:sldMkLst>
      </pc:sldChg>
      <pc:sldChg chg="modNotes">
        <pc:chgData name="Lim Kai Chong /CSF" userId="S::s10226797@connect.np.edu.sg::4e08eda8-69e5-4502-a9a0-ae30a737fcc1" providerId="AD" clId="Web-{5F683388-AA32-C844-0EE7-E7A2BEDB9E3A}" dt="2022-08-12T08:35:24.735" v="2088"/>
        <pc:sldMkLst>
          <pc:docMk/>
          <pc:sldMk cId="1477424666" sldId="291"/>
        </pc:sldMkLst>
      </pc:sldChg>
      <pc:sldChg chg="modNotes">
        <pc:chgData name="Lim Kai Chong /CSF" userId="S::s10226797@connect.np.edu.sg::4e08eda8-69e5-4502-a9a0-ae30a737fcc1" providerId="AD" clId="Web-{5F683388-AA32-C844-0EE7-E7A2BEDB9E3A}" dt="2022-08-12T08:44:39.690" v="3512"/>
        <pc:sldMkLst>
          <pc:docMk/>
          <pc:sldMk cId="2993076968" sldId="292"/>
        </pc:sldMkLst>
      </pc:sldChg>
      <pc:sldChg chg="modNotes">
        <pc:chgData name="Lim Kai Chong /CSF" userId="S::s10226797@connect.np.edu.sg::4e08eda8-69e5-4502-a9a0-ae30a737fcc1" providerId="AD" clId="Web-{5F683388-AA32-C844-0EE7-E7A2BEDB9E3A}" dt="2022-08-12T08:37:10.879" v="2412"/>
        <pc:sldMkLst>
          <pc:docMk/>
          <pc:sldMk cId="3883260943" sldId="293"/>
        </pc:sldMkLst>
      </pc:sldChg>
      <pc:sldChg chg="modNotes">
        <pc:chgData name="Lim Kai Chong /CSF" userId="S::s10226797@connect.np.edu.sg::4e08eda8-69e5-4502-a9a0-ae30a737fcc1" providerId="AD" clId="Web-{5F683388-AA32-C844-0EE7-E7A2BEDB9E3A}" dt="2022-08-12T08:48:29.416" v="3676"/>
        <pc:sldMkLst>
          <pc:docMk/>
          <pc:sldMk cId="4114751610" sldId="294"/>
        </pc:sldMkLst>
      </pc:sldChg>
      <pc:sldChg chg="modNotes">
        <pc:chgData name="Lim Kai Chong /CSF" userId="S::s10226797@connect.np.edu.sg::4e08eda8-69e5-4502-a9a0-ae30a737fcc1" providerId="AD" clId="Web-{5F683388-AA32-C844-0EE7-E7A2BEDB9E3A}" dt="2022-08-12T08:44:29.768" v="3449"/>
        <pc:sldMkLst>
          <pc:docMk/>
          <pc:sldMk cId="2652299338" sldId="297"/>
        </pc:sldMkLst>
      </pc:sldChg>
      <pc:sldChg chg="modNotes">
        <pc:chgData name="Lim Kai Chong /CSF" userId="S::s10226797@connect.np.edu.sg::4e08eda8-69e5-4502-a9a0-ae30a737fcc1" providerId="AD" clId="Web-{5F683388-AA32-C844-0EE7-E7A2BEDB9E3A}" dt="2022-08-12T08:45:16.566" v="3519"/>
        <pc:sldMkLst>
          <pc:docMk/>
          <pc:sldMk cId="2642256428" sldId="315"/>
        </pc:sldMkLst>
      </pc:sldChg>
    </pc:docChg>
  </pc:docChgLst>
  <pc:docChgLst>
    <pc:chgData name="Lee Yu Yee Dominic /CSF" userId="S::s10222894@connect.np.edu.sg::59ddad63-47f1-4317-b088-d34171f6460d" providerId="AD" clId="Web-{3394308F-CBCF-4EED-A007-E6A87869A7A7}"/>
    <pc:docChg chg="addSld delSld modSld sldOrd addMainMaster delMainMaster">
      <pc:chgData name="Lee Yu Yee Dominic /CSF" userId="S::s10222894@connect.np.edu.sg::59ddad63-47f1-4317-b088-d34171f6460d" providerId="AD" clId="Web-{3394308F-CBCF-4EED-A007-E6A87869A7A7}" dt="2022-08-11T07:36:48.757" v="2484" actId="1076"/>
      <pc:docMkLst>
        <pc:docMk/>
      </pc:docMkLst>
      <pc:sldChg chg="modSp mod modClrScheme chgLayout">
        <pc:chgData name="Lee Yu Yee Dominic /CSF" userId="S::s10222894@connect.np.edu.sg::59ddad63-47f1-4317-b088-d34171f6460d" providerId="AD" clId="Web-{3394308F-CBCF-4EED-A007-E6A87869A7A7}" dt="2022-08-11T06:30:33.982" v="47" actId="20577"/>
        <pc:sldMkLst>
          <pc:docMk/>
          <pc:sldMk cId="109857222" sldId="256"/>
        </pc:sldMkLst>
        <pc:spChg chg="mod ord">
          <ac:chgData name="Lee Yu Yee Dominic /CSF" userId="S::s10222894@connect.np.edu.sg::59ddad63-47f1-4317-b088-d34171f6460d" providerId="AD" clId="Web-{3394308F-CBCF-4EED-A007-E6A87869A7A7}" dt="2022-08-11T06:30:18.934" v="10" actId="20577"/>
          <ac:spMkLst>
            <pc:docMk/>
            <pc:sldMk cId="109857222" sldId="256"/>
            <ac:spMk id="2" creationId="{00000000-0000-0000-0000-000000000000}"/>
          </ac:spMkLst>
        </pc:spChg>
        <pc:spChg chg="mod ord">
          <ac:chgData name="Lee Yu Yee Dominic /CSF" userId="S::s10222894@connect.np.edu.sg::59ddad63-47f1-4317-b088-d34171f6460d" providerId="AD" clId="Web-{3394308F-CBCF-4EED-A007-E6A87869A7A7}" dt="2022-08-11T06:30:33.982" v="47" actId="20577"/>
          <ac:spMkLst>
            <pc:docMk/>
            <pc:sldMk cId="109857222" sldId="256"/>
            <ac:spMk id="3" creationId="{00000000-0000-0000-0000-000000000000}"/>
          </ac:spMkLst>
        </pc:spChg>
      </pc:sldChg>
      <pc:sldChg chg="add del replId">
        <pc:chgData name="Lee Yu Yee Dominic /CSF" userId="S::s10222894@connect.np.edu.sg::59ddad63-47f1-4317-b088-d34171f6460d" providerId="AD" clId="Web-{3394308F-CBCF-4EED-A007-E6A87869A7A7}" dt="2022-08-11T06:30:41.076" v="49"/>
        <pc:sldMkLst>
          <pc:docMk/>
          <pc:sldMk cId="328503056" sldId="257"/>
        </pc:sldMkLst>
      </pc:sldChg>
      <pc:sldChg chg="addSp delSp modSp new mod setBg">
        <pc:chgData name="Lee Yu Yee Dominic /CSF" userId="S::s10222894@connect.np.edu.sg::59ddad63-47f1-4317-b088-d34171f6460d" providerId="AD" clId="Web-{3394308F-CBCF-4EED-A007-E6A87869A7A7}" dt="2022-08-11T06:35:01.005" v="379" actId="20577"/>
        <pc:sldMkLst>
          <pc:docMk/>
          <pc:sldMk cId="1584150040" sldId="257"/>
        </pc:sldMkLst>
        <pc:spChg chg="mod">
          <ac:chgData name="Lee Yu Yee Dominic /CSF" userId="S::s10222894@connect.np.edu.sg::59ddad63-47f1-4317-b088-d34171f6460d" providerId="AD" clId="Web-{3394308F-CBCF-4EED-A007-E6A87869A7A7}" dt="2022-08-11T06:31:27.343" v="92" actId="20577"/>
          <ac:spMkLst>
            <pc:docMk/>
            <pc:sldMk cId="1584150040" sldId="257"/>
            <ac:spMk id="2" creationId="{738EAF2F-CC64-F694-BB91-5AD949D6DCEB}"/>
          </ac:spMkLst>
        </pc:spChg>
        <pc:spChg chg="del mod">
          <ac:chgData name="Lee Yu Yee Dominic /CSF" userId="S::s10222894@connect.np.edu.sg::59ddad63-47f1-4317-b088-d34171f6460d" providerId="AD" clId="Web-{3394308F-CBCF-4EED-A007-E6A87869A7A7}" dt="2022-08-11T06:31:27.452" v="93"/>
          <ac:spMkLst>
            <pc:docMk/>
            <pc:sldMk cId="1584150040" sldId="257"/>
            <ac:spMk id="3" creationId="{B6B7729B-CC0E-11F9-6EF3-72653B968BCB}"/>
          </ac:spMkLst>
        </pc:spChg>
        <pc:spChg chg="add del">
          <ac:chgData name="Lee Yu Yee Dominic /CSF" userId="S::s10222894@connect.np.edu.sg::59ddad63-47f1-4317-b088-d34171f6460d" providerId="AD" clId="Web-{3394308F-CBCF-4EED-A007-E6A87869A7A7}" dt="2022-08-11T06:31:32.562" v="95"/>
          <ac:spMkLst>
            <pc:docMk/>
            <pc:sldMk cId="1584150040" sldId="257"/>
            <ac:spMk id="8" creationId="{E2366EBA-92FD-44AE-87A9-25E5135EB2C9}"/>
          </ac:spMkLst>
        </pc:spChg>
        <pc:spChg chg="add del">
          <ac:chgData name="Lee Yu Yee Dominic /CSF" userId="S::s10222894@connect.np.edu.sg::59ddad63-47f1-4317-b088-d34171f6460d" providerId="AD" clId="Web-{3394308F-CBCF-4EED-A007-E6A87869A7A7}" dt="2022-08-11T06:31:32.562" v="95"/>
          <ac:spMkLst>
            <pc:docMk/>
            <pc:sldMk cId="1584150040" sldId="257"/>
            <ac:spMk id="33" creationId="{7C462C46-EFB7-4580-9921-DFC346FCC3C2}"/>
          </ac:spMkLst>
        </pc:spChg>
        <pc:spChg chg="add del">
          <ac:chgData name="Lee Yu Yee Dominic /CSF" userId="S::s10222894@connect.np.edu.sg::59ddad63-47f1-4317-b088-d34171f6460d" providerId="AD" clId="Web-{3394308F-CBCF-4EED-A007-E6A87869A7A7}" dt="2022-08-11T06:31:32.562" v="95"/>
          <ac:spMkLst>
            <pc:docMk/>
            <pc:sldMk cId="1584150040" sldId="257"/>
            <ac:spMk id="35" creationId="{B8B918B4-AB10-4E3A-916E-A9625586EA47}"/>
          </ac:spMkLst>
        </pc:spChg>
        <pc:spChg chg="add mod">
          <ac:chgData name="Lee Yu Yee Dominic /CSF" userId="S::s10222894@connect.np.edu.sg::59ddad63-47f1-4317-b088-d34171f6460d" providerId="AD" clId="Web-{3394308F-CBCF-4EED-A007-E6A87869A7A7}" dt="2022-08-11T06:35:01.005" v="379" actId="20577"/>
          <ac:spMkLst>
            <pc:docMk/>
            <pc:sldMk cId="1584150040" sldId="257"/>
            <ac:spMk id="37" creationId="{0D060C5C-E878-AB0D-C32D-129AFCD58F30}"/>
          </ac:spMkLst>
        </pc:spChg>
        <pc:spChg chg="add">
          <ac:chgData name="Lee Yu Yee Dominic /CSF" userId="S::s10222894@connect.np.edu.sg::59ddad63-47f1-4317-b088-d34171f6460d" providerId="AD" clId="Web-{3394308F-CBCF-4EED-A007-E6A87869A7A7}" dt="2022-08-11T06:31:32.562" v="95"/>
          <ac:spMkLst>
            <pc:docMk/>
            <pc:sldMk cId="1584150040" sldId="257"/>
            <ac:spMk id="42" creationId="{E2366EBA-92FD-44AE-87A9-25E5135EB2C9}"/>
          </ac:spMkLst>
        </pc:spChg>
        <pc:spChg chg="add">
          <ac:chgData name="Lee Yu Yee Dominic /CSF" userId="S::s10222894@connect.np.edu.sg::59ddad63-47f1-4317-b088-d34171f6460d" providerId="AD" clId="Web-{3394308F-CBCF-4EED-A007-E6A87869A7A7}" dt="2022-08-11T06:31:32.562" v="95"/>
          <ac:spMkLst>
            <pc:docMk/>
            <pc:sldMk cId="1584150040" sldId="257"/>
            <ac:spMk id="67" creationId="{7C462C46-EFB7-4580-9921-DFC346FCC3C2}"/>
          </ac:spMkLst>
        </pc:spChg>
        <pc:spChg chg="add">
          <ac:chgData name="Lee Yu Yee Dominic /CSF" userId="S::s10222894@connect.np.edu.sg::59ddad63-47f1-4317-b088-d34171f6460d" providerId="AD" clId="Web-{3394308F-CBCF-4EED-A007-E6A87869A7A7}" dt="2022-08-11T06:31:32.562" v="95"/>
          <ac:spMkLst>
            <pc:docMk/>
            <pc:sldMk cId="1584150040" sldId="257"/>
            <ac:spMk id="69" creationId="{B8B918B4-AB10-4E3A-916E-A9625586EA47}"/>
          </ac:spMkLst>
        </pc:spChg>
        <pc:grpChg chg="add del">
          <ac:chgData name="Lee Yu Yee Dominic /CSF" userId="S::s10222894@connect.np.edu.sg::59ddad63-47f1-4317-b088-d34171f6460d" providerId="AD" clId="Web-{3394308F-CBCF-4EED-A007-E6A87869A7A7}" dt="2022-08-11T06:31:32.562" v="95"/>
          <ac:grpSpMkLst>
            <pc:docMk/>
            <pc:sldMk cId="1584150040" sldId="257"/>
            <ac:grpSpMk id="10" creationId="{B437F5FC-01F7-4EB4-81E7-C27D917E9554}"/>
          </ac:grpSpMkLst>
        </pc:grpChg>
        <pc:grpChg chg="add">
          <ac:chgData name="Lee Yu Yee Dominic /CSF" userId="S::s10222894@connect.np.edu.sg::59ddad63-47f1-4317-b088-d34171f6460d" providerId="AD" clId="Web-{3394308F-CBCF-4EED-A007-E6A87869A7A7}" dt="2022-08-11T06:31:32.562" v="95"/>
          <ac:grpSpMkLst>
            <pc:docMk/>
            <pc:sldMk cId="1584150040" sldId="257"/>
            <ac:grpSpMk id="44" creationId="{B437F5FC-01F7-4EB4-81E7-C27D917E9554}"/>
          </ac:grpSpMkLst>
        </pc:grpChg>
        <pc:graphicFrameChg chg="add del mod ord modGraphic">
          <ac:chgData name="Lee Yu Yee Dominic /CSF" userId="S::s10222894@connect.np.edu.sg::59ddad63-47f1-4317-b088-d34171f6460d" providerId="AD" clId="Web-{3394308F-CBCF-4EED-A007-E6A87869A7A7}" dt="2022-08-11T06:31:29.843" v="94"/>
          <ac:graphicFrameMkLst>
            <pc:docMk/>
            <pc:sldMk cId="1584150040" sldId="257"/>
            <ac:graphicFrameMk id="4" creationId="{EA840AAE-3931-3964-A4B2-A8185C4BFB5A}"/>
          </ac:graphicFrameMkLst>
        </pc:graphicFrameChg>
      </pc:sldChg>
      <pc:sldChg chg="addSp modSp mod setBg">
        <pc:chgData name="Lee Yu Yee Dominic /CSF" userId="S::s10222894@connect.np.edu.sg::59ddad63-47f1-4317-b088-d34171f6460d" providerId="AD" clId="Web-{3394308F-CBCF-4EED-A007-E6A87869A7A7}" dt="2022-08-11T06:36:52.087" v="572" actId="20577"/>
        <pc:sldMkLst>
          <pc:docMk/>
          <pc:sldMk cId="3627636851" sldId="259"/>
        </pc:sldMkLst>
        <pc:spChg chg="mod">
          <ac:chgData name="Lee Yu Yee Dominic /CSF" userId="S::s10222894@connect.np.edu.sg::59ddad63-47f1-4317-b088-d34171f6460d" providerId="AD" clId="Web-{3394308F-CBCF-4EED-A007-E6A87869A7A7}" dt="2022-08-11T06:34:51.943" v="366" actId="20577"/>
          <ac:spMkLst>
            <pc:docMk/>
            <pc:sldMk cId="3627636851" sldId="259"/>
            <ac:spMk id="2" creationId="{706310DB-77BC-03F7-62E9-2AE2A4899825}"/>
          </ac:spMkLst>
        </pc:spChg>
        <pc:spChg chg="mod">
          <ac:chgData name="Lee Yu Yee Dominic /CSF" userId="S::s10222894@connect.np.edu.sg::59ddad63-47f1-4317-b088-d34171f6460d" providerId="AD" clId="Web-{3394308F-CBCF-4EED-A007-E6A87869A7A7}" dt="2022-08-11T06:36:52.087" v="572" actId="20577"/>
          <ac:spMkLst>
            <pc:docMk/>
            <pc:sldMk cId="3627636851" sldId="259"/>
            <ac:spMk id="3" creationId="{5FDEC7D8-CDC4-130D-45E2-41C95C3F8DFB}"/>
          </ac:spMkLst>
        </pc:spChg>
        <pc:spChg chg="add">
          <ac:chgData name="Lee Yu Yee Dominic /CSF" userId="S::s10222894@connect.np.edu.sg::59ddad63-47f1-4317-b088-d34171f6460d" providerId="AD" clId="Web-{3394308F-CBCF-4EED-A007-E6A87869A7A7}" dt="2022-08-11T06:33:52.238" v="295"/>
          <ac:spMkLst>
            <pc:docMk/>
            <pc:sldMk cId="3627636851" sldId="259"/>
            <ac:spMk id="8" creationId="{E2366EBA-92FD-44AE-87A9-25E5135EB2C9}"/>
          </ac:spMkLst>
        </pc:spChg>
        <pc:spChg chg="add">
          <ac:chgData name="Lee Yu Yee Dominic /CSF" userId="S::s10222894@connect.np.edu.sg::59ddad63-47f1-4317-b088-d34171f6460d" providerId="AD" clId="Web-{3394308F-CBCF-4EED-A007-E6A87869A7A7}" dt="2022-08-11T06:33:52.238" v="295"/>
          <ac:spMkLst>
            <pc:docMk/>
            <pc:sldMk cId="3627636851" sldId="259"/>
            <ac:spMk id="33" creationId="{7C462C46-EFB7-4580-9921-DFC346FCC3C2}"/>
          </ac:spMkLst>
        </pc:spChg>
        <pc:spChg chg="add">
          <ac:chgData name="Lee Yu Yee Dominic /CSF" userId="S::s10222894@connect.np.edu.sg::59ddad63-47f1-4317-b088-d34171f6460d" providerId="AD" clId="Web-{3394308F-CBCF-4EED-A007-E6A87869A7A7}" dt="2022-08-11T06:33:52.238" v="295"/>
          <ac:spMkLst>
            <pc:docMk/>
            <pc:sldMk cId="3627636851" sldId="259"/>
            <ac:spMk id="35" creationId="{B8B918B4-AB10-4E3A-916E-A9625586EA47}"/>
          </ac:spMkLst>
        </pc:spChg>
        <pc:grpChg chg="add">
          <ac:chgData name="Lee Yu Yee Dominic /CSF" userId="S::s10222894@connect.np.edu.sg::59ddad63-47f1-4317-b088-d34171f6460d" providerId="AD" clId="Web-{3394308F-CBCF-4EED-A007-E6A87869A7A7}" dt="2022-08-11T06:33:52.238" v="295"/>
          <ac:grpSpMkLst>
            <pc:docMk/>
            <pc:sldMk cId="3627636851" sldId="259"/>
            <ac:grpSpMk id="10" creationId="{B437F5FC-01F7-4EB4-81E7-C27D917E9554}"/>
          </ac:grpSpMkLst>
        </pc:grpChg>
      </pc:sldChg>
      <pc:sldChg chg="addSp modSp new mod setBg">
        <pc:chgData name="Lee Yu Yee Dominic /CSF" userId="S::s10222894@connect.np.edu.sg::59ddad63-47f1-4317-b088-d34171f6460d" providerId="AD" clId="Web-{3394308F-CBCF-4EED-A007-E6A87869A7A7}" dt="2022-08-11T06:38:57.012" v="835" actId="20577"/>
        <pc:sldMkLst>
          <pc:docMk/>
          <pc:sldMk cId="366218126" sldId="260"/>
        </pc:sldMkLst>
        <pc:spChg chg="mod">
          <ac:chgData name="Lee Yu Yee Dominic /CSF" userId="S::s10222894@connect.np.edu.sg::59ddad63-47f1-4317-b088-d34171f6460d" providerId="AD" clId="Web-{3394308F-CBCF-4EED-A007-E6A87869A7A7}" dt="2022-08-11T06:37:03.103" v="586" actId="20577"/>
          <ac:spMkLst>
            <pc:docMk/>
            <pc:sldMk cId="366218126" sldId="260"/>
            <ac:spMk id="2" creationId="{0D248A0F-94CA-10D3-4BD3-34BECCF58248}"/>
          </ac:spMkLst>
        </pc:spChg>
        <pc:spChg chg="mod">
          <ac:chgData name="Lee Yu Yee Dominic /CSF" userId="S::s10222894@connect.np.edu.sg::59ddad63-47f1-4317-b088-d34171f6460d" providerId="AD" clId="Web-{3394308F-CBCF-4EED-A007-E6A87869A7A7}" dt="2022-08-11T06:38:57.012" v="835" actId="20577"/>
          <ac:spMkLst>
            <pc:docMk/>
            <pc:sldMk cId="366218126" sldId="260"/>
            <ac:spMk id="3" creationId="{98840103-3163-F231-C222-8E4EA6BD25AC}"/>
          </ac:spMkLst>
        </pc:spChg>
        <pc:spChg chg="add">
          <ac:chgData name="Lee Yu Yee Dominic /CSF" userId="S::s10222894@connect.np.edu.sg::59ddad63-47f1-4317-b088-d34171f6460d" providerId="AD" clId="Web-{3394308F-CBCF-4EED-A007-E6A87869A7A7}" dt="2022-08-11T06:36:57.712" v="574"/>
          <ac:spMkLst>
            <pc:docMk/>
            <pc:sldMk cId="366218126" sldId="260"/>
            <ac:spMk id="8" creationId="{E2366EBA-92FD-44AE-87A9-25E5135EB2C9}"/>
          </ac:spMkLst>
        </pc:spChg>
        <pc:spChg chg="add">
          <ac:chgData name="Lee Yu Yee Dominic /CSF" userId="S::s10222894@connect.np.edu.sg::59ddad63-47f1-4317-b088-d34171f6460d" providerId="AD" clId="Web-{3394308F-CBCF-4EED-A007-E6A87869A7A7}" dt="2022-08-11T06:36:57.712" v="574"/>
          <ac:spMkLst>
            <pc:docMk/>
            <pc:sldMk cId="366218126" sldId="260"/>
            <ac:spMk id="33" creationId="{7C462C46-EFB7-4580-9921-DFC346FCC3C2}"/>
          </ac:spMkLst>
        </pc:spChg>
        <pc:spChg chg="add">
          <ac:chgData name="Lee Yu Yee Dominic /CSF" userId="S::s10222894@connect.np.edu.sg::59ddad63-47f1-4317-b088-d34171f6460d" providerId="AD" clId="Web-{3394308F-CBCF-4EED-A007-E6A87869A7A7}" dt="2022-08-11T06:36:57.712" v="574"/>
          <ac:spMkLst>
            <pc:docMk/>
            <pc:sldMk cId="366218126" sldId="260"/>
            <ac:spMk id="35" creationId="{B8B918B4-AB10-4E3A-916E-A9625586EA47}"/>
          </ac:spMkLst>
        </pc:spChg>
        <pc:grpChg chg="add">
          <ac:chgData name="Lee Yu Yee Dominic /CSF" userId="S::s10222894@connect.np.edu.sg::59ddad63-47f1-4317-b088-d34171f6460d" providerId="AD" clId="Web-{3394308F-CBCF-4EED-A007-E6A87869A7A7}" dt="2022-08-11T06:36:57.712" v="574"/>
          <ac:grpSpMkLst>
            <pc:docMk/>
            <pc:sldMk cId="366218126" sldId="260"/>
            <ac:grpSpMk id="10" creationId="{B437F5FC-01F7-4EB4-81E7-C27D917E9554}"/>
          </ac:grpSpMkLst>
        </pc:grpChg>
      </pc:sldChg>
      <pc:sldChg chg="addSp delSp modSp new mod setBg">
        <pc:chgData name="Lee Yu Yee Dominic /CSF" userId="S::s10222894@connect.np.edu.sg::59ddad63-47f1-4317-b088-d34171f6460d" providerId="AD" clId="Web-{3394308F-CBCF-4EED-A007-E6A87869A7A7}" dt="2022-08-11T06:42:21.112" v="985"/>
        <pc:sldMkLst>
          <pc:docMk/>
          <pc:sldMk cId="4198740136" sldId="261"/>
        </pc:sldMkLst>
        <pc:spChg chg="del mod">
          <ac:chgData name="Lee Yu Yee Dominic /CSF" userId="S::s10222894@connect.np.edu.sg::59ddad63-47f1-4317-b088-d34171f6460d" providerId="AD" clId="Web-{3394308F-CBCF-4EED-A007-E6A87869A7A7}" dt="2022-08-11T06:42:21.112" v="985"/>
          <ac:spMkLst>
            <pc:docMk/>
            <pc:sldMk cId="4198740136" sldId="261"/>
            <ac:spMk id="2" creationId="{EB8C596A-53D2-527A-0E05-4124F96D0C0B}"/>
          </ac:spMkLst>
        </pc:spChg>
        <pc:spChg chg="del mod">
          <ac:chgData name="Lee Yu Yee Dominic /CSF" userId="S::s10222894@connect.np.edu.sg::59ddad63-47f1-4317-b088-d34171f6460d" providerId="AD" clId="Web-{3394308F-CBCF-4EED-A007-E6A87869A7A7}" dt="2022-08-11T06:42:15.300" v="984"/>
          <ac:spMkLst>
            <pc:docMk/>
            <pc:sldMk cId="4198740136" sldId="261"/>
            <ac:spMk id="3" creationId="{66B8675D-2B07-46BD-5013-ECCE790CDF37}"/>
          </ac:spMkLst>
        </pc:spChg>
        <pc:spChg chg="add del">
          <ac:chgData name="Lee Yu Yee Dominic /CSF" userId="S::s10222894@connect.np.edu.sg::59ddad63-47f1-4317-b088-d34171f6460d" providerId="AD" clId="Web-{3394308F-CBCF-4EED-A007-E6A87869A7A7}" dt="2022-08-11T06:42:21.112" v="985"/>
          <ac:spMkLst>
            <pc:docMk/>
            <pc:sldMk cId="4198740136" sldId="261"/>
            <ac:spMk id="8" creationId="{E2366EBA-92FD-44AE-87A9-25E5135EB2C9}"/>
          </ac:spMkLst>
        </pc:spChg>
        <pc:spChg chg="add del">
          <ac:chgData name="Lee Yu Yee Dominic /CSF" userId="S::s10222894@connect.np.edu.sg::59ddad63-47f1-4317-b088-d34171f6460d" providerId="AD" clId="Web-{3394308F-CBCF-4EED-A007-E6A87869A7A7}" dt="2022-08-11T06:42:21.112" v="985"/>
          <ac:spMkLst>
            <pc:docMk/>
            <pc:sldMk cId="4198740136" sldId="261"/>
            <ac:spMk id="33" creationId="{7C462C46-EFB7-4580-9921-DFC346FCC3C2}"/>
          </ac:spMkLst>
        </pc:spChg>
        <pc:spChg chg="add del">
          <ac:chgData name="Lee Yu Yee Dominic /CSF" userId="S::s10222894@connect.np.edu.sg::59ddad63-47f1-4317-b088-d34171f6460d" providerId="AD" clId="Web-{3394308F-CBCF-4EED-A007-E6A87869A7A7}" dt="2022-08-11T06:42:21.112" v="985"/>
          <ac:spMkLst>
            <pc:docMk/>
            <pc:sldMk cId="4198740136" sldId="261"/>
            <ac:spMk id="35" creationId="{B8B918B4-AB10-4E3A-916E-A9625586EA47}"/>
          </ac:spMkLst>
        </pc:spChg>
        <pc:spChg chg="add">
          <ac:chgData name="Lee Yu Yee Dominic /CSF" userId="S::s10222894@connect.np.edu.sg::59ddad63-47f1-4317-b088-d34171f6460d" providerId="AD" clId="Web-{3394308F-CBCF-4EED-A007-E6A87869A7A7}" dt="2022-08-11T06:42:21.112" v="985"/>
          <ac:spMkLst>
            <pc:docMk/>
            <pc:sldMk cId="4198740136" sldId="261"/>
            <ac:spMk id="63" creationId="{C40B6375-7479-45C4-8B99-EA1CF75F31E2}"/>
          </ac:spMkLst>
        </pc:spChg>
        <pc:grpChg chg="add del">
          <ac:chgData name="Lee Yu Yee Dominic /CSF" userId="S::s10222894@connect.np.edu.sg::59ddad63-47f1-4317-b088-d34171f6460d" providerId="AD" clId="Web-{3394308F-CBCF-4EED-A007-E6A87869A7A7}" dt="2022-08-11T06:42:21.112" v="985"/>
          <ac:grpSpMkLst>
            <pc:docMk/>
            <pc:sldMk cId="4198740136" sldId="261"/>
            <ac:grpSpMk id="10" creationId="{B437F5FC-01F7-4EB4-81E7-C27D917E9554}"/>
          </ac:grpSpMkLst>
        </pc:grpChg>
        <pc:grpChg chg="add">
          <ac:chgData name="Lee Yu Yee Dominic /CSF" userId="S::s10222894@connect.np.edu.sg::59ddad63-47f1-4317-b088-d34171f6460d" providerId="AD" clId="Web-{3394308F-CBCF-4EED-A007-E6A87869A7A7}" dt="2022-08-11T06:42:21.112" v="985"/>
          <ac:grpSpMkLst>
            <pc:docMk/>
            <pc:sldMk cId="4198740136" sldId="261"/>
            <ac:grpSpMk id="40" creationId="{9EA06921-3C0C-4126-AF75-9499D48390C3}"/>
          </ac:grpSpMkLst>
        </pc:grpChg>
        <pc:picChg chg="add mod ord">
          <ac:chgData name="Lee Yu Yee Dominic /CSF" userId="S::s10222894@connect.np.edu.sg::59ddad63-47f1-4317-b088-d34171f6460d" providerId="AD" clId="Web-{3394308F-CBCF-4EED-A007-E6A87869A7A7}" dt="2022-08-11T06:42:21.112" v="985"/>
          <ac:picMkLst>
            <pc:docMk/>
            <pc:sldMk cId="4198740136" sldId="261"/>
            <ac:picMk id="4" creationId="{F32A0E31-67A9-457F-9AA6-641DFD6723D1}"/>
          </ac:picMkLst>
        </pc:picChg>
      </pc:sldChg>
      <pc:sldChg chg="addSp delSp modSp new mod setBg">
        <pc:chgData name="Lee Yu Yee Dominic /CSF" userId="S::s10222894@connect.np.edu.sg::59ddad63-47f1-4317-b088-d34171f6460d" providerId="AD" clId="Web-{3394308F-CBCF-4EED-A007-E6A87869A7A7}" dt="2022-08-11T06:42:01.721" v="982" actId="20577"/>
        <pc:sldMkLst>
          <pc:docMk/>
          <pc:sldMk cId="2290458148" sldId="262"/>
        </pc:sldMkLst>
        <pc:spChg chg="mod">
          <ac:chgData name="Lee Yu Yee Dominic /CSF" userId="S::s10222894@connect.np.edu.sg::59ddad63-47f1-4317-b088-d34171f6460d" providerId="AD" clId="Web-{3394308F-CBCF-4EED-A007-E6A87869A7A7}" dt="2022-08-11T06:42:01.721" v="982" actId="20577"/>
          <ac:spMkLst>
            <pc:docMk/>
            <pc:sldMk cId="2290458148" sldId="262"/>
            <ac:spMk id="2" creationId="{68067EDC-99C1-55D1-0AF8-DC700DFF25E5}"/>
          </ac:spMkLst>
        </pc:spChg>
        <pc:spChg chg="add del mod">
          <ac:chgData name="Lee Yu Yee Dominic /CSF" userId="S::s10222894@connect.np.edu.sg::59ddad63-47f1-4317-b088-d34171f6460d" providerId="AD" clId="Web-{3394308F-CBCF-4EED-A007-E6A87869A7A7}" dt="2022-08-11T06:41:56.502" v="981" actId="20577"/>
          <ac:spMkLst>
            <pc:docMk/>
            <pc:sldMk cId="2290458148" sldId="262"/>
            <ac:spMk id="3" creationId="{AAFA1563-9701-4A52-2514-1948CB1EECCD}"/>
          </ac:spMkLst>
        </pc:spChg>
        <pc:spChg chg="add">
          <ac:chgData name="Lee Yu Yee Dominic /CSF" userId="S::s10222894@connect.np.edu.sg::59ddad63-47f1-4317-b088-d34171f6460d" providerId="AD" clId="Web-{3394308F-CBCF-4EED-A007-E6A87869A7A7}" dt="2022-08-11T06:40:19.234" v="838"/>
          <ac:spMkLst>
            <pc:docMk/>
            <pc:sldMk cId="2290458148" sldId="262"/>
            <ac:spMk id="8" creationId="{D75627FE-0AC5-4349-AC08-45A58BEC9B8C}"/>
          </ac:spMkLst>
        </pc:spChg>
        <pc:spChg chg="add">
          <ac:chgData name="Lee Yu Yee Dominic /CSF" userId="S::s10222894@connect.np.edu.sg::59ddad63-47f1-4317-b088-d34171f6460d" providerId="AD" clId="Web-{3394308F-CBCF-4EED-A007-E6A87869A7A7}" dt="2022-08-11T06:40:19.234" v="838"/>
          <ac:spMkLst>
            <pc:docMk/>
            <pc:sldMk cId="2290458148" sldId="262"/>
            <ac:spMk id="33" creationId="{BC2574CF-1D35-4994-87BD-5A3378E1AB34}"/>
          </ac:spMkLst>
        </pc:spChg>
        <pc:grpChg chg="add">
          <ac:chgData name="Lee Yu Yee Dominic /CSF" userId="S::s10222894@connect.np.edu.sg::59ddad63-47f1-4317-b088-d34171f6460d" providerId="AD" clId="Web-{3394308F-CBCF-4EED-A007-E6A87869A7A7}" dt="2022-08-11T06:40:19.234" v="838"/>
          <ac:grpSpMkLst>
            <pc:docMk/>
            <pc:sldMk cId="2290458148" sldId="262"/>
            <ac:grpSpMk id="10" creationId="{F87AAF7B-2090-475D-9C3E-FDC03DD87A88}"/>
          </ac:grpSpMkLst>
        </pc:grpChg>
        <pc:graphicFrameChg chg="add del mod ord modGraphic">
          <ac:chgData name="Lee Yu Yee Dominic /CSF" userId="S::s10222894@connect.np.edu.sg::59ddad63-47f1-4317-b088-d34171f6460d" providerId="AD" clId="Web-{3394308F-CBCF-4EED-A007-E6A87869A7A7}" dt="2022-08-11T06:40:31.656" v="851"/>
          <ac:graphicFrameMkLst>
            <pc:docMk/>
            <pc:sldMk cId="2290458148" sldId="262"/>
            <ac:graphicFrameMk id="4" creationId="{D98B26BB-8969-A24B-2F7A-BCD10386A58F}"/>
          </ac:graphicFrameMkLst>
        </pc:graphicFrameChg>
        <pc:cxnChg chg="add">
          <ac:chgData name="Lee Yu Yee Dominic /CSF" userId="S::s10222894@connect.np.edu.sg::59ddad63-47f1-4317-b088-d34171f6460d" providerId="AD" clId="Web-{3394308F-CBCF-4EED-A007-E6A87869A7A7}" dt="2022-08-11T06:40:19.234" v="838"/>
          <ac:cxnSpMkLst>
            <pc:docMk/>
            <pc:sldMk cId="2290458148" sldId="262"/>
            <ac:cxnSpMk id="35" creationId="{68B6AB33-DFE6-4FE4-94FE-C9E25424AD16}"/>
          </ac:cxnSpMkLst>
        </pc:cxnChg>
      </pc:sldChg>
      <pc:sldChg chg="addSp modSp new del mod setBg">
        <pc:chgData name="Lee Yu Yee Dominic /CSF" userId="S::s10222894@connect.np.edu.sg::59ddad63-47f1-4317-b088-d34171f6460d" providerId="AD" clId="Web-{3394308F-CBCF-4EED-A007-E6A87869A7A7}" dt="2022-08-11T06:43:10.942" v="995"/>
        <pc:sldMkLst>
          <pc:docMk/>
          <pc:sldMk cId="1221277938" sldId="263"/>
        </pc:sldMkLst>
        <pc:spChg chg="mod">
          <ac:chgData name="Lee Yu Yee Dominic /CSF" userId="S::s10222894@connect.np.edu.sg::59ddad63-47f1-4317-b088-d34171f6460d" providerId="AD" clId="Web-{3394308F-CBCF-4EED-A007-E6A87869A7A7}" dt="2022-08-11T06:43:01.910" v="992" actId="20577"/>
          <ac:spMkLst>
            <pc:docMk/>
            <pc:sldMk cId="1221277938" sldId="263"/>
            <ac:spMk id="2" creationId="{B109B477-9641-17C9-3C8F-4196CDB61845}"/>
          </ac:spMkLst>
        </pc:spChg>
        <pc:spChg chg="mod">
          <ac:chgData name="Lee Yu Yee Dominic /CSF" userId="S::s10222894@connect.np.edu.sg::59ddad63-47f1-4317-b088-d34171f6460d" providerId="AD" clId="Web-{3394308F-CBCF-4EED-A007-E6A87869A7A7}" dt="2022-08-11T06:42:40.238" v="987"/>
          <ac:spMkLst>
            <pc:docMk/>
            <pc:sldMk cId="1221277938" sldId="263"/>
            <ac:spMk id="3" creationId="{2AFB3464-4BD8-1483-3EB9-1FDF91B50B4C}"/>
          </ac:spMkLst>
        </pc:spChg>
        <pc:spChg chg="add">
          <ac:chgData name="Lee Yu Yee Dominic /CSF" userId="S::s10222894@connect.np.edu.sg::59ddad63-47f1-4317-b088-d34171f6460d" providerId="AD" clId="Web-{3394308F-CBCF-4EED-A007-E6A87869A7A7}" dt="2022-08-11T06:42:40.238" v="987"/>
          <ac:spMkLst>
            <pc:docMk/>
            <pc:sldMk cId="1221277938" sldId="263"/>
            <ac:spMk id="8" creationId="{E2366EBA-92FD-44AE-87A9-25E5135EB2C9}"/>
          </ac:spMkLst>
        </pc:spChg>
        <pc:spChg chg="add">
          <ac:chgData name="Lee Yu Yee Dominic /CSF" userId="S::s10222894@connect.np.edu.sg::59ddad63-47f1-4317-b088-d34171f6460d" providerId="AD" clId="Web-{3394308F-CBCF-4EED-A007-E6A87869A7A7}" dt="2022-08-11T06:42:40.238" v="987"/>
          <ac:spMkLst>
            <pc:docMk/>
            <pc:sldMk cId="1221277938" sldId="263"/>
            <ac:spMk id="33" creationId="{7C462C46-EFB7-4580-9921-DFC346FCC3C2}"/>
          </ac:spMkLst>
        </pc:spChg>
        <pc:spChg chg="add">
          <ac:chgData name="Lee Yu Yee Dominic /CSF" userId="S::s10222894@connect.np.edu.sg::59ddad63-47f1-4317-b088-d34171f6460d" providerId="AD" clId="Web-{3394308F-CBCF-4EED-A007-E6A87869A7A7}" dt="2022-08-11T06:42:40.238" v="987"/>
          <ac:spMkLst>
            <pc:docMk/>
            <pc:sldMk cId="1221277938" sldId="263"/>
            <ac:spMk id="35" creationId="{B8B918B4-AB10-4E3A-916E-A9625586EA47}"/>
          </ac:spMkLst>
        </pc:spChg>
        <pc:grpChg chg="add">
          <ac:chgData name="Lee Yu Yee Dominic /CSF" userId="S::s10222894@connect.np.edu.sg::59ddad63-47f1-4317-b088-d34171f6460d" providerId="AD" clId="Web-{3394308F-CBCF-4EED-A007-E6A87869A7A7}" dt="2022-08-11T06:42:40.238" v="987"/>
          <ac:grpSpMkLst>
            <pc:docMk/>
            <pc:sldMk cId="1221277938" sldId="263"/>
            <ac:grpSpMk id="10" creationId="{B437F5FC-01F7-4EB4-81E7-C27D917E9554}"/>
          </ac:grpSpMkLst>
        </pc:grpChg>
      </pc:sldChg>
      <pc:sldChg chg="modSp add ord replId">
        <pc:chgData name="Lee Yu Yee Dominic /CSF" userId="S::s10222894@connect.np.edu.sg::59ddad63-47f1-4317-b088-d34171f6460d" providerId="AD" clId="Web-{3394308F-CBCF-4EED-A007-E6A87869A7A7}" dt="2022-08-11T06:43:51.131" v="1036" actId="20577"/>
        <pc:sldMkLst>
          <pc:docMk/>
          <pc:sldMk cId="1715881172" sldId="264"/>
        </pc:sldMkLst>
        <pc:spChg chg="mod">
          <ac:chgData name="Lee Yu Yee Dominic /CSF" userId="S::s10222894@connect.np.edu.sg::59ddad63-47f1-4317-b088-d34171f6460d" providerId="AD" clId="Web-{3394308F-CBCF-4EED-A007-E6A87869A7A7}" dt="2022-08-11T06:43:38.833" v="1018" actId="20577"/>
          <ac:spMkLst>
            <pc:docMk/>
            <pc:sldMk cId="1715881172" sldId="264"/>
            <ac:spMk id="2" creationId="{00000000-0000-0000-0000-000000000000}"/>
          </ac:spMkLst>
        </pc:spChg>
        <pc:spChg chg="mod">
          <ac:chgData name="Lee Yu Yee Dominic /CSF" userId="S::s10222894@connect.np.edu.sg::59ddad63-47f1-4317-b088-d34171f6460d" providerId="AD" clId="Web-{3394308F-CBCF-4EED-A007-E6A87869A7A7}" dt="2022-08-11T06:43:51.131" v="1036" actId="20577"/>
          <ac:spMkLst>
            <pc:docMk/>
            <pc:sldMk cId="1715881172" sldId="264"/>
            <ac:spMk id="3" creationId="{00000000-0000-0000-0000-000000000000}"/>
          </ac:spMkLst>
        </pc:spChg>
      </pc:sldChg>
      <pc:sldChg chg="modSp add replId">
        <pc:chgData name="Lee Yu Yee Dominic /CSF" userId="S::s10222894@connect.np.edu.sg::59ddad63-47f1-4317-b088-d34171f6460d" providerId="AD" clId="Web-{3394308F-CBCF-4EED-A007-E6A87869A7A7}" dt="2022-08-11T06:43:59.443" v="1043" actId="20577"/>
        <pc:sldMkLst>
          <pc:docMk/>
          <pc:sldMk cId="3375420413" sldId="265"/>
        </pc:sldMkLst>
        <pc:spChg chg="mod">
          <ac:chgData name="Lee Yu Yee Dominic /CSF" userId="S::s10222894@connect.np.edu.sg::59ddad63-47f1-4317-b088-d34171f6460d" providerId="AD" clId="Web-{3394308F-CBCF-4EED-A007-E6A87869A7A7}" dt="2022-08-11T06:43:59.443" v="1043" actId="20577"/>
          <ac:spMkLst>
            <pc:docMk/>
            <pc:sldMk cId="3375420413" sldId="265"/>
            <ac:spMk id="2" creationId="{00000000-0000-0000-0000-000000000000}"/>
          </ac:spMkLst>
        </pc:spChg>
      </pc:sldChg>
      <pc:sldChg chg="modSp add replId">
        <pc:chgData name="Lee Yu Yee Dominic /CSF" userId="S::s10222894@connect.np.edu.sg::59ddad63-47f1-4317-b088-d34171f6460d" providerId="AD" clId="Web-{3394308F-CBCF-4EED-A007-E6A87869A7A7}" dt="2022-08-11T06:44:03.928" v="1049" actId="20577"/>
        <pc:sldMkLst>
          <pc:docMk/>
          <pc:sldMk cId="3810659482" sldId="266"/>
        </pc:sldMkLst>
        <pc:spChg chg="mod">
          <ac:chgData name="Lee Yu Yee Dominic /CSF" userId="S::s10222894@connect.np.edu.sg::59ddad63-47f1-4317-b088-d34171f6460d" providerId="AD" clId="Web-{3394308F-CBCF-4EED-A007-E6A87869A7A7}" dt="2022-08-11T06:44:03.928" v="1049" actId="20577"/>
          <ac:spMkLst>
            <pc:docMk/>
            <pc:sldMk cId="3810659482" sldId="266"/>
            <ac:spMk id="2" creationId="{00000000-0000-0000-0000-000000000000}"/>
          </ac:spMkLst>
        </pc:spChg>
      </pc:sldChg>
      <pc:sldChg chg="modSp add replId">
        <pc:chgData name="Lee Yu Yee Dominic /CSF" userId="S::s10222894@connect.np.edu.sg::59ddad63-47f1-4317-b088-d34171f6460d" providerId="AD" clId="Web-{3394308F-CBCF-4EED-A007-E6A87869A7A7}" dt="2022-08-11T06:44:08.819" v="1057" actId="20577"/>
        <pc:sldMkLst>
          <pc:docMk/>
          <pc:sldMk cId="3510175425" sldId="267"/>
        </pc:sldMkLst>
        <pc:spChg chg="mod">
          <ac:chgData name="Lee Yu Yee Dominic /CSF" userId="S::s10222894@connect.np.edu.sg::59ddad63-47f1-4317-b088-d34171f6460d" providerId="AD" clId="Web-{3394308F-CBCF-4EED-A007-E6A87869A7A7}" dt="2022-08-11T06:44:08.819" v="1057" actId="20577"/>
          <ac:spMkLst>
            <pc:docMk/>
            <pc:sldMk cId="3510175425" sldId="267"/>
            <ac:spMk id="2" creationId="{00000000-0000-0000-0000-000000000000}"/>
          </ac:spMkLst>
        </pc:spChg>
      </pc:sldChg>
      <pc:sldChg chg="modSp add ord replId">
        <pc:chgData name="Lee Yu Yee Dominic /CSF" userId="S::s10222894@connect.np.edu.sg::59ddad63-47f1-4317-b088-d34171f6460d" providerId="AD" clId="Web-{3394308F-CBCF-4EED-A007-E6A87869A7A7}" dt="2022-08-11T06:44:18.459" v="1066"/>
        <pc:sldMkLst>
          <pc:docMk/>
          <pc:sldMk cId="2649596798" sldId="268"/>
        </pc:sldMkLst>
        <pc:spChg chg="mod">
          <ac:chgData name="Lee Yu Yee Dominic /CSF" userId="S::s10222894@connect.np.edu.sg::59ddad63-47f1-4317-b088-d34171f6460d" providerId="AD" clId="Web-{3394308F-CBCF-4EED-A007-E6A87869A7A7}" dt="2022-08-11T06:44:14.506" v="1065" actId="20577"/>
          <ac:spMkLst>
            <pc:docMk/>
            <pc:sldMk cId="2649596798" sldId="268"/>
            <ac:spMk id="2" creationId="{00000000-0000-0000-0000-000000000000}"/>
          </ac:spMkLst>
        </pc:spChg>
      </pc:sldChg>
      <pc:sldChg chg="addSp delSp modSp new mod setBg">
        <pc:chgData name="Lee Yu Yee Dominic /CSF" userId="S::s10222894@connect.np.edu.sg::59ddad63-47f1-4317-b088-d34171f6460d" providerId="AD" clId="Web-{3394308F-CBCF-4EED-A007-E6A87869A7A7}" dt="2022-08-11T06:48:04.935" v="1244" actId="20577"/>
        <pc:sldMkLst>
          <pc:docMk/>
          <pc:sldMk cId="3219474571" sldId="269"/>
        </pc:sldMkLst>
        <pc:spChg chg="mod">
          <ac:chgData name="Lee Yu Yee Dominic /CSF" userId="S::s10222894@connect.np.edu.sg::59ddad63-47f1-4317-b088-d34171f6460d" providerId="AD" clId="Web-{3394308F-CBCF-4EED-A007-E6A87869A7A7}" dt="2022-08-11T06:46:50.386" v="1082"/>
          <ac:spMkLst>
            <pc:docMk/>
            <pc:sldMk cId="3219474571" sldId="269"/>
            <ac:spMk id="2" creationId="{79B024B3-D613-0F10-EA76-2D4A008EF380}"/>
          </ac:spMkLst>
        </pc:spChg>
        <pc:spChg chg="mod">
          <ac:chgData name="Lee Yu Yee Dominic /CSF" userId="S::s10222894@connect.np.edu.sg::59ddad63-47f1-4317-b088-d34171f6460d" providerId="AD" clId="Web-{3394308F-CBCF-4EED-A007-E6A87869A7A7}" dt="2022-08-11T06:48:04.935" v="1244" actId="20577"/>
          <ac:spMkLst>
            <pc:docMk/>
            <pc:sldMk cId="3219474571" sldId="269"/>
            <ac:spMk id="3" creationId="{93E56389-9856-257C-0271-2AA54CD61F2E}"/>
          </ac:spMkLst>
        </pc:spChg>
        <pc:spChg chg="add del">
          <ac:chgData name="Lee Yu Yee Dominic /CSF" userId="S::s10222894@connect.np.edu.sg::59ddad63-47f1-4317-b088-d34171f6460d" providerId="AD" clId="Web-{3394308F-CBCF-4EED-A007-E6A87869A7A7}" dt="2022-08-11T06:46:50.386" v="1082"/>
          <ac:spMkLst>
            <pc:docMk/>
            <pc:sldMk cId="3219474571" sldId="269"/>
            <ac:spMk id="8" creationId="{D75627FE-0AC5-4349-AC08-45A58BEC9B8C}"/>
          </ac:spMkLst>
        </pc:spChg>
        <pc:spChg chg="add del">
          <ac:chgData name="Lee Yu Yee Dominic /CSF" userId="S::s10222894@connect.np.edu.sg::59ddad63-47f1-4317-b088-d34171f6460d" providerId="AD" clId="Web-{3394308F-CBCF-4EED-A007-E6A87869A7A7}" dt="2022-08-11T06:46:50.386" v="1082"/>
          <ac:spMkLst>
            <pc:docMk/>
            <pc:sldMk cId="3219474571" sldId="269"/>
            <ac:spMk id="33" creationId="{BC2574CF-1D35-4994-87BD-5A3378E1AB34}"/>
          </ac:spMkLst>
        </pc:spChg>
        <pc:spChg chg="add">
          <ac:chgData name="Lee Yu Yee Dominic /CSF" userId="S::s10222894@connect.np.edu.sg::59ddad63-47f1-4317-b088-d34171f6460d" providerId="AD" clId="Web-{3394308F-CBCF-4EED-A007-E6A87869A7A7}" dt="2022-08-11T06:46:50.386" v="1082"/>
          <ac:spMkLst>
            <pc:docMk/>
            <pc:sldMk cId="3219474571" sldId="269"/>
            <ac:spMk id="40" creationId="{E2366EBA-92FD-44AE-87A9-25E5135EB2C9}"/>
          </ac:spMkLst>
        </pc:spChg>
        <pc:spChg chg="add">
          <ac:chgData name="Lee Yu Yee Dominic /CSF" userId="S::s10222894@connect.np.edu.sg::59ddad63-47f1-4317-b088-d34171f6460d" providerId="AD" clId="Web-{3394308F-CBCF-4EED-A007-E6A87869A7A7}" dt="2022-08-11T06:46:50.386" v="1082"/>
          <ac:spMkLst>
            <pc:docMk/>
            <pc:sldMk cId="3219474571" sldId="269"/>
            <ac:spMk id="65" creationId="{7C462C46-EFB7-4580-9921-DFC346FCC3C2}"/>
          </ac:spMkLst>
        </pc:spChg>
        <pc:spChg chg="add">
          <ac:chgData name="Lee Yu Yee Dominic /CSF" userId="S::s10222894@connect.np.edu.sg::59ddad63-47f1-4317-b088-d34171f6460d" providerId="AD" clId="Web-{3394308F-CBCF-4EED-A007-E6A87869A7A7}" dt="2022-08-11T06:46:50.386" v="1082"/>
          <ac:spMkLst>
            <pc:docMk/>
            <pc:sldMk cId="3219474571" sldId="269"/>
            <ac:spMk id="67" creationId="{B8B918B4-AB10-4E3A-916E-A9625586EA47}"/>
          </ac:spMkLst>
        </pc:spChg>
        <pc:grpChg chg="add del">
          <ac:chgData name="Lee Yu Yee Dominic /CSF" userId="S::s10222894@connect.np.edu.sg::59ddad63-47f1-4317-b088-d34171f6460d" providerId="AD" clId="Web-{3394308F-CBCF-4EED-A007-E6A87869A7A7}" dt="2022-08-11T06:46:50.386" v="1082"/>
          <ac:grpSpMkLst>
            <pc:docMk/>
            <pc:sldMk cId="3219474571" sldId="269"/>
            <ac:grpSpMk id="10" creationId="{F87AAF7B-2090-475D-9C3E-FDC03DD87A88}"/>
          </ac:grpSpMkLst>
        </pc:grpChg>
        <pc:grpChg chg="add">
          <ac:chgData name="Lee Yu Yee Dominic /CSF" userId="S::s10222894@connect.np.edu.sg::59ddad63-47f1-4317-b088-d34171f6460d" providerId="AD" clId="Web-{3394308F-CBCF-4EED-A007-E6A87869A7A7}" dt="2022-08-11T06:46:50.386" v="1082"/>
          <ac:grpSpMkLst>
            <pc:docMk/>
            <pc:sldMk cId="3219474571" sldId="269"/>
            <ac:grpSpMk id="42" creationId="{B437F5FC-01F7-4EB4-81E7-C27D917E9554}"/>
          </ac:grpSpMkLst>
        </pc:grpChg>
        <pc:cxnChg chg="add del">
          <ac:chgData name="Lee Yu Yee Dominic /CSF" userId="S::s10222894@connect.np.edu.sg::59ddad63-47f1-4317-b088-d34171f6460d" providerId="AD" clId="Web-{3394308F-CBCF-4EED-A007-E6A87869A7A7}" dt="2022-08-11T06:46:50.386" v="1082"/>
          <ac:cxnSpMkLst>
            <pc:docMk/>
            <pc:sldMk cId="3219474571" sldId="269"/>
            <ac:cxnSpMk id="35" creationId="{68B6AB33-DFE6-4FE4-94FE-C9E25424AD16}"/>
          </ac:cxnSpMkLst>
        </pc:cxnChg>
      </pc:sldChg>
      <pc:sldChg chg="addSp delSp modSp new mod setBg">
        <pc:chgData name="Lee Yu Yee Dominic /CSF" userId="S::s10222894@connect.np.edu.sg::59ddad63-47f1-4317-b088-d34171f6460d" providerId="AD" clId="Web-{3394308F-CBCF-4EED-A007-E6A87869A7A7}" dt="2022-08-11T06:49:45.954" v="1264" actId="1076"/>
        <pc:sldMkLst>
          <pc:docMk/>
          <pc:sldMk cId="1020895456" sldId="270"/>
        </pc:sldMkLst>
        <pc:spChg chg="mod">
          <ac:chgData name="Lee Yu Yee Dominic /CSF" userId="S::s10222894@connect.np.edu.sg::59ddad63-47f1-4317-b088-d34171f6460d" providerId="AD" clId="Web-{3394308F-CBCF-4EED-A007-E6A87869A7A7}" dt="2022-08-11T06:48:41.483" v="1255" actId="20577"/>
          <ac:spMkLst>
            <pc:docMk/>
            <pc:sldMk cId="1020895456" sldId="270"/>
            <ac:spMk id="2" creationId="{C57689CD-CBDB-FD6E-B0E3-CCFD38E9515F}"/>
          </ac:spMkLst>
        </pc:spChg>
        <pc:spChg chg="del mod">
          <ac:chgData name="Lee Yu Yee Dominic /CSF" userId="S::s10222894@connect.np.edu.sg::59ddad63-47f1-4317-b088-d34171f6460d" providerId="AD" clId="Web-{3394308F-CBCF-4EED-A007-E6A87869A7A7}" dt="2022-08-11T06:49:15.593" v="1256"/>
          <ac:spMkLst>
            <pc:docMk/>
            <pc:sldMk cId="1020895456" sldId="270"/>
            <ac:spMk id="3" creationId="{8237B405-07BF-0FC7-E8EA-4E18D95C40C9}"/>
          </ac:spMkLst>
        </pc:spChg>
        <pc:spChg chg="add">
          <ac:chgData name="Lee Yu Yee Dominic /CSF" userId="S::s10222894@connect.np.edu.sg::59ddad63-47f1-4317-b088-d34171f6460d" providerId="AD" clId="Web-{3394308F-CBCF-4EED-A007-E6A87869A7A7}" dt="2022-08-11T06:48:36.530" v="1246"/>
          <ac:spMkLst>
            <pc:docMk/>
            <pc:sldMk cId="1020895456" sldId="270"/>
            <ac:spMk id="8" creationId="{D75627FE-0AC5-4349-AC08-45A58BEC9B8C}"/>
          </ac:spMkLst>
        </pc:spChg>
        <pc:spChg chg="add">
          <ac:chgData name="Lee Yu Yee Dominic /CSF" userId="S::s10222894@connect.np.edu.sg::59ddad63-47f1-4317-b088-d34171f6460d" providerId="AD" clId="Web-{3394308F-CBCF-4EED-A007-E6A87869A7A7}" dt="2022-08-11T06:48:36.530" v="1246"/>
          <ac:spMkLst>
            <pc:docMk/>
            <pc:sldMk cId="1020895456" sldId="270"/>
            <ac:spMk id="33" creationId="{BC2574CF-1D35-4994-87BD-5A3378E1AB34}"/>
          </ac:spMkLst>
        </pc:spChg>
        <pc:grpChg chg="add">
          <ac:chgData name="Lee Yu Yee Dominic /CSF" userId="S::s10222894@connect.np.edu.sg::59ddad63-47f1-4317-b088-d34171f6460d" providerId="AD" clId="Web-{3394308F-CBCF-4EED-A007-E6A87869A7A7}" dt="2022-08-11T06:48:36.530" v="1246"/>
          <ac:grpSpMkLst>
            <pc:docMk/>
            <pc:sldMk cId="1020895456" sldId="270"/>
            <ac:grpSpMk id="10" creationId="{F87AAF7B-2090-475D-9C3E-FDC03DD87A88}"/>
          </ac:grpSpMkLst>
        </pc:grpChg>
        <pc:picChg chg="add mod ord">
          <ac:chgData name="Lee Yu Yee Dominic /CSF" userId="S::s10222894@connect.np.edu.sg::59ddad63-47f1-4317-b088-d34171f6460d" providerId="AD" clId="Web-{3394308F-CBCF-4EED-A007-E6A87869A7A7}" dt="2022-08-11T06:49:23.875" v="1258" actId="14100"/>
          <ac:picMkLst>
            <pc:docMk/>
            <pc:sldMk cId="1020895456" sldId="270"/>
            <ac:picMk id="4" creationId="{4D6A3F23-A406-0995-9647-2AF6506C3251}"/>
          </ac:picMkLst>
        </pc:picChg>
        <pc:picChg chg="add mod">
          <ac:chgData name="Lee Yu Yee Dominic /CSF" userId="S::s10222894@connect.np.edu.sg::59ddad63-47f1-4317-b088-d34171f6460d" providerId="AD" clId="Web-{3394308F-CBCF-4EED-A007-E6A87869A7A7}" dt="2022-08-11T06:49:45.954" v="1264" actId="1076"/>
          <ac:picMkLst>
            <pc:docMk/>
            <pc:sldMk cId="1020895456" sldId="270"/>
            <ac:picMk id="5" creationId="{20C87882-A657-781F-ACAE-3E50E6E68513}"/>
          </ac:picMkLst>
        </pc:picChg>
        <pc:cxnChg chg="add">
          <ac:chgData name="Lee Yu Yee Dominic /CSF" userId="S::s10222894@connect.np.edu.sg::59ddad63-47f1-4317-b088-d34171f6460d" providerId="AD" clId="Web-{3394308F-CBCF-4EED-A007-E6A87869A7A7}" dt="2022-08-11T06:48:36.530" v="1246"/>
          <ac:cxnSpMkLst>
            <pc:docMk/>
            <pc:sldMk cId="1020895456" sldId="270"/>
            <ac:cxnSpMk id="35" creationId="{68B6AB33-DFE6-4FE4-94FE-C9E25424AD16}"/>
          </ac:cxnSpMkLst>
        </pc:cxnChg>
      </pc:sldChg>
      <pc:sldChg chg="addSp delSp modSp add replId">
        <pc:chgData name="Lee Yu Yee Dominic /CSF" userId="S::s10222894@connect.np.edu.sg::59ddad63-47f1-4317-b088-d34171f6460d" providerId="AD" clId="Web-{3394308F-CBCF-4EED-A007-E6A87869A7A7}" dt="2022-08-11T06:51:50.785" v="1281" actId="20577"/>
        <pc:sldMkLst>
          <pc:docMk/>
          <pc:sldMk cId="157069769" sldId="271"/>
        </pc:sldMkLst>
        <pc:spChg chg="mod">
          <ac:chgData name="Lee Yu Yee Dominic /CSF" userId="S::s10222894@connect.np.edu.sg::59ddad63-47f1-4317-b088-d34171f6460d" providerId="AD" clId="Web-{3394308F-CBCF-4EED-A007-E6A87869A7A7}" dt="2022-08-11T06:51:50.785" v="1281" actId="20577"/>
          <ac:spMkLst>
            <pc:docMk/>
            <pc:sldMk cId="157069769" sldId="271"/>
            <ac:spMk id="2" creationId="{C57689CD-CBDB-FD6E-B0E3-CCFD38E9515F}"/>
          </ac:spMkLst>
        </pc:spChg>
        <pc:spChg chg="add del mod">
          <ac:chgData name="Lee Yu Yee Dominic /CSF" userId="S::s10222894@connect.np.edu.sg::59ddad63-47f1-4317-b088-d34171f6460d" providerId="AD" clId="Web-{3394308F-CBCF-4EED-A007-E6A87869A7A7}" dt="2022-08-11T06:50:18.267" v="1269"/>
          <ac:spMkLst>
            <pc:docMk/>
            <pc:sldMk cId="157069769" sldId="271"/>
            <ac:spMk id="6" creationId="{E0E20A2E-8A72-6618-7790-A1AD979922F8}"/>
          </ac:spMkLst>
        </pc:spChg>
        <pc:picChg chg="del mod">
          <ac:chgData name="Lee Yu Yee Dominic /CSF" userId="S::s10222894@connect.np.edu.sg::59ddad63-47f1-4317-b088-d34171f6460d" providerId="AD" clId="Web-{3394308F-CBCF-4EED-A007-E6A87869A7A7}" dt="2022-08-11T06:50:17.580" v="1268"/>
          <ac:picMkLst>
            <pc:docMk/>
            <pc:sldMk cId="157069769" sldId="271"/>
            <ac:picMk id="4" creationId="{4D6A3F23-A406-0995-9647-2AF6506C3251}"/>
          </ac:picMkLst>
        </pc:picChg>
        <pc:picChg chg="del mod">
          <ac:chgData name="Lee Yu Yee Dominic /CSF" userId="S::s10222894@connect.np.edu.sg::59ddad63-47f1-4317-b088-d34171f6460d" providerId="AD" clId="Web-{3394308F-CBCF-4EED-A007-E6A87869A7A7}" dt="2022-08-11T06:50:20.986" v="1271"/>
          <ac:picMkLst>
            <pc:docMk/>
            <pc:sldMk cId="157069769" sldId="271"/>
            <ac:picMk id="5" creationId="{20C87882-A657-781F-ACAE-3E50E6E68513}"/>
          </ac:picMkLst>
        </pc:picChg>
        <pc:picChg chg="add mod ord">
          <ac:chgData name="Lee Yu Yee Dominic /CSF" userId="S::s10222894@connect.np.edu.sg::59ddad63-47f1-4317-b088-d34171f6460d" providerId="AD" clId="Web-{3394308F-CBCF-4EED-A007-E6A87869A7A7}" dt="2022-08-11T06:50:20.220" v="1270" actId="1076"/>
          <ac:picMkLst>
            <pc:docMk/>
            <pc:sldMk cId="157069769" sldId="271"/>
            <ac:picMk id="7" creationId="{BEFC941C-7573-1AF9-CE1E-F82FE21BB22E}"/>
          </ac:picMkLst>
        </pc:picChg>
        <pc:picChg chg="add mod">
          <ac:chgData name="Lee Yu Yee Dominic /CSF" userId="S::s10222894@connect.np.edu.sg::59ddad63-47f1-4317-b088-d34171f6460d" providerId="AD" clId="Web-{3394308F-CBCF-4EED-A007-E6A87869A7A7}" dt="2022-08-11T06:51:40.613" v="1276" actId="1076"/>
          <ac:picMkLst>
            <pc:docMk/>
            <pc:sldMk cId="157069769" sldId="271"/>
            <ac:picMk id="9" creationId="{85328D05-DE7B-E55E-376A-DB70C15B4558}"/>
          </ac:picMkLst>
        </pc:picChg>
      </pc:sldChg>
      <pc:sldChg chg="addSp delSp modSp new mod setBg">
        <pc:chgData name="Lee Yu Yee Dominic /CSF" userId="S::s10222894@connect.np.edu.sg::59ddad63-47f1-4317-b088-d34171f6460d" providerId="AD" clId="Web-{3394308F-CBCF-4EED-A007-E6A87869A7A7}" dt="2022-08-11T07:01:29.693" v="1636" actId="1076"/>
        <pc:sldMkLst>
          <pc:docMk/>
          <pc:sldMk cId="4272497665" sldId="274"/>
        </pc:sldMkLst>
        <pc:spChg chg="del mod">
          <ac:chgData name="Lee Yu Yee Dominic /CSF" userId="S::s10222894@connect.np.edu.sg::59ddad63-47f1-4317-b088-d34171f6460d" providerId="AD" clId="Web-{3394308F-CBCF-4EED-A007-E6A87869A7A7}" dt="2022-08-11T06:57:06.561" v="1344"/>
          <ac:spMkLst>
            <pc:docMk/>
            <pc:sldMk cId="4272497665" sldId="274"/>
            <ac:spMk id="2" creationId="{678F34D5-B65F-C89D-9606-D6EA5F25D7FC}"/>
          </ac:spMkLst>
        </pc:spChg>
        <pc:spChg chg="del mod">
          <ac:chgData name="Lee Yu Yee Dominic /CSF" userId="S::s10222894@connect.np.edu.sg::59ddad63-47f1-4317-b088-d34171f6460d" providerId="AD" clId="Web-{3394308F-CBCF-4EED-A007-E6A87869A7A7}" dt="2022-08-11T06:55:16.448" v="1304"/>
          <ac:spMkLst>
            <pc:docMk/>
            <pc:sldMk cId="4272497665" sldId="274"/>
            <ac:spMk id="3" creationId="{97B1E69E-0CCB-B23C-0983-D57B1578B722}"/>
          </ac:spMkLst>
        </pc:spChg>
        <pc:spChg chg="add mod">
          <ac:chgData name="Lee Yu Yee Dominic /CSF" userId="S::s10222894@connect.np.edu.sg::59ddad63-47f1-4317-b088-d34171f6460d" providerId="AD" clId="Web-{3394308F-CBCF-4EED-A007-E6A87869A7A7}" dt="2022-08-11T06:57:14.795" v="1348" actId="1076"/>
          <ac:spMkLst>
            <pc:docMk/>
            <pc:sldMk cId="4272497665" sldId="274"/>
            <ac:spMk id="7" creationId="{EA6A4E15-0419-C1B5-76DD-73F461EB8C06}"/>
          </ac:spMkLst>
        </pc:spChg>
        <pc:spChg chg="add">
          <ac:chgData name="Lee Yu Yee Dominic /CSF" userId="S::s10222894@connect.np.edu.sg::59ddad63-47f1-4317-b088-d34171f6460d" providerId="AD" clId="Web-{3394308F-CBCF-4EED-A007-E6A87869A7A7}" dt="2022-08-11T06:54:30.415" v="1283"/>
          <ac:spMkLst>
            <pc:docMk/>
            <pc:sldMk cId="4272497665" sldId="274"/>
            <ac:spMk id="8" creationId="{E2366EBA-92FD-44AE-87A9-25E5135EB2C9}"/>
          </ac:spMkLst>
        </pc:spChg>
        <pc:spChg chg="add">
          <ac:chgData name="Lee Yu Yee Dominic /CSF" userId="S::s10222894@connect.np.edu.sg::59ddad63-47f1-4317-b088-d34171f6460d" providerId="AD" clId="Web-{3394308F-CBCF-4EED-A007-E6A87869A7A7}" dt="2022-08-11T06:54:30.415" v="1283"/>
          <ac:spMkLst>
            <pc:docMk/>
            <pc:sldMk cId="4272497665" sldId="274"/>
            <ac:spMk id="33" creationId="{7C462C46-EFB7-4580-9921-DFC346FCC3C2}"/>
          </ac:spMkLst>
        </pc:spChg>
        <pc:spChg chg="add mod">
          <ac:chgData name="Lee Yu Yee Dominic /CSF" userId="S::s10222894@connect.np.edu.sg::59ddad63-47f1-4317-b088-d34171f6460d" providerId="AD" clId="Web-{3394308F-CBCF-4EED-A007-E6A87869A7A7}" dt="2022-08-11T06:57:22.045" v="1352" actId="1076"/>
          <ac:spMkLst>
            <pc:docMk/>
            <pc:sldMk cId="4272497665" sldId="274"/>
            <ac:spMk id="34" creationId="{12E22E20-BA33-9191-2249-8BE811C0C4E1}"/>
          </ac:spMkLst>
        </pc:spChg>
        <pc:spChg chg="add">
          <ac:chgData name="Lee Yu Yee Dominic /CSF" userId="S::s10222894@connect.np.edu.sg::59ddad63-47f1-4317-b088-d34171f6460d" providerId="AD" clId="Web-{3394308F-CBCF-4EED-A007-E6A87869A7A7}" dt="2022-08-11T06:54:30.415" v="1283"/>
          <ac:spMkLst>
            <pc:docMk/>
            <pc:sldMk cId="4272497665" sldId="274"/>
            <ac:spMk id="35" creationId="{B8B918B4-AB10-4E3A-916E-A9625586EA47}"/>
          </ac:spMkLst>
        </pc:spChg>
        <pc:spChg chg="add del mod">
          <ac:chgData name="Lee Yu Yee Dominic /CSF" userId="S::s10222894@connect.np.edu.sg::59ddad63-47f1-4317-b088-d34171f6460d" providerId="AD" clId="Web-{3394308F-CBCF-4EED-A007-E6A87869A7A7}" dt="2022-08-11T06:57:08.545" v="1345"/>
          <ac:spMkLst>
            <pc:docMk/>
            <pc:sldMk cId="4272497665" sldId="274"/>
            <ac:spMk id="37" creationId="{D59E458D-1202-60E1-5847-CABFC122159A}"/>
          </ac:spMkLst>
        </pc:spChg>
        <pc:spChg chg="add del mod">
          <ac:chgData name="Lee Yu Yee Dominic /CSF" userId="S::s10222894@connect.np.edu.sg::59ddad63-47f1-4317-b088-d34171f6460d" providerId="AD" clId="Web-{3394308F-CBCF-4EED-A007-E6A87869A7A7}" dt="2022-08-11T07:01:09.490" v="1627"/>
          <ac:spMkLst>
            <pc:docMk/>
            <pc:sldMk cId="4272497665" sldId="274"/>
            <ac:spMk id="39" creationId="{D5B238A4-575A-7F6C-3361-5303A32AB308}"/>
          </ac:spMkLst>
        </pc:spChg>
        <pc:spChg chg="add mod">
          <ac:chgData name="Lee Yu Yee Dominic /CSF" userId="S::s10222894@connect.np.edu.sg::59ddad63-47f1-4317-b088-d34171f6460d" providerId="AD" clId="Web-{3394308F-CBCF-4EED-A007-E6A87869A7A7}" dt="2022-08-11T07:01:29.693" v="1636" actId="1076"/>
          <ac:spMkLst>
            <pc:docMk/>
            <pc:sldMk cId="4272497665" sldId="274"/>
            <ac:spMk id="41" creationId="{8CBEB868-F727-8CEB-FC4E-DA129EE138A4}"/>
          </ac:spMkLst>
        </pc:spChg>
        <pc:grpChg chg="add">
          <ac:chgData name="Lee Yu Yee Dominic /CSF" userId="S::s10222894@connect.np.edu.sg::59ddad63-47f1-4317-b088-d34171f6460d" providerId="AD" clId="Web-{3394308F-CBCF-4EED-A007-E6A87869A7A7}" dt="2022-08-11T06:54:30.415" v="1283"/>
          <ac:grpSpMkLst>
            <pc:docMk/>
            <pc:sldMk cId="4272497665" sldId="274"/>
            <ac:grpSpMk id="10" creationId="{B437F5FC-01F7-4EB4-81E7-C27D917E9554}"/>
          </ac:grpSpMkLst>
        </pc:grpChg>
        <pc:picChg chg="add del mod ord">
          <ac:chgData name="Lee Yu Yee Dominic /CSF" userId="S::s10222894@connect.np.edu.sg::59ddad63-47f1-4317-b088-d34171f6460d" providerId="AD" clId="Web-{3394308F-CBCF-4EED-A007-E6A87869A7A7}" dt="2022-08-11T06:56:22.262" v="1310"/>
          <ac:picMkLst>
            <pc:docMk/>
            <pc:sldMk cId="4272497665" sldId="274"/>
            <ac:picMk id="4" creationId="{2CB629EB-B264-50BD-2F88-EE4D40F96A11}"/>
          </ac:picMkLst>
        </pc:picChg>
        <pc:picChg chg="add mod">
          <ac:chgData name="Lee Yu Yee Dominic /CSF" userId="S::s10222894@connect.np.edu.sg::59ddad63-47f1-4317-b088-d34171f6460d" providerId="AD" clId="Web-{3394308F-CBCF-4EED-A007-E6A87869A7A7}" dt="2022-08-11T07:01:26.693" v="1635" actId="1076"/>
          <ac:picMkLst>
            <pc:docMk/>
            <pc:sldMk cId="4272497665" sldId="274"/>
            <ac:picMk id="5" creationId="{94D2173D-0BF4-A7C1-D631-1EBECB88C943}"/>
          </ac:picMkLst>
        </pc:picChg>
        <pc:picChg chg="add del mod">
          <ac:chgData name="Lee Yu Yee Dominic /CSF" userId="S::s10222894@connect.np.edu.sg::59ddad63-47f1-4317-b088-d34171f6460d" providerId="AD" clId="Web-{3394308F-CBCF-4EED-A007-E6A87869A7A7}" dt="2022-08-11T06:56:45.107" v="1328"/>
          <ac:picMkLst>
            <pc:docMk/>
            <pc:sldMk cId="4272497665" sldId="274"/>
            <ac:picMk id="9" creationId="{67CA2505-9014-C95D-404F-030B278908EC}"/>
          </ac:picMkLst>
        </pc:picChg>
        <pc:picChg chg="add mod">
          <ac:chgData name="Lee Yu Yee Dominic /CSF" userId="S::s10222894@connect.np.edu.sg::59ddad63-47f1-4317-b088-d34171f6460d" providerId="AD" clId="Web-{3394308F-CBCF-4EED-A007-E6A87869A7A7}" dt="2022-08-11T07:01:25.381" v="1634" actId="1076"/>
          <ac:picMkLst>
            <pc:docMk/>
            <pc:sldMk cId="4272497665" sldId="274"/>
            <ac:picMk id="38" creationId="{A45AE744-C38F-764F-FB8B-B8CDE6134D25}"/>
          </ac:picMkLst>
        </pc:picChg>
      </pc:sldChg>
      <pc:sldChg chg="new del">
        <pc:chgData name="Lee Yu Yee Dominic /CSF" userId="S::s10222894@connect.np.edu.sg::59ddad63-47f1-4317-b088-d34171f6460d" providerId="AD" clId="Web-{3394308F-CBCF-4EED-A007-E6A87869A7A7}" dt="2022-08-11T07:02:19.648" v="1638"/>
        <pc:sldMkLst>
          <pc:docMk/>
          <pc:sldMk cId="3275514053" sldId="281"/>
        </pc:sldMkLst>
      </pc:sldChg>
      <pc:sldChg chg="new">
        <pc:chgData name="Lee Yu Yee Dominic /CSF" userId="S::s10222894@connect.np.edu.sg::59ddad63-47f1-4317-b088-d34171f6460d" providerId="AD" clId="Web-{3394308F-CBCF-4EED-A007-E6A87869A7A7}" dt="2022-08-11T07:03:42.682" v="1639"/>
        <pc:sldMkLst>
          <pc:docMk/>
          <pc:sldMk cId="2031858399" sldId="282"/>
        </pc:sldMkLst>
      </pc:sldChg>
      <pc:sldChg chg="modSp add ord replId">
        <pc:chgData name="Lee Yu Yee Dominic /CSF" userId="S::s10222894@connect.np.edu.sg::59ddad63-47f1-4317-b088-d34171f6460d" providerId="AD" clId="Web-{3394308F-CBCF-4EED-A007-E6A87869A7A7}" dt="2022-08-11T07:15:04.437" v="2236" actId="20577"/>
        <pc:sldMkLst>
          <pc:docMk/>
          <pc:sldMk cId="2639364590" sldId="283"/>
        </pc:sldMkLst>
        <pc:spChg chg="mod">
          <ac:chgData name="Lee Yu Yee Dominic /CSF" userId="S::s10222894@connect.np.edu.sg::59ddad63-47f1-4317-b088-d34171f6460d" providerId="AD" clId="Web-{3394308F-CBCF-4EED-A007-E6A87869A7A7}" dt="2022-08-11T07:04:40.434" v="1678" actId="20577"/>
          <ac:spMkLst>
            <pc:docMk/>
            <pc:sldMk cId="2639364590" sldId="283"/>
            <ac:spMk id="2" creationId="{79B024B3-D613-0F10-EA76-2D4A008EF380}"/>
          </ac:spMkLst>
        </pc:spChg>
        <pc:spChg chg="mod">
          <ac:chgData name="Lee Yu Yee Dominic /CSF" userId="S::s10222894@connect.np.edu.sg::59ddad63-47f1-4317-b088-d34171f6460d" providerId="AD" clId="Web-{3394308F-CBCF-4EED-A007-E6A87869A7A7}" dt="2022-08-11T07:15:04.437" v="2236" actId="20577"/>
          <ac:spMkLst>
            <pc:docMk/>
            <pc:sldMk cId="2639364590" sldId="283"/>
            <ac:spMk id="3" creationId="{93E56389-9856-257C-0271-2AA54CD61F2E}"/>
          </ac:spMkLst>
        </pc:spChg>
      </pc:sldChg>
      <pc:sldChg chg="addSp delSp modSp new del mod setBg">
        <pc:chgData name="Lee Yu Yee Dominic /CSF" userId="S::s10222894@connect.np.edu.sg::59ddad63-47f1-4317-b088-d34171f6460d" providerId="AD" clId="Web-{3394308F-CBCF-4EED-A007-E6A87869A7A7}" dt="2022-08-11T07:20:24.524" v="2281"/>
        <pc:sldMkLst>
          <pc:docMk/>
          <pc:sldMk cId="226600353" sldId="289"/>
        </pc:sldMkLst>
        <pc:spChg chg="del mod">
          <ac:chgData name="Lee Yu Yee Dominic /CSF" userId="S::s10222894@connect.np.edu.sg::59ddad63-47f1-4317-b088-d34171f6460d" providerId="AD" clId="Web-{3394308F-CBCF-4EED-A007-E6A87869A7A7}" dt="2022-08-11T07:18:24.771" v="2246"/>
          <ac:spMkLst>
            <pc:docMk/>
            <pc:sldMk cId="226600353" sldId="289"/>
            <ac:spMk id="2" creationId="{81ED6D34-AF42-F247-811C-87010A3AF9BC}"/>
          </ac:spMkLst>
        </pc:spChg>
        <pc:spChg chg="del">
          <ac:chgData name="Lee Yu Yee Dominic /CSF" userId="S::s10222894@connect.np.edu.sg::59ddad63-47f1-4317-b088-d34171f6460d" providerId="AD" clId="Web-{3394308F-CBCF-4EED-A007-E6A87869A7A7}" dt="2022-08-11T07:15:30.844" v="2238"/>
          <ac:spMkLst>
            <pc:docMk/>
            <pc:sldMk cId="226600353" sldId="289"/>
            <ac:spMk id="3" creationId="{14D647CB-A996-BD53-13D1-F87CDA4642D1}"/>
          </ac:spMkLst>
        </pc:spChg>
        <pc:spChg chg="add del">
          <ac:chgData name="Lee Yu Yee Dominic /CSF" userId="S::s10222894@connect.np.edu.sg::59ddad63-47f1-4317-b088-d34171f6460d" providerId="AD" clId="Web-{3394308F-CBCF-4EED-A007-E6A87869A7A7}" dt="2022-08-11T07:18:37.662" v="2247"/>
          <ac:spMkLst>
            <pc:docMk/>
            <pc:sldMk cId="226600353" sldId="289"/>
            <ac:spMk id="36" creationId="{D1288C1B-55AF-4CD6-BFB0-9E820E1BF046}"/>
          </ac:spMkLst>
        </pc:spChg>
        <pc:spChg chg="add del">
          <ac:chgData name="Lee Yu Yee Dominic /CSF" userId="S::s10222894@connect.np.edu.sg::59ddad63-47f1-4317-b088-d34171f6460d" providerId="AD" clId="Web-{3394308F-CBCF-4EED-A007-E6A87869A7A7}" dt="2022-08-11T07:18:37.662" v="2247"/>
          <ac:spMkLst>
            <pc:docMk/>
            <pc:sldMk cId="226600353" sldId="289"/>
            <ac:spMk id="63" creationId="{0195E3E2-6F58-4A15-85CC-E68101C5001F}"/>
          </ac:spMkLst>
        </pc:spChg>
        <pc:spChg chg="add del mod">
          <ac:chgData name="Lee Yu Yee Dominic /CSF" userId="S::s10222894@connect.np.edu.sg::59ddad63-47f1-4317-b088-d34171f6460d" providerId="AD" clId="Web-{3394308F-CBCF-4EED-A007-E6A87869A7A7}" dt="2022-08-11T07:18:55.975" v="2252"/>
          <ac:spMkLst>
            <pc:docMk/>
            <pc:sldMk cId="226600353" sldId="289"/>
            <ac:spMk id="67" creationId="{99BD3CEB-033B-DD61-9FA6-6E10B2A61786}"/>
          </ac:spMkLst>
        </pc:spChg>
        <pc:spChg chg="add">
          <ac:chgData name="Lee Yu Yee Dominic /CSF" userId="S::s10222894@connect.np.edu.sg::59ddad63-47f1-4317-b088-d34171f6460d" providerId="AD" clId="Web-{3394308F-CBCF-4EED-A007-E6A87869A7A7}" dt="2022-08-11T07:18:37.662" v="2247"/>
          <ac:spMkLst>
            <pc:docMk/>
            <pc:sldMk cId="226600353" sldId="289"/>
            <ac:spMk id="70" creationId="{20F21AEA-57E7-478E-AF43-AB2FC841F026}"/>
          </ac:spMkLst>
        </pc:spChg>
        <pc:spChg chg="add">
          <ac:chgData name="Lee Yu Yee Dominic /CSF" userId="S::s10222894@connect.np.edu.sg::59ddad63-47f1-4317-b088-d34171f6460d" providerId="AD" clId="Web-{3394308F-CBCF-4EED-A007-E6A87869A7A7}" dt="2022-08-11T07:18:37.662" v="2247"/>
          <ac:spMkLst>
            <pc:docMk/>
            <pc:sldMk cId="226600353" sldId="289"/>
            <ac:spMk id="100" creationId="{3B17968E-D407-428A-A8C9-99834F3370BD}"/>
          </ac:spMkLst>
        </pc:spChg>
        <pc:grpChg chg="add del">
          <ac:chgData name="Lee Yu Yee Dominic /CSF" userId="S::s10222894@connect.np.edu.sg::59ddad63-47f1-4317-b088-d34171f6460d" providerId="AD" clId="Web-{3394308F-CBCF-4EED-A007-E6A87869A7A7}" dt="2022-08-11T07:18:37.662" v="2247"/>
          <ac:grpSpMkLst>
            <pc:docMk/>
            <pc:sldMk cId="226600353" sldId="289"/>
            <ac:grpSpMk id="10" creationId="{9A517D76-CE12-47A5-BD95-9A8F05070B27}"/>
          </ac:grpSpMkLst>
        </pc:grpChg>
        <pc:grpChg chg="add del">
          <ac:chgData name="Lee Yu Yee Dominic /CSF" userId="S::s10222894@connect.np.edu.sg::59ddad63-47f1-4317-b088-d34171f6460d" providerId="AD" clId="Web-{3394308F-CBCF-4EED-A007-E6A87869A7A7}" dt="2022-08-11T07:18:37.662" v="2247"/>
          <ac:grpSpMkLst>
            <pc:docMk/>
            <pc:sldMk cId="226600353" sldId="289"/>
            <ac:grpSpMk id="31" creationId="{445D6626-A6F2-4475-922C-BE42D3365F27}"/>
          </ac:grpSpMkLst>
        </pc:grpChg>
        <pc:grpChg chg="add del">
          <ac:chgData name="Lee Yu Yee Dominic /CSF" userId="S::s10222894@connect.np.edu.sg::59ddad63-47f1-4317-b088-d34171f6460d" providerId="AD" clId="Web-{3394308F-CBCF-4EED-A007-E6A87869A7A7}" dt="2022-08-11T07:18:37.662" v="2247"/>
          <ac:grpSpMkLst>
            <pc:docMk/>
            <pc:sldMk cId="226600353" sldId="289"/>
            <ac:grpSpMk id="38" creationId="{313AB1EF-6635-4E94-A028-26BC307309C0}"/>
          </ac:grpSpMkLst>
        </pc:grpChg>
        <pc:grpChg chg="add del">
          <ac:chgData name="Lee Yu Yee Dominic /CSF" userId="S::s10222894@connect.np.edu.sg::59ddad63-47f1-4317-b088-d34171f6460d" providerId="AD" clId="Web-{3394308F-CBCF-4EED-A007-E6A87869A7A7}" dt="2022-08-11T07:18:37.662" v="2247"/>
          <ac:grpSpMkLst>
            <pc:docMk/>
            <pc:sldMk cId="226600353" sldId="289"/>
            <ac:grpSpMk id="59" creationId="{B46A0CA4-407C-425F-BD83-48CDE14E6B06}"/>
          </ac:grpSpMkLst>
        </pc:grpChg>
        <pc:grpChg chg="add">
          <ac:chgData name="Lee Yu Yee Dominic /CSF" userId="S::s10222894@connect.np.edu.sg::59ddad63-47f1-4317-b088-d34171f6460d" providerId="AD" clId="Web-{3394308F-CBCF-4EED-A007-E6A87869A7A7}" dt="2022-08-11T07:18:37.662" v="2247"/>
          <ac:grpSpMkLst>
            <pc:docMk/>
            <pc:sldMk cId="226600353" sldId="289"/>
            <ac:grpSpMk id="72" creationId="{75B466EC-DCA4-497B-ADC6-2FD9CBDFD383}"/>
          </ac:grpSpMkLst>
        </pc:grpChg>
        <pc:grpChg chg="add">
          <ac:chgData name="Lee Yu Yee Dominic /CSF" userId="S::s10222894@connect.np.edu.sg::59ddad63-47f1-4317-b088-d34171f6460d" providerId="AD" clId="Web-{3394308F-CBCF-4EED-A007-E6A87869A7A7}" dt="2022-08-11T07:18:37.662" v="2247"/>
          <ac:grpSpMkLst>
            <pc:docMk/>
            <pc:sldMk cId="226600353" sldId="289"/>
            <ac:grpSpMk id="95" creationId="{EE8F4B49-0EA1-4FC6-9E48-72204630ECAE}"/>
          </ac:grpSpMkLst>
        </pc:grpChg>
        <pc:picChg chg="add mod ord">
          <ac:chgData name="Lee Yu Yee Dominic /CSF" userId="S::s10222894@connect.np.edu.sg::59ddad63-47f1-4317-b088-d34171f6460d" providerId="AD" clId="Web-{3394308F-CBCF-4EED-A007-E6A87869A7A7}" dt="2022-08-11T07:19:08.850" v="2258" actId="14100"/>
          <ac:picMkLst>
            <pc:docMk/>
            <pc:sldMk cId="226600353" sldId="289"/>
            <ac:picMk id="4" creationId="{3E6B10EF-EB27-646F-CFA5-74BD3E681499}"/>
          </ac:picMkLst>
        </pc:picChg>
        <pc:picChg chg="add mod ord">
          <ac:chgData name="Lee Yu Yee Dominic /CSF" userId="S::s10222894@connect.np.edu.sg::59ddad63-47f1-4317-b088-d34171f6460d" providerId="AD" clId="Web-{3394308F-CBCF-4EED-A007-E6A87869A7A7}" dt="2022-08-11T07:19:12.194" v="2259" actId="1076"/>
          <ac:picMkLst>
            <pc:docMk/>
            <pc:sldMk cId="226600353" sldId="289"/>
            <ac:picMk id="5" creationId="{73FE5EAF-0F8C-5FDE-E5B8-3809F8B3BE0C}"/>
          </ac:picMkLst>
        </pc:picChg>
      </pc:sldChg>
      <pc:sldChg chg="addSp delSp modSp new mod setBg">
        <pc:chgData name="Lee Yu Yee Dominic /CSF" userId="S::s10222894@connect.np.edu.sg::59ddad63-47f1-4317-b088-d34171f6460d" providerId="AD" clId="Web-{3394308F-CBCF-4EED-A007-E6A87869A7A7}" dt="2022-08-11T07:20:12.086" v="2280" actId="14100"/>
        <pc:sldMkLst>
          <pc:docMk/>
          <pc:sldMk cId="3044798825" sldId="290"/>
        </pc:sldMkLst>
        <pc:spChg chg="mod">
          <ac:chgData name="Lee Yu Yee Dominic /CSF" userId="S::s10222894@connect.np.edu.sg::59ddad63-47f1-4317-b088-d34171f6460d" providerId="AD" clId="Web-{3394308F-CBCF-4EED-A007-E6A87869A7A7}" dt="2022-08-11T07:19:51.133" v="2271" actId="20577"/>
          <ac:spMkLst>
            <pc:docMk/>
            <pc:sldMk cId="3044798825" sldId="290"/>
            <ac:spMk id="2" creationId="{9211DC5C-3A12-EAF2-B1A4-0D7897BCC991}"/>
          </ac:spMkLst>
        </pc:spChg>
        <pc:spChg chg="del mod">
          <ac:chgData name="Lee Yu Yee Dominic /CSF" userId="S::s10222894@connect.np.edu.sg::59ddad63-47f1-4317-b088-d34171f6460d" providerId="AD" clId="Web-{3394308F-CBCF-4EED-A007-E6A87869A7A7}" dt="2022-08-11T07:19:57.430" v="2274"/>
          <ac:spMkLst>
            <pc:docMk/>
            <pc:sldMk cId="3044798825" sldId="290"/>
            <ac:spMk id="3" creationId="{919187E2-3522-E465-242F-DF6F733E885A}"/>
          </ac:spMkLst>
        </pc:spChg>
        <pc:spChg chg="add">
          <ac:chgData name="Lee Yu Yee Dominic /CSF" userId="S::s10222894@connect.np.edu.sg::59ddad63-47f1-4317-b088-d34171f6460d" providerId="AD" clId="Web-{3394308F-CBCF-4EED-A007-E6A87869A7A7}" dt="2022-08-11T07:19:44.054" v="2261"/>
          <ac:spMkLst>
            <pc:docMk/>
            <pc:sldMk cId="3044798825" sldId="290"/>
            <ac:spMk id="8" creationId="{D75627FE-0AC5-4349-AC08-45A58BEC9B8C}"/>
          </ac:spMkLst>
        </pc:spChg>
        <pc:spChg chg="add">
          <ac:chgData name="Lee Yu Yee Dominic /CSF" userId="S::s10222894@connect.np.edu.sg::59ddad63-47f1-4317-b088-d34171f6460d" providerId="AD" clId="Web-{3394308F-CBCF-4EED-A007-E6A87869A7A7}" dt="2022-08-11T07:19:44.054" v="2261"/>
          <ac:spMkLst>
            <pc:docMk/>
            <pc:sldMk cId="3044798825" sldId="290"/>
            <ac:spMk id="33" creationId="{BC2574CF-1D35-4994-87BD-5A3378E1AB34}"/>
          </ac:spMkLst>
        </pc:spChg>
        <pc:grpChg chg="add">
          <ac:chgData name="Lee Yu Yee Dominic /CSF" userId="S::s10222894@connect.np.edu.sg::59ddad63-47f1-4317-b088-d34171f6460d" providerId="AD" clId="Web-{3394308F-CBCF-4EED-A007-E6A87869A7A7}" dt="2022-08-11T07:19:44.054" v="2261"/>
          <ac:grpSpMkLst>
            <pc:docMk/>
            <pc:sldMk cId="3044798825" sldId="290"/>
            <ac:grpSpMk id="10" creationId="{F87AAF7B-2090-475D-9C3E-FDC03DD87A88}"/>
          </ac:grpSpMkLst>
        </pc:grpChg>
        <pc:picChg chg="add mod">
          <ac:chgData name="Lee Yu Yee Dominic /CSF" userId="S::s10222894@connect.np.edu.sg::59ddad63-47f1-4317-b088-d34171f6460d" providerId="AD" clId="Web-{3394308F-CBCF-4EED-A007-E6A87869A7A7}" dt="2022-08-11T07:19:55.211" v="2273" actId="1076"/>
          <ac:picMkLst>
            <pc:docMk/>
            <pc:sldMk cId="3044798825" sldId="290"/>
            <ac:picMk id="5" creationId="{3C79B389-23F3-776C-D1EF-484AB32E1FE9}"/>
          </ac:picMkLst>
        </pc:picChg>
        <pc:picChg chg="add mod">
          <ac:chgData name="Lee Yu Yee Dominic /CSF" userId="S::s10222894@connect.np.edu.sg::59ddad63-47f1-4317-b088-d34171f6460d" providerId="AD" clId="Web-{3394308F-CBCF-4EED-A007-E6A87869A7A7}" dt="2022-08-11T07:20:12.086" v="2280" actId="14100"/>
          <ac:picMkLst>
            <pc:docMk/>
            <pc:sldMk cId="3044798825" sldId="290"/>
            <ac:picMk id="7" creationId="{C4D32481-C2C5-9FF8-F59E-D62F99D56DA0}"/>
          </ac:picMkLst>
        </pc:picChg>
        <pc:cxnChg chg="add">
          <ac:chgData name="Lee Yu Yee Dominic /CSF" userId="S::s10222894@connect.np.edu.sg::59ddad63-47f1-4317-b088-d34171f6460d" providerId="AD" clId="Web-{3394308F-CBCF-4EED-A007-E6A87869A7A7}" dt="2022-08-11T07:19:44.054" v="2261"/>
          <ac:cxnSpMkLst>
            <pc:docMk/>
            <pc:sldMk cId="3044798825" sldId="290"/>
            <ac:cxnSpMk id="35" creationId="{68B6AB33-DFE6-4FE4-94FE-C9E25424AD16}"/>
          </ac:cxnSpMkLst>
        </pc:cxnChg>
      </pc:sldChg>
      <pc:sldChg chg="addSp delSp modSp new mod setBg">
        <pc:chgData name="Lee Yu Yee Dominic /CSF" userId="S::s10222894@connect.np.edu.sg::59ddad63-47f1-4317-b088-d34171f6460d" providerId="AD" clId="Web-{3394308F-CBCF-4EED-A007-E6A87869A7A7}" dt="2022-08-11T07:20:54.494" v="2288"/>
        <pc:sldMkLst>
          <pc:docMk/>
          <pc:sldMk cId="1477424666" sldId="291"/>
        </pc:sldMkLst>
        <pc:spChg chg="mod">
          <ac:chgData name="Lee Yu Yee Dominic /CSF" userId="S::s10222894@connect.np.edu.sg::59ddad63-47f1-4317-b088-d34171f6460d" providerId="AD" clId="Web-{3394308F-CBCF-4EED-A007-E6A87869A7A7}" dt="2022-08-11T07:20:50.244" v="2287" actId="20577"/>
          <ac:spMkLst>
            <pc:docMk/>
            <pc:sldMk cId="1477424666" sldId="291"/>
            <ac:spMk id="2" creationId="{E244BA8E-642C-9E34-C42D-089440B2D4E1}"/>
          </ac:spMkLst>
        </pc:spChg>
        <pc:spChg chg="del mod">
          <ac:chgData name="Lee Yu Yee Dominic /CSF" userId="S::s10222894@connect.np.edu.sg::59ddad63-47f1-4317-b088-d34171f6460d" providerId="AD" clId="Web-{3394308F-CBCF-4EED-A007-E6A87869A7A7}" dt="2022-08-11T07:20:54.494" v="2288"/>
          <ac:spMkLst>
            <pc:docMk/>
            <pc:sldMk cId="1477424666" sldId="291"/>
            <ac:spMk id="3" creationId="{E64A2EAB-9363-E18C-921A-A4F3693426E6}"/>
          </ac:spMkLst>
        </pc:spChg>
        <pc:spChg chg="add">
          <ac:chgData name="Lee Yu Yee Dominic /CSF" userId="S::s10222894@connect.np.edu.sg::59ddad63-47f1-4317-b088-d34171f6460d" providerId="AD" clId="Web-{3394308F-CBCF-4EED-A007-E6A87869A7A7}" dt="2022-08-11T07:20:46.806" v="2283"/>
          <ac:spMkLst>
            <pc:docMk/>
            <pc:sldMk cId="1477424666" sldId="291"/>
            <ac:spMk id="8" creationId="{D75627FE-0AC5-4349-AC08-45A58BEC9B8C}"/>
          </ac:spMkLst>
        </pc:spChg>
        <pc:spChg chg="add">
          <ac:chgData name="Lee Yu Yee Dominic /CSF" userId="S::s10222894@connect.np.edu.sg::59ddad63-47f1-4317-b088-d34171f6460d" providerId="AD" clId="Web-{3394308F-CBCF-4EED-A007-E6A87869A7A7}" dt="2022-08-11T07:20:46.806" v="2283"/>
          <ac:spMkLst>
            <pc:docMk/>
            <pc:sldMk cId="1477424666" sldId="291"/>
            <ac:spMk id="33" creationId="{BC2574CF-1D35-4994-87BD-5A3378E1AB34}"/>
          </ac:spMkLst>
        </pc:spChg>
        <pc:grpChg chg="add">
          <ac:chgData name="Lee Yu Yee Dominic /CSF" userId="S::s10222894@connect.np.edu.sg::59ddad63-47f1-4317-b088-d34171f6460d" providerId="AD" clId="Web-{3394308F-CBCF-4EED-A007-E6A87869A7A7}" dt="2022-08-11T07:20:46.806" v="2283"/>
          <ac:grpSpMkLst>
            <pc:docMk/>
            <pc:sldMk cId="1477424666" sldId="291"/>
            <ac:grpSpMk id="10" creationId="{F87AAF7B-2090-475D-9C3E-FDC03DD87A88}"/>
          </ac:grpSpMkLst>
        </pc:grpChg>
        <pc:picChg chg="add mod ord">
          <ac:chgData name="Lee Yu Yee Dominic /CSF" userId="S::s10222894@connect.np.edu.sg::59ddad63-47f1-4317-b088-d34171f6460d" providerId="AD" clId="Web-{3394308F-CBCF-4EED-A007-E6A87869A7A7}" dt="2022-08-11T07:20:54.494" v="2288"/>
          <ac:picMkLst>
            <pc:docMk/>
            <pc:sldMk cId="1477424666" sldId="291"/>
            <ac:picMk id="4" creationId="{4A2EBDE6-00EB-FC65-9D79-7FEDB97FA2DF}"/>
          </ac:picMkLst>
        </pc:picChg>
        <pc:cxnChg chg="add">
          <ac:chgData name="Lee Yu Yee Dominic /CSF" userId="S::s10222894@connect.np.edu.sg::59ddad63-47f1-4317-b088-d34171f6460d" providerId="AD" clId="Web-{3394308F-CBCF-4EED-A007-E6A87869A7A7}" dt="2022-08-11T07:20:46.806" v="2283"/>
          <ac:cxnSpMkLst>
            <pc:docMk/>
            <pc:sldMk cId="1477424666" sldId="291"/>
            <ac:cxnSpMk id="35" creationId="{68B6AB33-DFE6-4FE4-94FE-C9E25424AD16}"/>
          </ac:cxnSpMkLst>
        </pc:cxnChg>
      </pc:sldChg>
      <pc:sldChg chg="addSp delSp modSp new mod setBg">
        <pc:chgData name="Lee Yu Yee Dominic /CSF" userId="S::s10222894@connect.np.edu.sg::59ddad63-47f1-4317-b088-d34171f6460d" providerId="AD" clId="Web-{3394308F-CBCF-4EED-A007-E6A87869A7A7}" dt="2022-08-11T07:21:22.026" v="2298"/>
        <pc:sldMkLst>
          <pc:docMk/>
          <pc:sldMk cId="2993076968" sldId="292"/>
        </pc:sldMkLst>
        <pc:spChg chg="mod">
          <ac:chgData name="Lee Yu Yee Dominic /CSF" userId="S::s10222894@connect.np.edu.sg::59ddad63-47f1-4317-b088-d34171f6460d" providerId="AD" clId="Web-{3394308F-CBCF-4EED-A007-E6A87869A7A7}" dt="2022-08-11T07:21:22.026" v="2298"/>
          <ac:spMkLst>
            <pc:docMk/>
            <pc:sldMk cId="2993076968" sldId="292"/>
            <ac:spMk id="2" creationId="{745C46E8-8CC6-1D06-4D20-A9F835048FE4}"/>
          </ac:spMkLst>
        </pc:spChg>
        <pc:spChg chg="del">
          <ac:chgData name="Lee Yu Yee Dominic /CSF" userId="S::s10222894@connect.np.edu.sg::59ddad63-47f1-4317-b088-d34171f6460d" providerId="AD" clId="Web-{3394308F-CBCF-4EED-A007-E6A87869A7A7}" dt="2022-08-11T07:21:22.026" v="2298"/>
          <ac:spMkLst>
            <pc:docMk/>
            <pc:sldMk cId="2993076968" sldId="292"/>
            <ac:spMk id="3" creationId="{A15D2665-E1BF-88EB-923E-C5DD4F643F53}"/>
          </ac:spMkLst>
        </pc:spChg>
        <pc:spChg chg="add">
          <ac:chgData name="Lee Yu Yee Dominic /CSF" userId="S::s10222894@connect.np.edu.sg::59ddad63-47f1-4317-b088-d34171f6460d" providerId="AD" clId="Web-{3394308F-CBCF-4EED-A007-E6A87869A7A7}" dt="2022-08-11T07:21:22.026" v="2298"/>
          <ac:spMkLst>
            <pc:docMk/>
            <pc:sldMk cId="2993076968" sldId="292"/>
            <ac:spMk id="36" creationId="{A3BAF07C-C39E-42EB-BB22-8D46691D9735}"/>
          </ac:spMkLst>
        </pc:spChg>
        <pc:spChg chg="add">
          <ac:chgData name="Lee Yu Yee Dominic /CSF" userId="S::s10222894@connect.np.edu.sg::59ddad63-47f1-4317-b088-d34171f6460d" providerId="AD" clId="Web-{3394308F-CBCF-4EED-A007-E6A87869A7A7}" dt="2022-08-11T07:21:22.026" v="2298"/>
          <ac:spMkLst>
            <pc:docMk/>
            <pc:sldMk cId="2993076968" sldId="292"/>
            <ac:spMk id="59" creationId="{A7795DFA-888F-47E2-B44E-DE1D3B3E46A4}"/>
          </ac:spMkLst>
        </pc:spChg>
        <pc:grpChg chg="add">
          <ac:chgData name="Lee Yu Yee Dominic /CSF" userId="S::s10222894@connect.np.edu.sg::59ddad63-47f1-4317-b088-d34171f6460d" providerId="AD" clId="Web-{3394308F-CBCF-4EED-A007-E6A87869A7A7}" dt="2022-08-11T07:21:22.026" v="2298"/>
          <ac:grpSpMkLst>
            <pc:docMk/>
            <pc:sldMk cId="2993076968" sldId="292"/>
            <ac:grpSpMk id="10" creationId="{17C4610E-9C18-467B-BF10-BE6A974CC364}"/>
          </ac:grpSpMkLst>
        </pc:grpChg>
        <pc:grpChg chg="add">
          <ac:chgData name="Lee Yu Yee Dominic /CSF" userId="S::s10222894@connect.np.edu.sg::59ddad63-47f1-4317-b088-d34171f6460d" providerId="AD" clId="Web-{3394308F-CBCF-4EED-A007-E6A87869A7A7}" dt="2022-08-11T07:21:22.026" v="2298"/>
          <ac:grpSpMkLst>
            <pc:docMk/>
            <pc:sldMk cId="2993076968" sldId="292"/>
            <ac:grpSpMk id="31" creationId="{A899734C-500F-4274-9854-8BFA14A1D7EE}"/>
          </ac:grpSpMkLst>
        </pc:grpChg>
        <pc:grpChg chg="add">
          <ac:chgData name="Lee Yu Yee Dominic /CSF" userId="S::s10222894@connect.np.edu.sg::59ddad63-47f1-4317-b088-d34171f6460d" providerId="AD" clId="Web-{3394308F-CBCF-4EED-A007-E6A87869A7A7}" dt="2022-08-11T07:21:22.026" v="2298"/>
          <ac:grpSpMkLst>
            <pc:docMk/>
            <pc:sldMk cId="2993076968" sldId="292"/>
            <ac:grpSpMk id="38" creationId="{D8E9CF54-0466-4261-9E62-0249E60E1886}"/>
          </ac:grpSpMkLst>
        </pc:grpChg>
        <pc:picChg chg="add">
          <ac:chgData name="Lee Yu Yee Dominic /CSF" userId="S::s10222894@connect.np.edu.sg::59ddad63-47f1-4317-b088-d34171f6460d" providerId="AD" clId="Web-{3394308F-CBCF-4EED-A007-E6A87869A7A7}" dt="2022-08-11T07:21:22.026" v="2298"/>
          <ac:picMkLst>
            <pc:docMk/>
            <pc:sldMk cId="2993076968" sldId="292"/>
            <ac:picMk id="7" creationId="{6BDED37C-BA64-89DB-67F5-63A762CAE750}"/>
          </ac:picMkLst>
        </pc:picChg>
      </pc:sldChg>
      <pc:sldChg chg="addSp delSp modSp new mod setBg">
        <pc:chgData name="Lee Yu Yee Dominic /CSF" userId="S::s10222894@connect.np.edu.sg::59ddad63-47f1-4317-b088-d34171f6460d" providerId="AD" clId="Web-{3394308F-CBCF-4EED-A007-E6A87869A7A7}" dt="2022-08-11T07:29:54.541" v="2447" actId="1076"/>
        <pc:sldMkLst>
          <pc:docMk/>
          <pc:sldMk cId="3883260943" sldId="293"/>
        </pc:sldMkLst>
        <pc:spChg chg="mod">
          <ac:chgData name="Lee Yu Yee Dominic /CSF" userId="S::s10222894@connect.np.edu.sg::59ddad63-47f1-4317-b088-d34171f6460d" providerId="AD" clId="Web-{3394308F-CBCF-4EED-A007-E6A87869A7A7}" dt="2022-08-11T07:29:29.728" v="2439"/>
          <ac:spMkLst>
            <pc:docMk/>
            <pc:sldMk cId="3883260943" sldId="293"/>
            <ac:spMk id="2" creationId="{DDCF25E9-E880-1E55-0B87-2ECDE8FAD937}"/>
          </ac:spMkLst>
        </pc:spChg>
        <pc:spChg chg="mod">
          <ac:chgData name="Lee Yu Yee Dominic /CSF" userId="S::s10222894@connect.np.edu.sg::59ddad63-47f1-4317-b088-d34171f6460d" providerId="AD" clId="Web-{3394308F-CBCF-4EED-A007-E6A87869A7A7}" dt="2022-08-11T07:29:54.541" v="2447" actId="1076"/>
          <ac:spMkLst>
            <pc:docMk/>
            <pc:sldMk cId="3883260943" sldId="293"/>
            <ac:spMk id="3" creationId="{021FE851-7FEB-2A78-5594-9A3B0999DF75}"/>
          </ac:spMkLst>
        </pc:spChg>
        <pc:spChg chg="add del">
          <ac:chgData name="Lee Yu Yee Dominic /CSF" userId="S::s10222894@connect.np.edu.sg::59ddad63-47f1-4317-b088-d34171f6460d" providerId="AD" clId="Web-{3394308F-CBCF-4EED-A007-E6A87869A7A7}" dt="2022-08-11T07:29:29.728" v="2439"/>
          <ac:spMkLst>
            <pc:docMk/>
            <pc:sldMk cId="3883260943" sldId="293"/>
            <ac:spMk id="8" creationId="{E2366EBA-92FD-44AE-87A9-25E5135EB2C9}"/>
          </ac:spMkLst>
        </pc:spChg>
        <pc:spChg chg="add del">
          <ac:chgData name="Lee Yu Yee Dominic /CSF" userId="S::s10222894@connect.np.edu.sg::59ddad63-47f1-4317-b088-d34171f6460d" providerId="AD" clId="Web-{3394308F-CBCF-4EED-A007-E6A87869A7A7}" dt="2022-08-11T07:29:29.728" v="2439"/>
          <ac:spMkLst>
            <pc:docMk/>
            <pc:sldMk cId="3883260943" sldId="293"/>
            <ac:spMk id="33" creationId="{7C462C46-EFB7-4580-9921-DFC346FCC3C2}"/>
          </ac:spMkLst>
        </pc:spChg>
        <pc:spChg chg="add del">
          <ac:chgData name="Lee Yu Yee Dominic /CSF" userId="S::s10222894@connect.np.edu.sg::59ddad63-47f1-4317-b088-d34171f6460d" providerId="AD" clId="Web-{3394308F-CBCF-4EED-A007-E6A87869A7A7}" dt="2022-08-11T07:29:29.728" v="2439"/>
          <ac:spMkLst>
            <pc:docMk/>
            <pc:sldMk cId="3883260943" sldId="293"/>
            <ac:spMk id="35" creationId="{B8B918B4-AB10-4E3A-916E-A9625586EA47}"/>
          </ac:spMkLst>
        </pc:spChg>
        <pc:spChg chg="add">
          <ac:chgData name="Lee Yu Yee Dominic /CSF" userId="S::s10222894@connect.np.edu.sg::59ddad63-47f1-4317-b088-d34171f6460d" providerId="AD" clId="Web-{3394308F-CBCF-4EED-A007-E6A87869A7A7}" dt="2022-08-11T07:29:29.728" v="2439"/>
          <ac:spMkLst>
            <pc:docMk/>
            <pc:sldMk cId="3883260943" sldId="293"/>
            <ac:spMk id="40" creationId="{10FF9574-4BBE-4B5A-9920-0D96448ABE0D}"/>
          </ac:spMkLst>
        </pc:spChg>
        <pc:spChg chg="add">
          <ac:chgData name="Lee Yu Yee Dominic /CSF" userId="S::s10222894@connect.np.edu.sg::59ddad63-47f1-4317-b088-d34171f6460d" providerId="AD" clId="Web-{3394308F-CBCF-4EED-A007-E6A87869A7A7}" dt="2022-08-11T07:29:29.728" v="2439"/>
          <ac:spMkLst>
            <pc:docMk/>
            <pc:sldMk cId="3883260943" sldId="293"/>
            <ac:spMk id="70" creationId="{44CA19CC-FE96-4CE9-9916-F4E2F70D39C3}"/>
          </ac:spMkLst>
        </pc:spChg>
        <pc:grpChg chg="add del">
          <ac:chgData name="Lee Yu Yee Dominic /CSF" userId="S::s10222894@connect.np.edu.sg::59ddad63-47f1-4317-b088-d34171f6460d" providerId="AD" clId="Web-{3394308F-CBCF-4EED-A007-E6A87869A7A7}" dt="2022-08-11T07:29:29.728" v="2439"/>
          <ac:grpSpMkLst>
            <pc:docMk/>
            <pc:sldMk cId="3883260943" sldId="293"/>
            <ac:grpSpMk id="10" creationId="{B437F5FC-01F7-4EB4-81E7-C27D917E9554}"/>
          </ac:grpSpMkLst>
        </pc:grpChg>
        <pc:grpChg chg="add">
          <ac:chgData name="Lee Yu Yee Dominic /CSF" userId="S::s10222894@connect.np.edu.sg::59ddad63-47f1-4317-b088-d34171f6460d" providerId="AD" clId="Web-{3394308F-CBCF-4EED-A007-E6A87869A7A7}" dt="2022-08-11T07:29:29.728" v="2439"/>
          <ac:grpSpMkLst>
            <pc:docMk/>
            <pc:sldMk cId="3883260943" sldId="293"/>
            <ac:grpSpMk id="42" creationId="{0D19D840-F28A-4F4B-9E56-A359BFE1E0CF}"/>
          </ac:grpSpMkLst>
        </pc:grpChg>
        <pc:grpChg chg="add">
          <ac:chgData name="Lee Yu Yee Dominic /CSF" userId="S::s10222894@connect.np.edu.sg::59ddad63-47f1-4317-b088-d34171f6460d" providerId="AD" clId="Web-{3394308F-CBCF-4EED-A007-E6A87869A7A7}" dt="2022-08-11T07:29:29.728" v="2439"/>
          <ac:grpSpMkLst>
            <pc:docMk/>
            <pc:sldMk cId="3883260943" sldId="293"/>
            <ac:grpSpMk id="65" creationId="{8E84DC5A-B3A9-4053-AAF4-0187449EC77D}"/>
          </ac:grpSpMkLst>
        </pc:grpChg>
        <pc:picChg chg="add mod">
          <ac:chgData name="Lee Yu Yee Dominic /CSF" userId="S::s10222894@connect.np.edu.sg::59ddad63-47f1-4317-b088-d34171f6460d" providerId="AD" clId="Web-{3394308F-CBCF-4EED-A007-E6A87869A7A7}" dt="2022-08-11T07:29:41.494" v="2444" actId="1076"/>
          <ac:picMkLst>
            <pc:docMk/>
            <pc:sldMk cId="3883260943" sldId="293"/>
            <ac:picMk id="4" creationId="{32818143-9E3B-D263-8413-CD93912147E5}"/>
          </ac:picMkLst>
        </pc:picChg>
      </pc:sldChg>
      <pc:sldChg chg="addSp delSp modSp new mod setBg">
        <pc:chgData name="Lee Yu Yee Dominic /CSF" userId="S::s10222894@connect.np.edu.sg::59ddad63-47f1-4317-b088-d34171f6460d" providerId="AD" clId="Web-{3394308F-CBCF-4EED-A007-E6A87869A7A7}" dt="2022-08-11T07:36:48.757" v="2484" actId="1076"/>
        <pc:sldMkLst>
          <pc:docMk/>
          <pc:sldMk cId="4114751610" sldId="294"/>
        </pc:sldMkLst>
        <pc:spChg chg="del mod">
          <ac:chgData name="Lee Yu Yee Dominic /CSF" userId="S::s10222894@connect.np.edu.sg::59ddad63-47f1-4317-b088-d34171f6460d" providerId="AD" clId="Web-{3394308F-CBCF-4EED-A007-E6A87869A7A7}" dt="2022-08-11T07:36:17.647" v="2462"/>
          <ac:spMkLst>
            <pc:docMk/>
            <pc:sldMk cId="4114751610" sldId="294"/>
            <ac:spMk id="2" creationId="{5F0AC026-D660-0087-112A-310E0C864CBA}"/>
          </ac:spMkLst>
        </pc:spChg>
        <pc:spChg chg="del">
          <ac:chgData name="Lee Yu Yee Dominic /CSF" userId="S::s10222894@connect.np.edu.sg::59ddad63-47f1-4317-b088-d34171f6460d" providerId="AD" clId="Web-{3394308F-CBCF-4EED-A007-E6A87869A7A7}" dt="2022-08-11T07:34:27.237" v="2449"/>
          <ac:spMkLst>
            <pc:docMk/>
            <pc:sldMk cId="4114751610" sldId="294"/>
            <ac:spMk id="3" creationId="{5F14D26E-EBB7-5381-1640-1FE4184840E7}"/>
          </ac:spMkLst>
        </pc:spChg>
        <pc:spChg chg="add del">
          <ac:chgData name="Lee Yu Yee Dominic /CSF" userId="S::s10222894@connect.np.edu.sg::59ddad63-47f1-4317-b088-d34171f6460d" providerId="AD" clId="Web-{3394308F-CBCF-4EED-A007-E6A87869A7A7}" dt="2022-08-11T07:35:29.051" v="2460"/>
          <ac:spMkLst>
            <pc:docMk/>
            <pc:sldMk cId="4114751610" sldId="294"/>
            <ac:spMk id="37" creationId="{A3BAF07C-C39E-42EB-BB22-8D46691D9735}"/>
          </ac:spMkLst>
        </pc:spChg>
        <pc:spChg chg="add del">
          <ac:chgData name="Lee Yu Yee Dominic /CSF" userId="S::s10222894@connect.np.edu.sg::59ddad63-47f1-4317-b088-d34171f6460d" providerId="AD" clId="Web-{3394308F-CBCF-4EED-A007-E6A87869A7A7}" dt="2022-08-11T07:35:29.051" v="2460"/>
          <ac:spMkLst>
            <pc:docMk/>
            <pc:sldMk cId="4114751610" sldId="294"/>
            <ac:spMk id="60" creationId="{A7795DFA-888F-47E2-B44E-DE1D3B3E46A4}"/>
          </ac:spMkLst>
        </pc:spChg>
        <pc:spChg chg="add">
          <ac:chgData name="Lee Yu Yee Dominic /CSF" userId="S::s10222894@connect.np.edu.sg::59ddad63-47f1-4317-b088-d34171f6460d" providerId="AD" clId="Web-{3394308F-CBCF-4EED-A007-E6A87869A7A7}" dt="2022-08-11T07:35:29.051" v="2460"/>
          <ac:spMkLst>
            <pc:docMk/>
            <pc:sldMk cId="4114751610" sldId="294"/>
            <ac:spMk id="91" creationId="{827B38F6-4C9D-405B-B22D-E2B1511C8F9E}"/>
          </ac:spMkLst>
        </pc:spChg>
        <pc:spChg chg="add">
          <ac:chgData name="Lee Yu Yee Dominic /CSF" userId="S::s10222894@connect.np.edu.sg::59ddad63-47f1-4317-b088-d34171f6460d" providerId="AD" clId="Web-{3394308F-CBCF-4EED-A007-E6A87869A7A7}" dt="2022-08-11T07:35:29.051" v="2460"/>
          <ac:spMkLst>
            <pc:docMk/>
            <pc:sldMk cId="4114751610" sldId="294"/>
            <ac:spMk id="119" creationId="{6B37CBC4-F38C-4B6F-9EC9-27B1A15D169D}"/>
          </ac:spMkLst>
        </pc:spChg>
        <pc:grpChg chg="add del">
          <ac:chgData name="Lee Yu Yee Dominic /CSF" userId="S::s10222894@connect.np.edu.sg::59ddad63-47f1-4317-b088-d34171f6460d" providerId="AD" clId="Web-{3394308F-CBCF-4EED-A007-E6A87869A7A7}" dt="2022-08-11T07:35:29.051" v="2460"/>
          <ac:grpSpMkLst>
            <pc:docMk/>
            <pc:sldMk cId="4114751610" sldId="294"/>
            <ac:grpSpMk id="11" creationId="{0B46D094-9D10-45BD-BE9D-E4AFE2FE30B6}"/>
          </ac:grpSpMkLst>
        </pc:grpChg>
        <pc:grpChg chg="add del">
          <ac:chgData name="Lee Yu Yee Dominic /CSF" userId="S::s10222894@connect.np.edu.sg::59ddad63-47f1-4317-b088-d34171f6460d" providerId="AD" clId="Web-{3394308F-CBCF-4EED-A007-E6A87869A7A7}" dt="2022-08-11T07:35:29.051" v="2460"/>
          <ac:grpSpMkLst>
            <pc:docMk/>
            <pc:sldMk cId="4114751610" sldId="294"/>
            <ac:grpSpMk id="32" creationId="{86AEFF79-03FD-4BC0-8A67-25CAFCFDCDAD}"/>
          </ac:grpSpMkLst>
        </pc:grpChg>
        <pc:grpChg chg="add del">
          <ac:chgData name="Lee Yu Yee Dominic /CSF" userId="S::s10222894@connect.np.edu.sg::59ddad63-47f1-4317-b088-d34171f6460d" providerId="AD" clId="Web-{3394308F-CBCF-4EED-A007-E6A87869A7A7}" dt="2022-08-11T07:35:29.051" v="2460"/>
          <ac:grpSpMkLst>
            <pc:docMk/>
            <pc:sldMk cId="4114751610" sldId="294"/>
            <ac:grpSpMk id="39" creationId="{D8E9CF54-0466-4261-9E62-0249E60E1886}"/>
          </ac:grpSpMkLst>
        </pc:grpChg>
        <pc:grpChg chg="add">
          <ac:chgData name="Lee Yu Yee Dominic /CSF" userId="S::s10222894@connect.np.edu.sg::59ddad63-47f1-4317-b088-d34171f6460d" providerId="AD" clId="Web-{3394308F-CBCF-4EED-A007-E6A87869A7A7}" dt="2022-08-11T07:35:29.051" v="2460"/>
          <ac:grpSpMkLst>
            <pc:docMk/>
            <pc:sldMk cId="4114751610" sldId="294"/>
            <ac:grpSpMk id="65" creationId="{0B46D094-9D10-45BD-BE9D-E4AFE2FE30B6}"/>
          </ac:grpSpMkLst>
        </pc:grpChg>
        <pc:grpChg chg="add">
          <ac:chgData name="Lee Yu Yee Dominic /CSF" userId="S::s10222894@connect.np.edu.sg::59ddad63-47f1-4317-b088-d34171f6460d" providerId="AD" clId="Web-{3394308F-CBCF-4EED-A007-E6A87869A7A7}" dt="2022-08-11T07:35:29.051" v="2460"/>
          <ac:grpSpMkLst>
            <pc:docMk/>
            <pc:sldMk cId="4114751610" sldId="294"/>
            <ac:grpSpMk id="86" creationId="{86AEFF79-03FD-4BC0-8A67-25CAFCFDCDAD}"/>
          </ac:grpSpMkLst>
        </pc:grpChg>
        <pc:grpChg chg="add">
          <ac:chgData name="Lee Yu Yee Dominic /CSF" userId="S::s10222894@connect.np.edu.sg::59ddad63-47f1-4317-b088-d34171f6460d" providerId="AD" clId="Web-{3394308F-CBCF-4EED-A007-E6A87869A7A7}" dt="2022-08-11T07:35:29.051" v="2460"/>
          <ac:grpSpMkLst>
            <pc:docMk/>
            <pc:sldMk cId="4114751610" sldId="294"/>
            <ac:grpSpMk id="93" creationId="{696DBCC8-753E-4CC1-8DEC-7332991810B2}"/>
          </ac:grpSpMkLst>
        </pc:grpChg>
        <pc:grpChg chg="add">
          <ac:chgData name="Lee Yu Yee Dominic /CSF" userId="S::s10222894@connect.np.edu.sg::59ddad63-47f1-4317-b088-d34171f6460d" providerId="AD" clId="Web-{3394308F-CBCF-4EED-A007-E6A87869A7A7}" dt="2022-08-11T07:35:29.051" v="2460"/>
          <ac:grpSpMkLst>
            <pc:docMk/>
            <pc:sldMk cId="4114751610" sldId="294"/>
            <ac:grpSpMk id="114" creationId="{436312A3-D679-4389-BA9C-D920C7E5B1FE}"/>
          </ac:grpSpMkLst>
        </pc:grpChg>
        <pc:picChg chg="add mod ord">
          <ac:chgData name="Lee Yu Yee Dominic /CSF" userId="S::s10222894@connect.np.edu.sg::59ddad63-47f1-4317-b088-d34171f6460d" providerId="AD" clId="Web-{3394308F-CBCF-4EED-A007-E6A87869A7A7}" dt="2022-08-11T07:36:48.757" v="2484" actId="1076"/>
          <ac:picMkLst>
            <pc:docMk/>
            <pc:sldMk cId="4114751610" sldId="294"/>
            <ac:picMk id="4" creationId="{3D70822A-0E03-8C43-A478-37EF4561522B}"/>
          </ac:picMkLst>
        </pc:picChg>
        <pc:picChg chg="add mod ord">
          <ac:chgData name="Lee Yu Yee Dominic /CSF" userId="S::s10222894@connect.np.edu.sg::59ddad63-47f1-4317-b088-d34171f6460d" providerId="AD" clId="Web-{3394308F-CBCF-4EED-A007-E6A87869A7A7}" dt="2022-08-11T07:36:44.663" v="2482" actId="1076"/>
          <ac:picMkLst>
            <pc:docMk/>
            <pc:sldMk cId="4114751610" sldId="294"/>
            <ac:picMk id="5" creationId="{8564564F-5A14-C9D3-D628-C67415B0EEA3}"/>
          </ac:picMkLst>
        </pc:picChg>
        <pc:picChg chg="add mod">
          <ac:chgData name="Lee Yu Yee Dominic /CSF" userId="S::s10222894@connect.np.edu.sg::59ddad63-47f1-4317-b088-d34171f6460d" providerId="AD" clId="Web-{3394308F-CBCF-4EED-A007-E6A87869A7A7}" dt="2022-08-11T07:36:41.991" v="2480" actId="1076"/>
          <ac:picMkLst>
            <pc:docMk/>
            <pc:sldMk cId="4114751610" sldId="294"/>
            <ac:picMk id="6" creationId="{0CEDF660-C438-B5AB-58EA-E7536C07FF3D}"/>
          </ac:picMkLst>
        </pc:picChg>
      </pc:sldChg>
      <pc:sldMasterChg chg="del delSldLayout">
        <pc:chgData name="Lee Yu Yee Dominic /CSF" userId="S::s10222894@connect.np.edu.sg::59ddad63-47f1-4317-b088-d34171f6460d" providerId="AD" clId="Web-{3394308F-CBCF-4EED-A007-E6A87869A7A7}" dt="2022-08-11T06:29:35.339" v="0"/>
        <pc:sldMasterMkLst>
          <pc:docMk/>
          <pc:sldMasterMk cId="2460954070" sldId="2147483660"/>
        </pc:sldMasterMkLst>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2385387890" sldId="2147483661"/>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949138452" sldId="2147483662"/>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2591524520" sldId="2147483663"/>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1203092039" sldId="2147483664"/>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3733172339" sldId="2147483665"/>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3210312558" sldId="2147483666"/>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3146388984" sldId="2147483667"/>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3171841454" sldId="2147483668"/>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1718958274" sldId="2147483669"/>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2202905451" sldId="2147483670"/>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3479445657" sldId="2147483671"/>
          </pc:sldLayoutMkLst>
        </pc:sldLayoutChg>
      </pc:sldMasterChg>
      <pc:sldMasterChg chg="add addSldLayout modSldLayout">
        <pc:chgData name="Lee Yu Yee Dominic /CSF" userId="S::s10222894@connect.np.edu.sg::59ddad63-47f1-4317-b088-d34171f6460d" providerId="AD" clId="Web-{3394308F-CBCF-4EED-A007-E6A87869A7A7}" dt="2022-08-11T06:29:35.339" v="0"/>
        <pc:sldMasterMkLst>
          <pc:docMk/>
          <pc:sldMasterMk cId="2609144073" sldId="2147483672"/>
        </pc:sldMasterMkLst>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3848486785" sldId="2147483673"/>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4005705757" sldId="2147483674"/>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2152730825" sldId="2147483675"/>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1256377573" sldId="2147483676"/>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680677894" sldId="2147483677"/>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3366856224" sldId="2147483678"/>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3576750374" sldId="2147483679"/>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2112215695" sldId="2147483680"/>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2714028360" sldId="2147483681"/>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3946246675" sldId="2147483682"/>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135305431" sldId="2147483683"/>
          </pc:sldLayoutMkLst>
        </pc:sldLayoutChg>
      </pc:sldMasterChg>
    </pc:docChg>
  </pc:docChgLst>
  <pc:docChgLst>
    <pc:chgData name="Lee Yu Yee Dominic /CSF" userId="59ddad63-47f1-4317-b088-d34171f6460d" providerId="ADAL" clId="{78E3CB31-AE48-0F47-9058-C64DAE77B88D}"/>
    <pc:docChg chg="custSel addSld modSld">
      <pc:chgData name="Lee Yu Yee Dominic /CSF" userId="59ddad63-47f1-4317-b088-d34171f6460d" providerId="ADAL" clId="{78E3CB31-AE48-0F47-9058-C64DAE77B88D}" dt="2022-08-12T08:47:06.364" v="117" actId="20577"/>
      <pc:docMkLst>
        <pc:docMk/>
      </pc:docMkLst>
      <pc:sldChg chg="modSp mod">
        <pc:chgData name="Lee Yu Yee Dominic /CSF" userId="59ddad63-47f1-4317-b088-d34171f6460d" providerId="ADAL" clId="{78E3CB31-AE48-0F47-9058-C64DAE77B88D}" dt="2022-08-12T08:45:56.587" v="112" actId="27636"/>
        <pc:sldMkLst>
          <pc:docMk/>
          <pc:sldMk cId="366218126" sldId="260"/>
        </pc:sldMkLst>
        <pc:spChg chg="mod">
          <ac:chgData name="Lee Yu Yee Dominic /CSF" userId="59ddad63-47f1-4317-b088-d34171f6460d" providerId="ADAL" clId="{78E3CB31-AE48-0F47-9058-C64DAE77B88D}" dt="2022-08-12T08:45:56.587" v="112" actId="27636"/>
          <ac:spMkLst>
            <pc:docMk/>
            <pc:sldMk cId="366218126" sldId="260"/>
            <ac:spMk id="3" creationId="{98840103-3163-F231-C222-8E4EA6BD25AC}"/>
          </ac:spMkLst>
        </pc:spChg>
      </pc:sldChg>
      <pc:sldChg chg="modSp">
        <pc:chgData name="Lee Yu Yee Dominic /CSF" userId="59ddad63-47f1-4317-b088-d34171f6460d" providerId="ADAL" clId="{78E3CB31-AE48-0F47-9058-C64DAE77B88D}" dt="2022-08-12T08:47:06.364" v="117" actId="20577"/>
        <pc:sldMkLst>
          <pc:docMk/>
          <pc:sldMk cId="3754264785" sldId="307"/>
        </pc:sldMkLst>
        <pc:graphicFrameChg chg="mod">
          <ac:chgData name="Lee Yu Yee Dominic /CSF" userId="59ddad63-47f1-4317-b088-d34171f6460d" providerId="ADAL" clId="{78E3CB31-AE48-0F47-9058-C64DAE77B88D}" dt="2022-08-12T08:47:06.364" v="117" actId="20577"/>
          <ac:graphicFrameMkLst>
            <pc:docMk/>
            <pc:sldMk cId="3754264785" sldId="307"/>
            <ac:graphicFrameMk id="70" creationId="{C2D43CDC-BEB0-5161-30CB-7C3771B5F515}"/>
          </ac:graphicFrameMkLst>
        </pc:graphicFrameChg>
      </pc:sldChg>
      <pc:sldChg chg="new">
        <pc:chgData name="Lee Yu Yee Dominic /CSF" userId="59ddad63-47f1-4317-b088-d34171f6460d" providerId="ADAL" clId="{78E3CB31-AE48-0F47-9058-C64DAE77B88D}" dt="2022-08-12T08:39:59.967" v="0" actId="680"/>
        <pc:sldMkLst>
          <pc:docMk/>
          <pc:sldMk cId="2642256428" sldId="315"/>
        </pc:sldMkLst>
      </pc:sldChg>
    </pc:docChg>
  </pc:docChgLst>
  <pc:docChgLst>
    <pc:chgData name="Lee Yu Yee Dominic /CSF" userId="59ddad63-47f1-4317-b088-d34171f6460d" providerId="ADAL" clId="{16BC863F-6FE6-4206-BB49-060E775CC61A}"/>
    <pc:docChg chg="custSel modSld">
      <pc:chgData name="Lee Yu Yee Dominic /CSF" userId="59ddad63-47f1-4317-b088-d34171f6460d" providerId="ADAL" clId="{16BC863F-6FE6-4206-BB49-060E775CC61A}" dt="2022-08-11T12:28:13.369" v="12" actId="20577"/>
      <pc:docMkLst>
        <pc:docMk/>
      </pc:docMkLst>
      <pc:sldChg chg="modSp mod">
        <pc:chgData name="Lee Yu Yee Dominic /CSF" userId="59ddad63-47f1-4317-b088-d34171f6460d" providerId="ADAL" clId="{16BC863F-6FE6-4206-BB49-060E775CC61A}" dt="2022-08-11T12:22:02.599" v="0" actId="20577"/>
        <pc:sldMkLst>
          <pc:docMk/>
          <pc:sldMk cId="1584150040" sldId="257"/>
        </pc:sldMkLst>
        <pc:spChg chg="mod">
          <ac:chgData name="Lee Yu Yee Dominic /CSF" userId="59ddad63-47f1-4317-b088-d34171f6460d" providerId="ADAL" clId="{16BC863F-6FE6-4206-BB49-060E775CC61A}" dt="2022-08-11T12:22:02.599" v="0" actId="20577"/>
          <ac:spMkLst>
            <pc:docMk/>
            <pc:sldMk cId="1584150040" sldId="257"/>
            <ac:spMk id="37" creationId="{0D060C5C-E878-AB0D-C32D-129AFCD58F30}"/>
          </ac:spMkLst>
        </pc:spChg>
      </pc:sldChg>
      <pc:sldChg chg="delSp mod">
        <pc:chgData name="Lee Yu Yee Dominic /CSF" userId="59ddad63-47f1-4317-b088-d34171f6460d" providerId="ADAL" clId="{16BC863F-6FE6-4206-BB49-060E775CC61A}" dt="2022-08-11T12:22:26.199" v="1" actId="478"/>
        <pc:sldMkLst>
          <pc:docMk/>
          <pc:sldMk cId="1897108623" sldId="258"/>
        </pc:sldMkLst>
        <pc:spChg chg="del">
          <ac:chgData name="Lee Yu Yee Dominic /CSF" userId="59ddad63-47f1-4317-b088-d34171f6460d" providerId="ADAL" clId="{16BC863F-6FE6-4206-BB49-060E775CC61A}" dt="2022-08-11T12:22:26.199" v="1" actId="478"/>
          <ac:spMkLst>
            <pc:docMk/>
            <pc:sldMk cId="1897108623" sldId="258"/>
            <ac:spMk id="3" creationId="{B9886322-AD91-96E8-D9F3-D2C9DAFD9264}"/>
          </ac:spMkLst>
        </pc:spChg>
      </pc:sldChg>
      <pc:sldChg chg="modSp mod">
        <pc:chgData name="Lee Yu Yee Dominic /CSF" userId="59ddad63-47f1-4317-b088-d34171f6460d" providerId="ADAL" clId="{16BC863F-6FE6-4206-BB49-060E775CC61A}" dt="2022-08-11T12:23:08.365" v="2" actId="113"/>
        <pc:sldMkLst>
          <pc:docMk/>
          <pc:sldMk cId="2290458148" sldId="262"/>
        </pc:sldMkLst>
        <pc:spChg chg="mod">
          <ac:chgData name="Lee Yu Yee Dominic /CSF" userId="59ddad63-47f1-4317-b088-d34171f6460d" providerId="ADAL" clId="{16BC863F-6FE6-4206-BB49-060E775CC61A}" dt="2022-08-11T12:23:08.365" v="2" actId="113"/>
          <ac:spMkLst>
            <pc:docMk/>
            <pc:sldMk cId="2290458148" sldId="262"/>
            <ac:spMk id="2" creationId="{68067EDC-99C1-55D1-0AF8-DC700DFF25E5}"/>
          </ac:spMkLst>
        </pc:spChg>
      </pc:sldChg>
      <pc:sldChg chg="modSp mod">
        <pc:chgData name="Lee Yu Yee Dominic /CSF" userId="59ddad63-47f1-4317-b088-d34171f6460d" providerId="ADAL" clId="{16BC863F-6FE6-4206-BB49-060E775CC61A}" dt="2022-08-11T12:28:13.369" v="12" actId="20577"/>
        <pc:sldMkLst>
          <pc:docMk/>
          <pc:sldMk cId="3219474571" sldId="269"/>
        </pc:sldMkLst>
        <pc:spChg chg="mod">
          <ac:chgData name="Lee Yu Yee Dominic /CSF" userId="59ddad63-47f1-4317-b088-d34171f6460d" providerId="ADAL" clId="{16BC863F-6FE6-4206-BB49-060E775CC61A}" dt="2022-08-11T12:28:13.369" v="12" actId="20577"/>
          <ac:spMkLst>
            <pc:docMk/>
            <pc:sldMk cId="3219474571" sldId="269"/>
            <ac:spMk id="3" creationId="{93E56389-9856-257C-0271-2AA54CD61F2E}"/>
          </ac:spMkLst>
        </pc:spChg>
      </pc:sldChg>
    </pc:docChg>
  </pc:docChgLst>
  <pc:docChgLst>
    <pc:chgData name="Lee Yu Yee Dominic /CSF" userId="S::s10222894@connect.np.edu.sg::59ddad63-47f1-4317-b088-d34171f6460d" providerId="AD" clId="Web-{2B34DC10-6012-DDDE-0BC8-FF35D6E9EF4A}"/>
    <pc:docChg chg="addSld modSld sldOrd">
      <pc:chgData name="Lee Yu Yee Dominic /CSF" userId="S::s10222894@connect.np.edu.sg::59ddad63-47f1-4317-b088-d34171f6460d" providerId="AD" clId="Web-{2B34DC10-6012-DDDE-0BC8-FF35D6E9EF4A}" dt="2022-08-11T12:41:07.234" v="193" actId="20577"/>
      <pc:docMkLst>
        <pc:docMk/>
      </pc:docMkLst>
      <pc:sldChg chg="modSp">
        <pc:chgData name="Lee Yu Yee Dominic /CSF" userId="S::s10222894@connect.np.edu.sg::59ddad63-47f1-4317-b088-d34171f6460d" providerId="AD" clId="Web-{2B34DC10-6012-DDDE-0BC8-FF35D6E9EF4A}" dt="2022-08-11T12:30:15.778" v="31" actId="20577"/>
        <pc:sldMkLst>
          <pc:docMk/>
          <pc:sldMk cId="366218126" sldId="260"/>
        </pc:sldMkLst>
        <pc:spChg chg="mod">
          <ac:chgData name="Lee Yu Yee Dominic /CSF" userId="S::s10222894@connect.np.edu.sg::59ddad63-47f1-4317-b088-d34171f6460d" providerId="AD" clId="Web-{2B34DC10-6012-DDDE-0BC8-FF35D6E9EF4A}" dt="2022-08-11T12:30:15.778" v="31" actId="20577"/>
          <ac:spMkLst>
            <pc:docMk/>
            <pc:sldMk cId="366218126" sldId="260"/>
            <ac:spMk id="3" creationId="{98840103-3163-F231-C222-8E4EA6BD25AC}"/>
          </ac:spMkLst>
        </pc:spChg>
      </pc:sldChg>
      <pc:sldChg chg="addSp delSp modSp mod setClrOvrMap">
        <pc:chgData name="Lee Yu Yee Dominic /CSF" userId="S::s10222894@connect.np.edu.sg::59ddad63-47f1-4317-b088-d34171f6460d" providerId="AD" clId="Web-{2B34DC10-6012-DDDE-0BC8-FF35D6E9EF4A}" dt="2022-08-11T12:32:02.156" v="38" actId="1076"/>
        <pc:sldMkLst>
          <pc:docMk/>
          <pc:sldMk cId="4198740136" sldId="261"/>
        </pc:sldMkLst>
        <pc:spChg chg="add del mod">
          <ac:chgData name="Lee Yu Yee Dominic /CSF" userId="S::s10222894@connect.np.edu.sg::59ddad63-47f1-4317-b088-d34171f6460d" providerId="AD" clId="Web-{2B34DC10-6012-DDDE-0BC8-FF35D6E9EF4A}" dt="2022-08-11T12:31:54.390" v="33"/>
          <ac:spMkLst>
            <pc:docMk/>
            <pc:sldMk cId="4198740136" sldId="261"/>
            <ac:spMk id="3" creationId="{50468F24-714C-093E-527F-A94EDC6AFCA8}"/>
          </ac:spMkLst>
        </pc:spChg>
        <pc:spChg chg="del">
          <ac:chgData name="Lee Yu Yee Dominic /CSF" userId="S::s10222894@connect.np.edu.sg::59ddad63-47f1-4317-b088-d34171f6460d" providerId="AD" clId="Web-{2B34DC10-6012-DDDE-0BC8-FF35D6E9EF4A}" dt="2022-08-11T12:31:59.562" v="37"/>
          <ac:spMkLst>
            <pc:docMk/>
            <pc:sldMk cId="4198740136" sldId="261"/>
            <ac:spMk id="63" creationId="{C40B6375-7479-45C4-8B99-EA1CF75F31E2}"/>
          </ac:spMkLst>
        </pc:spChg>
        <pc:spChg chg="add">
          <ac:chgData name="Lee Yu Yee Dominic /CSF" userId="S::s10222894@connect.np.edu.sg::59ddad63-47f1-4317-b088-d34171f6460d" providerId="AD" clId="Web-{2B34DC10-6012-DDDE-0BC8-FF35D6E9EF4A}" dt="2022-08-11T12:31:59.562" v="37"/>
          <ac:spMkLst>
            <pc:docMk/>
            <pc:sldMk cId="4198740136" sldId="261"/>
            <ac:spMk id="68" creationId="{53BB5D57-6178-4F62-B472-0312F6D95A85}"/>
          </ac:spMkLst>
        </pc:spChg>
        <pc:grpChg chg="del">
          <ac:chgData name="Lee Yu Yee Dominic /CSF" userId="S::s10222894@connect.np.edu.sg::59ddad63-47f1-4317-b088-d34171f6460d" providerId="AD" clId="Web-{2B34DC10-6012-DDDE-0BC8-FF35D6E9EF4A}" dt="2022-08-11T12:31:59.562" v="37"/>
          <ac:grpSpMkLst>
            <pc:docMk/>
            <pc:sldMk cId="4198740136" sldId="261"/>
            <ac:grpSpMk id="40" creationId="{9EA06921-3C0C-4126-AF75-9499D48390C3}"/>
          </ac:grpSpMkLst>
        </pc:grpChg>
        <pc:grpChg chg="add">
          <ac:chgData name="Lee Yu Yee Dominic /CSF" userId="S::s10222894@connect.np.edu.sg::59ddad63-47f1-4317-b088-d34171f6460d" providerId="AD" clId="Web-{2B34DC10-6012-DDDE-0BC8-FF35D6E9EF4A}" dt="2022-08-11T12:31:59.562" v="37"/>
          <ac:grpSpMkLst>
            <pc:docMk/>
            <pc:sldMk cId="4198740136" sldId="261"/>
            <ac:grpSpMk id="70" creationId="{4800B320-C486-4967-AFB8-58E3EBDA9EF5}"/>
          </ac:grpSpMkLst>
        </pc:grpChg>
        <pc:picChg chg="del">
          <ac:chgData name="Lee Yu Yee Dominic /CSF" userId="S::s10222894@connect.np.edu.sg::59ddad63-47f1-4317-b088-d34171f6460d" providerId="AD" clId="Web-{2B34DC10-6012-DDDE-0BC8-FF35D6E9EF4A}" dt="2022-08-11T12:31:53.765" v="32"/>
          <ac:picMkLst>
            <pc:docMk/>
            <pc:sldMk cId="4198740136" sldId="261"/>
            <ac:picMk id="4" creationId="{F32A0E31-67A9-457F-9AA6-641DFD6723D1}"/>
          </ac:picMkLst>
        </pc:picChg>
        <pc:picChg chg="add mod ord">
          <ac:chgData name="Lee Yu Yee Dominic /CSF" userId="S::s10222894@connect.np.edu.sg::59ddad63-47f1-4317-b088-d34171f6460d" providerId="AD" clId="Web-{2B34DC10-6012-DDDE-0BC8-FF35D6E9EF4A}" dt="2022-08-11T12:32:02.156" v="38" actId="1076"/>
          <ac:picMkLst>
            <pc:docMk/>
            <pc:sldMk cId="4198740136" sldId="261"/>
            <ac:picMk id="5" creationId="{5E85EC88-0173-F770-FE50-9A6EA295A210}"/>
          </ac:picMkLst>
        </pc:picChg>
      </pc:sldChg>
      <pc:sldChg chg="modSp">
        <pc:chgData name="Lee Yu Yee Dominic /CSF" userId="S::s10222894@connect.np.edu.sg::59ddad63-47f1-4317-b088-d34171f6460d" providerId="AD" clId="Web-{2B34DC10-6012-DDDE-0BC8-FF35D6E9EF4A}" dt="2022-08-11T12:33:30.659" v="42" actId="1076"/>
        <pc:sldMkLst>
          <pc:docMk/>
          <pc:sldMk cId="4272497665" sldId="274"/>
        </pc:sldMkLst>
        <pc:spChg chg="mod">
          <ac:chgData name="Lee Yu Yee Dominic /CSF" userId="S::s10222894@connect.np.edu.sg::59ddad63-47f1-4317-b088-d34171f6460d" providerId="AD" clId="Web-{2B34DC10-6012-DDDE-0BC8-FF35D6E9EF4A}" dt="2022-08-11T12:33:28.268" v="41" actId="20577"/>
          <ac:spMkLst>
            <pc:docMk/>
            <pc:sldMk cId="4272497665" sldId="274"/>
            <ac:spMk id="41" creationId="{8CBEB868-F727-8CEB-FC4E-DA129EE138A4}"/>
          </ac:spMkLst>
        </pc:spChg>
        <pc:picChg chg="mod">
          <ac:chgData name="Lee Yu Yee Dominic /CSF" userId="S::s10222894@connect.np.edu.sg::59ddad63-47f1-4317-b088-d34171f6460d" providerId="AD" clId="Web-{2B34DC10-6012-DDDE-0BC8-FF35D6E9EF4A}" dt="2022-08-11T12:33:30.659" v="42" actId="1076"/>
          <ac:picMkLst>
            <pc:docMk/>
            <pc:sldMk cId="4272497665" sldId="274"/>
            <ac:picMk id="38" creationId="{A45AE744-C38F-764F-FB8B-B8CDE6134D25}"/>
          </ac:picMkLst>
        </pc:picChg>
      </pc:sldChg>
      <pc:sldChg chg="modSp">
        <pc:chgData name="Lee Yu Yee Dominic /CSF" userId="S::s10222894@connect.np.edu.sg::59ddad63-47f1-4317-b088-d34171f6460d" providerId="AD" clId="Web-{2B34DC10-6012-DDDE-0BC8-FF35D6E9EF4A}" dt="2022-08-11T12:38:11.135" v="156" actId="20577"/>
        <pc:sldMkLst>
          <pc:docMk/>
          <pc:sldMk cId="2639364590" sldId="283"/>
        </pc:sldMkLst>
        <pc:spChg chg="mod">
          <ac:chgData name="Lee Yu Yee Dominic /CSF" userId="S::s10222894@connect.np.edu.sg::59ddad63-47f1-4317-b088-d34171f6460d" providerId="AD" clId="Web-{2B34DC10-6012-DDDE-0BC8-FF35D6E9EF4A}" dt="2022-08-11T12:38:11.135" v="156" actId="20577"/>
          <ac:spMkLst>
            <pc:docMk/>
            <pc:sldMk cId="2639364590" sldId="283"/>
            <ac:spMk id="3" creationId="{93E56389-9856-257C-0271-2AA54CD61F2E}"/>
          </ac:spMkLst>
        </pc:spChg>
      </pc:sldChg>
      <pc:sldChg chg="addSp delSp modSp mod setBg setClrOvrMap">
        <pc:chgData name="Lee Yu Yee Dominic /CSF" userId="S::s10222894@connect.np.edu.sg::59ddad63-47f1-4317-b088-d34171f6460d" providerId="AD" clId="Web-{2B34DC10-6012-DDDE-0BC8-FF35D6E9EF4A}" dt="2022-08-11T12:40:19.232" v="171"/>
        <pc:sldMkLst>
          <pc:docMk/>
          <pc:sldMk cId="4114751610" sldId="294"/>
        </pc:sldMkLst>
        <pc:spChg chg="del">
          <ac:chgData name="Lee Yu Yee Dominic /CSF" userId="S::s10222894@connect.np.edu.sg::59ddad63-47f1-4317-b088-d34171f6460d" providerId="AD" clId="Web-{2B34DC10-6012-DDDE-0BC8-FF35D6E9EF4A}" dt="2022-08-11T12:38:54.261" v="157"/>
          <ac:spMkLst>
            <pc:docMk/>
            <pc:sldMk cId="4114751610" sldId="294"/>
            <ac:spMk id="91" creationId="{827B38F6-4C9D-405B-B22D-E2B1511C8F9E}"/>
          </ac:spMkLst>
        </pc:spChg>
        <pc:spChg chg="del">
          <ac:chgData name="Lee Yu Yee Dominic /CSF" userId="S::s10222894@connect.np.edu.sg::59ddad63-47f1-4317-b088-d34171f6460d" providerId="AD" clId="Web-{2B34DC10-6012-DDDE-0BC8-FF35D6E9EF4A}" dt="2022-08-11T12:38:54.261" v="157"/>
          <ac:spMkLst>
            <pc:docMk/>
            <pc:sldMk cId="4114751610" sldId="294"/>
            <ac:spMk id="119" creationId="{6B37CBC4-F38C-4B6F-9EC9-27B1A15D169D}"/>
          </ac:spMkLst>
        </pc:spChg>
        <pc:spChg chg="add del">
          <ac:chgData name="Lee Yu Yee Dominic /CSF" userId="S::s10222894@connect.np.edu.sg::59ddad63-47f1-4317-b088-d34171f6460d" providerId="AD" clId="Web-{2B34DC10-6012-DDDE-0BC8-FF35D6E9EF4A}" dt="2022-08-11T12:39:19.903" v="168"/>
          <ac:spMkLst>
            <pc:docMk/>
            <pc:sldMk cId="4114751610" sldId="294"/>
            <ac:spMk id="123" creationId="{3C516F45-D3E2-3839-4946-9AD73E88657B}"/>
          </ac:spMkLst>
        </pc:spChg>
        <pc:spChg chg="add del">
          <ac:chgData name="Lee Yu Yee Dominic /CSF" userId="S::s10222894@connect.np.edu.sg::59ddad63-47f1-4317-b088-d34171f6460d" providerId="AD" clId="Web-{2B34DC10-6012-DDDE-0BC8-FF35D6E9EF4A}" dt="2022-08-11T12:40:19.232" v="171"/>
          <ac:spMkLst>
            <pc:docMk/>
            <pc:sldMk cId="4114751610" sldId="294"/>
            <ac:spMk id="126" creationId="{A3BAF07C-C39E-42EB-BB22-8D46691D9735}"/>
          </ac:spMkLst>
        </pc:spChg>
        <pc:spChg chg="add del">
          <ac:chgData name="Lee Yu Yee Dominic /CSF" userId="S::s10222894@connect.np.edu.sg::59ddad63-47f1-4317-b088-d34171f6460d" providerId="AD" clId="Web-{2B34DC10-6012-DDDE-0BC8-FF35D6E9EF4A}" dt="2022-08-11T12:40:19.232" v="171"/>
          <ac:spMkLst>
            <pc:docMk/>
            <pc:sldMk cId="4114751610" sldId="294"/>
            <ac:spMk id="149" creationId="{44C110BA-81E8-4247-853A-5F2B93E92E46}"/>
          </ac:spMkLst>
        </pc:spChg>
        <pc:spChg chg="add">
          <ac:chgData name="Lee Yu Yee Dominic /CSF" userId="S::s10222894@connect.np.edu.sg::59ddad63-47f1-4317-b088-d34171f6460d" providerId="AD" clId="Web-{2B34DC10-6012-DDDE-0BC8-FF35D6E9EF4A}" dt="2022-08-11T12:40:19.232" v="171"/>
          <ac:spMkLst>
            <pc:docMk/>
            <pc:sldMk cId="4114751610" sldId="294"/>
            <ac:spMk id="154" creationId="{6F79B0DD-2C63-4EE5-804F-B8E391FC1E45}"/>
          </ac:spMkLst>
        </pc:spChg>
        <pc:spChg chg="add">
          <ac:chgData name="Lee Yu Yee Dominic /CSF" userId="S::s10222894@connect.np.edu.sg::59ddad63-47f1-4317-b088-d34171f6460d" providerId="AD" clId="Web-{2B34DC10-6012-DDDE-0BC8-FF35D6E9EF4A}" dt="2022-08-11T12:40:19.232" v="171"/>
          <ac:spMkLst>
            <pc:docMk/>
            <pc:sldMk cId="4114751610" sldId="294"/>
            <ac:spMk id="156" creationId="{627DB8AB-CD55-4C8F-9043-52652B89231A}"/>
          </ac:spMkLst>
        </pc:spChg>
        <pc:spChg chg="add">
          <ac:chgData name="Lee Yu Yee Dominic /CSF" userId="S::s10222894@connect.np.edu.sg::59ddad63-47f1-4317-b088-d34171f6460d" providerId="AD" clId="Web-{2B34DC10-6012-DDDE-0BC8-FF35D6E9EF4A}" dt="2022-08-11T12:40:19.232" v="171"/>
          <ac:spMkLst>
            <pc:docMk/>
            <pc:sldMk cId="4114751610" sldId="294"/>
            <ac:spMk id="158" creationId="{53059C5A-91CB-4024-9B4E-20082E25C70B}"/>
          </ac:spMkLst>
        </pc:spChg>
        <pc:spChg chg="add">
          <ac:chgData name="Lee Yu Yee Dominic /CSF" userId="S::s10222894@connect.np.edu.sg::59ddad63-47f1-4317-b088-d34171f6460d" providerId="AD" clId="Web-{2B34DC10-6012-DDDE-0BC8-FF35D6E9EF4A}" dt="2022-08-11T12:40:19.232" v="171"/>
          <ac:spMkLst>
            <pc:docMk/>
            <pc:sldMk cId="4114751610" sldId="294"/>
            <ac:spMk id="160" creationId="{184884BF-A898-4EFF-9504-E13EBE3FF62E}"/>
          </ac:spMkLst>
        </pc:spChg>
        <pc:spChg chg="add">
          <ac:chgData name="Lee Yu Yee Dominic /CSF" userId="S::s10222894@connect.np.edu.sg::59ddad63-47f1-4317-b088-d34171f6460d" providerId="AD" clId="Web-{2B34DC10-6012-DDDE-0BC8-FF35D6E9EF4A}" dt="2022-08-11T12:40:19.232" v="171"/>
          <ac:spMkLst>
            <pc:docMk/>
            <pc:sldMk cId="4114751610" sldId="294"/>
            <ac:spMk id="162" creationId="{7B32D337-FDA6-4468-ADB1-7038E5FC0BA9}"/>
          </ac:spMkLst>
        </pc:spChg>
        <pc:grpChg chg="del">
          <ac:chgData name="Lee Yu Yee Dominic /CSF" userId="S::s10222894@connect.np.edu.sg::59ddad63-47f1-4317-b088-d34171f6460d" providerId="AD" clId="Web-{2B34DC10-6012-DDDE-0BC8-FF35D6E9EF4A}" dt="2022-08-11T12:38:54.261" v="157"/>
          <ac:grpSpMkLst>
            <pc:docMk/>
            <pc:sldMk cId="4114751610" sldId="294"/>
            <ac:grpSpMk id="65" creationId="{0B46D094-9D10-45BD-BE9D-E4AFE2FE30B6}"/>
          </ac:grpSpMkLst>
        </pc:grpChg>
        <pc:grpChg chg="del">
          <ac:chgData name="Lee Yu Yee Dominic /CSF" userId="S::s10222894@connect.np.edu.sg::59ddad63-47f1-4317-b088-d34171f6460d" providerId="AD" clId="Web-{2B34DC10-6012-DDDE-0BC8-FF35D6E9EF4A}" dt="2022-08-11T12:38:54.261" v="157"/>
          <ac:grpSpMkLst>
            <pc:docMk/>
            <pc:sldMk cId="4114751610" sldId="294"/>
            <ac:grpSpMk id="86" creationId="{86AEFF79-03FD-4BC0-8A67-25CAFCFDCDAD}"/>
          </ac:grpSpMkLst>
        </pc:grpChg>
        <pc:grpChg chg="del">
          <ac:chgData name="Lee Yu Yee Dominic /CSF" userId="S::s10222894@connect.np.edu.sg::59ddad63-47f1-4317-b088-d34171f6460d" providerId="AD" clId="Web-{2B34DC10-6012-DDDE-0BC8-FF35D6E9EF4A}" dt="2022-08-11T12:38:54.261" v="157"/>
          <ac:grpSpMkLst>
            <pc:docMk/>
            <pc:sldMk cId="4114751610" sldId="294"/>
            <ac:grpSpMk id="93" creationId="{696DBCC8-753E-4CC1-8DEC-7332991810B2}"/>
          </ac:grpSpMkLst>
        </pc:grpChg>
        <pc:grpChg chg="del">
          <ac:chgData name="Lee Yu Yee Dominic /CSF" userId="S::s10222894@connect.np.edu.sg::59ddad63-47f1-4317-b088-d34171f6460d" providerId="AD" clId="Web-{2B34DC10-6012-DDDE-0BC8-FF35D6E9EF4A}" dt="2022-08-11T12:38:54.261" v="157"/>
          <ac:grpSpMkLst>
            <pc:docMk/>
            <pc:sldMk cId="4114751610" sldId="294"/>
            <ac:grpSpMk id="114" creationId="{436312A3-D679-4389-BA9C-D920C7E5B1FE}"/>
          </ac:grpSpMkLst>
        </pc:grpChg>
        <pc:grpChg chg="add del">
          <ac:chgData name="Lee Yu Yee Dominic /CSF" userId="S::s10222894@connect.np.edu.sg::59ddad63-47f1-4317-b088-d34171f6460d" providerId="AD" clId="Web-{2B34DC10-6012-DDDE-0BC8-FF35D6E9EF4A}" dt="2022-08-11T12:40:19.232" v="171"/>
          <ac:grpSpMkLst>
            <pc:docMk/>
            <pc:sldMk cId="4114751610" sldId="294"/>
            <ac:grpSpMk id="128" creationId="{D8E9CF54-0466-4261-9E62-0249E60E1886}"/>
          </ac:grpSpMkLst>
        </pc:grpChg>
        <pc:picChg chg="add mod ord">
          <ac:chgData name="Lee Yu Yee Dominic /CSF" userId="S::s10222894@connect.np.edu.sg::59ddad63-47f1-4317-b088-d34171f6460d" providerId="AD" clId="Web-{2B34DC10-6012-DDDE-0BC8-FF35D6E9EF4A}" dt="2022-08-11T12:40:19.232" v="171"/>
          <ac:picMkLst>
            <pc:docMk/>
            <pc:sldMk cId="4114751610" sldId="294"/>
            <ac:picMk id="2" creationId="{FEDDC68A-090B-51CB-71EC-24BB028710AC}"/>
          </ac:picMkLst>
        </pc:picChg>
        <pc:picChg chg="mod">
          <ac:chgData name="Lee Yu Yee Dominic /CSF" userId="S::s10222894@connect.np.edu.sg::59ddad63-47f1-4317-b088-d34171f6460d" providerId="AD" clId="Web-{2B34DC10-6012-DDDE-0BC8-FF35D6E9EF4A}" dt="2022-08-11T12:40:19.232" v="171"/>
          <ac:picMkLst>
            <pc:docMk/>
            <pc:sldMk cId="4114751610" sldId="294"/>
            <ac:picMk id="4" creationId="{3D70822A-0E03-8C43-A478-37EF4561522B}"/>
          </ac:picMkLst>
        </pc:picChg>
        <pc:picChg chg="mod ord">
          <ac:chgData name="Lee Yu Yee Dominic /CSF" userId="S::s10222894@connect.np.edu.sg::59ddad63-47f1-4317-b088-d34171f6460d" providerId="AD" clId="Web-{2B34DC10-6012-DDDE-0BC8-FF35D6E9EF4A}" dt="2022-08-11T12:40:19.232" v="171"/>
          <ac:picMkLst>
            <pc:docMk/>
            <pc:sldMk cId="4114751610" sldId="294"/>
            <ac:picMk id="5" creationId="{8564564F-5A14-C9D3-D628-C67415B0EEA3}"/>
          </ac:picMkLst>
        </pc:picChg>
        <pc:picChg chg="mod">
          <ac:chgData name="Lee Yu Yee Dominic /CSF" userId="S::s10222894@connect.np.edu.sg::59ddad63-47f1-4317-b088-d34171f6460d" providerId="AD" clId="Web-{2B34DC10-6012-DDDE-0BC8-FF35D6E9EF4A}" dt="2022-08-11T12:40:19.232" v="171"/>
          <ac:picMkLst>
            <pc:docMk/>
            <pc:sldMk cId="4114751610" sldId="294"/>
            <ac:picMk id="6" creationId="{0CEDF660-C438-B5AB-58EA-E7536C07FF3D}"/>
          </ac:picMkLst>
        </pc:picChg>
      </pc:sldChg>
      <pc:sldChg chg="modSp">
        <pc:chgData name="Lee Yu Yee Dominic /CSF" userId="S::s10222894@connect.np.edu.sg::59ddad63-47f1-4317-b088-d34171f6460d" providerId="AD" clId="Web-{2B34DC10-6012-DDDE-0BC8-FF35D6E9EF4A}" dt="2022-08-11T12:41:07.234" v="193" actId="20577"/>
        <pc:sldMkLst>
          <pc:docMk/>
          <pc:sldMk cId="2652299338" sldId="297"/>
        </pc:sldMkLst>
        <pc:spChg chg="mod">
          <ac:chgData name="Lee Yu Yee Dominic /CSF" userId="S::s10222894@connect.np.edu.sg::59ddad63-47f1-4317-b088-d34171f6460d" providerId="AD" clId="Web-{2B34DC10-6012-DDDE-0BC8-FF35D6E9EF4A}" dt="2022-08-11T12:41:07.234" v="193" actId="20577"/>
          <ac:spMkLst>
            <pc:docMk/>
            <pc:sldMk cId="2652299338" sldId="297"/>
            <ac:spMk id="3" creationId="{10BE8019-FA22-A2AA-E647-27B642CECBA3}"/>
          </ac:spMkLst>
        </pc:spChg>
      </pc:sldChg>
      <pc:sldChg chg="addSp delSp modSp new mod ord setBg setClrOvrMap">
        <pc:chgData name="Lee Yu Yee Dominic /CSF" userId="S::s10222894@connect.np.edu.sg::59ddad63-47f1-4317-b088-d34171f6460d" providerId="AD" clId="Web-{2B34DC10-6012-DDDE-0BC8-FF35D6E9EF4A}" dt="2022-08-11T12:35:48.444" v="114"/>
        <pc:sldMkLst>
          <pc:docMk/>
          <pc:sldMk cId="3754264785" sldId="307"/>
        </pc:sldMkLst>
        <pc:spChg chg="mod">
          <ac:chgData name="Lee Yu Yee Dominic /CSF" userId="S::s10222894@connect.np.edu.sg::59ddad63-47f1-4317-b088-d34171f6460d" providerId="AD" clId="Web-{2B34DC10-6012-DDDE-0BC8-FF35D6E9EF4A}" dt="2022-08-11T12:35:48.444" v="114"/>
          <ac:spMkLst>
            <pc:docMk/>
            <pc:sldMk cId="3754264785" sldId="307"/>
            <ac:spMk id="2" creationId="{91FF2968-CCD5-413D-63C2-F2616F852A99}"/>
          </ac:spMkLst>
        </pc:spChg>
        <pc:spChg chg="add del mod">
          <ac:chgData name="Lee Yu Yee Dominic /CSF" userId="S::s10222894@connect.np.edu.sg::59ddad63-47f1-4317-b088-d34171f6460d" providerId="AD" clId="Web-{2B34DC10-6012-DDDE-0BC8-FF35D6E9EF4A}" dt="2022-08-11T12:35:48.444" v="114"/>
          <ac:spMkLst>
            <pc:docMk/>
            <pc:sldMk cId="3754264785" sldId="307"/>
            <ac:spMk id="3" creationId="{437D9A7F-C634-3BA7-0B09-8C0A546F6EFD}"/>
          </ac:spMkLst>
        </pc:spChg>
        <pc:spChg chg="add del">
          <ac:chgData name="Lee Yu Yee Dominic /CSF" userId="S::s10222894@connect.np.edu.sg::59ddad63-47f1-4317-b088-d34171f6460d" providerId="AD" clId="Web-{2B34DC10-6012-DDDE-0BC8-FF35D6E9EF4A}" dt="2022-08-11T12:35:48.444" v="114"/>
          <ac:spMkLst>
            <pc:docMk/>
            <pc:sldMk cId="3754264785" sldId="307"/>
            <ac:spMk id="8" creationId="{D75627FE-0AC5-4349-AC08-45A58BEC9B8C}"/>
          </ac:spMkLst>
        </pc:spChg>
        <pc:spChg chg="add del">
          <ac:chgData name="Lee Yu Yee Dominic /CSF" userId="S::s10222894@connect.np.edu.sg::59ddad63-47f1-4317-b088-d34171f6460d" providerId="AD" clId="Web-{2B34DC10-6012-DDDE-0BC8-FF35D6E9EF4A}" dt="2022-08-11T12:35:48.444" v="114"/>
          <ac:spMkLst>
            <pc:docMk/>
            <pc:sldMk cId="3754264785" sldId="307"/>
            <ac:spMk id="33" creationId="{BC2574CF-1D35-4994-87BD-5A3378E1AB34}"/>
          </ac:spMkLst>
        </pc:spChg>
        <pc:spChg chg="add del">
          <ac:chgData name="Lee Yu Yee Dominic /CSF" userId="S::s10222894@connect.np.edu.sg::59ddad63-47f1-4317-b088-d34171f6460d" providerId="AD" clId="Web-{2B34DC10-6012-DDDE-0BC8-FF35D6E9EF4A}" dt="2022-08-11T12:35:42.006" v="111"/>
          <ac:spMkLst>
            <pc:docMk/>
            <pc:sldMk cId="3754264785" sldId="307"/>
            <ac:spMk id="41" creationId="{982413CC-69E6-4BDA-A88D-E4EF8F95B27D}"/>
          </ac:spMkLst>
        </pc:spChg>
        <pc:spChg chg="add">
          <ac:chgData name="Lee Yu Yee Dominic /CSF" userId="S::s10222894@connect.np.edu.sg::59ddad63-47f1-4317-b088-d34171f6460d" providerId="AD" clId="Web-{2B34DC10-6012-DDDE-0BC8-FF35D6E9EF4A}" dt="2022-08-11T12:35:48.444" v="114"/>
          <ac:spMkLst>
            <pc:docMk/>
            <pc:sldMk cId="3754264785" sldId="307"/>
            <ac:spMk id="68" creationId="{982413CC-69E6-4BDA-A88D-E4EF8F95B27D}"/>
          </ac:spMkLst>
        </pc:spChg>
        <pc:grpChg chg="add del">
          <ac:chgData name="Lee Yu Yee Dominic /CSF" userId="S::s10222894@connect.np.edu.sg::59ddad63-47f1-4317-b088-d34171f6460d" providerId="AD" clId="Web-{2B34DC10-6012-DDDE-0BC8-FF35D6E9EF4A}" dt="2022-08-11T12:35:48.444" v="114"/>
          <ac:grpSpMkLst>
            <pc:docMk/>
            <pc:sldMk cId="3754264785" sldId="307"/>
            <ac:grpSpMk id="10" creationId="{F87AAF7B-2090-475D-9C3E-FDC03DD87A88}"/>
          </ac:grpSpMkLst>
        </pc:grpChg>
        <pc:grpChg chg="add del">
          <ac:chgData name="Lee Yu Yee Dominic /CSF" userId="S::s10222894@connect.np.edu.sg::59ddad63-47f1-4317-b088-d34171f6460d" providerId="AD" clId="Web-{2B34DC10-6012-DDDE-0BC8-FF35D6E9EF4A}" dt="2022-08-11T12:35:42.006" v="111"/>
          <ac:grpSpMkLst>
            <pc:docMk/>
            <pc:sldMk cId="3754264785" sldId="307"/>
            <ac:grpSpMk id="43" creationId="{4F1F7357-8633-4CE7-BF80-475EE8A2FAEA}"/>
          </ac:grpSpMkLst>
        </pc:grpChg>
        <pc:grpChg chg="add">
          <ac:chgData name="Lee Yu Yee Dominic /CSF" userId="S::s10222894@connect.np.edu.sg::59ddad63-47f1-4317-b088-d34171f6460d" providerId="AD" clId="Web-{2B34DC10-6012-DDDE-0BC8-FF35D6E9EF4A}" dt="2022-08-11T12:35:48.444" v="114"/>
          <ac:grpSpMkLst>
            <pc:docMk/>
            <pc:sldMk cId="3754264785" sldId="307"/>
            <ac:grpSpMk id="69" creationId="{4F1F7357-8633-4CE7-BF80-475EE8A2FAEA}"/>
          </ac:grpSpMkLst>
        </pc:grpChg>
        <pc:graphicFrameChg chg="add del">
          <ac:chgData name="Lee Yu Yee Dominic /CSF" userId="S::s10222894@connect.np.edu.sg::59ddad63-47f1-4317-b088-d34171f6460d" providerId="AD" clId="Web-{2B34DC10-6012-DDDE-0BC8-FF35D6E9EF4A}" dt="2022-08-11T12:35:42.006" v="111"/>
          <ac:graphicFrameMkLst>
            <pc:docMk/>
            <pc:sldMk cId="3754264785" sldId="307"/>
            <ac:graphicFrameMk id="37" creationId="{55FF1240-52B5-A667-4150-34D9AF1598E9}"/>
          </ac:graphicFrameMkLst>
        </pc:graphicFrameChg>
        <pc:graphicFrameChg chg="add del">
          <ac:chgData name="Lee Yu Yee Dominic /CSF" userId="S::s10222894@connect.np.edu.sg::59ddad63-47f1-4317-b088-d34171f6460d" providerId="AD" clId="Web-{2B34DC10-6012-DDDE-0BC8-FF35D6E9EF4A}" dt="2022-08-11T12:35:48.412" v="113"/>
          <ac:graphicFrameMkLst>
            <pc:docMk/>
            <pc:sldMk cId="3754264785" sldId="307"/>
            <ac:graphicFrameMk id="66" creationId="{D5A59930-0CE1-4A1C-2907-67B97477450D}"/>
          </ac:graphicFrameMkLst>
        </pc:graphicFrameChg>
        <pc:graphicFrameChg chg="add">
          <ac:chgData name="Lee Yu Yee Dominic /CSF" userId="S::s10222894@connect.np.edu.sg::59ddad63-47f1-4317-b088-d34171f6460d" providerId="AD" clId="Web-{2B34DC10-6012-DDDE-0BC8-FF35D6E9EF4A}" dt="2022-08-11T12:35:48.444" v="114"/>
          <ac:graphicFrameMkLst>
            <pc:docMk/>
            <pc:sldMk cId="3754264785" sldId="307"/>
            <ac:graphicFrameMk id="70" creationId="{C2D43CDC-BEB0-5161-30CB-7C3771B5F515}"/>
          </ac:graphicFrameMkLst>
        </pc:graphicFrameChg>
        <pc:cxnChg chg="add del">
          <ac:chgData name="Lee Yu Yee Dominic /CSF" userId="S::s10222894@connect.np.edu.sg::59ddad63-47f1-4317-b088-d34171f6460d" providerId="AD" clId="Web-{2B34DC10-6012-DDDE-0BC8-FF35D6E9EF4A}" dt="2022-08-11T12:35:48.444" v="114"/>
          <ac:cxnSpMkLst>
            <pc:docMk/>
            <pc:sldMk cId="3754264785" sldId="307"/>
            <ac:cxnSpMk id="35" creationId="{68B6AB33-DFE6-4FE4-94FE-C9E25424AD16}"/>
          </ac:cxnSpMkLst>
        </pc:cxnChg>
      </pc:sldChg>
    </pc:docChg>
  </pc:docChgLst>
  <pc:docChgLst>
    <pc:chgData name="Vincent Tan Guan Shen /CSF" userId="S::s10227963@connect.np.edu.sg::57db18dc-e317-47c0-8056-aaff2b44625b" providerId="AD" clId="Web-{92B16408-B753-F2B0-FE78-21FD8DC2DA4E}"/>
    <pc:docChg chg="addSld modSld">
      <pc:chgData name="Vincent Tan Guan Shen /CSF" userId="S::s10227963@connect.np.edu.sg::57db18dc-e317-47c0-8056-aaff2b44625b" providerId="AD" clId="Web-{92B16408-B753-F2B0-FE78-21FD8DC2DA4E}" dt="2022-08-11T15:32:37.371" v="93" actId="1076"/>
      <pc:docMkLst>
        <pc:docMk/>
      </pc:docMkLst>
      <pc:sldChg chg="addSp delSp modSp mod setBg">
        <pc:chgData name="Vincent Tan Guan Shen /CSF" userId="S::s10227963@connect.np.edu.sg::57db18dc-e317-47c0-8056-aaff2b44625b" providerId="AD" clId="Web-{92B16408-B753-F2B0-FE78-21FD8DC2DA4E}" dt="2022-08-11T15:25:00.064" v="7"/>
        <pc:sldMkLst>
          <pc:docMk/>
          <pc:sldMk cId="2374496530" sldId="278"/>
        </pc:sldMkLst>
        <pc:spChg chg="mod">
          <ac:chgData name="Vincent Tan Guan Shen /CSF" userId="S::s10227963@connect.np.edu.sg::57db18dc-e317-47c0-8056-aaff2b44625b" providerId="AD" clId="Web-{92B16408-B753-F2B0-FE78-21FD8DC2DA4E}" dt="2022-08-11T15:25:00.064" v="7"/>
          <ac:spMkLst>
            <pc:docMk/>
            <pc:sldMk cId="2374496530" sldId="278"/>
            <ac:spMk id="2" creationId="{6C00F8D2-9FB8-A49C-6035-5BC23AAB2772}"/>
          </ac:spMkLst>
        </pc:spChg>
        <pc:spChg chg="del">
          <ac:chgData name="Vincent Tan Guan Shen /CSF" userId="S::s10227963@connect.np.edu.sg::57db18dc-e317-47c0-8056-aaff2b44625b" providerId="AD" clId="Web-{92B16408-B753-F2B0-FE78-21FD8DC2DA4E}" dt="2022-08-11T15:24:14.454" v="4"/>
          <ac:spMkLst>
            <pc:docMk/>
            <pc:sldMk cId="2374496530" sldId="278"/>
            <ac:spMk id="3" creationId="{E94EE2FF-B227-A7D2-A01D-854B00126624}"/>
          </ac:spMkLst>
        </pc:spChg>
        <pc:spChg chg="add">
          <ac:chgData name="Vincent Tan Guan Shen /CSF" userId="S::s10227963@connect.np.edu.sg::57db18dc-e317-47c0-8056-aaff2b44625b" providerId="AD" clId="Web-{92B16408-B753-F2B0-FE78-21FD8DC2DA4E}" dt="2022-08-11T15:25:00.064" v="7"/>
          <ac:spMkLst>
            <pc:docMk/>
            <pc:sldMk cId="2374496530" sldId="278"/>
            <ac:spMk id="36" creationId="{D1288C1B-55AF-4CD6-BFB0-9E820E1BF046}"/>
          </ac:spMkLst>
        </pc:spChg>
        <pc:spChg chg="add">
          <ac:chgData name="Vincent Tan Guan Shen /CSF" userId="S::s10227963@connect.np.edu.sg::57db18dc-e317-47c0-8056-aaff2b44625b" providerId="AD" clId="Web-{92B16408-B753-F2B0-FE78-21FD8DC2DA4E}" dt="2022-08-11T15:25:00.064" v="7"/>
          <ac:spMkLst>
            <pc:docMk/>
            <pc:sldMk cId="2374496530" sldId="278"/>
            <ac:spMk id="63" creationId="{0195E3E2-6F58-4A15-85CC-E68101C5001F}"/>
          </ac:spMkLst>
        </pc:spChg>
        <pc:grpChg chg="add">
          <ac:chgData name="Vincent Tan Guan Shen /CSF" userId="S::s10227963@connect.np.edu.sg::57db18dc-e317-47c0-8056-aaff2b44625b" providerId="AD" clId="Web-{92B16408-B753-F2B0-FE78-21FD8DC2DA4E}" dt="2022-08-11T15:25:00.064" v="7"/>
          <ac:grpSpMkLst>
            <pc:docMk/>
            <pc:sldMk cId="2374496530" sldId="278"/>
            <ac:grpSpMk id="10" creationId="{9A517D76-CE12-47A5-BD95-9A8F05070B27}"/>
          </ac:grpSpMkLst>
        </pc:grpChg>
        <pc:grpChg chg="add">
          <ac:chgData name="Vincent Tan Guan Shen /CSF" userId="S::s10227963@connect.np.edu.sg::57db18dc-e317-47c0-8056-aaff2b44625b" providerId="AD" clId="Web-{92B16408-B753-F2B0-FE78-21FD8DC2DA4E}" dt="2022-08-11T15:25:00.064" v="7"/>
          <ac:grpSpMkLst>
            <pc:docMk/>
            <pc:sldMk cId="2374496530" sldId="278"/>
            <ac:grpSpMk id="31" creationId="{445D6626-A6F2-4475-922C-BE42D3365F27}"/>
          </ac:grpSpMkLst>
        </pc:grpChg>
        <pc:grpChg chg="add">
          <ac:chgData name="Vincent Tan Guan Shen /CSF" userId="S::s10227963@connect.np.edu.sg::57db18dc-e317-47c0-8056-aaff2b44625b" providerId="AD" clId="Web-{92B16408-B753-F2B0-FE78-21FD8DC2DA4E}" dt="2022-08-11T15:25:00.064" v="7"/>
          <ac:grpSpMkLst>
            <pc:docMk/>
            <pc:sldMk cId="2374496530" sldId="278"/>
            <ac:grpSpMk id="38" creationId="{313AB1EF-6635-4E94-A028-26BC307309C0}"/>
          </ac:grpSpMkLst>
        </pc:grpChg>
        <pc:grpChg chg="add">
          <ac:chgData name="Vincent Tan Guan Shen /CSF" userId="S::s10227963@connect.np.edu.sg::57db18dc-e317-47c0-8056-aaff2b44625b" providerId="AD" clId="Web-{92B16408-B753-F2B0-FE78-21FD8DC2DA4E}" dt="2022-08-11T15:25:00.064" v="7"/>
          <ac:grpSpMkLst>
            <pc:docMk/>
            <pc:sldMk cId="2374496530" sldId="278"/>
            <ac:grpSpMk id="59" creationId="{B46A0CA4-407C-425F-BD83-48CDE14E6B06}"/>
          </ac:grpSpMkLst>
        </pc:grpChg>
        <pc:picChg chg="add mod ord">
          <ac:chgData name="Vincent Tan Guan Shen /CSF" userId="S::s10227963@connect.np.edu.sg::57db18dc-e317-47c0-8056-aaff2b44625b" providerId="AD" clId="Web-{92B16408-B753-F2B0-FE78-21FD8DC2DA4E}" dt="2022-08-11T15:25:00.064" v="7"/>
          <ac:picMkLst>
            <pc:docMk/>
            <pc:sldMk cId="2374496530" sldId="278"/>
            <ac:picMk id="4" creationId="{E372C5C5-1DCA-4428-DAAA-FB8100810D9F}"/>
          </ac:picMkLst>
        </pc:picChg>
        <pc:picChg chg="add mod">
          <ac:chgData name="Vincent Tan Guan Shen /CSF" userId="S::s10227963@connect.np.edu.sg::57db18dc-e317-47c0-8056-aaff2b44625b" providerId="AD" clId="Web-{92B16408-B753-F2B0-FE78-21FD8DC2DA4E}" dt="2022-08-11T15:25:00.064" v="7"/>
          <ac:picMkLst>
            <pc:docMk/>
            <pc:sldMk cId="2374496530" sldId="278"/>
            <ac:picMk id="5" creationId="{28CA1146-9E6B-A42E-DF41-C3090E622590}"/>
          </ac:picMkLst>
        </pc:picChg>
      </pc:sldChg>
      <pc:sldChg chg="addSp delSp modSp new">
        <pc:chgData name="Vincent Tan Guan Shen /CSF" userId="S::s10227963@connect.np.edu.sg::57db18dc-e317-47c0-8056-aaff2b44625b" providerId="AD" clId="Web-{92B16408-B753-F2B0-FE78-21FD8DC2DA4E}" dt="2022-08-11T15:28:08.928" v="31" actId="1076"/>
        <pc:sldMkLst>
          <pc:docMk/>
          <pc:sldMk cId="1917162332" sldId="310"/>
        </pc:sldMkLst>
        <pc:spChg chg="mod">
          <ac:chgData name="Vincent Tan Guan Shen /CSF" userId="S::s10227963@connect.np.edu.sg::57db18dc-e317-47c0-8056-aaff2b44625b" providerId="AD" clId="Web-{92B16408-B753-F2B0-FE78-21FD8DC2DA4E}" dt="2022-08-11T15:27:06.098" v="22" actId="20577"/>
          <ac:spMkLst>
            <pc:docMk/>
            <pc:sldMk cId="1917162332" sldId="310"/>
            <ac:spMk id="2" creationId="{2D985CEE-0510-BB20-2025-AC81CA258B99}"/>
          </ac:spMkLst>
        </pc:spChg>
        <pc:spChg chg="del">
          <ac:chgData name="Vincent Tan Guan Shen /CSF" userId="S::s10227963@connect.np.edu.sg::57db18dc-e317-47c0-8056-aaff2b44625b" providerId="AD" clId="Web-{92B16408-B753-F2B0-FE78-21FD8DC2DA4E}" dt="2022-08-11T15:27:26.896" v="23"/>
          <ac:spMkLst>
            <pc:docMk/>
            <pc:sldMk cId="1917162332" sldId="310"/>
            <ac:spMk id="3" creationId="{3F2F0AD1-6AA4-5BB2-B9F3-0973711E8B16}"/>
          </ac:spMkLst>
        </pc:spChg>
        <pc:picChg chg="add mod ord">
          <ac:chgData name="Vincent Tan Guan Shen /CSF" userId="S::s10227963@connect.np.edu.sg::57db18dc-e317-47c0-8056-aaff2b44625b" providerId="AD" clId="Web-{92B16408-B753-F2B0-FE78-21FD8DC2DA4E}" dt="2022-08-11T15:28:08.928" v="31" actId="1076"/>
          <ac:picMkLst>
            <pc:docMk/>
            <pc:sldMk cId="1917162332" sldId="310"/>
            <ac:picMk id="4" creationId="{CF435C54-1B83-D7A5-87C7-E1DC0D682F8D}"/>
          </ac:picMkLst>
        </pc:picChg>
        <pc:picChg chg="add mod">
          <ac:chgData name="Vincent Tan Guan Shen /CSF" userId="S::s10227963@connect.np.edu.sg::57db18dc-e317-47c0-8056-aaff2b44625b" providerId="AD" clId="Web-{92B16408-B753-F2B0-FE78-21FD8DC2DA4E}" dt="2022-08-11T15:27:47.162" v="30" actId="14100"/>
          <ac:picMkLst>
            <pc:docMk/>
            <pc:sldMk cId="1917162332" sldId="310"/>
            <ac:picMk id="5" creationId="{FB3F3C82-B345-94AB-59A0-8B53A87E3465}"/>
          </ac:picMkLst>
        </pc:picChg>
      </pc:sldChg>
      <pc:sldChg chg="addSp delSp modSp new mod setBg">
        <pc:chgData name="Vincent Tan Guan Shen /CSF" userId="S::s10227963@connect.np.edu.sg::57db18dc-e317-47c0-8056-aaff2b44625b" providerId="AD" clId="Web-{92B16408-B753-F2B0-FE78-21FD8DC2DA4E}" dt="2022-08-11T15:29:09.976" v="50"/>
        <pc:sldMkLst>
          <pc:docMk/>
          <pc:sldMk cId="2779353745" sldId="311"/>
        </pc:sldMkLst>
        <pc:spChg chg="mod ord">
          <ac:chgData name="Vincent Tan Guan Shen /CSF" userId="S::s10227963@connect.np.edu.sg::57db18dc-e317-47c0-8056-aaff2b44625b" providerId="AD" clId="Web-{92B16408-B753-F2B0-FE78-21FD8DC2DA4E}" dt="2022-08-11T15:29:09.976" v="50"/>
          <ac:spMkLst>
            <pc:docMk/>
            <pc:sldMk cId="2779353745" sldId="311"/>
            <ac:spMk id="2" creationId="{37073764-D50D-A8DE-7EBF-A239F9C020F9}"/>
          </ac:spMkLst>
        </pc:spChg>
        <pc:spChg chg="del">
          <ac:chgData name="Vincent Tan Guan Shen /CSF" userId="S::s10227963@connect.np.edu.sg::57db18dc-e317-47c0-8056-aaff2b44625b" providerId="AD" clId="Web-{92B16408-B753-F2B0-FE78-21FD8DC2DA4E}" dt="2022-08-11T15:28:42.647" v="41"/>
          <ac:spMkLst>
            <pc:docMk/>
            <pc:sldMk cId="2779353745" sldId="311"/>
            <ac:spMk id="3" creationId="{EEF3D7DF-5A7A-0878-C4E9-4385321390DB}"/>
          </ac:spMkLst>
        </pc:spChg>
        <pc:spChg chg="add del">
          <ac:chgData name="Vincent Tan Guan Shen /CSF" userId="S::s10227963@connect.np.edu.sg::57db18dc-e317-47c0-8056-aaff2b44625b" providerId="AD" clId="Web-{92B16408-B753-F2B0-FE78-21FD8DC2DA4E}" dt="2022-08-11T15:29:03.773" v="45"/>
          <ac:spMkLst>
            <pc:docMk/>
            <pc:sldMk cId="2779353745" sldId="311"/>
            <ac:spMk id="9" creationId="{78801ACB-2AFF-A1CA-C865-111A431B5AED}"/>
          </ac:spMkLst>
        </pc:spChg>
        <pc:spChg chg="add del">
          <ac:chgData name="Vincent Tan Guan Shen /CSF" userId="S::s10227963@connect.np.edu.sg::57db18dc-e317-47c0-8056-aaff2b44625b" providerId="AD" clId="Web-{92B16408-B753-F2B0-FE78-21FD8DC2DA4E}" dt="2022-08-11T15:29:03.773" v="45"/>
          <ac:spMkLst>
            <pc:docMk/>
            <pc:sldMk cId="2779353745" sldId="311"/>
            <ac:spMk id="12" creationId="{9B804006-101D-4F64-B355-23096AAA7223}"/>
          </ac:spMkLst>
        </pc:spChg>
        <pc:spChg chg="add">
          <ac:chgData name="Vincent Tan Guan Shen /CSF" userId="S::s10227963@connect.np.edu.sg::57db18dc-e317-47c0-8056-aaff2b44625b" providerId="AD" clId="Web-{92B16408-B753-F2B0-FE78-21FD8DC2DA4E}" dt="2022-08-11T15:29:09.976" v="50"/>
          <ac:spMkLst>
            <pc:docMk/>
            <pc:sldMk cId="2779353745" sldId="311"/>
            <ac:spMk id="36" creationId="{970A98CA-71CF-41CD-937B-850795886A59}"/>
          </ac:spMkLst>
        </pc:spChg>
        <pc:spChg chg="add del">
          <ac:chgData name="Vincent Tan Guan Shen /CSF" userId="S::s10227963@connect.np.edu.sg::57db18dc-e317-47c0-8056-aaff2b44625b" providerId="AD" clId="Web-{92B16408-B753-F2B0-FE78-21FD8DC2DA4E}" dt="2022-08-11T15:29:09.960" v="49"/>
          <ac:spMkLst>
            <pc:docMk/>
            <pc:sldMk cId="2779353745" sldId="311"/>
            <ac:spMk id="39" creationId="{8D8E6E23-45CE-445A-904E-62F785DA436B}"/>
          </ac:spMkLst>
        </pc:spChg>
        <pc:spChg chg="add del">
          <ac:chgData name="Vincent Tan Guan Shen /CSF" userId="S::s10227963@connect.np.edu.sg::57db18dc-e317-47c0-8056-aaff2b44625b" providerId="AD" clId="Web-{92B16408-B753-F2B0-FE78-21FD8DC2DA4E}" dt="2022-08-11T15:29:09.960" v="49"/>
          <ac:spMkLst>
            <pc:docMk/>
            <pc:sldMk cId="2779353745" sldId="311"/>
            <ac:spMk id="41" creationId="{E5FE8003-E652-491E-9169-0097F83C8FDF}"/>
          </ac:spMkLst>
        </pc:spChg>
        <pc:spChg chg="add del">
          <ac:chgData name="Vincent Tan Guan Shen /CSF" userId="S::s10227963@connect.np.edu.sg::57db18dc-e317-47c0-8056-aaff2b44625b" providerId="AD" clId="Web-{92B16408-B753-F2B0-FE78-21FD8DC2DA4E}" dt="2022-08-11T15:29:06.538" v="47"/>
          <ac:spMkLst>
            <pc:docMk/>
            <pc:sldMk cId="2779353745" sldId="311"/>
            <ac:spMk id="42" creationId="{F555C88A-BC04-4A54-A56D-A033666FC659}"/>
          </ac:spMkLst>
        </pc:spChg>
        <pc:spChg chg="add del">
          <ac:chgData name="Vincent Tan Guan Shen /CSF" userId="S::s10227963@connect.np.edu.sg::57db18dc-e317-47c0-8056-aaff2b44625b" providerId="AD" clId="Web-{92B16408-B753-F2B0-FE78-21FD8DC2DA4E}" dt="2022-08-11T15:29:06.538" v="47"/>
          <ac:spMkLst>
            <pc:docMk/>
            <pc:sldMk cId="2779353745" sldId="311"/>
            <ac:spMk id="43" creationId="{AC8A7234-FBC2-47B7-AC1D-38831D542024}"/>
          </ac:spMkLst>
        </pc:spChg>
        <pc:spChg chg="add del">
          <ac:chgData name="Vincent Tan Guan Shen /CSF" userId="S::s10227963@connect.np.edu.sg::57db18dc-e317-47c0-8056-aaff2b44625b" providerId="AD" clId="Web-{92B16408-B753-F2B0-FE78-21FD8DC2DA4E}" dt="2022-08-11T15:29:06.538" v="47"/>
          <ac:spMkLst>
            <pc:docMk/>
            <pc:sldMk cId="2779353745" sldId="311"/>
            <ac:spMk id="46" creationId="{C8BBACE9-8DA8-C6CD-125A-EC2E15727E3D}"/>
          </ac:spMkLst>
        </pc:spChg>
        <pc:spChg chg="add del">
          <ac:chgData name="Vincent Tan Guan Shen /CSF" userId="S::s10227963@connect.np.edu.sg::57db18dc-e317-47c0-8056-aaff2b44625b" providerId="AD" clId="Web-{92B16408-B753-F2B0-FE78-21FD8DC2DA4E}" dt="2022-08-11T15:29:09.960" v="49"/>
          <ac:spMkLst>
            <pc:docMk/>
            <pc:sldMk cId="2779353745" sldId="311"/>
            <ac:spMk id="48" creationId="{D6E56CF3-26B9-4D5A-96C0-31E3E53BB568}"/>
          </ac:spMkLst>
        </pc:spChg>
        <pc:spChg chg="add del">
          <ac:chgData name="Vincent Tan Guan Shen /CSF" userId="S::s10227963@connect.np.edu.sg::57db18dc-e317-47c0-8056-aaff2b44625b" providerId="AD" clId="Web-{92B16408-B753-F2B0-FE78-21FD8DC2DA4E}" dt="2022-08-11T15:29:09.960" v="49"/>
          <ac:spMkLst>
            <pc:docMk/>
            <pc:sldMk cId="2779353745" sldId="311"/>
            <ac:spMk id="50" creationId="{256F45B4-234D-4F59-AF8D-9A8AFB94D700}"/>
          </ac:spMkLst>
        </pc:spChg>
        <pc:spChg chg="add del">
          <ac:chgData name="Vincent Tan Guan Shen /CSF" userId="S::s10227963@connect.np.edu.sg::57db18dc-e317-47c0-8056-aaff2b44625b" providerId="AD" clId="Web-{92B16408-B753-F2B0-FE78-21FD8DC2DA4E}" dt="2022-08-11T15:29:09.960" v="49"/>
          <ac:spMkLst>
            <pc:docMk/>
            <pc:sldMk cId="2779353745" sldId="311"/>
            <ac:spMk id="51" creationId="{BDC66091-68FA-4006-8A27-640168146132}"/>
          </ac:spMkLst>
        </pc:spChg>
        <pc:spChg chg="add del">
          <ac:chgData name="Vincent Tan Guan Shen /CSF" userId="S::s10227963@connect.np.edu.sg::57db18dc-e317-47c0-8056-aaff2b44625b" providerId="AD" clId="Web-{92B16408-B753-F2B0-FE78-21FD8DC2DA4E}" dt="2022-08-11T15:29:09.960" v="49"/>
          <ac:spMkLst>
            <pc:docMk/>
            <pc:sldMk cId="2779353745" sldId="311"/>
            <ac:spMk id="52" creationId="{21247689-AD77-8015-6714-00ACDA70F3B9}"/>
          </ac:spMkLst>
        </pc:spChg>
        <pc:spChg chg="add">
          <ac:chgData name="Vincent Tan Guan Shen /CSF" userId="S::s10227963@connect.np.edu.sg::57db18dc-e317-47c0-8056-aaff2b44625b" providerId="AD" clId="Web-{92B16408-B753-F2B0-FE78-21FD8DC2DA4E}" dt="2022-08-11T15:29:09.976" v="50"/>
          <ac:spMkLst>
            <pc:docMk/>
            <pc:sldMk cId="2779353745" sldId="311"/>
            <ac:spMk id="59" creationId="{57FEE73E-FB69-4E9E-BF08-78CA1886256E}"/>
          </ac:spMkLst>
        </pc:spChg>
        <pc:grpChg chg="add">
          <ac:chgData name="Vincent Tan Guan Shen /CSF" userId="S::s10227963@connect.np.edu.sg::57db18dc-e317-47c0-8056-aaff2b44625b" providerId="AD" clId="Web-{92B16408-B753-F2B0-FE78-21FD8DC2DA4E}" dt="2022-08-11T15:29:09.976" v="50"/>
          <ac:grpSpMkLst>
            <pc:docMk/>
            <pc:sldMk cId="2779353745" sldId="311"/>
            <ac:grpSpMk id="10" creationId="{9A517D76-CE12-47A5-BD95-9A8F05070B27}"/>
          </ac:grpSpMkLst>
        </pc:grpChg>
        <pc:grpChg chg="add del">
          <ac:chgData name="Vincent Tan Guan Shen /CSF" userId="S::s10227963@connect.np.edu.sg::57db18dc-e317-47c0-8056-aaff2b44625b" providerId="AD" clId="Web-{92B16408-B753-F2B0-FE78-21FD8DC2DA4E}" dt="2022-08-11T15:29:03.773" v="45"/>
          <ac:grpSpMkLst>
            <pc:docMk/>
            <pc:sldMk cId="2779353745" sldId="311"/>
            <ac:grpSpMk id="14" creationId="{43F2C4BC-2412-4B5C-B484-720B59818E32}"/>
          </ac:grpSpMkLst>
        </pc:grpChg>
        <pc:grpChg chg="add">
          <ac:chgData name="Vincent Tan Guan Shen /CSF" userId="S::s10227963@connect.np.edu.sg::57db18dc-e317-47c0-8056-aaff2b44625b" providerId="AD" clId="Web-{92B16408-B753-F2B0-FE78-21FD8DC2DA4E}" dt="2022-08-11T15:29:09.976" v="50"/>
          <ac:grpSpMkLst>
            <pc:docMk/>
            <pc:sldMk cId="2779353745" sldId="311"/>
            <ac:grpSpMk id="31" creationId="{445D6626-A6F2-4475-922C-BE42D3365F27}"/>
          </ac:grpSpMkLst>
        </pc:grpChg>
        <pc:grpChg chg="add del">
          <ac:chgData name="Vincent Tan Guan Shen /CSF" userId="S::s10227963@connect.np.edu.sg::57db18dc-e317-47c0-8056-aaff2b44625b" providerId="AD" clId="Web-{92B16408-B753-F2B0-FE78-21FD8DC2DA4E}" dt="2022-08-11T15:29:03.773" v="45"/>
          <ac:grpSpMkLst>
            <pc:docMk/>
            <pc:sldMk cId="2779353745" sldId="311"/>
            <ac:grpSpMk id="37" creationId="{DADA2559-D208-4654-A8D6-0EAB57A6091D}"/>
          </ac:grpSpMkLst>
        </pc:grpChg>
        <pc:grpChg chg="add">
          <ac:chgData name="Vincent Tan Guan Shen /CSF" userId="S::s10227963@connect.np.edu.sg::57db18dc-e317-47c0-8056-aaff2b44625b" providerId="AD" clId="Web-{92B16408-B753-F2B0-FE78-21FD8DC2DA4E}" dt="2022-08-11T15:29:09.976" v="50"/>
          <ac:grpSpMkLst>
            <pc:docMk/>
            <pc:sldMk cId="2779353745" sldId="311"/>
            <ac:grpSpMk id="38" creationId="{6F326EE7-A508-4EF7-AFBF-63D7A596E9EA}"/>
          </ac:grpSpMkLst>
        </pc:grpChg>
        <pc:grpChg chg="add del">
          <ac:chgData name="Vincent Tan Guan Shen /CSF" userId="S::s10227963@connect.np.edu.sg::57db18dc-e317-47c0-8056-aaff2b44625b" providerId="AD" clId="Web-{92B16408-B753-F2B0-FE78-21FD8DC2DA4E}" dt="2022-08-11T15:29:06.538" v="47"/>
          <ac:grpSpMkLst>
            <pc:docMk/>
            <pc:sldMk cId="2779353745" sldId="311"/>
            <ac:grpSpMk id="44" creationId="{5B29C9C4-5864-4F3A-8E17-0AEC2C5D814B}"/>
          </ac:grpSpMkLst>
        </pc:grpChg>
        <pc:grpChg chg="add del">
          <ac:chgData name="Vincent Tan Guan Shen /CSF" userId="S::s10227963@connect.np.edu.sg::57db18dc-e317-47c0-8056-aaff2b44625b" providerId="AD" clId="Web-{92B16408-B753-F2B0-FE78-21FD8DC2DA4E}" dt="2022-08-11T15:29:06.538" v="47"/>
          <ac:grpSpMkLst>
            <pc:docMk/>
            <pc:sldMk cId="2779353745" sldId="311"/>
            <ac:grpSpMk id="45" creationId="{BB8A2183-F453-4E6E-8464-C94E2F181A2B}"/>
          </ac:grpSpMkLst>
        </pc:grpChg>
        <pc:grpChg chg="add del">
          <ac:chgData name="Vincent Tan Guan Shen /CSF" userId="S::s10227963@connect.np.edu.sg::57db18dc-e317-47c0-8056-aaff2b44625b" providerId="AD" clId="Web-{92B16408-B753-F2B0-FE78-21FD8DC2DA4E}" dt="2022-08-11T15:29:09.960" v="49"/>
          <ac:grpSpMkLst>
            <pc:docMk/>
            <pc:sldMk cId="2779353745" sldId="311"/>
            <ac:grpSpMk id="49" creationId="{7E61D94F-EA5C-4330-8A35-483A7E58937F}"/>
          </ac:grpSpMkLst>
        </pc:grpChg>
        <pc:grpChg chg="add">
          <ac:chgData name="Vincent Tan Guan Shen /CSF" userId="S::s10227963@connect.np.edu.sg::57db18dc-e317-47c0-8056-aaff2b44625b" providerId="AD" clId="Web-{92B16408-B753-F2B0-FE78-21FD8DC2DA4E}" dt="2022-08-11T15:29:09.976" v="50"/>
          <ac:grpSpMkLst>
            <pc:docMk/>
            <pc:sldMk cId="2779353745" sldId="311"/>
            <ac:grpSpMk id="61" creationId="{9D45FA45-1472-4C71-BA56-6BFB628AD0C5}"/>
          </ac:grpSpMkLst>
        </pc:grpChg>
        <pc:picChg chg="add mod ord">
          <ac:chgData name="Vincent Tan Guan Shen /CSF" userId="S::s10227963@connect.np.edu.sg::57db18dc-e317-47c0-8056-aaff2b44625b" providerId="AD" clId="Web-{92B16408-B753-F2B0-FE78-21FD8DC2DA4E}" dt="2022-08-11T15:29:09.976" v="50"/>
          <ac:picMkLst>
            <pc:docMk/>
            <pc:sldMk cId="2779353745" sldId="311"/>
            <ac:picMk id="4" creationId="{83226A19-0615-E8E8-E622-FDCB75A84E9E}"/>
          </ac:picMkLst>
        </pc:picChg>
        <pc:picChg chg="add mod">
          <ac:chgData name="Vincent Tan Guan Shen /CSF" userId="S::s10227963@connect.np.edu.sg::57db18dc-e317-47c0-8056-aaff2b44625b" providerId="AD" clId="Web-{92B16408-B753-F2B0-FE78-21FD8DC2DA4E}" dt="2022-08-11T15:29:09.976" v="50"/>
          <ac:picMkLst>
            <pc:docMk/>
            <pc:sldMk cId="2779353745" sldId="311"/>
            <ac:picMk id="5" creationId="{FE64B643-3B8A-0EEA-2377-400E10F28BB3}"/>
          </ac:picMkLst>
        </pc:picChg>
      </pc:sldChg>
      <pc:sldChg chg="addSp delSp modSp new mod setBg">
        <pc:chgData name="Vincent Tan Guan Shen /CSF" userId="S::s10227963@connect.np.edu.sg::57db18dc-e317-47c0-8056-aaff2b44625b" providerId="AD" clId="Web-{92B16408-B753-F2B0-FE78-21FD8DC2DA4E}" dt="2022-08-11T15:30:31.478" v="60" actId="1076"/>
        <pc:sldMkLst>
          <pc:docMk/>
          <pc:sldMk cId="2425183262" sldId="312"/>
        </pc:sldMkLst>
        <pc:spChg chg="mod">
          <ac:chgData name="Vincent Tan Guan Shen /CSF" userId="S::s10227963@connect.np.edu.sg::57db18dc-e317-47c0-8056-aaff2b44625b" providerId="AD" clId="Web-{92B16408-B753-F2B0-FE78-21FD8DC2DA4E}" dt="2022-08-11T15:30:13.227" v="57"/>
          <ac:spMkLst>
            <pc:docMk/>
            <pc:sldMk cId="2425183262" sldId="312"/>
            <ac:spMk id="2" creationId="{BF248E93-8357-E210-6129-CAE6AD6217A2}"/>
          </ac:spMkLst>
        </pc:spChg>
        <pc:spChg chg="del">
          <ac:chgData name="Vincent Tan Guan Shen /CSF" userId="S::s10227963@connect.np.edu.sg::57db18dc-e317-47c0-8056-aaff2b44625b" providerId="AD" clId="Web-{92B16408-B753-F2B0-FE78-21FD8DC2DA4E}" dt="2022-08-11T15:29:58.399" v="54"/>
          <ac:spMkLst>
            <pc:docMk/>
            <pc:sldMk cId="2425183262" sldId="312"/>
            <ac:spMk id="3" creationId="{705E9BE1-408E-B94C-7ED3-D6EE48239E33}"/>
          </ac:spMkLst>
        </pc:spChg>
        <pc:spChg chg="add">
          <ac:chgData name="Vincent Tan Guan Shen /CSF" userId="S::s10227963@connect.np.edu.sg::57db18dc-e317-47c0-8056-aaff2b44625b" providerId="AD" clId="Web-{92B16408-B753-F2B0-FE78-21FD8DC2DA4E}" dt="2022-08-11T15:30:13.227" v="57"/>
          <ac:spMkLst>
            <pc:docMk/>
            <pc:sldMk cId="2425183262" sldId="312"/>
            <ac:spMk id="36" creationId="{33008093-012F-4D0C-BED4-BEEFF11CA0F3}"/>
          </ac:spMkLst>
        </pc:spChg>
        <pc:spChg chg="add">
          <ac:chgData name="Vincent Tan Guan Shen /CSF" userId="S::s10227963@connect.np.edu.sg::57db18dc-e317-47c0-8056-aaff2b44625b" providerId="AD" clId="Web-{92B16408-B753-F2B0-FE78-21FD8DC2DA4E}" dt="2022-08-11T15:30:13.227" v="57"/>
          <ac:spMkLst>
            <pc:docMk/>
            <pc:sldMk cId="2425183262" sldId="312"/>
            <ac:spMk id="64" creationId="{88E45477-FC3F-489E-8195-02E95852F62D}"/>
          </ac:spMkLst>
        </pc:spChg>
        <pc:grpChg chg="add">
          <ac:chgData name="Vincent Tan Guan Shen /CSF" userId="S::s10227963@connect.np.edu.sg::57db18dc-e317-47c0-8056-aaff2b44625b" providerId="AD" clId="Web-{92B16408-B753-F2B0-FE78-21FD8DC2DA4E}" dt="2022-08-11T15:30:13.227" v="57"/>
          <ac:grpSpMkLst>
            <pc:docMk/>
            <pc:sldMk cId="2425183262" sldId="312"/>
            <ac:grpSpMk id="10" creationId="{9A517D76-CE12-47A5-BD95-9A8F05070B27}"/>
          </ac:grpSpMkLst>
        </pc:grpChg>
        <pc:grpChg chg="add">
          <ac:chgData name="Vincent Tan Guan Shen /CSF" userId="S::s10227963@connect.np.edu.sg::57db18dc-e317-47c0-8056-aaff2b44625b" providerId="AD" clId="Web-{92B16408-B753-F2B0-FE78-21FD8DC2DA4E}" dt="2022-08-11T15:30:13.227" v="57"/>
          <ac:grpSpMkLst>
            <pc:docMk/>
            <pc:sldMk cId="2425183262" sldId="312"/>
            <ac:grpSpMk id="31" creationId="{445D6626-A6F2-4475-922C-BE42D3365F27}"/>
          </ac:grpSpMkLst>
        </pc:grpChg>
        <pc:grpChg chg="add">
          <ac:chgData name="Vincent Tan Guan Shen /CSF" userId="S::s10227963@connect.np.edu.sg::57db18dc-e317-47c0-8056-aaff2b44625b" providerId="AD" clId="Web-{92B16408-B753-F2B0-FE78-21FD8DC2DA4E}" dt="2022-08-11T15:30:13.227" v="57"/>
          <ac:grpSpMkLst>
            <pc:docMk/>
            <pc:sldMk cId="2425183262" sldId="312"/>
            <ac:grpSpMk id="38" creationId="{13DFFFD4-4F03-42EE-8CC9-6778E314773C}"/>
          </ac:grpSpMkLst>
        </pc:grpChg>
        <pc:grpChg chg="add">
          <ac:chgData name="Vincent Tan Guan Shen /CSF" userId="S::s10227963@connect.np.edu.sg::57db18dc-e317-47c0-8056-aaff2b44625b" providerId="AD" clId="Web-{92B16408-B753-F2B0-FE78-21FD8DC2DA4E}" dt="2022-08-11T15:30:13.227" v="57"/>
          <ac:grpSpMkLst>
            <pc:docMk/>
            <pc:sldMk cId="2425183262" sldId="312"/>
            <ac:grpSpMk id="59" creationId="{D228103D-FF59-416F-98F7-7B395C02B44B}"/>
          </ac:grpSpMkLst>
        </pc:grpChg>
        <pc:picChg chg="add mod ord">
          <ac:chgData name="Vincent Tan Guan Shen /CSF" userId="S::s10227963@connect.np.edu.sg::57db18dc-e317-47c0-8056-aaff2b44625b" providerId="AD" clId="Web-{92B16408-B753-F2B0-FE78-21FD8DC2DA4E}" dt="2022-08-11T15:30:27.243" v="59" actId="1076"/>
          <ac:picMkLst>
            <pc:docMk/>
            <pc:sldMk cId="2425183262" sldId="312"/>
            <ac:picMk id="4" creationId="{2724824F-826E-0E24-1DF4-A4FE6B9C6165}"/>
          </ac:picMkLst>
        </pc:picChg>
        <pc:picChg chg="add mod">
          <ac:chgData name="Vincent Tan Guan Shen /CSF" userId="S::s10227963@connect.np.edu.sg::57db18dc-e317-47c0-8056-aaff2b44625b" providerId="AD" clId="Web-{92B16408-B753-F2B0-FE78-21FD8DC2DA4E}" dt="2022-08-11T15:30:31.478" v="60" actId="1076"/>
          <ac:picMkLst>
            <pc:docMk/>
            <pc:sldMk cId="2425183262" sldId="312"/>
            <ac:picMk id="5" creationId="{39A3A861-1BBF-E008-2BC4-FB2408C2C6BD}"/>
          </ac:picMkLst>
        </pc:picChg>
      </pc:sldChg>
      <pc:sldChg chg="addSp delSp modSp new mod setBg setClrOvrMap">
        <pc:chgData name="Vincent Tan Guan Shen /CSF" userId="S::s10227963@connect.np.edu.sg::57db18dc-e317-47c0-8056-aaff2b44625b" providerId="AD" clId="Web-{92B16408-B753-F2B0-FE78-21FD8DC2DA4E}" dt="2022-08-11T15:32:02.558" v="83"/>
        <pc:sldMkLst>
          <pc:docMk/>
          <pc:sldMk cId="1985653240" sldId="313"/>
        </pc:sldMkLst>
        <pc:spChg chg="mod">
          <ac:chgData name="Vincent Tan Guan Shen /CSF" userId="S::s10227963@connect.np.edu.sg::57db18dc-e317-47c0-8056-aaff2b44625b" providerId="AD" clId="Web-{92B16408-B753-F2B0-FE78-21FD8DC2DA4E}" dt="2022-08-11T15:32:02.558" v="83"/>
          <ac:spMkLst>
            <pc:docMk/>
            <pc:sldMk cId="1985653240" sldId="313"/>
            <ac:spMk id="2" creationId="{A5B16031-8C3E-A9FE-CB69-A418C1500BAA}"/>
          </ac:spMkLst>
        </pc:spChg>
        <pc:spChg chg="add del">
          <ac:chgData name="Vincent Tan Guan Shen /CSF" userId="S::s10227963@connect.np.edu.sg::57db18dc-e317-47c0-8056-aaff2b44625b" providerId="AD" clId="Web-{92B16408-B753-F2B0-FE78-21FD8DC2DA4E}" dt="2022-08-11T15:31:02.791" v="75"/>
          <ac:spMkLst>
            <pc:docMk/>
            <pc:sldMk cId="1985653240" sldId="313"/>
            <ac:spMk id="3" creationId="{651DA886-C018-9D11-5B85-7BB556F1B19A}"/>
          </ac:spMkLst>
        </pc:spChg>
        <pc:spChg chg="add del">
          <ac:chgData name="Vincent Tan Guan Shen /CSF" userId="S::s10227963@connect.np.edu.sg::57db18dc-e317-47c0-8056-aaff2b44625b" providerId="AD" clId="Web-{92B16408-B753-F2B0-FE78-21FD8DC2DA4E}" dt="2022-08-11T15:31:02.791" v="74"/>
          <ac:spMkLst>
            <pc:docMk/>
            <pc:sldMk cId="1985653240" sldId="313"/>
            <ac:spMk id="8" creationId="{D75627FE-0AC5-4349-AC08-45A58BEC9B8C}"/>
          </ac:spMkLst>
        </pc:spChg>
        <pc:spChg chg="add del">
          <ac:chgData name="Vincent Tan Guan Shen /CSF" userId="S::s10227963@connect.np.edu.sg::57db18dc-e317-47c0-8056-aaff2b44625b" providerId="AD" clId="Web-{92B16408-B753-F2B0-FE78-21FD8DC2DA4E}" dt="2022-08-11T15:31:02.791" v="74"/>
          <ac:spMkLst>
            <pc:docMk/>
            <pc:sldMk cId="1985653240" sldId="313"/>
            <ac:spMk id="33" creationId="{BC2574CF-1D35-4994-87BD-5A3378E1AB34}"/>
          </ac:spMkLst>
        </pc:spChg>
        <pc:spChg chg="add del">
          <ac:chgData name="Vincent Tan Guan Shen /CSF" userId="S::s10227963@connect.np.edu.sg::57db18dc-e317-47c0-8056-aaff2b44625b" providerId="AD" clId="Web-{92B16408-B753-F2B0-FE78-21FD8DC2DA4E}" dt="2022-08-11T15:30:59.478" v="72"/>
          <ac:spMkLst>
            <pc:docMk/>
            <pc:sldMk cId="1985653240" sldId="313"/>
            <ac:spMk id="35" creationId="{F25D9EEC-24EA-4FED-9057-A7DF62184176}"/>
          </ac:spMkLst>
        </pc:spChg>
        <pc:spChg chg="add del">
          <ac:chgData name="Vincent Tan Guan Shen /CSF" userId="S::s10227963@connect.np.edu.sg::57db18dc-e317-47c0-8056-aaff2b44625b" providerId="AD" clId="Web-{92B16408-B753-F2B0-FE78-21FD8DC2DA4E}" dt="2022-08-11T15:31:02.791" v="74"/>
          <ac:spMkLst>
            <pc:docMk/>
            <pc:sldMk cId="1985653240" sldId="313"/>
            <ac:spMk id="65" creationId="{651DA886-C018-9D11-5B85-7BB556F1B19A}"/>
          </ac:spMkLst>
        </pc:spChg>
        <pc:spChg chg="add del">
          <ac:chgData name="Vincent Tan Guan Shen /CSF" userId="S::s10227963@connect.np.edu.sg::57db18dc-e317-47c0-8056-aaff2b44625b" providerId="AD" clId="Web-{92B16408-B753-F2B0-FE78-21FD8DC2DA4E}" dt="2022-08-11T15:32:02.558" v="83"/>
          <ac:spMkLst>
            <pc:docMk/>
            <pc:sldMk cId="1985653240" sldId="313"/>
            <ac:spMk id="67" creationId="{7D490819-5666-421A-BA38-5BB7F760B6E2}"/>
          </ac:spMkLst>
        </pc:spChg>
        <pc:spChg chg="add del">
          <ac:chgData name="Vincent Tan Guan Shen /CSF" userId="S::s10227963@connect.np.edu.sg::57db18dc-e317-47c0-8056-aaff2b44625b" providerId="AD" clId="Web-{92B16408-B753-F2B0-FE78-21FD8DC2DA4E}" dt="2022-08-11T15:32:02.558" v="83"/>
          <ac:spMkLst>
            <pc:docMk/>
            <pc:sldMk cId="1985653240" sldId="313"/>
            <ac:spMk id="70" creationId="{BC2574CF-1D35-4994-87BD-5A3378E1AB34}"/>
          </ac:spMkLst>
        </pc:spChg>
        <pc:spChg chg="add del">
          <ac:chgData name="Vincent Tan Guan Shen /CSF" userId="S::s10227963@connect.np.edu.sg::57db18dc-e317-47c0-8056-aaff2b44625b" providerId="AD" clId="Web-{92B16408-B753-F2B0-FE78-21FD8DC2DA4E}" dt="2022-08-11T15:31:25.557" v="76"/>
          <ac:spMkLst>
            <pc:docMk/>
            <pc:sldMk cId="1985653240" sldId="313"/>
            <ac:spMk id="71" creationId="{651DA886-C018-9D11-5B85-7BB556F1B19A}"/>
          </ac:spMkLst>
        </pc:spChg>
        <pc:spChg chg="add del">
          <ac:chgData name="Vincent Tan Guan Shen /CSF" userId="S::s10227963@connect.np.edu.sg::57db18dc-e317-47c0-8056-aaff2b44625b" providerId="AD" clId="Web-{92B16408-B753-F2B0-FE78-21FD8DC2DA4E}" dt="2022-08-11T15:31:58.182" v="80"/>
          <ac:spMkLst>
            <pc:docMk/>
            <pc:sldMk cId="1985653240" sldId="313"/>
            <ac:spMk id="74" creationId="{C659B7A9-48BE-0609-073D-C87D9EB048D0}"/>
          </ac:spMkLst>
        </pc:spChg>
        <pc:spChg chg="add del">
          <ac:chgData name="Vincent Tan Guan Shen /CSF" userId="S::s10227963@connect.np.edu.sg::57db18dc-e317-47c0-8056-aaff2b44625b" providerId="AD" clId="Web-{92B16408-B753-F2B0-FE78-21FD8DC2DA4E}" dt="2022-08-11T15:31:58.182" v="80"/>
          <ac:spMkLst>
            <pc:docMk/>
            <pc:sldMk cId="1985653240" sldId="313"/>
            <ac:spMk id="77" creationId="{A3BAF07C-C39E-42EB-BB22-8D46691D9735}"/>
          </ac:spMkLst>
        </pc:spChg>
        <pc:spChg chg="add del">
          <ac:chgData name="Vincent Tan Guan Shen /CSF" userId="S::s10227963@connect.np.edu.sg::57db18dc-e317-47c0-8056-aaff2b44625b" providerId="AD" clId="Web-{92B16408-B753-F2B0-FE78-21FD8DC2DA4E}" dt="2022-08-11T15:31:58.182" v="80"/>
          <ac:spMkLst>
            <pc:docMk/>
            <pc:sldMk cId="1985653240" sldId="313"/>
            <ac:spMk id="100" creationId="{44C110BA-81E8-4247-853A-5F2B93E92E46}"/>
          </ac:spMkLst>
        </pc:spChg>
        <pc:spChg chg="add del">
          <ac:chgData name="Vincent Tan Guan Shen /CSF" userId="S::s10227963@connect.np.edu.sg::57db18dc-e317-47c0-8056-aaff2b44625b" providerId="AD" clId="Web-{92B16408-B753-F2B0-FE78-21FD8DC2DA4E}" dt="2022-08-11T15:32:02.542" v="82"/>
          <ac:spMkLst>
            <pc:docMk/>
            <pc:sldMk cId="1985653240" sldId="313"/>
            <ac:spMk id="106" creationId="{A2027178-7D50-45EC-B6F1-B308D927D105}"/>
          </ac:spMkLst>
        </pc:spChg>
        <pc:spChg chg="add del">
          <ac:chgData name="Vincent Tan Guan Shen /CSF" userId="S::s10227963@connect.np.edu.sg::57db18dc-e317-47c0-8056-aaff2b44625b" providerId="AD" clId="Web-{92B16408-B753-F2B0-FE78-21FD8DC2DA4E}" dt="2022-08-11T15:32:02.542" v="82"/>
          <ac:spMkLst>
            <pc:docMk/>
            <pc:sldMk cId="1985653240" sldId="313"/>
            <ac:spMk id="109" creationId="{40CB8BA5-1833-E063-1D25-514BD8E548E6}"/>
          </ac:spMkLst>
        </pc:spChg>
        <pc:spChg chg="add">
          <ac:chgData name="Vincent Tan Guan Shen /CSF" userId="S::s10227963@connect.np.edu.sg::57db18dc-e317-47c0-8056-aaff2b44625b" providerId="AD" clId="Web-{92B16408-B753-F2B0-FE78-21FD8DC2DA4E}" dt="2022-08-11T15:32:02.558" v="83"/>
          <ac:spMkLst>
            <pc:docMk/>
            <pc:sldMk cId="1985653240" sldId="313"/>
            <ac:spMk id="111" creationId="{A3BAF07C-C39E-42EB-BB22-8D46691D9735}"/>
          </ac:spMkLst>
        </pc:spChg>
        <pc:spChg chg="add">
          <ac:chgData name="Vincent Tan Guan Shen /CSF" userId="S::s10227963@connect.np.edu.sg::57db18dc-e317-47c0-8056-aaff2b44625b" providerId="AD" clId="Web-{92B16408-B753-F2B0-FE78-21FD8DC2DA4E}" dt="2022-08-11T15:32:02.558" v="83"/>
          <ac:spMkLst>
            <pc:docMk/>
            <pc:sldMk cId="1985653240" sldId="313"/>
            <ac:spMk id="113" creationId="{44C110BA-81E8-4247-853A-5F2B93E92E46}"/>
          </ac:spMkLst>
        </pc:spChg>
        <pc:spChg chg="add">
          <ac:chgData name="Vincent Tan Guan Shen /CSF" userId="S::s10227963@connect.np.edu.sg::57db18dc-e317-47c0-8056-aaff2b44625b" providerId="AD" clId="Web-{92B16408-B753-F2B0-FE78-21FD8DC2DA4E}" dt="2022-08-11T15:32:02.558" v="83"/>
          <ac:spMkLst>
            <pc:docMk/>
            <pc:sldMk cId="1985653240" sldId="313"/>
            <ac:spMk id="114" creationId="{C659B7A9-48BE-0609-073D-C87D9EB048D0}"/>
          </ac:spMkLst>
        </pc:spChg>
        <pc:grpChg chg="add del">
          <ac:chgData name="Vincent Tan Guan Shen /CSF" userId="S::s10227963@connect.np.edu.sg::57db18dc-e317-47c0-8056-aaff2b44625b" providerId="AD" clId="Web-{92B16408-B753-F2B0-FE78-21FD8DC2DA4E}" dt="2022-08-11T15:30:59.478" v="72"/>
          <ac:grpSpMkLst>
            <pc:docMk/>
            <pc:sldMk cId="1985653240" sldId="313"/>
            <ac:grpSpMk id="9" creationId="{2DAE3342-9DFC-49D4-B09C-25E310769317}"/>
          </ac:grpSpMkLst>
        </pc:grpChg>
        <pc:grpChg chg="add del">
          <ac:chgData name="Vincent Tan Guan Shen /CSF" userId="S::s10227963@connect.np.edu.sg::57db18dc-e317-47c0-8056-aaff2b44625b" providerId="AD" clId="Web-{92B16408-B753-F2B0-FE78-21FD8DC2DA4E}" dt="2022-08-11T15:31:02.791" v="74"/>
          <ac:grpSpMkLst>
            <pc:docMk/>
            <pc:sldMk cId="1985653240" sldId="313"/>
            <ac:grpSpMk id="10" creationId="{F87AAF7B-2090-475D-9C3E-FDC03DD87A88}"/>
          </ac:grpSpMkLst>
        </pc:grpChg>
        <pc:grpChg chg="add del">
          <ac:chgData name="Vincent Tan Guan Shen /CSF" userId="S::s10227963@connect.np.edu.sg::57db18dc-e317-47c0-8056-aaff2b44625b" providerId="AD" clId="Web-{92B16408-B753-F2B0-FE78-21FD8DC2DA4E}" dt="2022-08-11T15:30:59.478" v="72"/>
          <ac:grpSpMkLst>
            <pc:docMk/>
            <pc:sldMk cId="1985653240" sldId="313"/>
            <ac:grpSpMk id="30" creationId="{B54F73D8-62C2-4127-9D19-01219BBB9942}"/>
          </ac:grpSpMkLst>
        </pc:grpChg>
        <pc:grpChg chg="add del">
          <ac:chgData name="Vincent Tan Guan Shen /CSF" userId="S::s10227963@connect.np.edu.sg::57db18dc-e317-47c0-8056-aaff2b44625b" providerId="AD" clId="Web-{92B16408-B753-F2B0-FE78-21FD8DC2DA4E}" dt="2022-08-11T15:30:59.478" v="72"/>
          <ac:grpSpMkLst>
            <pc:docMk/>
            <pc:sldMk cId="1985653240" sldId="313"/>
            <ac:grpSpMk id="37" creationId="{EE6BBC07-CF0C-4EE5-8031-F879DB97AE09}"/>
          </ac:grpSpMkLst>
        </pc:grpChg>
        <pc:grpChg chg="add del">
          <ac:chgData name="Vincent Tan Guan Shen /CSF" userId="S::s10227963@connect.np.edu.sg::57db18dc-e317-47c0-8056-aaff2b44625b" providerId="AD" clId="Web-{92B16408-B753-F2B0-FE78-21FD8DC2DA4E}" dt="2022-08-11T15:30:59.478" v="72"/>
          <ac:grpSpMkLst>
            <pc:docMk/>
            <pc:sldMk cId="1985653240" sldId="313"/>
            <ac:grpSpMk id="58" creationId="{C823590F-2DA6-407F-920B-C16D7DF273D0}"/>
          </ac:grpSpMkLst>
        </pc:grpChg>
        <pc:grpChg chg="add del">
          <ac:chgData name="Vincent Tan Guan Shen /CSF" userId="S::s10227963@connect.np.edu.sg::57db18dc-e317-47c0-8056-aaff2b44625b" providerId="AD" clId="Web-{92B16408-B753-F2B0-FE78-21FD8DC2DA4E}" dt="2022-08-11T15:32:02.558" v="83"/>
          <ac:grpSpMkLst>
            <pc:docMk/>
            <pc:sldMk cId="1985653240" sldId="313"/>
            <ac:grpSpMk id="68" creationId="{8FDFAB5E-BFB6-4290-9F06-1AD4E52A3DF8}"/>
          </ac:grpSpMkLst>
        </pc:grpChg>
        <pc:grpChg chg="add del">
          <ac:chgData name="Vincent Tan Guan Shen /CSF" userId="S::s10227963@connect.np.edu.sg::57db18dc-e317-47c0-8056-aaff2b44625b" providerId="AD" clId="Web-{92B16408-B753-F2B0-FE78-21FD8DC2DA4E}" dt="2022-08-11T15:31:58.182" v="80"/>
          <ac:grpSpMkLst>
            <pc:docMk/>
            <pc:sldMk cId="1985653240" sldId="313"/>
            <ac:grpSpMk id="79" creationId="{D8E9CF54-0466-4261-9E62-0249E60E1886}"/>
          </ac:grpSpMkLst>
        </pc:grpChg>
        <pc:grpChg chg="add del">
          <ac:chgData name="Vincent Tan Guan Shen /CSF" userId="S::s10227963@connect.np.edu.sg::57db18dc-e317-47c0-8056-aaff2b44625b" providerId="AD" clId="Web-{92B16408-B753-F2B0-FE78-21FD8DC2DA4E}" dt="2022-08-11T15:32:02.542" v="82"/>
          <ac:grpSpMkLst>
            <pc:docMk/>
            <pc:sldMk cId="1985653240" sldId="313"/>
            <ac:grpSpMk id="102" creationId="{EB198604-08D7-456B-AE20-46A30AD512FD}"/>
          </ac:grpSpMkLst>
        </pc:grpChg>
        <pc:grpChg chg="add del">
          <ac:chgData name="Vincent Tan Guan Shen /CSF" userId="S::s10227963@connect.np.edu.sg::57db18dc-e317-47c0-8056-aaff2b44625b" providerId="AD" clId="Web-{92B16408-B753-F2B0-FE78-21FD8DC2DA4E}" dt="2022-08-11T15:32:02.542" v="82"/>
          <ac:grpSpMkLst>
            <pc:docMk/>
            <pc:sldMk cId="1985653240" sldId="313"/>
            <ac:grpSpMk id="107" creationId="{FBFB0784-3787-467E-A6EE-25169A9E3496}"/>
          </ac:grpSpMkLst>
        </pc:grpChg>
        <pc:grpChg chg="add">
          <ac:chgData name="Vincent Tan Guan Shen /CSF" userId="S::s10227963@connect.np.edu.sg::57db18dc-e317-47c0-8056-aaff2b44625b" providerId="AD" clId="Web-{92B16408-B753-F2B0-FE78-21FD8DC2DA4E}" dt="2022-08-11T15:32:02.558" v="83"/>
          <ac:grpSpMkLst>
            <pc:docMk/>
            <pc:sldMk cId="1985653240" sldId="313"/>
            <ac:grpSpMk id="112" creationId="{D8E9CF54-0466-4261-9E62-0249E60E1886}"/>
          </ac:grpSpMkLst>
        </pc:grpChg>
        <pc:picChg chg="add mod ord">
          <ac:chgData name="Vincent Tan Guan Shen /CSF" userId="S::s10227963@connect.np.edu.sg::57db18dc-e317-47c0-8056-aaff2b44625b" providerId="AD" clId="Web-{92B16408-B753-F2B0-FE78-21FD8DC2DA4E}" dt="2022-08-11T15:32:02.558" v="83"/>
          <ac:picMkLst>
            <pc:docMk/>
            <pc:sldMk cId="1985653240" sldId="313"/>
            <ac:picMk id="4" creationId="{0508022C-DEBA-818C-2E09-D4684E9AE72B}"/>
          </ac:picMkLst>
        </pc:picChg>
        <pc:picChg chg="add del">
          <ac:chgData name="Vincent Tan Guan Shen /CSF" userId="S::s10227963@connect.np.edu.sg::57db18dc-e317-47c0-8056-aaff2b44625b" providerId="AD" clId="Web-{92B16408-B753-F2B0-FE78-21FD8DC2DA4E}" dt="2022-08-11T15:30:59.478" v="72"/>
          <ac:picMkLst>
            <pc:docMk/>
            <pc:sldMk cId="1985653240" sldId="313"/>
            <ac:picMk id="5" creationId="{493968F4-1508-56DB-4B82-05D64E55C692}"/>
          </ac:picMkLst>
        </pc:picChg>
        <pc:picChg chg="add mod">
          <ac:chgData name="Vincent Tan Guan Shen /CSF" userId="S::s10227963@connect.np.edu.sg::57db18dc-e317-47c0-8056-aaff2b44625b" providerId="AD" clId="Web-{92B16408-B753-F2B0-FE78-21FD8DC2DA4E}" dt="2022-08-11T15:32:02.558" v="83"/>
          <ac:picMkLst>
            <pc:docMk/>
            <pc:sldMk cId="1985653240" sldId="313"/>
            <ac:picMk id="6" creationId="{F411E6C3-B1D3-D5A8-73E3-B3062E59C9A3}"/>
          </ac:picMkLst>
        </pc:picChg>
        <pc:cxnChg chg="add del">
          <ac:chgData name="Vincent Tan Guan Shen /CSF" userId="S::s10227963@connect.np.edu.sg::57db18dc-e317-47c0-8056-aaff2b44625b" providerId="AD" clId="Web-{92B16408-B753-F2B0-FE78-21FD8DC2DA4E}" dt="2022-08-11T15:31:02.791" v="74"/>
          <ac:cxnSpMkLst>
            <pc:docMk/>
            <pc:sldMk cId="1985653240" sldId="313"/>
            <ac:cxnSpMk id="64" creationId="{68B6AB33-DFE6-4FE4-94FE-C9E25424AD16}"/>
          </ac:cxnSpMkLst>
        </pc:cxnChg>
      </pc:sldChg>
      <pc:sldChg chg="addSp delSp modSp new mod setBg">
        <pc:chgData name="Vincent Tan Guan Shen /CSF" userId="S::s10227963@connect.np.edu.sg::57db18dc-e317-47c0-8056-aaff2b44625b" providerId="AD" clId="Web-{92B16408-B753-F2B0-FE78-21FD8DC2DA4E}" dt="2022-08-11T15:32:37.371" v="93" actId="1076"/>
        <pc:sldMkLst>
          <pc:docMk/>
          <pc:sldMk cId="309367046" sldId="314"/>
        </pc:sldMkLst>
        <pc:spChg chg="mod">
          <ac:chgData name="Vincent Tan Guan Shen /CSF" userId="S::s10227963@connect.np.edu.sg::57db18dc-e317-47c0-8056-aaff2b44625b" providerId="AD" clId="Web-{92B16408-B753-F2B0-FE78-21FD8DC2DA4E}" dt="2022-08-11T15:32:30.199" v="89"/>
          <ac:spMkLst>
            <pc:docMk/>
            <pc:sldMk cId="309367046" sldId="314"/>
            <ac:spMk id="2" creationId="{0D40B197-5132-DD5F-8DA2-302E6F4D8880}"/>
          </ac:spMkLst>
        </pc:spChg>
        <pc:spChg chg="del mod">
          <ac:chgData name="Vincent Tan Guan Shen /CSF" userId="S::s10227963@connect.np.edu.sg::57db18dc-e317-47c0-8056-aaff2b44625b" providerId="AD" clId="Web-{92B16408-B753-F2B0-FE78-21FD8DC2DA4E}" dt="2022-08-11T15:32:19.261" v="85"/>
          <ac:spMkLst>
            <pc:docMk/>
            <pc:sldMk cId="309367046" sldId="314"/>
            <ac:spMk id="3" creationId="{A661A586-7473-C35E-E568-E405B5DC9C5B}"/>
          </ac:spMkLst>
        </pc:spChg>
        <pc:spChg chg="add del">
          <ac:chgData name="Vincent Tan Guan Shen /CSF" userId="S::s10227963@connect.np.edu.sg::57db18dc-e317-47c0-8056-aaff2b44625b" providerId="AD" clId="Web-{92B16408-B753-F2B0-FE78-21FD8DC2DA4E}" dt="2022-08-11T15:32:30.199" v="89"/>
          <ac:spMkLst>
            <pc:docMk/>
            <pc:sldMk cId="309367046" sldId="314"/>
            <ac:spMk id="8" creationId="{7D490819-5666-421A-BA38-5BB7F760B6E2}"/>
          </ac:spMkLst>
        </pc:spChg>
        <pc:spChg chg="add del">
          <ac:chgData name="Vincent Tan Guan Shen /CSF" userId="S::s10227963@connect.np.edu.sg::57db18dc-e317-47c0-8056-aaff2b44625b" providerId="AD" clId="Web-{92B16408-B753-F2B0-FE78-21FD8DC2DA4E}" dt="2022-08-11T15:32:30.199" v="89"/>
          <ac:spMkLst>
            <pc:docMk/>
            <pc:sldMk cId="309367046" sldId="314"/>
            <ac:spMk id="33" creationId="{BC2574CF-1D35-4994-87BD-5A3378E1AB34}"/>
          </ac:spMkLst>
        </pc:spChg>
        <pc:spChg chg="add">
          <ac:chgData name="Vincent Tan Guan Shen /CSF" userId="S::s10227963@connect.np.edu.sg::57db18dc-e317-47c0-8056-aaff2b44625b" providerId="AD" clId="Web-{92B16408-B753-F2B0-FE78-21FD8DC2DA4E}" dt="2022-08-11T15:32:30.199" v="89"/>
          <ac:spMkLst>
            <pc:docMk/>
            <pc:sldMk cId="309367046" sldId="314"/>
            <ac:spMk id="64" creationId="{A3BAF07C-C39E-42EB-BB22-8D46691D9735}"/>
          </ac:spMkLst>
        </pc:spChg>
        <pc:spChg chg="add">
          <ac:chgData name="Vincent Tan Guan Shen /CSF" userId="S::s10227963@connect.np.edu.sg::57db18dc-e317-47c0-8056-aaff2b44625b" providerId="AD" clId="Web-{92B16408-B753-F2B0-FE78-21FD8DC2DA4E}" dt="2022-08-11T15:32:30.199" v="89"/>
          <ac:spMkLst>
            <pc:docMk/>
            <pc:sldMk cId="309367046" sldId="314"/>
            <ac:spMk id="87" creationId="{A7795DFA-888F-47E2-B44E-DE1D3B3E46A4}"/>
          </ac:spMkLst>
        </pc:spChg>
        <pc:grpChg chg="add del">
          <ac:chgData name="Vincent Tan Guan Shen /CSF" userId="S::s10227963@connect.np.edu.sg::57db18dc-e317-47c0-8056-aaff2b44625b" providerId="AD" clId="Web-{92B16408-B753-F2B0-FE78-21FD8DC2DA4E}" dt="2022-08-11T15:32:30.199" v="89"/>
          <ac:grpSpMkLst>
            <pc:docMk/>
            <pc:sldMk cId="309367046" sldId="314"/>
            <ac:grpSpMk id="10" creationId="{8FDFAB5E-BFB6-4290-9F06-1AD4E52A3DF8}"/>
          </ac:grpSpMkLst>
        </pc:grpChg>
        <pc:grpChg chg="add">
          <ac:chgData name="Vincent Tan Guan Shen /CSF" userId="S::s10227963@connect.np.edu.sg::57db18dc-e317-47c0-8056-aaff2b44625b" providerId="AD" clId="Web-{92B16408-B753-F2B0-FE78-21FD8DC2DA4E}" dt="2022-08-11T15:32:30.199" v="89"/>
          <ac:grpSpMkLst>
            <pc:docMk/>
            <pc:sldMk cId="309367046" sldId="314"/>
            <ac:grpSpMk id="38" creationId="{9A517D76-CE12-47A5-BD95-9A8F05070B27}"/>
          </ac:grpSpMkLst>
        </pc:grpChg>
        <pc:grpChg chg="add">
          <ac:chgData name="Vincent Tan Guan Shen /CSF" userId="S::s10227963@connect.np.edu.sg::57db18dc-e317-47c0-8056-aaff2b44625b" providerId="AD" clId="Web-{92B16408-B753-F2B0-FE78-21FD8DC2DA4E}" dt="2022-08-11T15:32:30.199" v="89"/>
          <ac:grpSpMkLst>
            <pc:docMk/>
            <pc:sldMk cId="309367046" sldId="314"/>
            <ac:grpSpMk id="59" creationId="{445D6626-A6F2-4475-922C-BE42D3365F27}"/>
          </ac:grpSpMkLst>
        </pc:grpChg>
        <pc:grpChg chg="add">
          <ac:chgData name="Vincent Tan Guan Shen /CSF" userId="S::s10227963@connect.np.edu.sg::57db18dc-e317-47c0-8056-aaff2b44625b" providerId="AD" clId="Web-{92B16408-B753-F2B0-FE78-21FD8DC2DA4E}" dt="2022-08-11T15:32:30.199" v="89"/>
          <ac:grpSpMkLst>
            <pc:docMk/>
            <pc:sldMk cId="309367046" sldId="314"/>
            <ac:grpSpMk id="66" creationId="{D8E9CF54-0466-4261-9E62-0249E60E1886}"/>
          </ac:grpSpMkLst>
        </pc:grpChg>
        <pc:picChg chg="add mod ord">
          <ac:chgData name="Vincent Tan Guan Shen /CSF" userId="S::s10227963@connect.np.edu.sg::57db18dc-e317-47c0-8056-aaff2b44625b" providerId="AD" clId="Web-{92B16408-B753-F2B0-FE78-21FD8DC2DA4E}" dt="2022-08-11T15:32:37.371" v="93" actId="1076"/>
          <ac:picMkLst>
            <pc:docMk/>
            <pc:sldMk cId="309367046" sldId="314"/>
            <ac:picMk id="4" creationId="{FC519289-285C-ABEA-5D95-89B5050C5CEE}"/>
          </ac:picMkLst>
        </pc:picChg>
        <pc:picChg chg="add mod">
          <ac:chgData name="Vincent Tan Guan Shen /CSF" userId="S::s10227963@connect.np.edu.sg::57db18dc-e317-47c0-8056-aaff2b44625b" providerId="AD" clId="Web-{92B16408-B753-F2B0-FE78-21FD8DC2DA4E}" dt="2022-08-11T15:32:36.027" v="92" actId="1076"/>
          <ac:picMkLst>
            <pc:docMk/>
            <pc:sldMk cId="309367046" sldId="314"/>
            <ac:picMk id="5" creationId="{36F37B82-7137-C666-7B55-063B05B861A4}"/>
          </ac:picMkLst>
        </pc:picChg>
      </pc:sldChg>
    </pc:docChg>
  </pc:docChgLst>
  <pc:docChgLst>
    <pc:chgData name="Suen Jeren /CSF" userId="S::s10204092@connect.np.edu.sg::de5cb9e0-9f26-4dcf-b207-5a2ac363873b" providerId="AD" clId="Web-{DEE8DD04-46DA-69FA-D4BC-3043723C59D5}"/>
    <pc:docChg chg="modSld">
      <pc:chgData name="Suen Jeren /CSF" userId="S::s10204092@connect.np.edu.sg::de5cb9e0-9f26-4dcf-b207-5a2ac363873b" providerId="AD" clId="Web-{DEE8DD04-46DA-69FA-D4BC-3043723C59D5}" dt="2022-08-12T08:41:23.447" v="43"/>
      <pc:docMkLst>
        <pc:docMk/>
      </pc:docMkLst>
      <pc:sldChg chg="addSp delSp modSp">
        <pc:chgData name="Suen Jeren /CSF" userId="S::s10204092@connect.np.edu.sg::de5cb9e0-9f26-4dcf-b207-5a2ac363873b" providerId="AD" clId="Web-{DEE8DD04-46DA-69FA-D4BC-3043723C59D5}" dt="2022-08-12T08:41:23.447" v="43"/>
        <pc:sldMkLst>
          <pc:docMk/>
          <pc:sldMk cId="2642256428" sldId="315"/>
        </pc:sldMkLst>
        <pc:spChg chg="mod">
          <ac:chgData name="Suen Jeren /CSF" userId="S::s10204092@connect.np.edu.sg::de5cb9e0-9f26-4dcf-b207-5a2ac363873b" providerId="AD" clId="Web-{DEE8DD04-46DA-69FA-D4BC-3043723C59D5}" dt="2022-08-12T08:40:30.164" v="38" actId="20577"/>
          <ac:spMkLst>
            <pc:docMk/>
            <pc:sldMk cId="2642256428" sldId="315"/>
            <ac:spMk id="2" creationId="{A55B9374-4381-85CD-0070-BF3D159A4A50}"/>
          </ac:spMkLst>
        </pc:spChg>
        <pc:spChg chg="del mod">
          <ac:chgData name="Suen Jeren /CSF" userId="S::s10204092@connect.np.edu.sg::de5cb9e0-9f26-4dcf-b207-5a2ac363873b" providerId="AD" clId="Web-{DEE8DD04-46DA-69FA-D4BC-3043723C59D5}" dt="2022-08-12T08:41:23.447" v="43"/>
          <ac:spMkLst>
            <pc:docMk/>
            <pc:sldMk cId="2642256428" sldId="315"/>
            <ac:spMk id="3" creationId="{60E3A9B4-7F92-D7BB-9C22-DED0C34D29CF}"/>
          </ac:spMkLst>
        </pc:spChg>
        <pc:spChg chg="add mod">
          <ac:chgData name="Suen Jeren /CSF" userId="S::s10204092@connect.np.edu.sg::de5cb9e0-9f26-4dcf-b207-5a2ac363873b" providerId="AD" clId="Web-{DEE8DD04-46DA-69FA-D4BC-3043723C59D5}" dt="2022-08-12T08:41:23.447" v="43"/>
          <ac:spMkLst>
            <pc:docMk/>
            <pc:sldMk cId="2642256428" sldId="315"/>
            <ac:spMk id="6" creationId="{62792593-D577-0EB1-F24D-4DAC4EB3043E}"/>
          </ac:spMkLst>
        </pc:spChg>
      </pc:sldChg>
    </pc:docChg>
  </pc:docChgLst>
  <pc:docChgLst>
    <pc:chgData name="Vincent Tan Guan Shen /CSF" userId="S::s10227963@connect.np.edu.sg::57db18dc-e317-47c0-8056-aaff2b44625b" providerId="AD" clId="Web-{F254F3DC-FE8B-6F7E-C24C-B2C8271EB04E}"/>
    <pc:docChg chg="addSld modSld">
      <pc:chgData name="Vincent Tan Guan Shen /CSF" userId="S::s10227963@connect.np.edu.sg::57db18dc-e317-47c0-8056-aaff2b44625b" providerId="AD" clId="Web-{F254F3DC-FE8B-6F7E-C24C-B2C8271EB04E}" dt="2022-08-11T06:58:33.689" v="7" actId="20577"/>
      <pc:docMkLst>
        <pc:docMk/>
      </pc:docMkLst>
      <pc:sldChg chg="modSp new">
        <pc:chgData name="Vincent Tan Guan Shen /CSF" userId="S::s10227963@connect.np.edu.sg::57db18dc-e317-47c0-8056-aaff2b44625b" providerId="AD" clId="Web-{F254F3DC-FE8B-6F7E-C24C-B2C8271EB04E}" dt="2022-08-11T06:58:33.689" v="7" actId="20577"/>
        <pc:sldMkLst>
          <pc:docMk/>
          <pc:sldMk cId="2374496530" sldId="278"/>
        </pc:sldMkLst>
        <pc:spChg chg="mod">
          <ac:chgData name="Vincent Tan Guan Shen /CSF" userId="S::s10227963@connect.np.edu.sg::57db18dc-e317-47c0-8056-aaff2b44625b" providerId="AD" clId="Web-{F254F3DC-FE8B-6F7E-C24C-B2C8271EB04E}" dt="2022-08-11T06:58:33.689" v="7" actId="20577"/>
          <ac:spMkLst>
            <pc:docMk/>
            <pc:sldMk cId="2374496530" sldId="278"/>
            <ac:spMk id="2" creationId="{6C00F8D2-9FB8-A49C-6035-5BC23AAB2772}"/>
          </ac:spMkLst>
        </pc:spChg>
      </pc:sldChg>
    </pc:docChg>
  </pc:docChgLst>
  <pc:docChgLst>
    <pc:chgData name="Lee Yu Yee Dominic /CSF" userId="S::s10222894@connect.np.edu.sg::59ddad63-47f1-4317-b088-d34171f6460d" providerId="AD" clId="Web-{C4BD2953-AF92-2A47-75CC-B4B1B193743F}"/>
    <pc:docChg chg="addSld modSld sldOrd">
      <pc:chgData name="Lee Yu Yee Dominic /CSF" userId="S::s10222894@connect.np.edu.sg::59ddad63-47f1-4317-b088-d34171f6460d" providerId="AD" clId="Web-{C4BD2953-AF92-2A47-75CC-B4B1B193743F}" dt="2022-08-11T07:53:08.156" v="270" actId="20577"/>
      <pc:docMkLst>
        <pc:docMk/>
      </pc:docMkLst>
      <pc:sldChg chg="addSp delSp modSp new">
        <pc:chgData name="Lee Yu Yee Dominic /CSF" userId="S::s10222894@connect.np.edu.sg::59ddad63-47f1-4317-b088-d34171f6460d" providerId="AD" clId="Web-{C4BD2953-AF92-2A47-75CC-B4B1B193743F}" dt="2022-08-11T07:44:46.920" v="12"/>
        <pc:sldMkLst>
          <pc:docMk/>
          <pc:sldMk cId="3365047053" sldId="295"/>
        </pc:sldMkLst>
        <pc:spChg chg="mod">
          <ac:chgData name="Lee Yu Yee Dominic /CSF" userId="S::s10222894@connect.np.edu.sg::59ddad63-47f1-4317-b088-d34171f6460d" providerId="AD" clId="Web-{C4BD2953-AF92-2A47-75CC-B4B1B193743F}" dt="2022-08-11T07:44:45.373" v="11" actId="20577"/>
          <ac:spMkLst>
            <pc:docMk/>
            <pc:sldMk cId="3365047053" sldId="295"/>
            <ac:spMk id="2" creationId="{D8CAEEDD-CDBD-655C-2D0D-FF24A9281B21}"/>
          </ac:spMkLst>
        </pc:spChg>
        <pc:spChg chg="del">
          <ac:chgData name="Lee Yu Yee Dominic /CSF" userId="S::s10222894@connect.np.edu.sg::59ddad63-47f1-4317-b088-d34171f6460d" providerId="AD" clId="Web-{C4BD2953-AF92-2A47-75CC-B4B1B193743F}" dt="2022-08-11T07:44:46.920" v="12"/>
          <ac:spMkLst>
            <pc:docMk/>
            <pc:sldMk cId="3365047053" sldId="295"/>
            <ac:spMk id="3" creationId="{ED32CFEA-B38D-66B9-6397-9B2072C1640B}"/>
          </ac:spMkLst>
        </pc:spChg>
        <pc:picChg chg="add mod ord">
          <ac:chgData name="Lee Yu Yee Dominic /CSF" userId="S::s10222894@connect.np.edu.sg::59ddad63-47f1-4317-b088-d34171f6460d" providerId="AD" clId="Web-{C4BD2953-AF92-2A47-75CC-B4B1B193743F}" dt="2022-08-11T07:44:46.920" v="12"/>
          <ac:picMkLst>
            <pc:docMk/>
            <pc:sldMk cId="3365047053" sldId="295"/>
            <ac:picMk id="4" creationId="{00633823-AE4B-9E83-531C-D1FCF027B138}"/>
          </ac:picMkLst>
        </pc:picChg>
      </pc:sldChg>
      <pc:sldChg chg="addSp delSp modSp new ord">
        <pc:chgData name="Lee Yu Yee Dominic /CSF" userId="S::s10222894@connect.np.edu.sg::59ddad63-47f1-4317-b088-d34171f6460d" providerId="AD" clId="Web-{C4BD2953-AF92-2A47-75CC-B4B1B193743F}" dt="2022-08-11T07:45:53.813" v="28"/>
        <pc:sldMkLst>
          <pc:docMk/>
          <pc:sldMk cId="1670254252" sldId="296"/>
        </pc:sldMkLst>
        <pc:spChg chg="mod">
          <ac:chgData name="Lee Yu Yee Dominic /CSF" userId="S::s10222894@connect.np.edu.sg::59ddad63-47f1-4317-b088-d34171f6460d" providerId="AD" clId="Web-{C4BD2953-AF92-2A47-75CC-B4B1B193743F}" dt="2022-08-11T07:45:48.844" v="26" actId="20577"/>
          <ac:spMkLst>
            <pc:docMk/>
            <pc:sldMk cId="1670254252" sldId="296"/>
            <ac:spMk id="2" creationId="{CFA50350-3535-F7C6-F4C9-00A76F0F0C37}"/>
          </ac:spMkLst>
        </pc:spChg>
        <pc:spChg chg="del">
          <ac:chgData name="Lee Yu Yee Dominic /CSF" userId="S::s10222894@connect.np.edu.sg::59ddad63-47f1-4317-b088-d34171f6460d" providerId="AD" clId="Web-{C4BD2953-AF92-2A47-75CC-B4B1B193743F}" dt="2022-08-11T07:45:50.266" v="27"/>
          <ac:spMkLst>
            <pc:docMk/>
            <pc:sldMk cId="1670254252" sldId="296"/>
            <ac:spMk id="3" creationId="{AFF7035A-0910-DF5F-C7D1-D25CF3B50131}"/>
          </ac:spMkLst>
        </pc:spChg>
        <pc:picChg chg="add mod ord">
          <ac:chgData name="Lee Yu Yee Dominic /CSF" userId="S::s10222894@connect.np.edu.sg::59ddad63-47f1-4317-b088-d34171f6460d" providerId="AD" clId="Web-{C4BD2953-AF92-2A47-75CC-B4B1B193743F}" dt="2022-08-11T07:45:50.266" v="27"/>
          <ac:picMkLst>
            <pc:docMk/>
            <pc:sldMk cId="1670254252" sldId="296"/>
            <ac:picMk id="4" creationId="{B4E58589-E386-1EA5-0379-ADBEB749D99A}"/>
          </ac:picMkLst>
        </pc:picChg>
      </pc:sldChg>
      <pc:sldChg chg="modSp new">
        <pc:chgData name="Lee Yu Yee Dominic /CSF" userId="S::s10222894@connect.np.edu.sg::59ddad63-47f1-4317-b088-d34171f6460d" providerId="AD" clId="Web-{C4BD2953-AF92-2A47-75CC-B4B1B193743F}" dt="2022-08-11T07:53:08.156" v="270" actId="20577"/>
        <pc:sldMkLst>
          <pc:docMk/>
          <pc:sldMk cId="2652299338" sldId="297"/>
        </pc:sldMkLst>
        <pc:spChg chg="mod">
          <ac:chgData name="Lee Yu Yee Dominic /CSF" userId="S::s10222894@connect.np.edu.sg::59ddad63-47f1-4317-b088-d34171f6460d" providerId="AD" clId="Web-{C4BD2953-AF92-2A47-75CC-B4B1B193743F}" dt="2022-08-11T07:51:04.823" v="49" actId="20577"/>
          <ac:spMkLst>
            <pc:docMk/>
            <pc:sldMk cId="2652299338" sldId="297"/>
            <ac:spMk id="2" creationId="{1F017DE7-F60F-7BDB-B8C9-8642F73CDA0A}"/>
          </ac:spMkLst>
        </pc:spChg>
        <pc:spChg chg="mod">
          <ac:chgData name="Lee Yu Yee Dominic /CSF" userId="S::s10222894@connect.np.edu.sg::59ddad63-47f1-4317-b088-d34171f6460d" providerId="AD" clId="Web-{C4BD2953-AF92-2A47-75CC-B4B1B193743F}" dt="2022-08-11T07:53:08.156" v="270" actId="20577"/>
          <ac:spMkLst>
            <pc:docMk/>
            <pc:sldMk cId="2652299338" sldId="297"/>
            <ac:spMk id="3" creationId="{10BE8019-FA22-A2AA-E647-27B642CECBA3}"/>
          </ac:spMkLst>
        </pc:spChg>
      </pc:sldChg>
    </pc:docChg>
  </pc:docChgLst>
  <pc:docChgLst>
    <pc:chgData name="Suen Jeren /CSF" userId="S::s10204092@connect.np.edu.sg::de5cb9e0-9f26-4dcf-b207-5a2ac363873b" providerId="AD" clId="Web-{92B3738E-D71E-4118-8F9C-AFE78035A084}"/>
    <pc:docChg chg="addSld delSld modSld sldOrd">
      <pc:chgData name="Suen Jeren /CSF" userId="S::s10204092@connect.np.edu.sg::de5cb9e0-9f26-4dcf-b207-5a2ac363873b" providerId="AD" clId="Web-{92B3738E-D71E-4118-8F9C-AFE78035A084}" dt="2022-08-11T08:40:49.476" v="578"/>
      <pc:docMkLst>
        <pc:docMk/>
      </pc:docMkLst>
      <pc:sldChg chg="modSp new mod modShow">
        <pc:chgData name="Suen Jeren /CSF" userId="S::s10204092@connect.np.edu.sg::de5cb9e0-9f26-4dcf-b207-5a2ac363873b" providerId="AD" clId="Web-{92B3738E-D71E-4118-8F9C-AFE78035A084}" dt="2022-08-11T06:32:30.455" v="24" actId="20577"/>
        <pc:sldMkLst>
          <pc:docMk/>
          <pc:sldMk cId="1897108623" sldId="258"/>
        </pc:sldMkLst>
        <pc:spChg chg="mod">
          <ac:chgData name="Suen Jeren /CSF" userId="S::s10204092@connect.np.edu.sg::de5cb9e0-9f26-4dcf-b207-5a2ac363873b" providerId="AD" clId="Web-{92B3738E-D71E-4118-8F9C-AFE78035A084}" dt="2022-08-11T06:32:30.455" v="24" actId="20577"/>
          <ac:spMkLst>
            <pc:docMk/>
            <pc:sldMk cId="1897108623" sldId="258"/>
            <ac:spMk id="2" creationId="{16E394E6-711C-1811-7440-1E90AA89CF39}"/>
          </ac:spMkLst>
        </pc:spChg>
      </pc:sldChg>
      <pc:sldChg chg="new">
        <pc:chgData name="Suen Jeren /CSF" userId="S::s10204092@connect.np.edu.sg::de5cb9e0-9f26-4dcf-b207-5a2ac363873b" providerId="AD" clId="Web-{92B3738E-D71E-4118-8F9C-AFE78035A084}" dt="2022-08-11T06:32:32.455" v="25"/>
        <pc:sldMkLst>
          <pc:docMk/>
          <pc:sldMk cId="3627636851" sldId="259"/>
        </pc:sldMkLst>
      </pc:sldChg>
      <pc:sldChg chg="addSp delSp modSp new mod ord setBg">
        <pc:chgData name="Suen Jeren /CSF" userId="S::s10204092@connect.np.edu.sg::de5cb9e0-9f26-4dcf-b207-5a2ac363873b" providerId="AD" clId="Web-{92B3738E-D71E-4118-8F9C-AFE78035A084}" dt="2022-08-11T07:55:08.528" v="279"/>
        <pc:sldMkLst>
          <pc:docMk/>
          <pc:sldMk cId="435881548" sldId="272"/>
        </pc:sldMkLst>
        <pc:spChg chg="mod">
          <ac:chgData name="Suen Jeren /CSF" userId="S::s10204092@connect.np.edu.sg::de5cb9e0-9f26-4dcf-b207-5a2ac363873b" providerId="AD" clId="Web-{92B3738E-D71E-4118-8F9C-AFE78035A084}" dt="2022-08-11T06:52:17.381" v="33"/>
          <ac:spMkLst>
            <pc:docMk/>
            <pc:sldMk cId="435881548" sldId="272"/>
            <ac:spMk id="2" creationId="{15B7DEE2-CCF7-ACEE-297E-E49CB8E9E4C0}"/>
          </ac:spMkLst>
        </pc:spChg>
        <pc:spChg chg="add del mod">
          <ac:chgData name="Suen Jeren /CSF" userId="S::s10204092@connect.np.edu.sg::de5cb9e0-9f26-4dcf-b207-5a2ac363873b" providerId="AD" clId="Web-{92B3738E-D71E-4118-8F9C-AFE78035A084}" dt="2022-08-11T07:55:08.528" v="279"/>
          <ac:spMkLst>
            <pc:docMk/>
            <pc:sldMk cId="435881548" sldId="272"/>
            <ac:spMk id="3" creationId="{E6C28D52-F90B-87BF-B3B8-0FF8F617A82C}"/>
          </ac:spMkLst>
        </pc:spChg>
        <pc:spChg chg="add">
          <ac:chgData name="Suen Jeren /CSF" userId="S::s10204092@connect.np.edu.sg::de5cb9e0-9f26-4dcf-b207-5a2ac363873b" providerId="AD" clId="Web-{92B3738E-D71E-4118-8F9C-AFE78035A084}" dt="2022-08-11T06:52:17.381" v="33"/>
          <ac:spMkLst>
            <pc:docMk/>
            <pc:sldMk cId="435881548" sldId="272"/>
            <ac:spMk id="8" creationId="{D75627FE-0AC5-4349-AC08-45A58BEC9B8C}"/>
          </ac:spMkLst>
        </pc:spChg>
        <pc:spChg chg="add">
          <ac:chgData name="Suen Jeren /CSF" userId="S::s10204092@connect.np.edu.sg::de5cb9e0-9f26-4dcf-b207-5a2ac363873b" providerId="AD" clId="Web-{92B3738E-D71E-4118-8F9C-AFE78035A084}" dt="2022-08-11T06:52:17.381" v="33"/>
          <ac:spMkLst>
            <pc:docMk/>
            <pc:sldMk cId="435881548" sldId="272"/>
            <ac:spMk id="33" creationId="{BC2574CF-1D35-4994-87BD-5A3378E1AB34}"/>
          </ac:spMkLst>
        </pc:spChg>
        <pc:grpChg chg="add">
          <ac:chgData name="Suen Jeren /CSF" userId="S::s10204092@connect.np.edu.sg::de5cb9e0-9f26-4dcf-b207-5a2ac363873b" providerId="AD" clId="Web-{92B3738E-D71E-4118-8F9C-AFE78035A084}" dt="2022-08-11T06:52:17.381" v="33"/>
          <ac:grpSpMkLst>
            <pc:docMk/>
            <pc:sldMk cId="435881548" sldId="272"/>
            <ac:grpSpMk id="10" creationId="{F87AAF7B-2090-475D-9C3E-FDC03DD87A88}"/>
          </ac:grpSpMkLst>
        </pc:grpChg>
        <pc:picChg chg="add del mod">
          <ac:chgData name="Suen Jeren /CSF" userId="S::s10204092@connect.np.edu.sg::de5cb9e0-9f26-4dcf-b207-5a2ac363873b" providerId="AD" clId="Web-{92B3738E-D71E-4118-8F9C-AFE78035A084}" dt="2022-08-11T06:53:55.947" v="46"/>
          <ac:picMkLst>
            <pc:docMk/>
            <pc:sldMk cId="435881548" sldId="272"/>
            <ac:picMk id="4" creationId="{9D192C1C-023E-A282-76C3-ED37293A1371}"/>
          </ac:picMkLst>
        </pc:picChg>
        <pc:picChg chg="add del mod">
          <ac:chgData name="Suen Jeren /CSF" userId="S::s10204092@connect.np.edu.sg::de5cb9e0-9f26-4dcf-b207-5a2ac363873b" providerId="AD" clId="Web-{92B3738E-D71E-4118-8F9C-AFE78035A084}" dt="2022-08-11T06:53:54.322" v="44"/>
          <ac:picMkLst>
            <pc:docMk/>
            <pc:sldMk cId="435881548" sldId="272"/>
            <ac:picMk id="5" creationId="{84608996-F57D-6043-DAF0-F36F4ED07C44}"/>
          </ac:picMkLst>
        </pc:picChg>
        <pc:picChg chg="add del mod ord">
          <ac:chgData name="Suen Jeren /CSF" userId="S::s10204092@connect.np.edu.sg::de5cb9e0-9f26-4dcf-b207-5a2ac363873b" providerId="AD" clId="Web-{92B3738E-D71E-4118-8F9C-AFE78035A084}" dt="2022-08-11T06:54:02.885" v="49"/>
          <ac:picMkLst>
            <pc:docMk/>
            <pc:sldMk cId="435881548" sldId="272"/>
            <ac:picMk id="6" creationId="{F8000F0D-B257-B7D2-7539-1275953BD93D}"/>
          </ac:picMkLst>
        </pc:picChg>
        <pc:picChg chg="add del mod ord">
          <ac:chgData name="Suen Jeren /CSF" userId="S::s10204092@connect.np.edu.sg::de5cb9e0-9f26-4dcf-b207-5a2ac363873b" providerId="AD" clId="Web-{92B3738E-D71E-4118-8F9C-AFE78035A084}" dt="2022-08-11T06:54:05.369" v="51"/>
          <ac:picMkLst>
            <pc:docMk/>
            <pc:sldMk cId="435881548" sldId="272"/>
            <ac:picMk id="7" creationId="{81BC2BB2-3E75-3055-C8A2-FDD712AAB8EC}"/>
          </ac:picMkLst>
        </pc:picChg>
        <pc:picChg chg="add del mod ord">
          <ac:chgData name="Suen Jeren /CSF" userId="S::s10204092@connect.np.edu.sg::de5cb9e0-9f26-4dcf-b207-5a2ac363873b" providerId="AD" clId="Web-{92B3738E-D71E-4118-8F9C-AFE78035A084}" dt="2022-08-11T06:54:15.635" v="53"/>
          <ac:picMkLst>
            <pc:docMk/>
            <pc:sldMk cId="435881548" sldId="272"/>
            <ac:picMk id="9" creationId="{128DC238-898A-C845-3690-5883052622C6}"/>
          </ac:picMkLst>
        </pc:picChg>
        <pc:picChg chg="add mod">
          <ac:chgData name="Suen Jeren /CSF" userId="S::s10204092@connect.np.edu.sg::de5cb9e0-9f26-4dcf-b207-5a2ac363873b" providerId="AD" clId="Web-{92B3738E-D71E-4118-8F9C-AFE78035A084}" dt="2022-08-11T06:56:47.202" v="119" actId="1076"/>
          <ac:picMkLst>
            <pc:docMk/>
            <pc:sldMk cId="435881548" sldId="272"/>
            <ac:picMk id="32" creationId="{9A370B6B-F5F6-522A-3E8E-FD1E93E2972E}"/>
          </ac:picMkLst>
        </pc:picChg>
        <pc:picChg chg="add mod">
          <ac:chgData name="Suen Jeren /CSF" userId="S::s10204092@connect.np.edu.sg::de5cb9e0-9f26-4dcf-b207-5a2ac363873b" providerId="AD" clId="Web-{92B3738E-D71E-4118-8F9C-AFE78035A084}" dt="2022-08-11T06:56:41.921" v="116" actId="1076"/>
          <ac:picMkLst>
            <pc:docMk/>
            <pc:sldMk cId="435881548" sldId="272"/>
            <ac:picMk id="34" creationId="{CF0AE812-7480-B2EC-B981-BFE6D295D0CA}"/>
          </ac:picMkLst>
        </pc:picChg>
        <pc:cxnChg chg="add">
          <ac:chgData name="Suen Jeren /CSF" userId="S::s10204092@connect.np.edu.sg::de5cb9e0-9f26-4dcf-b207-5a2ac363873b" providerId="AD" clId="Web-{92B3738E-D71E-4118-8F9C-AFE78035A084}" dt="2022-08-11T06:52:17.381" v="33"/>
          <ac:cxnSpMkLst>
            <pc:docMk/>
            <pc:sldMk cId="435881548" sldId="272"/>
            <ac:cxnSpMk id="35" creationId="{68B6AB33-DFE6-4FE4-94FE-C9E25424AD16}"/>
          </ac:cxnSpMkLst>
        </pc:cxnChg>
      </pc:sldChg>
      <pc:sldChg chg="new del">
        <pc:chgData name="Suen Jeren /CSF" userId="S::s10204092@connect.np.edu.sg::de5cb9e0-9f26-4dcf-b207-5a2ac363873b" providerId="AD" clId="Web-{92B3738E-D71E-4118-8F9C-AFE78035A084}" dt="2022-08-11T08:32:39.901" v="574"/>
        <pc:sldMkLst>
          <pc:docMk/>
          <pc:sldMk cId="632701934" sldId="273"/>
        </pc:sldMkLst>
      </pc:sldChg>
      <pc:sldChg chg="addSp delSp modSp new del mod setBg">
        <pc:chgData name="Suen Jeren /CSF" userId="S::s10204092@connect.np.edu.sg::de5cb9e0-9f26-4dcf-b207-5a2ac363873b" providerId="AD" clId="Web-{92B3738E-D71E-4118-8F9C-AFE78035A084}" dt="2022-08-11T08:32:36.822" v="573"/>
        <pc:sldMkLst>
          <pc:docMk/>
          <pc:sldMk cId="3934268097" sldId="276"/>
        </pc:sldMkLst>
        <pc:spChg chg="del mod">
          <ac:chgData name="Suen Jeren /CSF" userId="S::s10204092@connect.np.edu.sg::de5cb9e0-9f26-4dcf-b207-5a2ac363873b" providerId="AD" clId="Web-{92B3738E-D71E-4118-8F9C-AFE78035A084}" dt="2022-08-11T08:27:17.111" v="352"/>
          <ac:spMkLst>
            <pc:docMk/>
            <pc:sldMk cId="3934268097" sldId="276"/>
            <ac:spMk id="2" creationId="{69A390F3-CA8F-0700-2F9C-BED1AC1F4F11}"/>
          </ac:spMkLst>
        </pc:spChg>
        <pc:spChg chg="del mod">
          <ac:chgData name="Suen Jeren /CSF" userId="S::s10204092@connect.np.edu.sg::de5cb9e0-9f26-4dcf-b207-5a2ac363873b" providerId="AD" clId="Web-{92B3738E-D71E-4118-8F9C-AFE78035A084}" dt="2022-08-11T06:57:18.750" v="137"/>
          <ac:spMkLst>
            <pc:docMk/>
            <pc:sldMk cId="3934268097" sldId="276"/>
            <ac:spMk id="3" creationId="{5B7A8240-277A-353B-69BE-B2EC82D402C7}"/>
          </ac:spMkLst>
        </pc:spChg>
        <pc:spChg chg="add">
          <ac:chgData name="Suen Jeren /CSF" userId="S::s10204092@connect.np.edu.sg::de5cb9e0-9f26-4dcf-b207-5a2ac363873b" providerId="AD" clId="Web-{92B3738E-D71E-4118-8F9C-AFE78035A084}" dt="2022-08-11T06:57:11.734" v="136"/>
          <ac:spMkLst>
            <pc:docMk/>
            <pc:sldMk cId="3934268097" sldId="276"/>
            <ac:spMk id="8" creationId="{D75627FE-0AC5-4349-AC08-45A58BEC9B8C}"/>
          </ac:spMkLst>
        </pc:spChg>
        <pc:spChg chg="add mod">
          <ac:chgData name="Suen Jeren /CSF" userId="S::s10204092@connect.np.edu.sg::de5cb9e0-9f26-4dcf-b207-5a2ac363873b" providerId="AD" clId="Web-{92B3738E-D71E-4118-8F9C-AFE78035A084}" dt="2022-08-11T08:28:01.893" v="364" actId="1076"/>
          <ac:spMkLst>
            <pc:docMk/>
            <pc:sldMk cId="3934268097" sldId="276"/>
            <ac:spMk id="9" creationId="{D4AB0360-3351-BB0C-95C8-D731CDADACCC}"/>
          </ac:spMkLst>
        </pc:spChg>
        <pc:spChg chg="add">
          <ac:chgData name="Suen Jeren /CSF" userId="S::s10204092@connect.np.edu.sg::de5cb9e0-9f26-4dcf-b207-5a2ac363873b" providerId="AD" clId="Web-{92B3738E-D71E-4118-8F9C-AFE78035A084}" dt="2022-08-11T06:57:11.734" v="136"/>
          <ac:spMkLst>
            <pc:docMk/>
            <pc:sldMk cId="3934268097" sldId="276"/>
            <ac:spMk id="33" creationId="{BC2574CF-1D35-4994-87BD-5A3378E1AB34}"/>
          </ac:spMkLst>
        </pc:spChg>
        <pc:spChg chg="add mod">
          <ac:chgData name="Suen Jeren /CSF" userId="S::s10204092@connect.np.edu.sg::de5cb9e0-9f26-4dcf-b207-5a2ac363873b" providerId="AD" clId="Web-{92B3738E-D71E-4118-8F9C-AFE78035A084}" dt="2022-08-11T08:28:08.675" v="367" actId="1076"/>
          <ac:spMkLst>
            <pc:docMk/>
            <pc:sldMk cId="3934268097" sldId="276"/>
            <ac:spMk id="34" creationId="{4619E270-121D-CCF2-BA34-7EC0D48B8C56}"/>
          </ac:spMkLst>
        </pc:spChg>
        <pc:spChg chg="add mod">
          <ac:chgData name="Suen Jeren /CSF" userId="S::s10204092@connect.np.edu.sg::de5cb9e0-9f26-4dcf-b207-5a2ac363873b" providerId="AD" clId="Web-{92B3738E-D71E-4118-8F9C-AFE78035A084}" dt="2022-08-11T08:30:23.256" v="511" actId="1076"/>
          <ac:spMkLst>
            <pc:docMk/>
            <pc:sldMk cId="3934268097" sldId="276"/>
            <ac:spMk id="36" creationId="{94EB23ED-DA45-E61D-F27E-5C7A58334E1B}"/>
          </ac:spMkLst>
        </pc:spChg>
        <pc:grpChg chg="add">
          <ac:chgData name="Suen Jeren /CSF" userId="S::s10204092@connect.np.edu.sg::de5cb9e0-9f26-4dcf-b207-5a2ac363873b" providerId="AD" clId="Web-{92B3738E-D71E-4118-8F9C-AFE78035A084}" dt="2022-08-11T06:57:11.734" v="136"/>
          <ac:grpSpMkLst>
            <pc:docMk/>
            <pc:sldMk cId="3934268097" sldId="276"/>
            <ac:grpSpMk id="10" creationId="{F87AAF7B-2090-475D-9C3E-FDC03DD87A88}"/>
          </ac:grpSpMkLst>
        </pc:grpChg>
        <pc:picChg chg="add mod">
          <ac:chgData name="Suen Jeren /CSF" userId="S::s10204092@connect.np.edu.sg::de5cb9e0-9f26-4dcf-b207-5a2ac363873b" providerId="AD" clId="Web-{92B3738E-D71E-4118-8F9C-AFE78035A084}" dt="2022-08-11T08:27:45.643" v="361" actId="1076"/>
          <ac:picMkLst>
            <pc:docMk/>
            <pc:sldMk cId="3934268097" sldId="276"/>
            <ac:picMk id="3" creationId="{19BA1723-B061-237F-4371-A2D6EC400DE1}"/>
          </ac:picMkLst>
        </pc:picChg>
        <pc:picChg chg="add mod ord">
          <ac:chgData name="Suen Jeren /CSF" userId="S::s10204092@connect.np.edu.sg::de5cb9e0-9f26-4dcf-b207-5a2ac363873b" providerId="AD" clId="Web-{92B3738E-D71E-4118-8F9C-AFE78035A084}" dt="2022-08-11T08:27:39.033" v="358" actId="1076"/>
          <ac:picMkLst>
            <pc:docMk/>
            <pc:sldMk cId="3934268097" sldId="276"/>
            <ac:picMk id="4" creationId="{2B8B8648-CE77-8609-4F8D-05A22BE7D34B}"/>
          </ac:picMkLst>
        </pc:picChg>
        <pc:picChg chg="add mod">
          <ac:chgData name="Suen Jeren /CSF" userId="S::s10204092@connect.np.edu.sg::de5cb9e0-9f26-4dcf-b207-5a2ac363873b" providerId="AD" clId="Web-{92B3738E-D71E-4118-8F9C-AFE78035A084}" dt="2022-08-11T08:27:39.940" v="359" actId="1076"/>
          <ac:picMkLst>
            <pc:docMk/>
            <pc:sldMk cId="3934268097" sldId="276"/>
            <ac:picMk id="5" creationId="{3423C3BC-7132-62F1-25B1-5B61E6238B0E}"/>
          </ac:picMkLst>
        </pc:picChg>
        <pc:picChg chg="add mod">
          <ac:chgData name="Suen Jeren /CSF" userId="S::s10204092@connect.np.edu.sg::de5cb9e0-9f26-4dcf-b207-5a2ac363873b" providerId="AD" clId="Web-{92B3738E-D71E-4118-8F9C-AFE78035A084}" dt="2022-08-11T08:27:49.643" v="362" actId="1076"/>
          <ac:picMkLst>
            <pc:docMk/>
            <pc:sldMk cId="3934268097" sldId="276"/>
            <ac:picMk id="6" creationId="{84F6FF43-EE76-B0DA-5614-BB28A87F2E58}"/>
          </ac:picMkLst>
        </pc:picChg>
        <pc:cxnChg chg="add">
          <ac:chgData name="Suen Jeren /CSF" userId="S::s10204092@connect.np.edu.sg::de5cb9e0-9f26-4dcf-b207-5a2ac363873b" providerId="AD" clId="Web-{92B3738E-D71E-4118-8F9C-AFE78035A084}" dt="2022-08-11T06:57:11.734" v="136"/>
          <ac:cxnSpMkLst>
            <pc:docMk/>
            <pc:sldMk cId="3934268097" sldId="276"/>
            <ac:cxnSpMk id="35" creationId="{68B6AB33-DFE6-4FE4-94FE-C9E25424AD16}"/>
          </ac:cxnSpMkLst>
        </pc:cxnChg>
      </pc:sldChg>
      <pc:sldChg chg="addSp delSp modSp new mod setBg">
        <pc:chgData name="Suen Jeren /CSF" userId="S::s10204092@connect.np.edu.sg::de5cb9e0-9f26-4dcf-b207-5a2ac363873b" providerId="AD" clId="Web-{92B3738E-D71E-4118-8F9C-AFE78035A084}" dt="2022-08-11T08:24:45.857" v="336" actId="20577"/>
        <pc:sldMkLst>
          <pc:docMk/>
          <pc:sldMk cId="630070002" sldId="277"/>
        </pc:sldMkLst>
        <pc:spChg chg="mod">
          <ac:chgData name="Suen Jeren /CSF" userId="S::s10204092@connect.np.edu.sg::de5cb9e0-9f26-4dcf-b207-5a2ac363873b" providerId="AD" clId="Web-{92B3738E-D71E-4118-8F9C-AFE78035A084}" dt="2022-08-11T08:24:45.857" v="336" actId="20577"/>
          <ac:spMkLst>
            <pc:docMk/>
            <pc:sldMk cId="630070002" sldId="277"/>
            <ac:spMk id="2" creationId="{8CF39933-AEB9-70C9-FBD6-50B745BC94C6}"/>
          </ac:spMkLst>
        </pc:spChg>
        <pc:spChg chg="del mod">
          <ac:chgData name="Suen Jeren /CSF" userId="S::s10204092@connect.np.edu.sg::de5cb9e0-9f26-4dcf-b207-5a2ac363873b" providerId="AD" clId="Web-{92B3738E-D71E-4118-8F9C-AFE78035A084}" dt="2022-08-11T06:58:19.330" v="154"/>
          <ac:spMkLst>
            <pc:docMk/>
            <pc:sldMk cId="630070002" sldId="277"/>
            <ac:spMk id="3" creationId="{E38EDC4D-E037-6BB8-5F57-01B879AD9558}"/>
          </ac:spMkLst>
        </pc:spChg>
        <pc:spChg chg="add">
          <ac:chgData name="Suen Jeren /CSF" userId="S::s10204092@connect.np.edu.sg::de5cb9e0-9f26-4dcf-b207-5a2ac363873b" providerId="AD" clId="Web-{92B3738E-D71E-4118-8F9C-AFE78035A084}" dt="2022-08-11T06:58:04.861" v="153"/>
          <ac:spMkLst>
            <pc:docMk/>
            <pc:sldMk cId="630070002" sldId="277"/>
            <ac:spMk id="8" creationId="{D75627FE-0AC5-4349-AC08-45A58BEC9B8C}"/>
          </ac:spMkLst>
        </pc:spChg>
        <pc:spChg chg="add">
          <ac:chgData name="Suen Jeren /CSF" userId="S::s10204092@connect.np.edu.sg::de5cb9e0-9f26-4dcf-b207-5a2ac363873b" providerId="AD" clId="Web-{92B3738E-D71E-4118-8F9C-AFE78035A084}" dt="2022-08-11T06:58:04.861" v="153"/>
          <ac:spMkLst>
            <pc:docMk/>
            <pc:sldMk cId="630070002" sldId="277"/>
            <ac:spMk id="33" creationId="{BC2574CF-1D35-4994-87BD-5A3378E1AB34}"/>
          </ac:spMkLst>
        </pc:spChg>
        <pc:grpChg chg="add">
          <ac:chgData name="Suen Jeren /CSF" userId="S::s10204092@connect.np.edu.sg::de5cb9e0-9f26-4dcf-b207-5a2ac363873b" providerId="AD" clId="Web-{92B3738E-D71E-4118-8F9C-AFE78035A084}" dt="2022-08-11T06:58:04.861" v="153"/>
          <ac:grpSpMkLst>
            <pc:docMk/>
            <pc:sldMk cId="630070002" sldId="277"/>
            <ac:grpSpMk id="10" creationId="{F87AAF7B-2090-475D-9C3E-FDC03DD87A88}"/>
          </ac:grpSpMkLst>
        </pc:grpChg>
        <pc:picChg chg="add mod ord">
          <ac:chgData name="Suen Jeren /CSF" userId="S::s10204092@connect.np.edu.sg::de5cb9e0-9f26-4dcf-b207-5a2ac363873b" providerId="AD" clId="Web-{92B3738E-D71E-4118-8F9C-AFE78035A084}" dt="2022-08-11T06:58:24.846" v="157" actId="1076"/>
          <ac:picMkLst>
            <pc:docMk/>
            <pc:sldMk cId="630070002" sldId="277"/>
            <ac:picMk id="4" creationId="{8E45BC0E-377A-4133-99CD-B647AB0D02CE}"/>
          </ac:picMkLst>
        </pc:picChg>
        <pc:picChg chg="add mod">
          <ac:chgData name="Suen Jeren /CSF" userId="S::s10204092@connect.np.edu.sg::de5cb9e0-9f26-4dcf-b207-5a2ac363873b" providerId="AD" clId="Web-{92B3738E-D71E-4118-8F9C-AFE78035A084}" dt="2022-08-11T06:58:26.471" v="158" actId="1076"/>
          <ac:picMkLst>
            <pc:docMk/>
            <pc:sldMk cId="630070002" sldId="277"/>
            <ac:picMk id="5" creationId="{105CDB06-8D63-E7BE-1CEF-B95215DC1E17}"/>
          </ac:picMkLst>
        </pc:picChg>
        <pc:cxnChg chg="add">
          <ac:chgData name="Suen Jeren /CSF" userId="S::s10204092@connect.np.edu.sg::de5cb9e0-9f26-4dcf-b207-5a2ac363873b" providerId="AD" clId="Web-{92B3738E-D71E-4118-8F9C-AFE78035A084}" dt="2022-08-11T06:58:04.861" v="153"/>
          <ac:cxnSpMkLst>
            <pc:docMk/>
            <pc:sldMk cId="630070002" sldId="277"/>
            <ac:cxnSpMk id="35" creationId="{68B6AB33-DFE6-4FE4-94FE-C9E25424AD16}"/>
          </ac:cxnSpMkLst>
        </pc:cxnChg>
      </pc:sldChg>
      <pc:sldChg chg="addSp delSp modSp new mod setBg">
        <pc:chgData name="Suen Jeren /CSF" userId="S::s10204092@connect.np.edu.sg::de5cb9e0-9f26-4dcf-b207-5a2ac363873b" providerId="AD" clId="Web-{92B3738E-D71E-4118-8F9C-AFE78035A084}" dt="2022-08-11T07:58:35.612" v="297" actId="1076"/>
        <pc:sldMkLst>
          <pc:docMk/>
          <pc:sldMk cId="269797085" sldId="279"/>
        </pc:sldMkLst>
        <pc:spChg chg="mod">
          <ac:chgData name="Suen Jeren /CSF" userId="S::s10204092@connect.np.edu.sg::de5cb9e0-9f26-4dcf-b207-5a2ac363873b" providerId="AD" clId="Web-{92B3738E-D71E-4118-8F9C-AFE78035A084}" dt="2022-08-11T06:58:45.127" v="175"/>
          <ac:spMkLst>
            <pc:docMk/>
            <pc:sldMk cId="269797085" sldId="279"/>
            <ac:spMk id="2" creationId="{04E957CB-3907-2503-16A8-889EA264CF10}"/>
          </ac:spMkLst>
        </pc:spChg>
        <pc:spChg chg="del mod">
          <ac:chgData name="Suen Jeren /CSF" userId="S::s10204092@connect.np.edu.sg::de5cb9e0-9f26-4dcf-b207-5a2ac363873b" providerId="AD" clId="Web-{92B3738E-D71E-4118-8F9C-AFE78035A084}" dt="2022-08-11T07:33:08.783" v="266"/>
          <ac:spMkLst>
            <pc:docMk/>
            <pc:sldMk cId="269797085" sldId="279"/>
            <ac:spMk id="3" creationId="{A3DDA3B7-BD79-F60D-93F9-819461C89A41}"/>
          </ac:spMkLst>
        </pc:spChg>
        <pc:spChg chg="add">
          <ac:chgData name="Suen Jeren /CSF" userId="S::s10204092@connect.np.edu.sg::de5cb9e0-9f26-4dcf-b207-5a2ac363873b" providerId="AD" clId="Web-{92B3738E-D71E-4118-8F9C-AFE78035A084}" dt="2022-08-11T06:58:45.127" v="175"/>
          <ac:spMkLst>
            <pc:docMk/>
            <pc:sldMk cId="269797085" sldId="279"/>
            <ac:spMk id="8" creationId="{D75627FE-0AC5-4349-AC08-45A58BEC9B8C}"/>
          </ac:spMkLst>
        </pc:spChg>
        <pc:spChg chg="add">
          <ac:chgData name="Suen Jeren /CSF" userId="S::s10204092@connect.np.edu.sg::de5cb9e0-9f26-4dcf-b207-5a2ac363873b" providerId="AD" clId="Web-{92B3738E-D71E-4118-8F9C-AFE78035A084}" dt="2022-08-11T06:58:45.127" v="175"/>
          <ac:spMkLst>
            <pc:docMk/>
            <pc:sldMk cId="269797085" sldId="279"/>
            <ac:spMk id="33" creationId="{BC2574CF-1D35-4994-87BD-5A3378E1AB34}"/>
          </ac:spMkLst>
        </pc:spChg>
        <pc:grpChg chg="add">
          <ac:chgData name="Suen Jeren /CSF" userId="S::s10204092@connect.np.edu.sg::de5cb9e0-9f26-4dcf-b207-5a2ac363873b" providerId="AD" clId="Web-{92B3738E-D71E-4118-8F9C-AFE78035A084}" dt="2022-08-11T06:58:45.127" v="175"/>
          <ac:grpSpMkLst>
            <pc:docMk/>
            <pc:sldMk cId="269797085" sldId="279"/>
            <ac:grpSpMk id="10" creationId="{F87AAF7B-2090-475D-9C3E-FDC03DD87A88}"/>
          </ac:grpSpMkLst>
        </pc:grpChg>
        <pc:picChg chg="add mod">
          <ac:chgData name="Suen Jeren /CSF" userId="S::s10204092@connect.np.edu.sg::de5cb9e0-9f26-4dcf-b207-5a2ac363873b" providerId="AD" clId="Web-{92B3738E-D71E-4118-8F9C-AFE78035A084}" dt="2022-08-11T07:58:33.986" v="296" actId="1076"/>
          <ac:picMkLst>
            <pc:docMk/>
            <pc:sldMk cId="269797085" sldId="279"/>
            <ac:picMk id="3" creationId="{7BFF2076-F3E2-DEBA-0D29-983C0D4ABC7E}"/>
          </ac:picMkLst>
        </pc:picChg>
        <pc:picChg chg="add mod">
          <ac:chgData name="Suen Jeren /CSF" userId="S::s10204092@connect.np.edu.sg::de5cb9e0-9f26-4dcf-b207-5a2ac363873b" providerId="AD" clId="Web-{92B3738E-D71E-4118-8F9C-AFE78035A084}" dt="2022-08-11T07:58:35.612" v="297" actId="1076"/>
          <ac:picMkLst>
            <pc:docMk/>
            <pc:sldMk cId="269797085" sldId="279"/>
            <ac:picMk id="4" creationId="{AFFD2CAA-9278-72E8-9CFA-7593AC338EBB}"/>
          </ac:picMkLst>
        </pc:picChg>
        <pc:cxnChg chg="add">
          <ac:chgData name="Suen Jeren /CSF" userId="S::s10204092@connect.np.edu.sg::de5cb9e0-9f26-4dcf-b207-5a2ac363873b" providerId="AD" clId="Web-{92B3738E-D71E-4118-8F9C-AFE78035A084}" dt="2022-08-11T06:58:45.127" v="175"/>
          <ac:cxnSpMkLst>
            <pc:docMk/>
            <pc:sldMk cId="269797085" sldId="279"/>
            <ac:cxnSpMk id="35" creationId="{68B6AB33-DFE6-4FE4-94FE-C9E25424AD16}"/>
          </ac:cxnSpMkLst>
        </pc:cxnChg>
      </pc:sldChg>
      <pc:sldChg chg="addSp modSp new mod setBg">
        <pc:chgData name="Suen Jeren /CSF" userId="S::s10204092@connect.np.edu.sg::de5cb9e0-9f26-4dcf-b207-5a2ac363873b" providerId="AD" clId="Web-{92B3738E-D71E-4118-8F9C-AFE78035A084}" dt="2022-08-11T07:58:29.393" v="295" actId="20577"/>
        <pc:sldMkLst>
          <pc:docMk/>
          <pc:sldMk cId="1809088603" sldId="280"/>
        </pc:sldMkLst>
        <pc:spChg chg="mod">
          <ac:chgData name="Suen Jeren /CSF" userId="S::s10204092@connect.np.edu.sg::de5cb9e0-9f26-4dcf-b207-5a2ac363873b" providerId="AD" clId="Web-{92B3738E-D71E-4118-8F9C-AFE78035A084}" dt="2022-08-11T06:59:40.817" v="227"/>
          <ac:spMkLst>
            <pc:docMk/>
            <pc:sldMk cId="1809088603" sldId="280"/>
            <ac:spMk id="2" creationId="{C35F0CE3-4C2E-2356-0A1F-BABFAA17580C}"/>
          </ac:spMkLst>
        </pc:spChg>
        <pc:spChg chg="mod">
          <ac:chgData name="Suen Jeren /CSF" userId="S::s10204092@connect.np.edu.sg::de5cb9e0-9f26-4dcf-b207-5a2ac363873b" providerId="AD" clId="Web-{92B3738E-D71E-4118-8F9C-AFE78035A084}" dt="2022-08-11T07:58:29.393" v="295" actId="20577"/>
          <ac:spMkLst>
            <pc:docMk/>
            <pc:sldMk cId="1809088603" sldId="280"/>
            <ac:spMk id="3" creationId="{41E4EE80-33F5-C9EF-BCAE-322C4396FAAD}"/>
          </ac:spMkLst>
        </pc:spChg>
        <pc:spChg chg="add">
          <ac:chgData name="Suen Jeren /CSF" userId="S::s10204092@connect.np.edu.sg::de5cb9e0-9f26-4dcf-b207-5a2ac363873b" providerId="AD" clId="Web-{92B3738E-D71E-4118-8F9C-AFE78035A084}" dt="2022-08-11T06:59:40.817" v="227"/>
          <ac:spMkLst>
            <pc:docMk/>
            <pc:sldMk cId="1809088603" sldId="280"/>
            <ac:spMk id="8" creationId="{D75627FE-0AC5-4349-AC08-45A58BEC9B8C}"/>
          </ac:spMkLst>
        </pc:spChg>
        <pc:spChg chg="add">
          <ac:chgData name="Suen Jeren /CSF" userId="S::s10204092@connect.np.edu.sg::de5cb9e0-9f26-4dcf-b207-5a2ac363873b" providerId="AD" clId="Web-{92B3738E-D71E-4118-8F9C-AFE78035A084}" dt="2022-08-11T06:59:40.817" v="227"/>
          <ac:spMkLst>
            <pc:docMk/>
            <pc:sldMk cId="1809088603" sldId="280"/>
            <ac:spMk id="33" creationId="{BC2574CF-1D35-4994-87BD-5A3378E1AB34}"/>
          </ac:spMkLst>
        </pc:spChg>
        <pc:grpChg chg="add">
          <ac:chgData name="Suen Jeren /CSF" userId="S::s10204092@connect.np.edu.sg::de5cb9e0-9f26-4dcf-b207-5a2ac363873b" providerId="AD" clId="Web-{92B3738E-D71E-4118-8F9C-AFE78035A084}" dt="2022-08-11T06:59:40.817" v="227"/>
          <ac:grpSpMkLst>
            <pc:docMk/>
            <pc:sldMk cId="1809088603" sldId="280"/>
            <ac:grpSpMk id="10" creationId="{F87AAF7B-2090-475D-9C3E-FDC03DD87A88}"/>
          </ac:grpSpMkLst>
        </pc:grpChg>
        <pc:cxnChg chg="add">
          <ac:chgData name="Suen Jeren /CSF" userId="S::s10204092@connect.np.edu.sg::de5cb9e0-9f26-4dcf-b207-5a2ac363873b" providerId="AD" clId="Web-{92B3738E-D71E-4118-8F9C-AFE78035A084}" dt="2022-08-11T06:59:40.817" v="227"/>
          <ac:cxnSpMkLst>
            <pc:docMk/>
            <pc:sldMk cId="1809088603" sldId="280"/>
            <ac:cxnSpMk id="35" creationId="{68B6AB33-DFE6-4FE4-94FE-C9E25424AD16}"/>
          </ac:cxnSpMkLst>
        </pc:cxnChg>
      </pc:sldChg>
      <pc:sldChg chg="addSp delSp modSp add replId">
        <pc:chgData name="Suen Jeren /CSF" userId="S::s10204092@connect.np.edu.sg::de5cb9e0-9f26-4dcf-b207-5a2ac363873b" providerId="AD" clId="Web-{92B3738E-D71E-4118-8F9C-AFE78035A084}" dt="2022-08-11T08:40:49.476" v="578"/>
        <pc:sldMkLst>
          <pc:docMk/>
          <pc:sldMk cId="12928139" sldId="298"/>
        </pc:sldMkLst>
        <pc:picChg chg="del">
          <ac:chgData name="Suen Jeren /CSF" userId="S::s10204092@connect.np.edu.sg::de5cb9e0-9f26-4dcf-b207-5a2ac363873b" providerId="AD" clId="Web-{92B3738E-D71E-4118-8F9C-AFE78035A084}" dt="2022-08-11T07:55:18.247" v="282"/>
          <ac:picMkLst>
            <pc:docMk/>
            <pc:sldMk cId="12928139" sldId="298"/>
            <ac:picMk id="3" creationId="{7BFF2076-F3E2-DEBA-0D29-983C0D4ABC7E}"/>
          </ac:picMkLst>
        </pc:picChg>
        <pc:picChg chg="add mod">
          <ac:chgData name="Suen Jeren /CSF" userId="S::s10204092@connect.np.edu.sg::de5cb9e0-9f26-4dcf-b207-5a2ac363873b" providerId="AD" clId="Web-{92B3738E-D71E-4118-8F9C-AFE78035A084}" dt="2022-08-11T08:22:58.261" v="301" actId="1076"/>
          <ac:picMkLst>
            <pc:docMk/>
            <pc:sldMk cId="12928139" sldId="298"/>
            <ac:picMk id="3" creationId="{96E75F54-2F0C-9BB3-DB73-8AFED3F995A6}"/>
          </ac:picMkLst>
        </pc:picChg>
        <pc:picChg chg="del">
          <ac:chgData name="Suen Jeren /CSF" userId="S::s10204092@connect.np.edu.sg::de5cb9e0-9f26-4dcf-b207-5a2ac363873b" providerId="AD" clId="Web-{92B3738E-D71E-4118-8F9C-AFE78035A084}" dt="2022-08-11T07:55:17.575" v="281"/>
          <ac:picMkLst>
            <pc:docMk/>
            <pc:sldMk cId="12928139" sldId="298"/>
            <ac:picMk id="4" creationId="{AFFD2CAA-9278-72E8-9CFA-7593AC338EBB}"/>
          </ac:picMkLst>
        </pc:picChg>
        <pc:picChg chg="add mod">
          <ac:chgData name="Suen Jeren /CSF" userId="S::s10204092@connect.np.edu.sg::de5cb9e0-9f26-4dcf-b207-5a2ac363873b" providerId="AD" clId="Web-{92B3738E-D71E-4118-8F9C-AFE78035A084}" dt="2022-08-11T08:24:22.091" v="305" actId="1076"/>
          <ac:picMkLst>
            <pc:docMk/>
            <pc:sldMk cId="12928139" sldId="298"/>
            <ac:picMk id="4" creationId="{EEB67B84-A606-ADB5-89E8-48A71C846846}"/>
          </ac:picMkLst>
        </pc:picChg>
        <pc:picChg chg="add del">
          <ac:chgData name="Suen Jeren /CSF" userId="S::s10204092@connect.np.edu.sg::de5cb9e0-9f26-4dcf-b207-5a2ac363873b" providerId="AD" clId="Web-{92B3738E-D71E-4118-8F9C-AFE78035A084}" dt="2022-08-11T08:40:39.178" v="576"/>
          <ac:picMkLst>
            <pc:docMk/>
            <pc:sldMk cId="12928139" sldId="298"/>
            <ac:picMk id="5" creationId="{6299E71D-0A05-9416-D928-5C088A03CF25}"/>
          </ac:picMkLst>
        </pc:picChg>
        <pc:picChg chg="add del">
          <ac:chgData name="Suen Jeren /CSF" userId="S::s10204092@connect.np.edu.sg::de5cb9e0-9f26-4dcf-b207-5a2ac363873b" providerId="AD" clId="Web-{92B3738E-D71E-4118-8F9C-AFE78035A084}" dt="2022-08-11T08:40:49.476" v="578"/>
          <ac:picMkLst>
            <pc:docMk/>
            <pc:sldMk cId="12928139" sldId="298"/>
            <ac:picMk id="6" creationId="{EC5AA1A7-2F9A-25CC-ADCF-E14567976DA4}"/>
          </ac:picMkLst>
        </pc:picChg>
      </pc:sldChg>
      <pc:sldChg chg="addSp delSp modSp new mod setBg">
        <pc:chgData name="Suen Jeren /CSF" userId="S::s10204092@connect.np.edu.sg::de5cb9e0-9f26-4dcf-b207-5a2ac363873b" providerId="AD" clId="Web-{92B3738E-D71E-4118-8F9C-AFE78035A084}" dt="2022-08-11T08:32:32.213" v="572" actId="20577"/>
        <pc:sldMkLst>
          <pc:docMk/>
          <pc:sldMk cId="975581279" sldId="299"/>
        </pc:sldMkLst>
        <pc:spChg chg="del mod">
          <ac:chgData name="Suen Jeren /CSF" userId="S::s10204092@connect.np.edu.sg::de5cb9e0-9f26-4dcf-b207-5a2ac363873b" providerId="AD" clId="Web-{92B3738E-D71E-4118-8F9C-AFE78035A084}" dt="2022-08-11T08:30:53.304" v="514"/>
          <ac:spMkLst>
            <pc:docMk/>
            <pc:sldMk cId="975581279" sldId="299"/>
            <ac:spMk id="2" creationId="{9BB84605-CE7D-693E-2BC6-4AF8F79FB0FC}"/>
          </ac:spMkLst>
        </pc:spChg>
        <pc:spChg chg="mod">
          <ac:chgData name="Suen Jeren /CSF" userId="S::s10204092@connect.np.edu.sg::de5cb9e0-9f26-4dcf-b207-5a2ac363873b" providerId="AD" clId="Web-{92B3738E-D71E-4118-8F9C-AFE78035A084}" dt="2022-08-11T08:32:32.213" v="572" actId="20577"/>
          <ac:spMkLst>
            <pc:docMk/>
            <pc:sldMk cId="975581279" sldId="299"/>
            <ac:spMk id="3" creationId="{45FB578C-F0E1-83EE-6911-E494276DADF3}"/>
          </ac:spMkLst>
        </pc:spChg>
        <pc:spChg chg="add">
          <ac:chgData name="Suen Jeren /CSF" userId="S::s10204092@connect.np.edu.sg::de5cb9e0-9f26-4dcf-b207-5a2ac363873b" providerId="AD" clId="Web-{92B3738E-D71E-4118-8F9C-AFE78035A084}" dt="2022-08-11T08:30:43.085" v="513"/>
          <ac:spMkLst>
            <pc:docMk/>
            <pc:sldMk cId="975581279" sldId="299"/>
            <ac:spMk id="8" creationId="{E2366EBA-92FD-44AE-87A9-25E5135EB2C9}"/>
          </ac:spMkLst>
        </pc:spChg>
        <pc:spChg chg="add">
          <ac:chgData name="Suen Jeren /CSF" userId="S::s10204092@connect.np.edu.sg::de5cb9e0-9f26-4dcf-b207-5a2ac363873b" providerId="AD" clId="Web-{92B3738E-D71E-4118-8F9C-AFE78035A084}" dt="2022-08-11T08:30:43.085" v="513"/>
          <ac:spMkLst>
            <pc:docMk/>
            <pc:sldMk cId="975581279" sldId="299"/>
            <ac:spMk id="33" creationId="{7C462C46-EFB7-4580-9921-DFC346FCC3C2}"/>
          </ac:spMkLst>
        </pc:spChg>
        <pc:spChg chg="add">
          <ac:chgData name="Suen Jeren /CSF" userId="S::s10204092@connect.np.edu.sg::de5cb9e0-9f26-4dcf-b207-5a2ac363873b" providerId="AD" clId="Web-{92B3738E-D71E-4118-8F9C-AFE78035A084}" dt="2022-08-11T08:30:43.085" v="513"/>
          <ac:spMkLst>
            <pc:docMk/>
            <pc:sldMk cId="975581279" sldId="299"/>
            <ac:spMk id="35" creationId="{B8B918B4-AB10-4E3A-916E-A9625586EA47}"/>
          </ac:spMkLst>
        </pc:spChg>
        <pc:spChg chg="add del">
          <ac:chgData name="Suen Jeren /CSF" userId="S::s10204092@connect.np.edu.sg::de5cb9e0-9f26-4dcf-b207-5a2ac363873b" providerId="AD" clId="Web-{92B3738E-D71E-4118-8F9C-AFE78035A084}" dt="2022-08-11T08:31:09.758" v="529"/>
          <ac:spMkLst>
            <pc:docMk/>
            <pc:sldMk cId="975581279" sldId="299"/>
            <ac:spMk id="40" creationId="{405D1C44-992D-10BB-CBD9-4FB0C1D39741}"/>
          </ac:spMkLst>
        </pc:spChg>
        <pc:spChg chg="add del">
          <ac:chgData name="Suen Jeren /CSF" userId="S::s10204092@connect.np.edu.sg::de5cb9e0-9f26-4dcf-b207-5a2ac363873b" providerId="AD" clId="Web-{92B3738E-D71E-4118-8F9C-AFE78035A084}" dt="2022-08-11T08:31:09.758" v="528"/>
          <ac:spMkLst>
            <pc:docMk/>
            <pc:sldMk cId="975581279" sldId="299"/>
            <ac:spMk id="42" creationId="{E85AF8D1-4735-8D3A-3B8D-CD7EB5003E93}"/>
          </ac:spMkLst>
        </pc:spChg>
        <pc:spChg chg="add del">
          <ac:chgData name="Suen Jeren /CSF" userId="S::s10204092@connect.np.edu.sg::de5cb9e0-9f26-4dcf-b207-5a2ac363873b" providerId="AD" clId="Web-{92B3738E-D71E-4118-8F9C-AFE78035A084}" dt="2022-08-11T08:31:24.258" v="543"/>
          <ac:spMkLst>
            <pc:docMk/>
            <pc:sldMk cId="975581279" sldId="299"/>
            <ac:spMk id="54" creationId="{8412B809-768B-2542-F06F-FA7C20E92345}"/>
          </ac:spMkLst>
        </pc:spChg>
        <pc:spChg chg="add del">
          <ac:chgData name="Suen Jeren /CSF" userId="S::s10204092@connect.np.edu.sg::de5cb9e0-9f26-4dcf-b207-5a2ac363873b" providerId="AD" clId="Web-{92B3738E-D71E-4118-8F9C-AFE78035A084}" dt="2022-08-11T08:31:24.258" v="542"/>
          <ac:spMkLst>
            <pc:docMk/>
            <pc:sldMk cId="975581279" sldId="299"/>
            <ac:spMk id="56" creationId="{03BFAACF-259F-2A8A-4620-30CCAA7E0167}"/>
          </ac:spMkLst>
        </pc:spChg>
        <pc:spChg chg="add mod">
          <ac:chgData name="Suen Jeren /CSF" userId="S::s10204092@connect.np.edu.sg::de5cb9e0-9f26-4dcf-b207-5a2ac363873b" providerId="AD" clId="Web-{92B3738E-D71E-4118-8F9C-AFE78035A084}" dt="2022-08-11T08:31:57.321" v="556" actId="1076"/>
          <ac:spMkLst>
            <pc:docMk/>
            <pc:sldMk cId="975581279" sldId="299"/>
            <ac:spMk id="66" creationId="{7DFD320D-9031-44BE-A3B5-1C758642BAA3}"/>
          </ac:spMkLst>
        </pc:spChg>
        <pc:spChg chg="add mod">
          <ac:chgData name="Suen Jeren /CSF" userId="S::s10204092@connect.np.edu.sg::de5cb9e0-9f26-4dcf-b207-5a2ac363873b" providerId="AD" clId="Web-{92B3738E-D71E-4118-8F9C-AFE78035A084}" dt="2022-08-11T08:32:14.087" v="565" actId="1076"/>
          <ac:spMkLst>
            <pc:docMk/>
            <pc:sldMk cId="975581279" sldId="299"/>
            <ac:spMk id="68" creationId="{ADDEECA5-B9C8-924A-1323-985335CFBCAD}"/>
          </ac:spMkLst>
        </pc:spChg>
        <pc:grpChg chg="add">
          <ac:chgData name="Suen Jeren /CSF" userId="S::s10204092@connect.np.edu.sg::de5cb9e0-9f26-4dcf-b207-5a2ac363873b" providerId="AD" clId="Web-{92B3738E-D71E-4118-8F9C-AFE78035A084}" dt="2022-08-11T08:30:43.085" v="513"/>
          <ac:grpSpMkLst>
            <pc:docMk/>
            <pc:sldMk cId="975581279" sldId="299"/>
            <ac:grpSpMk id="10" creationId="{B437F5FC-01F7-4EB4-81E7-C27D917E9554}"/>
          </ac:grpSpMkLst>
        </pc:grpChg>
        <pc:picChg chg="add del">
          <ac:chgData name="Suen Jeren /CSF" userId="S::s10204092@connect.np.edu.sg::de5cb9e0-9f26-4dcf-b207-5a2ac363873b" providerId="AD" clId="Web-{92B3738E-D71E-4118-8F9C-AFE78035A084}" dt="2022-08-11T08:31:09.758" v="533"/>
          <ac:picMkLst>
            <pc:docMk/>
            <pc:sldMk cId="975581279" sldId="299"/>
            <ac:picMk id="7" creationId="{D2EA4444-0085-A3E6-607A-A9D9B998DFA2}"/>
          </ac:picMkLst>
        </pc:picChg>
        <pc:picChg chg="add del mod">
          <ac:chgData name="Suen Jeren /CSF" userId="S::s10204092@connect.np.edu.sg::de5cb9e0-9f26-4dcf-b207-5a2ac363873b" providerId="AD" clId="Web-{92B3738E-D71E-4118-8F9C-AFE78035A084}" dt="2022-08-11T08:31:09.758" v="532"/>
          <ac:picMkLst>
            <pc:docMk/>
            <pc:sldMk cId="975581279" sldId="299"/>
            <ac:picMk id="32" creationId="{08FCAD46-4A88-DA47-E798-F006145A1042}"/>
          </ac:picMkLst>
        </pc:picChg>
        <pc:picChg chg="add del">
          <ac:chgData name="Suen Jeren /CSF" userId="S::s10204092@connect.np.edu.sg::de5cb9e0-9f26-4dcf-b207-5a2ac363873b" providerId="AD" clId="Web-{92B3738E-D71E-4118-8F9C-AFE78035A084}" dt="2022-08-11T08:31:09.758" v="531"/>
          <ac:picMkLst>
            <pc:docMk/>
            <pc:sldMk cId="975581279" sldId="299"/>
            <ac:picMk id="36" creationId="{C21889BA-498A-ABF4-C5AE-BF3C307C1DF4}"/>
          </ac:picMkLst>
        </pc:picChg>
        <pc:picChg chg="add del mod">
          <ac:chgData name="Suen Jeren /CSF" userId="S::s10204092@connect.np.edu.sg::de5cb9e0-9f26-4dcf-b207-5a2ac363873b" providerId="AD" clId="Web-{92B3738E-D71E-4118-8F9C-AFE78035A084}" dt="2022-08-11T08:31:09.758" v="530"/>
          <ac:picMkLst>
            <pc:docMk/>
            <pc:sldMk cId="975581279" sldId="299"/>
            <ac:picMk id="38" creationId="{3F9D1816-EACC-F008-0D17-3BC79B46AC69}"/>
          </ac:picMkLst>
        </pc:picChg>
        <pc:picChg chg="add del">
          <ac:chgData name="Suen Jeren /CSF" userId="S::s10204092@connect.np.edu.sg::de5cb9e0-9f26-4dcf-b207-5a2ac363873b" providerId="AD" clId="Web-{92B3738E-D71E-4118-8F9C-AFE78035A084}" dt="2022-08-11T08:31:24.258" v="547"/>
          <ac:picMkLst>
            <pc:docMk/>
            <pc:sldMk cId="975581279" sldId="299"/>
            <ac:picMk id="46" creationId="{0F211BF8-00EB-02AF-E890-B720E7C482CF}"/>
          </ac:picMkLst>
        </pc:picChg>
        <pc:picChg chg="add del">
          <ac:chgData name="Suen Jeren /CSF" userId="S::s10204092@connect.np.edu.sg::de5cb9e0-9f26-4dcf-b207-5a2ac363873b" providerId="AD" clId="Web-{92B3738E-D71E-4118-8F9C-AFE78035A084}" dt="2022-08-11T08:31:24.258" v="546"/>
          <ac:picMkLst>
            <pc:docMk/>
            <pc:sldMk cId="975581279" sldId="299"/>
            <ac:picMk id="48" creationId="{FD8989BA-E027-583A-DE6E-4C3A18ADA1B3}"/>
          </ac:picMkLst>
        </pc:picChg>
        <pc:picChg chg="add del">
          <ac:chgData name="Suen Jeren /CSF" userId="S::s10204092@connect.np.edu.sg::de5cb9e0-9f26-4dcf-b207-5a2ac363873b" providerId="AD" clId="Web-{92B3738E-D71E-4118-8F9C-AFE78035A084}" dt="2022-08-11T08:31:24.258" v="545"/>
          <ac:picMkLst>
            <pc:docMk/>
            <pc:sldMk cId="975581279" sldId="299"/>
            <ac:picMk id="50" creationId="{80353A23-B3FB-1248-84EB-AA0C23CDDC41}"/>
          </ac:picMkLst>
        </pc:picChg>
        <pc:picChg chg="add del">
          <ac:chgData name="Suen Jeren /CSF" userId="S::s10204092@connect.np.edu.sg::de5cb9e0-9f26-4dcf-b207-5a2ac363873b" providerId="AD" clId="Web-{92B3738E-D71E-4118-8F9C-AFE78035A084}" dt="2022-08-11T08:31:24.258" v="544"/>
          <ac:picMkLst>
            <pc:docMk/>
            <pc:sldMk cId="975581279" sldId="299"/>
            <ac:picMk id="52" creationId="{004B2A6F-E464-AB96-1C27-E87431AD16B2}"/>
          </ac:picMkLst>
        </pc:picChg>
        <pc:picChg chg="add mod">
          <ac:chgData name="Suen Jeren /CSF" userId="S::s10204092@connect.np.edu.sg::de5cb9e0-9f26-4dcf-b207-5a2ac363873b" providerId="AD" clId="Web-{92B3738E-D71E-4118-8F9C-AFE78035A084}" dt="2022-08-11T08:32:10.947" v="564" actId="1076"/>
          <ac:picMkLst>
            <pc:docMk/>
            <pc:sldMk cId="975581279" sldId="299"/>
            <ac:picMk id="58" creationId="{FC86F9FF-0247-9CCA-097C-A73B9F0F0F34}"/>
          </ac:picMkLst>
        </pc:picChg>
        <pc:picChg chg="add mod">
          <ac:chgData name="Suen Jeren /CSF" userId="S::s10204092@connect.np.edu.sg::de5cb9e0-9f26-4dcf-b207-5a2ac363873b" providerId="AD" clId="Web-{92B3738E-D71E-4118-8F9C-AFE78035A084}" dt="2022-08-11T08:32:07.025" v="562" actId="1076"/>
          <ac:picMkLst>
            <pc:docMk/>
            <pc:sldMk cId="975581279" sldId="299"/>
            <ac:picMk id="60" creationId="{E362A12A-6CE1-DB5B-0FC8-41FA2226760F}"/>
          </ac:picMkLst>
        </pc:picChg>
        <pc:picChg chg="add mod">
          <ac:chgData name="Suen Jeren /CSF" userId="S::s10204092@connect.np.edu.sg::de5cb9e0-9f26-4dcf-b207-5a2ac363873b" providerId="AD" clId="Web-{92B3738E-D71E-4118-8F9C-AFE78035A084}" dt="2022-08-11T08:32:05.134" v="561" actId="1076"/>
          <ac:picMkLst>
            <pc:docMk/>
            <pc:sldMk cId="975581279" sldId="299"/>
            <ac:picMk id="62" creationId="{EFEF3149-D030-403F-CDD7-1A33EA1963D8}"/>
          </ac:picMkLst>
        </pc:picChg>
        <pc:picChg chg="add mod">
          <ac:chgData name="Suen Jeren /CSF" userId="S::s10204092@connect.np.edu.sg::de5cb9e0-9f26-4dcf-b207-5a2ac363873b" providerId="AD" clId="Web-{92B3738E-D71E-4118-8F9C-AFE78035A084}" dt="2022-08-11T08:32:08.665" v="563" actId="1076"/>
          <ac:picMkLst>
            <pc:docMk/>
            <pc:sldMk cId="975581279" sldId="299"/>
            <ac:picMk id="64" creationId="{B7E19A05-F9DE-4284-5C13-DF4FFDF15404}"/>
          </ac:picMkLst>
        </pc:picChg>
        <pc:cxnChg chg="add del">
          <ac:chgData name="Suen Jeren /CSF" userId="S::s10204092@connect.np.edu.sg::de5cb9e0-9f26-4dcf-b207-5a2ac363873b" providerId="AD" clId="Web-{92B3738E-D71E-4118-8F9C-AFE78035A084}" dt="2022-08-11T08:31:09.758" v="534"/>
          <ac:cxnSpMkLst>
            <pc:docMk/>
            <pc:sldMk cId="975581279" sldId="299"/>
            <ac:cxnSpMk id="5" creationId="{5F0C7813-BC8C-4256-6D42-5A8C1163C6AC}"/>
          </ac:cxnSpMkLst>
        </pc:cxnChg>
        <pc:cxnChg chg="add del">
          <ac:chgData name="Suen Jeren /CSF" userId="S::s10204092@connect.np.edu.sg::de5cb9e0-9f26-4dcf-b207-5a2ac363873b" providerId="AD" clId="Web-{92B3738E-D71E-4118-8F9C-AFE78035A084}" dt="2022-08-11T08:31:24.258" v="548"/>
          <ac:cxnSpMkLst>
            <pc:docMk/>
            <pc:sldMk cId="975581279" sldId="299"/>
            <ac:cxnSpMk id="44" creationId="{F82360FF-059B-4E83-A3FE-DC453445FCC2}"/>
          </ac:cxnSpMkLst>
        </pc:cxnChg>
      </pc:sldChg>
    </pc:docChg>
  </pc:docChgLst>
  <pc:docChgLst>
    <pc:chgData name="Lee Cheng Jhang /CSF" userId="S::s10204128@connect.np.edu.sg::e03e5b7e-d2b4-4be4-aeeb-c562cb057472" providerId="AD" clId="Web-{FF6D15AE-179F-944B-EF00-A2C38A113CD8}"/>
    <pc:docChg chg="addSld delSld modSld">
      <pc:chgData name="Lee Cheng Jhang /CSF" userId="S::s10204128@connect.np.edu.sg::e03e5b7e-d2b4-4be4-aeeb-c562cb057472" providerId="AD" clId="Web-{FF6D15AE-179F-944B-EF00-A2C38A113CD8}" dt="2022-08-11T07:12:46.583" v="259"/>
      <pc:docMkLst>
        <pc:docMk/>
      </pc:docMkLst>
      <pc:sldChg chg="addSp delSp modSp new modNotes">
        <pc:chgData name="Lee Cheng Jhang /CSF" userId="S::s10204128@connect.np.edu.sg::e03e5b7e-d2b4-4be4-aeeb-c562cb057472" providerId="AD" clId="Web-{FF6D15AE-179F-944B-EF00-A2C38A113CD8}" dt="2022-08-11T07:12:46.583" v="259"/>
        <pc:sldMkLst>
          <pc:docMk/>
          <pc:sldMk cId="488764356" sldId="275"/>
        </pc:sldMkLst>
        <pc:spChg chg="mod">
          <ac:chgData name="Lee Cheng Jhang /CSF" userId="S::s10204128@connect.np.edu.sg::e03e5b7e-d2b4-4be4-aeeb-c562cb057472" providerId="AD" clId="Web-{FF6D15AE-179F-944B-EF00-A2C38A113CD8}" dt="2022-08-11T06:58:35.745" v="23" actId="20577"/>
          <ac:spMkLst>
            <pc:docMk/>
            <pc:sldMk cId="488764356" sldId="275"/>
            <ac:spMk id="2" creationId="{A19E2443-4F96-1F54-1991-43EBA1EA1E7D}"/>
          </ac:spMkLst>
        </pc:spChg>
        <pc:spChg chg="del">
          <ac:chgData name="Lee Cheng Jhang /CSF" userId="S::s10204128@connect.np.edu.sg::e03e5b7e-d2b4-4be4-aeeb-c562cb057472" providerId="AD" clId="Web-{FF6D15AE-179F-944B-EF00-A2C38A113CD8}" dt="2022-08-11T06:59:08.387" v="24"/>
          <ac:spMkLst>
            <pc:docMk/>
            <pc:sldMk cId="488764356" sldId="275"/>
            <ac:spMk id="3" creationId="{8622CFE5-D640-E21C-0514-C5976ADF31AF}"/>
          </ac:spMkLst>
        </pc:spChg>
        <pc:spChg chg="mod">
          <ac:chgData name="Lee Cheng Jhang /CSF" userId="S::s10204128@connect.np.edu.sg::e03e5b7e-d2b4-4be4-aeeb-c562cb057472" providerId="AD" clId="Web-{FF6D15AE-179F-944B-EF00-A2C38A113CD8}" dt="2022-08-11T07:06:12.478" v="150" actId="20577"/>
          <ac:spMkLst>
            <pc:docMk/>
            <pc:sldMk cId="488764356" sldId="275"/>
            <ac:spMk id="4" creationId="{E0526CEA-A3AD-D5B0-45CC-DF8701959DC2}"/>
          </ac:spMkLst>
        </pc:spChg>
        <pc:picChg chg="add mod ord">
          <ac:chgData name="Lee Cheng Jhang /CSF" userId="S::s10204128@connect.np.edu.sg::e03e5b7e-d2b4-4be4-aeeb-c562cb057472" providerId="AD" clId="Web-{FF6D15AE-179F-944B-EF00-A2C38A113CD8}" dt="2022-08-11T06:59:08.387" v="24"/>
          <ac:picMkLst>
            <pc:docMk/>
            <pc:sldMk cId="488764356" sldId="275"/>
            <ac:picMk id="5" creationId="{7400D33C-9DC6-BF32-D291-B0DDD2B3C87C}"/>
          </ac:picMkLst>
        </pc:picChg>
      </pc:sldChg>
      <pc:sldChg chg="new del">
        <pc:chgData name="Lee Cheng Jhang /CSF" userId="S::s10204128@connect.np.edu.sg::e03e5b7e-d2b4-4be4-aeeb-c562cb057472" providerId="AD" clId="Web-{FF6D15AE-179F-944B-EF00-A2C38A113CD8}" dt="2022-08-11T06:55:43.600" v="1"/>
        <pc:sldMkLst>
          <pc:docMk/>
          <pc:sldMk cId="691157304" sldId="275"/>
        </pc:sldMkLst>
      </pc:sldChg>
      <pc:sldChg chg="addSp delSp modSp new mod setBg modNotes">
        <pc:chgData name="Lee Cheng Jhang /CSF" userId="S::s10204128@connect.np.edu.sg::e03e5b7e-d2b4-4be4-aeeb-c562cb057472" providerId="AD" clId="Web-{FF6D15AE-179F-944B-EF00-A2C38A113CD8}" dt="2022-08-11T07:04:53.022" v="105"/>
        <pc:sldMkLst>
          <pc:docMk/>
          <pc:sldMk cId="1528796678" sldId="281"/>
        </pc:sldMkLst>
        <pc:spChg chg="mod">
          <ac:chgData name="Lee Cheng Jhang /CSF" userId="S::s10204128@connect.np.edu.sg::e03e5b7e-d2b4-4be4-aeeb-c562cb057472" providerId="AD" clId="Web-{FF6D15AE-179F-944B-EF00-A2C38A113CD8}" dt="2022-08-11T07:04:32.850" v="103"/>
          <ac:spMkLst>
            <pc:docMk/>
            <pc:sldMk cId="1528796678" sldId="281"/>
            <ac:spMk id="2" creationId="{9BB21947-3730-B738-7040-66789D1A244A}"/>
          </ac:spMkLst>
        </pc:spChg>
        <pc:spChg chg="del">
          <ac:chgData name="Lee Cheng Jhang /CSF" userId="S::s10204128@connect.np.edu.sg::e03e5b7e-d2b4-4be4-aeeb-c562cb057472" providerId="AD" clId="Web-{FF6D15AE-179F-944B-EF00-A2C38A113CD8}" dt="2022-08-11T07:04:20.256" v="102"/>
          <ac:spMkLst>
            <pc:docMk/>
            <pc:sldMk cId="1528796678" sldId="281"/>
            <ac:spMk id="3" creationId="{FE9DE06D-E8D6-C149-1F47-C3EF7D0BB03F}"/>
          </ac:spMkLst>
        </pc:spChg>
        <pc:spChg chg="del">
          <ac:chgData name="Lee Cheng Jhang /CSF" userId="S::s10204128@connect.np.edu.sg::e03e5b7e-d2b4-4be4-aeeb-c562cb057472" providerId="AD" clId="Web-{FF6D15AE-179F-944B-EF00-A2C38A113CD8}" dt="2022-08-11T07:04:32.850" v="103"/>
          <ac:spMkLst>
            <pc:docMk/>
            <pc:sldMk cId="1528796678" sldId="281"/>
            <ac:spMk id="4" creationId="{74BF3A60-EBCC-2DA7-D1A0-34981D8622FC}"/>
          </ac:spMkLst>
        </pc:spChg>
        <pc:spChg chg="add">
          <ac:chgData name="Lee Cheng Jhang /CSF" userId="S::s10204128@connect.np.edu.sg::e03e5b7e-d2b4-4be4-aeeb-c562cb057472" providerId="AD" clId="Web-{FF6D15AE-179F-944B-EF00-A2C38A113CD8}" dt="2022-08-11T07:04:32.850" v="103"/>
          <ac:spMkLst>
            <pc:docMk/>
            <pc:sldMk cId="1528796678" sldId="281"/>
            <ac:spMk id="36" creationId="{34DD805B-2A7B-4ADA-9C4D-E0C9F192DBB3}"/>
          </ac:spMkLst>
        </pc:spChg>
        <pc:spChg chg="add">
          <ac:chgData name="Lee Cheng Jhang /CSF" userId="S::s10204128@connect.np.edu.sg::e03e5b7e-d2b4-4be4-aeeb-c562cb057472" providerId="AD" clId="Web-{FF6D15AE-179F-944B-EF00-A2C38A113CD8}" dt="2022-08-11T07:04:32.850" v="103"/>
          <ac:spMkLst>
            <pc:docMk/>
            <pc:sldMk cId="1528796678" sldId="281"/>
            <ac:spMk id="64" creationId="{9BF6EDB4-B4ED-4900-9E38-A7AE0EEEEA1F}"/>
          </ac:spMkLst>
        </pc:spChg>
        <pc:grpChg chg="add">
          <ac:chgData name="Lee Cheng Jhang /CSF" userId="S::s10204128@connect.np.edu.sg::e03e5b7e-d2b4-4be4-aeeb-c562cb057472" providerId="AD" clId="Web-{FF6D15AE-179F-944B-EF00-A2C38A113CD8}" dt="2022-08-11T07:04:32.850" v="103"/>
          <ac:grpSpMkLst>
            <pc:docMk/>
            <pc:sldMk cId="1528796678" sldId="281"/>
            <ac:grpSpMk id="10" creationId="{17C4610E-9C18-467B-BF10-BE6A974CC364}"/>
          </ac:grpSpMkLst>
        </pc:grpChg>
        <pc:grpChg chg="add">
          <ac:chgData name="Lee Cheng Jhang /CSF" userId="S::s10204128@connect.np.edu.sg::e03e5b7e-d2b4-4be4-aeeb-c562cb057472" providerId="AD" clId="Web-{FF6D15AE-179F-944B-EF00-A2C38A113CD8}" dt="2022-08-11T07:04:32.850" v="103"/>
          <ac:grpSpMkLst>
            <pc:docMk/>
            <pc:sldMk cId="1528796678" sldId="281"/>
            <ac:grpSpMk id="31" creationId="{A899734C-500F-4274-9854-8BFA14A1D7EE}"/>
          </ac:grpSpMkLst>
        </pc:grpChg>
        <pc:grpChg chg="add">
          <ac:chgData name="Lee Cheng Jhang /CSF" userId="S::s10204128@connect.np.edu.sg::e03e5b7e-d2b4-4be4-aeeb-c562cb057472" providerId="AD" clId="Web-{FF6D15AE-179F-944B-EF00-A2C38A113CD8}" dt="2022-08-11T07:04:32.850" v="103"/>
          <ac:grpSpMkLst>
            <pc:docMk/>
            <pc:sldMk cId="1528796678" sldId="281"/>
            <ac:grpSpMk id="38" creationId="{C664A566-6D08-4E84-9708-4916A20016FF}"/>
          </ac:grpSpMkLst>
        </pc:grpChg>
        <pc:grpChg chg="add">
          <ac:chgData name="Lee Cheng Jhang /CSF" userId="S::s10204128@connect.np.edu.sg::e03e5b7e-d2b4-4be4-aeeb-c562cb057472" providerId="AD" clId="Web-{FF6D15AE-179F-944B-EF00-A2C38A113CD8}" dt="2022-08-11T07:04:32.850" v="103"/>
          <ac:grpSpMkLst>
            <pc:docMk/>
            <pc:sldMk cId="1528796678" sldId="281"/>
            <ac:grpSpMk id="59" creationId="{B83678BA-0A50-4D51-9E9E-08BB66F83C37}"/>
          </ac:grpSpMkLst>
        </pc:grpChg>
        <pc:picChg chg="add mod ord">
          <ac:chgData name="Lee Cheng Jhang /CSF" userId="S::s10204128@connect.np.edu.sg::e03e5b7e-d2b4-4be4-aeeb-c562cb057472" providerId="AD" clId="Web-{FF6D15AE-179F-944B-EF00-A2C38A113CD8}" dt="2022-08-11T07:04:32.850" v="103"/>
          <ac:picMkLst>
            <pc:docMk/>
            <pc:sldMk cId="1528796678" sldId="281"/>
            <ac:picMk id="5" creationId="{234886AF-FB75-6B1F-2AA3-E14BE8365573}"/>
          </ac:picMkLst>
        </pc:picChg>
      </pc:sldChg>
      <pc:sldChg chg="addSp delSp modSp modNotes">
        <pc:chgData name="Lee Cheng Jhang /CSF" userId="S::s10204128@connect.np.edu.sg::e03e5b7e-d2b4-4be4-aeeb-c562cb057472" providerId="AD" clId="Web-{FF6D15AE-179F-944B-EF00-A2C38A113CD8}" dt="2022-08-11T07:06:33.353" v="154"/>
        <pc:sldMkLst>
          <pc:docMk/>
          <pc:sldMk cId="2031858399" sldId="282"/>
        </pc:sldMkLst>
        <pc:spChg chg="mod">
          <ac:chgData name="Lee Cheng Jhang /CSF" userId="S::s10204128@connect.np.edu.sg::e03e5b7e-d2b4-4be4-aeeb-c562cb057472" providerId="AD" clId="Web-{FF6D15AE-179F-944B-EF00-A2C38A113CD8}" dt="2022-08-11T07:05:32.102" v="126" actId="20577"/>
          <ac:spMkLst>
            <pc:docMk/>
            <pc:sldMk cId="2031858399" sldId="282"/>
            <ac:spMk id="2" creationId="{33FC922B-F63F-E20A-8D76-047ACC1137F1}"/>
          </ac:spMkLst>
        </pc:spChg>
        <pc:spChg chg="add del">
          <ac:chgData name="Lee Cheng Jhang /CSF" userId="S::s10204128@connect.np.edu.sg::e03e5b7e-d2b4-4be4-aeeb-c562cb057472" providerId="AD" clId="Web-{FF6D15AE-179F-944B-EF00-A2C38A113CD8}" dt="2022-08-11T07:05:37.977" v="129"/>
          <ac:spMkLst>
            <pc:docMk/>
            <pc:sldMk cId="2031858399" sldId="282"/>
            <ac:spMk id="3" creationId="{7B550BA5-1E43-116E-5C0E-D053302DD78B}"/>
          </ac:spMkLst>
        </pc:spChg>
        <pc:spChg chg="mod">
          <ac:chgData name="Lee Cheng Jhang /CSF" userId="S::s10204128@connect.np.edu.sg::e03e5b7e-d2b4-4be4-aeeb-c562cb057472" providerId="AD" clId="Web-{FF6D15AE-179F-944B-EF00-A2C38A113CD8}" dt="2022-08-11T07:06:15.462" v="152" actId="20577"/>
          <ac:spMkLst>
            <pc:docMk/>
            <pc:sldMk cId="2031858399" sldId="282"/>
            <ac:spMk id="4" creationId="{B4F7D3D3-A11F-29B0-DD4F-AFC44F4C93D8}"/>
          </ac:spMkLst>
        </pc:spChg>
        <pc:graphicFrameChg chg="add del mod ord modGraphic">
          <ac:chgData name="Lee Cheng Jhang /CSF" userId="S::s10204128@connect.np.edu.sg::e03e5b7e-d2b4-4be4-aeeb-c562cb057472" providerId="AD" clId="Web-{FF6D15AE-179F-944B-EF00-A2C38A113CD8}" dt="2022-08-11T07:05:35.617" v="128"/>
          <ac:graphicFrameMkLst>
            <pc:docMk/>
            <pc:sldMk cId="2031858399" sldId="282"/>
            <ac:graphicFrameMk id="5" creationId="{1532ACA9-44BB-F429-D75A-C6CAB72D2EAE}"/>
          </ac:graphicFrameMkLst>
        </pc:graphicFrameChg>
        <pc:picChg chg="add mod ord">
          <ac:chgData name="Lee Cheng Jhang /CSF" userId="S::s10204128@connect.np.edu.sg::e03e5b7e-d2b4-4be4-aeeb-c562cb057472" providerId="AD" clId="Web-{FF6D15AE-179F-944B-EF00-A2C38A113CD8}" dt="2022-08-11T07:05:41.899" v="131" actId="1076"/>
          <ac:picMkLst>
            <pc:docMk/>
            <pc:sldMk cId="2031858399" sldId="282"/>
            <ac:picMk id="12" creationId="{77CD7893-26AD-4B46-B98F-1B5530D5FB5F}"/>
          </ac:picMkLst>
        </pc:picChg>
      </pc:sldChg>
      <pc:sldChg chg="addSp delSp modSp new mod setBg modNotes">
        <pc:chgData name="Lee Cheng Jhang /CSF" userId="S::s10204128@connect.np.edu.sg::e03e5b7e-d2b4-4be4-aeeb-c562cb057472" providerId="AD" clId="Web-{FF6D15AE-179F-944B-EF00-A2C38A113CD8}" dt="2022-08-11T07:07:28.246" v="169"/>
        <pc:sldMkLst>
          <pc:docMk/>
          <pc:sldMk cId="1801309544" sldId="284"/>
        </pc:sldMkLst>
        <pc:spChg chg="mod">
          <ac:chgData name="Lee Cheng Jhang /CSF" userId="S::s10204128@connect.np.edu.sg::e03e5b7e-d2b4-4be4-aeeb-c562cb057472" providerId="AD" clId="Web-{FF6D15AE-179F-944B-EF00-A2C38A113CD8}" dt="2022-08-11T07:06:59.510" v="167"/>
          <ac:spMkLst>
            <pc:docMk/>
            <pc:sldMk cId="1801309544" sldId="284"/>
            <ac:spMk id="2" creationId="{314D3AC7-FD02-C9EC-AE2D-1F578B001DF0}"/>
          </ac:spMkLst>
        </pc:spChg>
        <pc:spChg chg="del">
          <ac:chgData name="Lee Cheng Jhang /CSF" userId="S::s10204128@connect.np.edu.sg::e03e5b7e-d2b4-4be4-aeeb-c562cb057472" providerId="AD" clId="Web-{FF6D15AE-179F-944B-EF00-A2C38A113CD8}" dt="2022-08-11T07:06:57.120" v="166"/>
          <ac:spMkLst>
            <pc:docMk/>
            <pc:sldMk cId="1801309544" sldId="284"/>
            <ac:spMk id="3" creationId="{00929AD7-811C-BC74-1823-3B44E59031C6}"/>
          </ac:spMkLst>
        </pc:spChg>
        <pc:spChg chg="del">
          <ac:chgData name="Lee Cheng Jhang /CSF" userId="S::s10204128@connect.np.edu.sg::e03e5b7e-d2b4-4be4-aeeb-c562cb057472" providerId="AD" clId="Web-{FF6D15AE-179F-944B-EF00-A2C38A113CD8}" dt="2022-08-11T07:06:59.510" v="167"/>
          <ac:spMkLst>
            <pc:docMk/>
            <pc:sldMk cId="1801309544" sldId="284"/>
            <ac:spMk id="4" creationId="{05F65CFD-4BE8-DF4E-9993-6E0D6AF79E17}"/>
          </ac:spMkLst>
        </pc:spChg>
        <pc:spChg chg="add">
          <ac:chgData name="Lee Cheng Jhang /CSF" userId="S::s10204128@connect.np.edu.sg::e03e5b7e-d2b4-4be4-aeeb-c562cb057472" providerId="AD" clId="Web-{FF6D15AE-179F-944B-EF00-A2C38A113CD8}" dt="2022-08-11T07:06:59.510" v="167"/>
          <ac:spMkLst>
            <pc:docMk/>
            <pc:sldMk cId="1801309544" sldId="284"/>
            <ac:spMk id="36" creationId="{34DD805B-2A7B-4ADA-9C4D-E0C9F192DBB3}"/>
          </ac:spMkLst>
        </pc:spChg>
        <pc:spChg chg="add">
          <ac:chgData name="Lee Cheng Jhang /CSF" userId="S::s10204128@connect.np.edu.sg::e03e5b7e-d2b4-4be4-aeeb-c562cb057472" providerId="AD" clId="Web-{FF6D15AE-179F-944B-EF00-A2C38A113CD8}" dt="2022-08-11T07:06:59.510" v="167"/>
          <ac:spMkLst>
            <pc:docMk/>
            <pc:sldMk cId="1801309544" sldId="284"/>
            <ac:spMk id="64" creationId="{9BF6EDB4-B4ED-4900-9E38-A7AE0EEEEA1F}"/>
          </ac:spMkLst>
        </pc:spChg>
        <pc:grpChg chg="add">
          <ac:chgData name="Lee Cheng Jhang /CSF" userId="S::s10204128@connect.np.edu.sg::e03e5b7e-d2b4-4be4-aeeb-c562cb057472" providerId="AD" clId="Web-{FF6D15AE-179F-944B-EF00-A2C38A113CD8}" dt="2022-08-11T07:06:59.510" v="167"/>
          <ac:grpSpMkLst>
            <pc:docMk/>
            <pc:sldMk cId="1801309544" sldId="284"/>
            <ac:grpSpMk id="10" creationId="{17C4610E-9C18-467B-BF10-BE6A974CC364}"/>
          </ac:grpSpMkLst>
        </pc:grpChg>
        <pc:grpChg chg="add">
          <ac:chgData name="Lee Cheng Jhang /CSF" userId="S::s10204128@connect.np.edu.sg::e03e5b7e-d2b4-4be4-aeeb-c562cb057472" providerId="AD" clId="Web-{FF6D15AE-179F-944B-EF00-A2C38A113CD8}" dt="2022-08-11T07:06:59.510" v="167"/>
          <ac:grpSpMkLst>
            <pc:docMk/>
            <pc:sldMk cId="1801309544" sldId="284"/>
            <ac:grpSpMk id="31" creationId="{A899734C-500F-4274-9854-8BFA14A1D7EE}"/>
          </ac:grpSpMkLst>
        </pc:grpChg>
        <pc:grpChg chg="add">
          <ac:chgData name="Lee Cheng Jhang /CSF" userId="S::s10204128@connect.np.edu.sg::e03e5b7e-d2b4-4be4-aeeb-c562cb057472" providerId="AD" clId="Web-{FF6D15AE-179F-944B-EF00-A2C38A113CD8}" dt="2022-08-11T07:06:59.510" v="167"/>
          <ac:grpSpMkLst>
            <pc:docMk/>
            <pc:sldMk cId="1801309544" sldId="284"/>
            <ac:grpSpMk id="38" creationId="{C664A566-6D08-4E84-9708-4916A20016FF}"/>
          </ac:grpSpMkLst>
        </pc:grpChg>
        <pc:grpChg chg="add">
          <ac:chgData name="Lee Cheng Jhang /CSF" userId="S::s10204128@connect.np.edu.sg::e03e5b7e-d2b4-4be4-aeeb-c562cb057472" providerId="AD" clId="Web-{FF6D15AE-179F-944B-EF00-A2C38A113CD8}" dt="2022-08-11T07:06:59.510" v="167"/>
          <ac:grpSpMkLst>
            <pc:docMk/>
            <pc:sldMk cId="1801309544" sldId="284"/>
            <ac:grpSpMk id="59" creationId="{B83678BA-0A50-4D51-9E9E-08BB66F83C37}"/>
          </ac:grpSpMkLst>
        </pc:grpChg>
        <pc:picChg chg="add mod ord">
          <ac:chgData name="Lee Cheng Jhang /CSF" userId="S::s10204128@connect.np.edu.sg::e03e5b7e-d2b4-4be4-aeeb-c562cb057472" providerId="AD" clId="Web-{FF6D15AE-179F-944B-EF00-A2C38A113CD8}" dt="2022-08-11T07:06:59.510" v="167"/>
          <ac:picMkLst>
            <pc:docMk/>
            <pc:sldMk cId="1801309544" sldId="284"/>
            <ac:picMk id="5" creationId="{EFD60C71-3B75-0CA4-A960-891D779B6B9E}"/>
          </ac:picMkLst>
        </pc:picChg>
      </pc:sldChg>
      <pc:sldChg chg="addSp delSp modSp new modNotes">
        <pc:chgData name="Lee Cheng Jhang /CSF" userId="S::s10204128@connect.np.edu.sg::e03e5b7e-d2b4-4be4-aeeb-c562cb057472" providerId="AD" clId="Web-{FF6D15AE-179F-944B-EF00-A2C38A113CD8}" dt="2022-08-11T07:08:33.451" v="184"/>
        <pc:sldMkLst>
          <pc:docMk/>
          <pc:sldMk cId="3771438365" sldId="285"/>
        </pc:sldMkLst>
        <pc:spChg chg="mod">
          <ac:chgData name="Lee Cheng Jhang /CSF" userId="S::s10204128@connect.np.edu.sg::e03e5b7e-d2b4-4be4-aeeb-c562cb057472" providerId="AD" clId="Web-{FF6D15AE-179F-944B-EF00-A2C38A113CD8}" dt="2022-08-11T07:07:34.402" v="177" actId="20577"/>
          <ac:spMkLst>
            <pc:docMk/>
            <pc:sldMk cId="3771438365" sldId="285"/>
            <ac:spMk id="2" creationId="{848704D4-CA43-206A-95AB-617859F391BA}"/>
          </ac:spMkLst>
        </pc:spChg>
        <pc:spChg chg="del">
          <ac:chgData name="Lee Cheng Jhang /CSF" userId="S::s10204128@connect.np.edu.sg::e03e5b7e-d2b4-4be4-aeeb-c562cb057472" providerId="AD" clId="Web-{FF6D15AE-179F-944B-EF00-A2C38A113CD8}" dt="2022-08-11T07:07:58.434" v="178"/>
          <ac:spMkLst>
            <pc:docMk/>
            <pc:sldMk cId="3771438365" sldId="285"/>
            <ac:spMk id="3" creationId="{DBC8E982-54D6-920E-0430-EB557475B66D}"/>
          </ac:spMkLst>
        </pc:spChg>
        <pc:spChg chg="mod">
          <ac:chgData name="Lee Cheng Jhang /CSF" userId="S::s10204128@connect.np.edu.sg::e03e5b7e-d2b4-4be4-aeeb-c562cb057472" providerId="AD" clId="Web-{FF6D15AE-179F-944B-EF00-A2C38A113CD8}" dt="2022-08-11T07:08:13.247" v="182" actId="20577"/>
          <ac:spMkLst>
            <pc:docMk/>
            <pc:sldMk cId="3771438365" sldId="285"/>
            <ac:spMk id="4" creationId="{AB66AFA0-C616-6B76-ACA7-626B7DE59D9C}"/>
          </ac:spMkLst>
        </pc:spChg>
        <pc:picChg chg="add mod ord">
          <ac:chgData name="Lee Cheng Jhang /CSF" userId="S::s10204128@connect.np.edu.sg::e03e5b7e-d2b4-4be4-aeeb-c562cb057472" providerId="AD" clId="Web-{FF6D15AE-179F-944B-EF00-A2C38A113CD8}" dt="2022-08-11T07:08:02.340" v="180" actId="1076"/>
          <ac:picMkLst>
            <pc:docMk/>
            <pc:sldMk cId="3771438365" sldId="285"/>
            <ac:picMk id="5" creationId="{B1EC680F-3E19-E036-5E3E-D72F9A0A67E6}"/>
          </ac:picMkLst>
        </pc:picChg>
      </pc:sldChg>
      <pc:sldChg chg="addSp delSp modSp new mod setBg modNotes">
        <pc:chgData name="Lee Cheng Jhang /CSF" userId="S::s10204128@connect.np.edu.sg::e03e5b7e-d2b4-4be4-aeeb-c562cb057472" providerId="AD" clId="Web-{FF6D15AE-179F-944B-EF00-A2C38A113CD8}" dt="2022-08-11T07:08:57.498" v="194"/>
        <pc:sldMkLst>
          <pc:docMk/>
          <pc:sldMk cId="2738233659" sldId="286"/>
        </pc:sldMkLst>
        <pc:spChg chg="mod">
          <ac:chgData name="Lee Cheng Jhang /CSF" userId="S::s10204128@connect.np.edu.sg::e03e5b7e-d2b4-4be4-aeeb-c562cb057472" providerId="AD" clId="Web-{FF6D15AE-179F-944B-EF00-A2C38A113CD8}" dt="2022-08-11T07:08:44.576" v="192"/>
          <ac:spMkLst>
            <pc:docMk/>
            <pc:sldMk cId="2738233659" sldId="286"/>
            <ac:spMk id="2" creationId="{ED2A7E9F-4067-371E-1CD6-40DE49F90FFB}"/>
          </ac:spMkLst>
        </pc:spChg>
        <pc:spChg chg="del">
          <ac:chgData name="Lee Cheng Jhang /CSF" userId="S::s10204128@connect.np.edu.sg::e03e5b7e-d2b4-4be4-aeeb-c562cb057472" providerId="AD" clId="Web-{FF6D15AE-179F-944B-EF00-A2C38A113CD8}" dt="2022-08-11T07:08:42.654" v="191"/>
          <ac:spMkLst>
            <pc:docMk/>
            <pc:sldMk cId="2738233659" sldId="286"/>
            <ac:spMk id="3" creationId="{2AF58AF0-1CE5-EFB9-75E6-FD02060A7A20}"/>
          </ac:spMkLst>
        </pc:spChg>
        <pc:spChg chg="del">
          <ac:chgData name="Lee Cheng Jhang /CSF" userId="S::s10204128@connect.np.edu.sg::e03e5b7e-d2b4-4be4-aeeb-c562cb057472" providerId="AD" clId="Web-{FF6D15AE-179F-944B-EF00-A2C38A113CD8}" dt="2022-08-11T07:08:44.576" v="192"/>
          <ac:spMkLst>
            <pc:docMk/>
            <pc:sldMk cId="2738233659" sldId="286"/>
            <ac:spMk id="4" creationId="{38A2F52F-78DA-4DCC-6E51-976CF547855B}"/>
          </ac:spMkLst>
        </pc:spChg>
        <pc:spChg chg="add">
          <ac:chgData name="Lee Cheng Jhang /CSF" userId="S::s10204128@connect.np.edu.sg::e03e5b7e-d2b4-4be4-aeeb-c562cb057472" providerId="AD" clId="Web-{FF6D15AE-179F-944B-EF00-A2C38A113CD8}" dt="2022-08-11T07:08:44.576" v="192"/>
          <ac:spMkLst>
            <pc:docMk/>
            <pc:sldMk cId="2738233659" sldId="286"/>
            <ac:spMk id="36" creationId="{34DD805B-2A7B-4ADA-9C4D-E0C9F192DBB3}"/>
          </ac:spMkLst>
        </pc:spChg>
        <pc:spChg chg="add">
          <ac:chgData name="Lee Cheng Jhang /CSF" userId="S::s10204128@connect.np.edu.sg::e03e5b7e-d2b4-4be4-aeeb-c562cb057472" providerId="AD" clId="Web-{FF6D15AE-179F-944B-EF00-A2C38A113CD8}" dt="2022-08-11T07:08:44.576" v="192"/>
          <ac:spMkLst>
            <pc:docMk/>
            <pc:sldMk cId="2738233659" sldId="286"/>
            <ac:spMk id="64" creationId="{9BF6EDB4-B4ED-4900-9E38-A7AE0EEEEA1F}"/>
          </ac:spMkLst>
        </pc:spChg>
        <pc:grpChg chg="add">
          <ac:chgData name="Lee Cheng Jhang /CSF" userId="S::s10204128@connect.np.edu.sg::e03e5b7e-d2b4-4be4-aeeb-c562cb057472" providerId="AD" clId="Web-{FF6D15AE-179F-944B-EF00-A2C38A113CD8}" dt="2022-08-11T07:08:44.576" v="192"/>
          <ac:grpSpMkLst>
            <pc:docMk/>
            <pc:sldMk cId="2738233659" sldId="286"/>
            <ac:grpSpMk id="10" creationId="{17C4610E-9C18-467B-BF10-BE6A974CC364}"/>
          </ac:grpSpMkLst>
        </pc:grpChg>
        <pc:grpChg chg="add">
          <ac:chgData name="Lee Cheng Jhang /CSF" userId="S::s10204128@connect.np.edu.sg::e03e5b7e-d2b4-4be4-aeeb-c562cb057472" providerId="AD" clId="Web-{FF6D15AE-179F-944B-EF00-A2C38A113CD8}" dt="2022-08-11T07:08:44.576" v="192"/>
          <ac:grpSpMkLst>
            <pc:docMk/>
            <pc:sldMk cId="2738233659" sldId="286"/>
            <ac:grpSpMk id="31" creationId="{A899734C-500F-4274-9854-8BFA14A1D7EE}"/>
          </ac:grpSpMkLst>
        </pc:grpChg>
        <pc:grpChg chg="add">
          <ac:chgData name="Lee Cheng Jhang /CSF" userId="S::s10204128@connect.np.edu.sg::e03e5b7e-d2b4-4be4-aeeb-c562cb057472" providerId="AD" clId="Web-{FF6D15AE-179F-944B-EF00-A2C38A113CD8}" dt="2022-08-11T07:08:44.576" v="192"/>
          <ac:grpSpMkLst>
            <pc:docMk/>
            <pc:sldMk cId="2738233659" sldId="286"/>
            <ac:grpSpMk id="38" creationId="{C664A566-6D08-4E84-9708-4916A20016FF}"/>
          </ac:grpSpMkLst>
        </pc:grpChg>
        <pc:grpChg chg="add">
          <ac:chgData name="Lee Cheng Jhang /CSF" userId="S::s10204128@connect.np.edu.sg::e03e5b7e-d2b4-4be4-aeeb-c562cb057472" providerId="AD" clId="Web-{FF6D15AE-179F-944B-EF00-A2C38A113CD8}" dt="2022-08-11T07:08:44.576" v="192"/>
          <ac:grpSpMkLst>
            <pc:docMk/>
            <pc:sldMk cId="2738233659" sldId="286"/>
            <ac:grpSpMk id="59" creationId="{B83678BA-0A50-4D51-9E9E-08BB66F83C37}"/>
          </ac:grpSpMkLst>
        </pc:grpChg>
        <pc:picChg chg="add mod ord">
          <ac:chgData name="Lee Cheng Jhang /CSF" userId="S::s10204128@connect.np.edu.sg::e03e5b7e-d2b4-4be4-aeeb-c562cb057472" providerId="AD" clId="Web-{FF6D15AE-179F-944B-EF00-A2C38A113CD8}" dt="2022-08-11T07:08:44.576" v="192"/>
          <ac:picMkLst>
            <pc:docMk/>
            <pc:sldMk cId="2738233659" sldId="286"/>
            <ac:picMk id="5" creationId="{4BFEC93C-0975-53F3-10C0-E0538252DC1D}"/>
          </ac:picMkLst>
        </pc:picChg>
      </pc:sldChg>
      <pc:sldChg chg="addSp delSp modSp new modNotes">
        <pc:chgData name="Lee Cheng Jhang /CSF" userId="S::s10204128@connect.np.edu.sg::e03e5b7e-d2b4-4be4-aeeb-c562cb057472" providerId="AD" clId="Web-{FF6D15AE-179F-944B-EF00-A2C38A113CD8}" dt="2022-08-11T07:10:47.502" v="239"/>
        <pc:sldMkLst>
          <pc:docMk/>
          <pc:sldMk cId="3570041299" sldId="287"/>
        </pc:sldMkLst>
        <pc:spChg chg="mod">
          <ac:chgData name="Lee Cheng Jhang /CSF" userId="S::s10204128@connect.np.edu.sg::e03e5b7e-d2b4-4be4-aeeb-c562cb057472" providerId="AD" clId="Web-{FF6D15AE-179F-944B-EF00-A2C38A113CD8}" dt="2022-08-11T07:09:58.453" v="232" actId="20577"/>
          <ac:spMkLst>
            <pc:docMk/>
            <pc:sldMk cId="3570041299" sldId="287"/>
            <ac:spMk id="2" creationId="{87471E5B-8E2A-4B85-A9AD-B50BBA1C5CFB}"/>
          </ac:spMkLst>
        </pc:spChg>
        <pc:spChg chg="del">
          <ac:chgData name="Lee Cheng Jhang /CSF" userId="S::s10204128@connect.np.edu.sg::e03e5b7e-d2b4-4be4-aeeb-c562cb057472" providerId="AD" clId="Web-{FF6D15AE-179F-944B-EF00-A2C38A113CD8}" dt="2022-08-11T07:10:22.891" v="233"/>
          <ac:spMkLst>
            <pc:docMk/>
            <pc:sldMk cId="3570041299" sldId="287"/>
            <ac:spMk id="3" creationId="{D5852DDB-5C62-2C15-6C11-E93B46D67207}"/>
          </ac:spMkLst>
        </pc:spChg>
        <pc:spChg chg="mod">
          <ac:chgData name="Lee Cheng Jhang /CSF" userId="S::s10204128@connect.np.edu.sg::e03e5b7e-d2b4-4be4-aeeb-c562cb057472" providerId="AD" clId="Web-{FF6D15AE-179F-944B-EF00-A2C38A113CD8}" dt="2022-08-11T07:10:33.486" v="237" actId="20577"/>
          <ac:spMkLst>
            <pc:docMk/>
            <pc:sldMk cId="3570041299" sldId="287"/>
            <ac:spMk id="4" creationId="{543DD3A1-08DF-FFC5-19E5-48EEA6449F0C}"/>
          </ac:spMkLst>
        </pc:spChg>
        <pc:picChg chg="add mod ord">
          <ac:chgData name="Lee Cheng Jhang /CSF" userId="S::s10204128@connect.np.edu.sg::e03e5b7e-d2b4-4be4-aeeb-c562cb057472" providerId="AD" clId="Web-{FF6D15AE-179F-944B-EF00-A2C38A113CD8}" dt="2022-08-11T07:10:26.782" v="235" actId="1076"/>
          <ac:picMkLst>
            <pc:docMk/>
            <pc:sldMk cId="3570041299" sldId="287"/>
            <ac:picMk id="5" creationId="{AD879827-9F05-C00A-27F6-6F60E8CEAAA6}"/>
          </ac:picMkLst>
        </pc:picChg>
      </pc:sldChg>
      <pc:sldChg chg="addSp delSp modSp new mod setBg modNotes">
        <pc:chgData name="Lee Cheng Jhang /CSF" userId="S::s10204128@connect.np.edu.sg::e03e5b7e-d2b4-4be4-aeeb-c562cb057472" providerId="AD" clId="Web-{FF6D15AE-179F-944B-EF00-A2C38A113CD8}" dt="2022-08-11T07:11:33.300" v="255"/>
        <pc:sldMkLst>
          <pc:docMk/>
          <pc:sldMk cId="3736477597" sldId="288"/>
        </pc:sldMkLst>
        <pc:spChg chg="mod">
          <ac:chgData name="Lee Cheng Jhang /CSF" userId="S::s10204128@connect.np.edu.sg::e03e5b7e-d2b4-4be4-aeeb-c562cb057472" providerId="AD" clId="Web-{FF6D15AE-179F-944B-EF00-A2C38A113CD8}" dt="2022-08-11T07:11:02.080" v="253"/>
          <ac:spMkLst>
            <pc:docMk/>
            <pc:sldMk cId="3736477597" sldId="288"/>
            <ac:spMk id="2" creationId="{329083A8-FFBA-62E6-6842-AE5A0ED7D39E}"/>
          </ac:spMkLst>
        </pc:spChg>
        <pc:spChg chg="del">
          <ac:chgData name="Lee Cheng Jhang /CSF" userId="S::s10204128@connect.np.edu.sg::e03e5b7e-d2b4-4be4-aeeb-c562cb057472" providerId="AD" clId="Web-{FF6D15AE-179F-944B-EF00-A2C38A113CD8}" dt="2022-08-11T07:11:00.393" v="252"/>
          <ac:spMkLst>
            <pc:docMk/>
            <pc:sldMk cId="3736477597" sldId="288"/>
            <ac:spMk id="3" creationId="{02205701-6408-F4CC-BF01-CA73614ECBBD}"/>
          </ac:spMkLst>
        </pc:spChg>
        <pc:spChg chg="del">
          <ac:chgData name="Lee Cheng Jhang /CSF" userId="S::s10204128@connect.np.edu.sg::e03e5b7e-d2b4-4be4-aeeb-c562cb057472" providerId="AD" clId="Web-{FF6D15AE-179F-944B-EF00-A2C38A113CD8}" dt="2022-08-11T07:11:02.080" v="253"/>
          <ac:spMkLst>
            <pc:docMk/>
            <pc:sldMk cId="3736477597" sldId="288"/>
            <ac:spMk id="4" creationId="{D55607FA-5F26-FCED-C8EB-DC36E1D9F54B}"/>
          </ac:spMkLst>
        </pc:spChg>
        <pc:spChg chg="add">
          <ac:chgData name="Lee Cheng Jhang /CSF" userId="S::s10204128@connect.np.edu.sg::e03e5b7e-d2b4-4be4-aeeb-c562cb057472" providerId="AD" clId="Web-{FF6D15AE-179F-944B-EF00-A2C38A113CD8}" dt="2022-08-11T07:11:02.080" v="253"/>
          <ac:spMkLst>
            <pc:docMk/>
            <pc:sldMk cId="3736477597" sldId="288"/>
            <ac:spMk id="36" creationId="{34DD805B-2A7B-4ADA-9C4D-E0C9F192DBB3}"/>
          </ac:spMkLst>
        </pc:spChg>
        <pc:spChg chg="add">
          <ac:chgData name="Lee Cheng Jhang /CSF" userId="S::s10204128@connect.np.edu.sg::e03e5b7e-d2b4-4be4-aeeb-c562cb057472" providerId="AD" clId="Web-{FF6D15AE-179F-944B-EF00-A2C38A113CD8}" dt="2022-08-11T07:11:02.080" v="253"/>
          <ac:spMkLst>
            <pc:docMk/>
            <pc:sldMk cId="3736477597" sldId="288"/>
            <ac:spMk id="64" creationId="{9BF6EDB4-B4ED-4900-9E38-A7AE0EEEEA1F}"/>
          </ac:spMkLst>
        </pc:spChg>
        <pc:grpChg chg="add">
          <ac:chgData name="Lee Cheng Jhang /CSF" userId="S::s10204128@connect.np.edu.sg::e03e5b7e-d2b4-4be4-aeeb-c562cb057472" providerId="AD" clId="Web-{FF6D15AE-179F-944B-EF00-A2C38A113CD8}" dt="2022-08-11T07:11:02.080" v="253"/>
          <ac:grpSpMkLst>
            <pc:docMk/>
            <pc:sldMk cId="3736477597" sldId="288"/>
            <ac:grpSpMk id="10" creationId="{17C4610E-9C18-467B-BF10-BE6A974CC364}"/>
          </ac:grpSpMkLst>
        </pc:grpChg>
        <pc:grpChg chg="add">
          <ac:chgData name="Lee Cheng Jhang /CSF" userId="S::s10204128@connect.np.edu.sg::e03e5b7e-d2b4-4be4-aeeb-c562cb057472" providerId="AD" clId="Web-{FF6D15AE-179F-944B-EF00-A2C38A113CD8}" dt="2022-08-11T07:11:02.080" v="253"/>
          <ac:grpSpMkLst>
            <pc:docMk/>
            <pc:sldMk cId="3736477597" sldId="288"/>
            <ac:grpSpMk id="31" creationId="{A899734C-500F-4274-9854-8BFA14A1D7EE}"/>
          </ac:grpSpMkLst>
        </pc:grpChg>
        <pc:grpChg chg="add">
          <ac:chgData name="Lee Cheng Jhang /CSF" userId="S::s10204128@connect.np.edu.sg::e03e5b7e-d2b4-4be4-aeeb-c562cb057472" providerId="AD" clId="Web-{FF6D15AE-179F-944B-EF00-A2C38A113CD8}" dt="2022-08-11T07:11:02.080" v="253"/>
          <ac:grpSpMkLst>
            <pc:docMk/>
            <pc:sldMk cId="3736477597" sldId="288"/>
            <ac:grpSpMk id="38" creationId="{C664A566-6D08-4E84-9708-4916A20016FF}"/>
          </ac:grpSpMkLst>
        </pc:grpChg>
        <pc:grpChg chg="add">
          <ac:chgData name="Lee Cheng Jhang /CSF" userId="S::s10204128@connect.np.edu.sg::e03e5b7e-d2b4-4be4-aeeb-c562cb057472" providerId="AD" clId="Web-{FF6D15AE-179F-944B-EF00-A2C38A113CD8}" dt="2022-08-11T07:11:02.080" v="253"/>
          <ac:grpSpMkLst>
            <pc:docMk/>
            <pc:sldMk cId="3736477597" sldId="288"/>
            <ac:grpSpMk id="59" creationId="{B83678BA-0A50-4D51-9E9E-08BB66F83C37}"/>
          </ac:grpSpMkLst>
        </pc:grpChg>
        <pc:picChg chg="add mod ord">
          <ac:chgData name="Lee Cheng Jhang /CSF" userId="S::s10204128@connect.np.edu.sg::e03e5b7e-d2b4-4be4-aeeb-c562cb057472" providerId="AD" clId="Web-{FF6D15AE-179F-944B-EF00-A2C38A113CD8}" dt="2022-08-11T07:11:02.080" v="253"/>
          <ac:picMkLst>
            <pc:docMk/>
            <pc:sldMk cId="3736477597" sldId="288"/>
            <ac:picMk id="5" creationId="{FA18C2CE-EB79-AF7A-4391-959A1A384706}"/>
          </ac:picMkLst>
        </pc:picChg>
      </pc:sldChg>
    </pc:docChg>
  </pc:docChgLst>
  <pc:docChgLst>
    <pc:chgData name="Lee Cheng Jhang /CSF" userId="S::s10204128@connect.np.edu.sg::e03e5b7e-d2b4-4be4-aeeb-c562cb057472" providerId="AD" clId="Web-{C0701ECC-F9A9-9A40-23AD-9A617CFB7A5F}"/>
    <pc:docChg chg="addSld delSld modSld">
      <pc:chgData name="Lee Cheng Jhang /CSF" userId="S::s10204128@connect.np.edu.sg::e03e5b7e-d2b4-4be4-aeeb-c562cb057472" providerId="AD" clId="Web-{C0701ECC-F9A9-9A40-23AD-9A617CFB7A5F}" dt="2022-08-12T09:10:21.989" v="11"/>
      <pc:docMkLst>
        <pc:docMk/>
      </pc:docMkLst>
      <pc:sldChg chg="modNotes">
        <pc:chgData name="Lee Cheng Jhang /CSF" userId="S::s10204128@connect.np.edu.sg::e03e5b7e-d2b4-4be4-aeeb-c562cb057472" providerId="AD" clId="Web-{C0701ECC-F9A9-9A40-23AD-9A617CFB7A5F}" dt="2022-08-12T09:10:21.989" v="11"/>
        <pc:sldMkLst>
          <pc:docMk/>
          <pc:sldMk cId="488764356" sldId="275"/>
        </pc:sldMkLst>
      </pc:sldChg>
      <pc:sldChg chg="new del">
        <pc:chgData name="Lee Cheng Jhang /CSF" userId="S::s10204128@connect.np.edu.sg::e03e5b7e-d2b4-4be4-aeeb-c562cb057472" providerId="AD" clId="Web-{C0701ECC-F9A9-9A40-23AD-9A617CFB7A5F}" dt="2022-08-12T09:00:24.454" v="7"/>
        <pc:sldMkLst>
          <pc:docMk/>
          <pc:sldMk cId="2564666109" sldId="316"/>
        </pc:sldMkLst>
      </pc:sldChg>
      <pc:sldChg chg="new del">
        <pc:chgData name="Lee Cheng Jhang /CSF" userId="S::s10204128@connect.np.edu.sg::e03e5b7e-d2b4-4be4-aeeb-c562cb057472" providerId="AD" clId="Web-{C0701ECC-F9A9-9A40-23AD-9A617CFB7A5F}" dt="2022-08-12T09:00:22.595" v="6"/>
        <pc:sldMkLst>
          <pc:docMk/>
          <pc:sldMk cId="3008221879" sldId="317"/>
        </pc:sldMkLst>
      </pc:sldChg>
    </pc:docChg>
  </pc:docChgLst>
  <pc:docChgLst>
    <pc:chgData name="Lim Kai Chong /CSF" userId="S::s10226797@connect.np.edu.sg::4e08eda8-69e5-4502-a9a0-ae30a737fcc1" providerId="AD" clId="Web-{FD7DA0FB-A116-21A0-AF88-F2A5766D9116}"/>
    <pc:docChg chg="modSld">
      <pc:chgData name="Lim Kai Chong /CSF" userId="S::s10226797@connect.np.edu.sg::4e08eda8-69e5-4502-a9a0-ae30a737fcc1" providerId="AD" clId="Web-{FD7DA0FB-A116-21A0-AF88-F2A5766D9116}" dt="2022-08-11T11:42:43.978" v="87" actId="14100"/>
      <pc:docMkLst>
        <pc:docMk/>
      </pc:docMkLst>
      <pc:sldChg chg="modSp">
        <pc:chgData name="Lim Kai Chong /CSF" userId="S::s10226797@connect.np.edu.sg::4e08eda8-69e5-4502-a9a0-ae30a737fcc1" providerId="AD" clId="Web-{FD7DA0FB-A116-21A0-AF88-F2A5766D9116}" dt="2022-08-11T11:41:06.694" v="39" actId="20577"/>
        <pc:sldMkLst>
          <pc:docMk/>
          <pc:sldMk cId="1715881172" sldId="264"/>
        </pc:sldMkLst>
        <pc:spChg chg="mod">
          <ac:chgData name="Lim Kai Chong /CSF" userId="S::s10226797@connect.np.edu.sg::4e08eda8-69e5-4502-a9a0-ae30a737fcc1" providerId="AD" clId="Web-{FD7DA0FB-A116-21A0-AF88-F2A5766D9116}" dt="2022-08-11T11:41:06.694" v="39" actId="20577"/>
          <ac:spMkLst>
            <pc:docMk/>
            <pc:sldMk cId="1715881172" sldId="264"/>
            <ac:spMk id="2" creationId="{00000000-0000-0000-0000-000000000000}"/>
          </ac:spMkLst>
        </pc:spChg>
      </pc:sldChg>
      <pc:sldChg chg="modSp">
        <pc:chgData name="Lim Kai Chong /CSF" userId="S::s10226797@connect.np.edu.sg::4e08eda8-69e5-4502-a9a0-ae30a737fcc1" providerId="AD" clId="Web-{FD7DA0FB-A116-21A0-AF88-F2A5766D9116}" dt="2022-08-11T11:41:11.210" v="51" actId="20577"/>
        <pc:sldMkLst>
          <pc:docMk/>
          <pc:sldMk cId="3375420413" sldId="265"/>
        </pc:sldMkLst>
        <pc:spChg chg="mod">
          <ac:chgData name="Lim Kai Chong /CSF" userId="S::s10226797@connect.np.edu.sg::4e08eda8-69e5-4502-a9a0-ae30a737fcc1" providerId="AD" clId="Web-{FD7DA0FB-A116-21A0-AF88-F2A5766D9116}" dt="2022-08-11T11:41:11.210" v="51" actId="20577"/>
          <ac:spMkLst>
            <pc:docMk/>
            <pc:sldMk cId="3375420413" sldId="265"/>
            <ac:spMk id="2" creationId="{00000000-0000-0000-0000-000000000000}"/>
          </ac:spMkLst>
        </pc:spChg>
      </pc:sldChg>
      <pc:sldChg chg="modSp">
        <pc:chgData name="Lim Kai Chong /CSF" userId="S::s10226797@connect.np.edu.sg::4e08eda8-69e5-4502-a9a0-ae30a737fcc1" providerId="AD" clId="Web-{FD7DA0FB-A116-21A0-AF88-F2A5766D9116}" dt="2022-08-11T11:41:19.116" v="64" actId="20577"/>
        <pc:sldMkLst>
          <pc:docMk/>
          <pc:sldMk cId="3810659482" sldId="266"/>
        </pc:sldMkLst>
        <pc:spChg chg="mod">
          <ac:chgData name="Lim Kai Chong /CSF" userId="S::s10226797@connect.np.edu.sg::4e08eda8-69e5-4502-a9a0-ae30a737fcc1" providerId="AD" clId="Web-{FD7DA0FB-A116-21A0-AF88-F2A5766D9116}" dt="2022-08-11T11:41:19.116" v="64" actId="20577"/>
          <ac:spMkLst>
            <pc:docMk/>
            <pc:sldMk cId="3810659482" sldId="266"/>
            <ac:spMk id="2" creationId="{00000000-0000-0000-0000-000000000000}"/>
          </ac:spMkLst>
        </pc:spChg>
      </pc:sldChg>
      <pc:sldChg chg="modSp">
        <pc:chgData name="Lim Kai Chong /CSF" userId="S::s10226797@connect.np.edu.sg::4e08eda8-69e5-4502-a9a0-ae30a737fcc1" providerId="AD" clId="Web-{FD7DA0FB-A116-21A0-AF88-F2A5766D9116}" dt="2022-08-11T11:41:26.163" v="78" actId="20577"/>
        <pc:sldMkLst>
          <pc:docMk/>
          <pc:sldMk cId="3510175425" sldId="267"/>
        </pc:sldMkLst>
        <pc:spChg chg="mod">
          <ac:chgData name="Lim Kai Chong /CSF" userId="S::s10226797@connect.np.edu.sg::4e08eda8-69e5-4502-a9a0-ae30a737fcc1" providerId="AD" clId="Web-{FD7DA0FB-A116-21A0-AF88-F2A5766D9116}" dt="2022-08-11T11:41:26.163" v="78" actId="20577"/>
          <ac:spMkLst>
            <pc:docMk/>
            <pc:sldMk cId="3510175425" sldId="267"/>
            <ac:spMk id="2" creationId="{00000000-0000-0000-0000-000000000000}"/>
          </ac:spMkLst>
        </pc:spChg>
      </pc:sldChg>
      <pc:sldChg chg="modSp">
        <pc:chgData name="Lim Kai Chong /CSF" userId="S::s10226797@connect.np.edu.sg::4e08eda8-69e5-4502-a9a0-ae30a737fcc1" providerId="AD" clId="Web-{FD7DA0FB-A116-21A0-AF88-F2A5766D9116}" dt="2022-08-11T11:40:56.709" v="24" actId="20577"/>
        <pc:sldMkLst>
          <pc:docMk/>
          <pc:sldMk cId="2649596798" sldId="268"/>
        </pc:sldMkLst>
        <pc:spChg chg="mod">
          <ac:chgData name="Lim Kai Chong /CSF" userId="S::s10226797@connect.np.edu.sg::4e08eda8-69e5-4502-a9a0-ae30a737fcc1" providerId="AD" clId="Web-{FD7DA0FB-A116-21A0-AF88-F2A5766D9116}" dt="2022-08-11T11:40:56.709" v="24" actId="20577"/>
          <ac:spMkLst>
            <pc:docMk/>
            <pc:sldMk cId="2649596798" sldId="268"/>
            <ac:spMk id="2" creationId="{00000000-0000-0000-0000-000000000000}"/>
          </ac:spMkLst>
        </pc:spChg>
      </pc:sldChg>
      <pc:sldChg chg="addSp modSp">
        <pc:chgData name="Lim Kai Chong /CSF" userId="S::s10226797@connect.np.edu.sg::4e08eda8-69e5-4502-a9a0-ae30a737fcc1" providerId="AD" clId="Web-{FD7DA0FB-A116-21A0-AF88-F2A5766D9116}" dt="2022-08-11T11:42:43.978" v="87" actId="14100"/>
        <pc:sldMkLst>
          <pc:docMk/>
          <pc:sldMk cId="3044798825" sldId="290"/>
        </pc:sldMkLst>
        <pc:spChg chg="add mod">
          <ac:chgData name="Lim Kai Chong /CSF" userId="S::s10226797@connect.np.edu.sg::4e08eda8-69e5-4502-a9a0-ae30a737fcc1" providerId="AD" clId="Web-{FD7DA0FB-A116-21A0-AF88-F2A5766D9116}" dt="2022-08-11T11:42:43.978" v="87" actId="14100"/>
          <ac:spMkLst>
            <pc:docMk/>
            <pc:sldMk cId="3044798825" sldId="290"/>
            <ac:spMk id="4" creationId="{5A92E700-1C74-65C9-D5D2-1384E6356627}"/>
          </ac:spMkLst>
        </pc:spChg>
        <pc:picChg chg="mod">
          <ac:chgData name="Lim Kai Chong /CSF" userId="S::s10226797@connect.np.edu.sg::4e08eda8-69e5-4502-a9a0-ae30a737fcc1" providerId="AD" clId="Web-{FD7DA0FB-A116-21A0-AF88-F2A5766D9116}" dt="2022-08-11T11:42:22.290" v="79" actId="1076"/>
          <ac:picMkLst>
            <pc:docMk/>
            <pc:sldMk cId="3044798825" sldId="290"/>
            <ac:picMk id="7" creationId="{C4D32481-C2C5-9FF8-F59E-D62F99D56DA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8CF2221-78A9-4A90-8524-09A5FA12EA0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A3E8D35-5CF6-4064-92C2-B87502840DCF}">
      <dgm:prSet/>
      <dgm:spPr/>
      <dgm:t>
        <a:bodyPr/>
        <a:lstStyle/>
        <a:p>
          <a:pPr>
            <a:lnSpc>
              <a:spcPct val="100000"/>
            </a:lnSpc>
          </a:pPr>
          <a:r>
            <a:rPr lang="en-US"/>
            <a:t>1. Model architecture</a:t>
          </a:r>
        </a:p>
      </dgm:t>
    </dgm:pt>
    <dgm:pt modelId="{3D779B15-D44B-4FE9-964F-FE9E9350332B}" type="parTrans" cxnId="{C986DEAD-7FCE-4512-9BF9-E0922846A315}">
      <dgm:prSet/>
      <dgm:spPr/>
      <dgm:t>
        <a:bodyPr/>
        <a:lstStyle/>
        <a:p>
          <a:endParaRPr lang="en-US"/>
        </a:p>
      </dgm:t>
    </dgm:pt>
    <dgm:pt modelId="{6807AB42-E135-4C41-963F-CEE92D05F493}" type="sibTrans" cxnId="{C986DEAD-7FCE-4512-9BF9-E0922846A315}">
      <dgm:prSet/>
      <dgm:spPr/>
      <dgm:t>
        <a:bodyPr/>
        <a:lstStyle/>
        <a:p>
          <a:endParaRPr lang="en-US"/>
        </a:p>
      </dgm:t>
    </dgm:pt>
    <dgm:pt modelId="{34A71AD3-B35C-4CD2-BBFE-43518EB6D426}">
      <dgm:prSet/>
      <dgm:spPr/>
      <dgm:t>
        <a:bodyPr/>
        <a:lstStyle/>
        <a:p>
          <a:pPr>
            <a:lnSpc>
              <a:spcPct val="100000"/>
            </a:lnSpc>
          </a:pPr>
          <a:r>
            <a:rPr lang="en-US"/>
            <a:t>2. Model parameters</a:t>
          </a:r>
        </a:p>
      </dgm:t>
    </dgm:pt>
    <dgm:pt modelId="{1336FEFE-0E28-4F6A-A425-6F2A880D8964}" type="parTrans" cxnId="{F3D62AB5-F7F9-45C9-A1EA-2DD2342C155F}">
      <dgm:prSet/>
      <dgm:spPr/>
      <dgm:t>
        <a:bodyPr/>
        <a:lstStyle/>
        <a:p>
          <a:endParaRPr lang="en-US"/>
        </a:p>
      </dgm:t>
    </dgm:pt>
    <dgm:pt modelId="{215C2E4A-4F59-4557-8D8C-433104F7F421}" type="sibTrans" cxnId="{F3D62AB5-F7F9-45C9-A1EA-2DD2342C155F}">
      <dgm:prSet/>
      <dgm:spPr/>
      <dgm:t>
        <a:bodyPr/>
        <a:lstStyle/>
        <a:p>
          <a:endParaRPr lang="en-US"/>
        </a:p>
      </dgm:t>
    </dgm:pt>
    <dgm:pt modelId="{9F5818ED-CCDA-4BB5-8963-8BE507437ED5}">
      <dgm:prSet/>
      <dgm:spPr/>
      <dgm:t>
        <a:bodyPr/>
        <a:lstStyle/>
        <a:p>
          <a:pPr>
            <a:lnSpc>
              <a:spcPct val="100000"/>
            </a:lnSpc>
          </a:pPr>
          <a:r>
            <a:rPr lang="en-US"/>
            <a:t>3. Combat overfitting</a:t>
          </a:r>
        </a:p>
      </dgm:t>
    </dgm:pt>
    <dgm:pt modelId="{973A2FFE-8A27-4A63-B9C4-85A51624F809}" type="parTrans" cxnId="{08E14118-F9E2-41F8-BA2E-388A8D0CD927}">
      <dgm:prSet/>
      <dgm:spPr/>
      <dgm:t>
        <a:bodyPr/>
        <a:lstStyle/>
        <a:p>
          <a:endParaRPr lang="en-US"/>
        </a:p>
      </dgm:t>
    </dgm:pt>
    <dgm:pt modelId="{9A133953-0692-457C-B200-3E553D7BA428}" type="sibTrans" cxnId="{08E14118-F9E2-41F8-BA2E-388A8D0CD927}">
      <dgm:prSet/>
      <dgm:spPr/>
      <dgm:t>
        <a:bodyPr/>
        <a:lstStyle/>
        <a:p>
          <a:endParaRPr lang="en-US"/>
        </a:p>
      </dgm:t>
    </dgm:pt>
    <dgm:pt modelId="{F3A2429E-C30C-49CC-A5AD-15B5FB804B2E}" type="pres">
      <dgm:prSet presAssocID="{18CF2221-78A9-4A90-8524-09A5FA12EA0F}" presName="root" presStyleCnt="0">
        <dgm:presLayoutVars>
          <dgm:dir/>
          <dgm:resizeHandles val="exact"/>
        </dgm:presLayoutVars>
      </dgm:prSet>
      <dgm:spPr/>
    </dgm:pt>
    <dgm:pt modelId="{09DB85D9-3A5B-4442-AFD7-1E30F59A615B}" type="pres">
      <dgm:prSet presAssocID="{CA3E8D35-5CF6-4064-92C2-B87502840DCF}" presName="compNode" presStyleCnt="0"/>
      <dgm:spPr/>
    </dgm:pt>
    <dgm:pt modelId="{F3FA4061-04CA-4C14-85FD-2BE04B24506A}" type="pres">
      <dgm:prSet presAssocID="{CA3E8D35-5CF6-4064-92C2-B87502840DCF}" presName="bgRect" presStyleLbl="bgShp" presStyleIdx="0" presStyleCnt="3"/>
      <dgm:spPr/>
    </dgm:pt>
    <dgm:pt modelId="{17DF8FD1-6BC8-461C-AC7C-54B40A0D9F0F}" type="pres">
      <dgm:prSet presAssocID="{CA3E8D35-5CF6-4064-92C2-B87502840D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2878C5D-C4C3-4B01-B71B-85B70171014B}" type="pres">
      <dgm:prSet presAssocID="{CA3E8D35-5CF6-4064-92C2-B87502840DCF}" presName="spaceRect" presStyleCnt="0"/>
      <dgm:spPr/>
    </dgm:pt>
    <dgm:pt modelId="{F8597329-3659-42B1-B947-561EF7D31D85}" type="pres">
      <dgm:prSet presAssocID="{CA3E8D35-5CF6-4064-92C2-B87502840DCF}" presName="parTx" presStyleLbl="revTx" presStyleIdx="0" presStyleCnt="3">
        <dgm:presLayoutVars>
          <dgm:chMax val="0"/>
          <dgm:chPref val="0"/>
        </dgm:presLayoutVars>
      </dgm:prSet>
      <dgm:spPr/>
    </dgm:pt>
    <dgm:pt modelId="{E15EA131-4B91-429C-8A35-F3EFEE5E0EAC}" type="pres">
      <dgm:prSet presAssocID="{6807AB42-E135-4C41-963F-CEE92D05F493}" presName="sibTrans" presStyleCnt="0"/>
      <dgm:spPr/>
    </dgm:pt>
    <dgm:pt modelId="{6EDED987-AC8B-449B-83A4-DE06BE7AE1B2}" type="pres">
      <dgm:prSet presAssocID="{34A71AD3-B35C-4CD2-BBFE-43518EB6D426}" presName="compNode" presStyleCnt="0"/>
      <dgm:spPr/>
    </dgm:pt>
    <dgm:pt modelId="{F2A63C54-EA2F-487E-BF71-3191E60BA0FC}" type="pres">
      <dgm:prSet presAssocID="{34A71AD3-B35C-4CD2-BBFE-43518EB6D426}" presName="bgRect" presStyleLbl="bgShp" presStyleIdx="1" presStyleCnt="3"/>
      <dgm:spPr/>
    </dgm:pt>
    <dgm:pt modelId="{0B657FC4-2ECD-4FB6-9763-1C6AB02EC887}" type="pres">
      <dgm:prSet presAssocID="{34A71AD3-B35C-4CD2-BBFE-43518EB6D4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643CBF91-E71E-4154-BF83-2A881605B29C}" type="pres">
      <dgm:prSet presAssocID="{34A71AD3-B35C-4CD2-BBFE-43518EB6D426}" presName="spaceRect" presStyleCnt="0"/>
      <dgm:spPr/>
    </dgm:pt>
    <dgm:pt modelId="{F18EA62E-4A0B-4DB5-9AD6-B0DA32481F6E}" type="pres">
      <dgm:prSet presAssocID="{34A71AD3-B35C-4CD2-BBFE-43518EB6D426}" presName="parTx" presStyleLbl="revTx" presStyleIdx="1" presStyleCnt="3">
        <dgm:presLayoutVars>
          <dgm:chMax val="0"/>
          <dgm:chPref val="0"/>
        </dgm:presLayoutVars>
      </dgm:prSet>
      <dgm:spPr/>
    </dgm:pt>
    <dgm:pt modelId="{3ABF41DF-D259-4BEF-A038-8B42487B63BE}" type="pres">
      <dgm:prSet presAssocID="{215C2E4A-4F59-4557-8D8C-433104F7F421}" presName="sibTrans" presStyleCnt="0"/>
      <dgm:spPr/>
    </dgm:pt>
    <dgm:pt modelId="{E6DE96B8-C034-4892-9306-4B4962872EE6}" type="pres">
      <dgm:prSet presAssocID="{9F5818ED-CCDA-4BB5-8963-8BE507437ED5}" presName="compNode" presStyleCnt="0"/>
      <dgm:spPr/>
    </dgm:pt>
    <dgm:pt modelId="{73C24EE6-CF04-42C5-A381-C60D800A7FFC}" type="pres">
      <dgm:prSet presAssocID="{9F5818ED-CCDA-4BB5-8963-8BE507437ED5}" presName="bgRect" presStyleLbl="bgShp" presStyleIdx="2" presStyleCnt="3"/>
      <dgm:spPr/>
    </dgm:pt>
    <dgm:pt modelId="{63D8C212-5FF1-4643-A32D-CD10E890ACD1}" type="pres">
      <dgm:prSet presAssocID="{9F5818ED-CCDA-4BB5-8963-8BE507437E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ark"/>
        </a:ext>
      </dgm:extLst>
    </dgm:pt>
    <dgm:pt modelId="{67198EDD-938E-44D7-9474-9302EFD54462}" type="pres">
      <dgm:prSet presAssocID="{9F5818ED-CCDA-4BB5-8963-8BE507437ED5}" presName="spaceRect" presStyleCnt="0"/>
      <dgm:spPr/>
    </dgm:pt>
    <dgm:pt modelId="{4D7FFBB4-D980-41F2-BC31-A9B255A9A79B}" type="pres">
      <dgm:prSet presAssocID="{9F5818ED-CCDA-4BB5-8963-8BE507437ED5}" presName="parTx" presStyleLbl="revTx" presStyleIdx="2" presStyleCnt="3">
        <dgm:presLayoutVars>
          <dgm:chMax val="0"/>
          <dgm:chPref val="0"/>
        </dgm:presLayoutVars>
      </dgm:prSet>
      <dgm:spPr/>
    </dgm:pt>
  </dgm:ptLst>
  <dgm:cxnLst>
    <dgm:cxn modelId="{65D69D02-9B92-4839-A97C-D18AADA5D8F6}" type="presOf" srcId="{9F5818ED-CCDA-4BB5-8963-8BE507437ED5}" destId="{4D7FFBB4-D980-41F2-BC31-A9B255A9A79B}" srcOrd="0" destOrd="0" presId="urn:microsoft.com/office/officeart/2018/2/layout/IconVerticalSolidList"/>
    <dgm:cxn modelId="{08E14118-F9E2-41F8-BA2E-388A8D0CD927}" srcId="{18CF2221-78A9-4A90-8524-09A5FA12EA0F}" destId="{9F5818ED-CCDA-4BB5-8963-8BE507437ED5}" srcOrd="2" destOrd="0" parTransId="{973A2FFE-8A27-4A63-B9C4-85A51624F809}" sibTransId="{9A133953-0692-457C-B200-3E553D7BA428}"/>
    <dgm:cxn modelId="{EA7AA98B-1D4A-49A6-813F-DFEA742E2FF6}" type="presOf" srcId="{CA3E8D35-5CF6-4064-92C2-B87502840DCF}" destId="{F8597329-3659-42B1-B947-561EF7D31D85}" srcOrd="0" destOrd="0" presId="urn:microsoft.com/office/officeart/2018/2/layout/IconVerticalSolidList"/>
    <dgm:cxn modelId="{C986DEAD-7FCE-4512-9BF9-E0922846A315}" srcId="{18CF2221-78A9-4A90-8524-09A5FA12EA0F}" destId="{CA3E8D35-5CF6-4064-92C2-B87502840DCF}" srcOrd="0" destOrd="0" parTransId="{3D779B15-D44B-4FE9-964F-FE9E9350332B}" sibTransId="{6807AB42-E135-4C41-963F-CEE92D05F493}"/>
    <dgm:cxn modelId="{F3D62AB5-F7F9-45C9-A1EA-2DD2342C155F}" srcId="{18CF2221-78A9-4A90-8524-09A5FA12EA0F}" destId="{34A71AD3-B35C-4CD2-BBFE-43518EB6D426}" srcOrd="1" destOrd="0" parTransId="{1336FEFE-0E28-4F6A-A425-6F2A880D8964}" sibTransId="{215C2E4A-4F59-4557-8D8C-433104F7F421}"/>
    <dgm:cxn modelId="{14EB43B9-4665-4545-B857-B63077DE7F07}" type="presOf" srcId="{18CF2221-78A9-4A90-8524-09A5FA12EA0F}" destId="{F3A2429E-C30C-49CC-A5AD-15B5FB804B2E}" srcOrd="0" destOrd="0" presId="urn:microsoft.com/office/officeart/2018/2/layout/IconVerticalSolidList"/>
    <dgm:cxn modelId="{DD8B8DE4-443D-4215-A548-268BF1454F26}" type="presOf" srcId="{34A71AD3-B35C-4CD2-BBFE-43518EB6D426}" destId="{F18EA62E-4A0B-4DB5-9AD6-B0DA32481F6E}" srcOrd="0" destOrd="0" presId="urn:microsoft.com/office/officeart/2018/2/layout/IconVerticalSolidList"/>
    <dgm:cxn modelId="{CEBD9179-D03A-4241-BE05-B74AAC52823A}" type="presParOf" srcId="{F3A2429E-C30C-49CC-A5AD-15B5FB804B2E}" destId="{09DB85D9-3A5B-4442-AFD7-1E30F59A615B}" srcOrd="0" destOrd="0" presId="urn:microsoft.com/office/officeart/2018/2/layout/IconVerticalSolidList"/>
    <dgm:cxn modelId="{6B42108C-AE54-483A-B5F2-2807A514FD45}" type="presParOf" srcId="{09DB85D9-3A5B-4442-AFD7-1E30F59A615B}" destId="{F3FA4061-04CA-4C14-85FD-2BE04B24506A}" srcOrd="0" destOrd="0" presId="urn:microsoft.com/office/officeart/2018/2/layout/IconVerticalSolidList"/>
    <dgm:cxn modelId="{DCE58BFF-C013-4D1E-8783-04D12644664C}" type="presParOf" srcId="{09DB85D9-3A5B-4442-AFD7-1E30F59A615B}" destId="{17DF8FD1-6BC8-461C-AC7C-54B40A0D9F0F}" srcOrd="1" destOrd="0" presId="urn:microsoft.com/office/officeart/2018/2/layout/IconVerticalSolidList"/>
    <dgm:cxn modelId="{21FB382A-6265-493D-AD6C-A7EC299EA3A1}" type="presParOf" srcId="{09DB85D9-3A5B-4442-AFD7-1E30F59A615B}" destId="{82878C5D-C4C3-4B01-B71B-85B70171014B}" srcOrd="2" destOrd="0" presId="urn:microsoft.com/office/officeart/2018/2/layout/IconVerticalSolidList"/>
    <dgm:cxn modelId="{CD2FBB85-FF75-4AF0-9ACC-6F4616454E3E}" type="presParOf" srcId="{09DB85D9-3A5B-4442-AFD7-1E30F59A615B}" destId="{F8597329-3659-42B1-B947-561EF7D31D85}" srcOrd="3" destOrd="0" presId="urn:microsoft.com/office/officeart/2018/2/layout/IconVerticalSolidList"/>
    <dgm:cxn modelId="{3169B8C3-5F24-4AB5-9FD0-FB2E5B0404FC}" type="presParOf" srcId="{F3A2429E-C30C-49CC-A5AD-15B5FB804B2E}" destId="{E15EA131-4B91-429C-8A35-F3EFEE5E0EAC}" srcOrd="1" destOrd="0" presId="urn:microsoft.com/office/officeart/2018/2/layout/IconVerticalSolidList"/>
    <dgm:cxn modelId="{8B11FC4C-ABDB-4832-B9E7-7F2C845877B5}" type="presParOf" srcId="{F3A2429E-C30C-49CC-A5AD-15B5FB804B2E}" destId="{6EDED987-AC8B-449B-83A4-DE06BE7AE1B2}" srcOrd="2" destOrd="0" presId="urn:microsoft.com/office/officeart/2018/2/layout/IconVerticalSolidList"/>
    <dgm:cxn modelId="{5383EFA0-5817-43D0-9C25-72B05019742D}" type="presParOf" srcId="{6EDED987-AC8B-449B-83A4-DE06BE7AE1B2}" destId="{F2A63C54-EA2F-487E-BF71-3191E60BA0FC}" srcOrd="0" destOrd="0" presId="urn:microsoft.com/office/officeart/2018/2/layout/IconVerticalSolidList"/>
    <dgm:cxn modelId="{CD62CA70-F20B-4DFF-9625-001523EEF5B1}" type="presParOf" srcId="{6EDED987-AC8B-449B-83A4-DE06BE7AE1B2}" destId="{0B657FC4-2ECD-4FB6-9763-1C6AB02EC887}" srcOrd="1" destOrd="0" presId="urn:microsoft.com/office/officeart/2018/2/layout/IconVerticalSolidList"/>
    <dgm:cxn modelId="{0AF2089D-4B27-4B5E-96DE-E76250B221A7}" type="presParOf" srcId="{6EDED987-AC8B-449B-83A4-DE06BE7AE1B2}" destId="{643CBF91-E71E-4154-BF83-2A881605B29C}" srcOrd="2" destOrd="0" presId="urn:microsoft.com/office/officeart/2018/2/layout/IconVerticalSolidList"/>
    <dgm:cxn modelId="{EA9EB73A-55CE-49E4-A21C-A26E237D3D37}" type="presParOf" srcId="{6EDED987-AC8B-449B-83A4-DE06BE7AE1B2}" destId="{F18EA62E-4A0B-4DB5-9AD6-B0DA32481F6E}" srcOrd="3" destOrd="0" presId="urn:microsoft.com/office/officeart/2018/2/layout/IconVerticalSolidList"/>
    <dgm:cxn modelId="{CD354663-8C9D-4536-8254-B031BC0F3855}" type="presParOf" srcId="{F3A2429E-C30C-49CC-A5AD-15B5FB804B2E}" destId="{3ABF41DF-D259-4BEF-A038-8B42487B63BE}" srcOrd="3" destOrd="0" presId="urn:microsoft.com/office/officeart/2018/2/layout/IconVerticalSolidList"/>
    <dgm:cxn modelId="{4ABB5120-894E-409B-B013-CA5C25C8EDE7}" type="presParOf" srcId="{F3A2429E-C30C-49CC-A5AD-15B5FB804B2E}" destId="{E6DE96B8-C034-4892-9306-4B4962872EE6}" srcOrd="4" destOrd="0" presId="urn:microsoft.com/office/officeart/2018/2/layout/IconVerticalSolidList"/>
    <dgm:cxn modelId="{C103E97A-23A9-4ACA-9B8A-BB6C34B1C665}" type="presParOf" srcId="{E6DE96B8-C034-4892-9306-4B4962872EE6}" destId="{73C24EE6-CF04-42C5-A381-C60D800A7FFC}" srcOrd="0" destOrd="0" presId="urn:microsoft.com/office/officeart/2018/2/layout/IconVerticalSolidList"/>
    <dgm:cxn modelId="{D6BEFDDC-17B1-4F05-826F-E682324D6F0D}" type="presParOf" srcId="{E6DE96B8-C034-4892-9306-4B4962872EE6}" destId="{63D8C212-5FF1-4643-A32D-CD10E890ACD1}" srcOrd="1" destOrd="0" presId="urn:microsoft.com/office/officeart/2018/2/layout/IconVerticalSolidList"/>
    <dgm:cxn modelId="{A9AB1545-E647-4E56-A1FA-EE11F5DC976C}" type="presParOf" srcId="{E6DE96B8-C034-4892-9306-4B4962872EE6}" destId="{67198EDD-938E-44D7-9474-9302EFD54462}" srcOrd="2" destOrd="0" presId="urn:microsoft.com/office/officeart/2018/2/layout/IconVerticalSolidList"/>
    <dgm:cxn modelId="{38AB009D-7BE6-48FF-BAD1-A61BA955C3F5}" type="presParOf" srcId="{E6DE96B8-C034-4892-9306-4B4962872EE6}" destId="{4D7FFBB4-D980-41F2-BC31-A9B255A9A7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A4061-04CA-4C14-85FD-2BE04B24506A}">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F8FD1-6BC8-461C-AC7C-54B40A0D9F0F}">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597329-3659-42B1-B947-561EF7D31D85}">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100000"/>
            </a:lnSpc>
            <a:spcBef>
              <a:spcPct val="0"/>
            </a:spcBef>
            <a:spcAft>
              <a:spcPct val="35000"/>
            </a:spcAft>
            <a:buNone/>
          </a:pPr>
          <a:r>
            <a:rPr lang="en-US" sz="2500" kern="1200"/>
            <a:t>1. Model architecture</a:t>
          </a:r>
        </a:p>
      </dsp:txBody>
      <dsp:txXfrm>
        <a:off x="1377568" y="509"/>
        <a:ext cx="9198989" cy="1192699"/>
      </dsp:txXfrm>
    </dsp:sp>
    <dsp:sp modelId="{F2A63C54-EA2F-487E-BF71-3191E60BA0FC}">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57FC4-2ECD-4FB6-9763-1C6AB02EC887}">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8EA62E-4A0B-4DB5-9AD6-B0DA32481F6E}">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100000"/>
            </a:lnSpc>
            <a:spcBef>
              <a:spcPct val="0"/>
            </a:spcBef>
            <a:spcAft>
              <a:spcPct val="35000"/>
            </a:spcAft>
            <a:buNone/>
          </a:pPr>
          <a:r>
            <a:rPr lang="en-US" sz="2500" kern="1200"/>
            <a:t>2. Model parameters</a:t>
          </a:r>
        </a:p>
      </dsp:txBody>
      <dsp:txXfrm>
        <a:off x="1377568" y="1491384"/>
        <a:ext cx="9198989" cy="1192699"/>
      </dsp:txXfrm>
    </dsp:sp>
    <dsp:sp modelId="{73C24EE6-CF04-42C5-A381-C60D800A7FFC}">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8C212-5FF1-4643-A32D-CD10E890ACD1}">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7FFBB4-D980-41F2-BC31-A9B255A9A79B}">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100000"/>
            </a:lnSpc>
            <a:spcBef>
              <a:spcPct val="0"/>
            </a:spcBef>
            <a:spcAft>
              <a:spcPct val="35000"/>
            </a:spcAft>
            <a:buNone/>
          </a:pPr>
          <a:r>
            <a:rPr lang="en-US" sz="2500" kern="1200"/>
            <a:t>3. Combat overfitting</a:t>
          </a:r>
        </a:p>
      </dsp:txBody>
      <dsp:txXfrm>
        <a:off x="1377568" y="2982258"/>
        <a:ext cx="9198989" cy="11926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CC752-9FB3-44BE-866E-50A2D1A4465A}" type="datetimeFigureOut">
              <a:t>8/12/22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05AE9-33DF-4CAC-AF15-061CD255B4FF}" type="slidenum">
              <a:t>‹#›</a:t>
            </a:fld>
            <a:endParaRPr lang="en-US"/>
          </a:p>
        </p:txBody>
      </p:sp>
    </p:spTree>
    <p:extLst>
      <p:ext uri="{BB962C8B-B14F-4D97-AF65-F5344CB8AC3E}">
        <p14:creationId xmlns:p14="http://schemas.microsoft.com/office/powerpoint/2010/main" val="385081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Firstly, I compared two architectures namely GRU and LSTM which have been known to efficiently process temporal data. To elaborate, GRU and LSTM are RNN variants that are known to resolve the issue of a vanishing gradient. This is done by leveraging internal mechanisms called gates that help regulate the flow of temporal information. Since both architectures are effective, the baseline model will be compared for both architectures and the better performing model will be the architecture that will be explored in greater depth.</a:t>
            </a:r>
          </a:p>
        </p:txBody>
      </p:sp>
      <p:sp>
        <p:nvSpPr>
          <p:cNvPr id="4" name="Slide Number Placeholder 3"/>
          <p:cNvSpPr>
            <a:spLocks noGrp="1"/>
          </p:cNvSpPr>
          <p:nvPr>
            <p:ph type="sldNum" sz="quarter" idx="5"/>
          </p:nvPr>
        </p:nvSpPr>
        <p:spPr/>
        <p:txBody>
          <a:bodyPr/>
          <a:lstStyle/>
          <a:p>
            <a:fld id="{01C05AE9-33DF-4CAC-AF15-061CD255B4FF}" type="slidenum">
              <a:t>17</a:t>
            </a:fld>
            <a:endParaRPr lang="en-US"/>
          </a:p>
        </p:txBody>
      </p:sp>
    </p:spTree>
    <p:extLst>
      <p:ext uri="{BB962C8B-B14F-4D97-AF65-F5344CB8AC3E}">
        <p14:creationId xmlns:p14="http://schemas.microsoft.com/office/powerpoint/2010/main" val="1714351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very first run of my model, it will be a Long Short-Term memory (LSTM) model. In this model, the first layer will be the embedding layer where sentences will be represented as </a:t>
            </a:r>
            <a:r>
              <a:rPr lang="en-US" err="1"/>
              <a:t>max_length</a:t>
            </a:r>
            <a:r>
              <a:rPr lang="en-US"/>
              <a:t> by </a:t>
            </a:r>
            <a:r>
              <a:rPr lang="en-US" err="1"/>
              <a:t>embedding_dim</a:t>
            </a:r>
            <a:r>
              <a:rPr lang="en-US"/>
              <a:t> vectors. The next two layers LSTM layers with 32 as its parameter, with one of them utilizing the “</a:t>
            </a:r>
            <a:r>
              <a:rPr lang="en-US" err="1"/>
              <a:t>return_sequences</a:t>
            </a:r>
            <a:r>
              <a:rPr lang="en-US"/>
              <a:t>” argument which determines whether to return the last output in the output sentence, or the full sequence.  Finally, ending it off with a dense layer with 5 as its parameter and for the activation function, I will be using the ‘</a:t>
            </a:r>
            <a:r>
              <a:rPr lang="en-US" err="1"/>
              <a:t>softmax</a:t>
            </a:r>
            <a:r>
              <a:rPr lang="en-US"/>
              <a:t>’ activation function because we are currently dealing with a multiclass logistic regression type of problem so it would not make sense to use ‘sigmoid’ as it is usually used for two-class logistic regression problems. </a:t>
            </a:r>
          </a:p>
          <a:p>
            <a:endParaRPr lang="en-US">
              <a:cs typeface="Calibri"/>
            </a:endParaRPr>
          </a:p>
          <a:p>
            <a:r>
              <a:rPr lang="en-US"/>
              <a:t>I compiled my model with the RMSprop optimizer which is an extension of gradient descent. Since I ended the network with a </a:t>
            </a:r>
            <a:r>
              <a:rPr lang="en-US" err="1"/>
              <a:t>softmax</a:t>
            </a:r>
            <a:r>
              <a:rPr lang="en-US"/>
              <a:t> unit, which results in me using sparse categorical cross entropy as our loss. The reason why I chose sparse categorical cross entropy over categorical cross entropy is because it saves time in memory as well as computation because it simply uses a single integer for a class, rather than a whole vector. When it came to fitting the model, I decided to run it for 10 epochs to roughly gauge the performance of the model and went with a batch size of 128. </a:t>
            </a:r>
            <a:endParaRPr lang="en-US">
              <a:cs typeface="Calibri"/>
            </a:endParaRPr>
          </a:p>
        </p:txBody>
      </p:sp>
      <p:sp>
        <p:nvSpPr>
          <p:cNvPr id="4" name="Slide Number Placeholder 3"/>
          <p:cNvSpPr>
            <a:spLocks noGrp="1"/>
          </p:cNvSpPr>
          <p:nvPr>
            <p:ph type="sldNum" sz="quarter" idx="5"/>
          </p:nvPr>
        </p:nvSpPr>
        <p:spPr/>
        <p:txBody>
          <a:bodyPr/>
          <a:lstStyle/>
          <a:p>
            <a:fld id="{01C05AE9-33DF-4CAC-AF15-061CD255B4FF}" type="slidenum">
              <a:t>41</a:t>
            </a:fld>
            <a:endParaRPr lang="en-US"/>
          </a:p>
        </p:txBody>
      </p:sp>
    </p:spTree>
    <p:extLst>
      <p:ext uri="{BB962C8B-B14F-4D97-AF65-F5344CB8AC3E}">
        <p14:creationId xmlns:p14="http://schemas.microsoft.com/office/powerpoint/2010/main" val="3030355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see here that the validation accuracy started with an accuracy of 30% to which it increased slightly to 32% meeting the second epoch and from that point onwards, it just stayed consistent throughout without experiencing any drastic changes. </a:t>
            </a:r>
          </a:p>
        </p:txBody>
      </p:sp>
      <p:sp>
        <p:nvSpPr>
          <p:cNvPr id="4" name="Slide Number Placeholder 3"/>
          <p:cNvSpPr>
            <a:spLocks noGrp="1"/>
          </p:cNvSpPr>
          <p:nvPr>
            <p:ph type="sldNum" sz="quarter" idx="5"/>
          </p:nvPr>
        </p:nvSpPr>
        <p:spPr/>
        <p:txBody>
          <a:bodyPr/>
          <a:lstStyle/>
          <a:p>
            <a:fld id="{01C05AE9-33DF-4CAC-AF15-061CD255B4FF}" type="slidenum">
              <a:t>42</a:t>
            </a:fld>
            <a:endParaRPr lang="en-US"/>
          </a:p>
        </p:txBody>
      </p:sp>
    </p:spTree>
    <p:extLst>
      <p:ext uri="{BB962C8B-B14F-4D97-AF65-F5344CB8AC3E}">
        <p14:creationId xmlns:p14="http://schemas.microsoft.com/office/powerpoint/2010/main" val="325454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second run, I decided to add one more layer to the LSTM model in hopes of increasing the “depth” of the neural network. Since LSTMs work with sequence data, the addition of layers over time provides levels of abstraction to the input observations. I can decrease the number of units in each layer by adding additional levels, resulting in a higher "depth" rather than "width." Hence, I added one more LSTM layer consisting of the “</a:t>
            </a:r>
            <a:r>
              <a:rPr lang="en-US" err="1"/>
              <a:t>return_sequences</a:t>
            </a:r>
            <a:r>
              <a:rPr lang="en-US"/>
              <a:t>” argument again as well as with a recurrent dropout of 0.5. Hopefully, with the recurrent dropout there, it can help improve the performance and generalization power of the recurrent network. It also helps in regularization of the recurrent neural network.  There were no changes made to the compilation and fitting of the model. </a:t>
            </a:r>
          </a:p>
        </p:txBody>
      </p:sp>
      <p:sp>
        <p:nvSpPr>
          <p:cNvPr id="4" name="Slide Number Placeholder 3"/>
          <p:cNvSpPr>
            <a:spLocks noGrp="1"/>
          </p:cNvSpPr>
          <p:nvPr>
            <p:ph type="sldNum" sz="quarter" idx="5"/>
          </p:nvPr>
        </p:nvSpPr>
        <p:spPr/>
        <p:txBody>
          <a:bodyPr/>
          <a:lstStyle/>
          <a:p>
            <a:fld id="{01C05AE9-33DF-4CAC-AF15-061CD255B4FF}" type="slidenum">
              <a:t>43</a:t>
            </a:fld>
            <a:endParaRPr lang="en-US"/>
          </a:p>
        </p:txBody>
      </p:sp>
    </p:spTree>
    <p:extLst>
      <p:ext uri="{BB962C8B-B14F-4D97-AF65-F5344CB8AC3E}">
        <p14:creationId xmlns:p14="http://schemas.microsoft.com/office/powerpoint/2010/main" val="94022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see here that the validation accuracy started at an accuracy of 27% this time and increased to 32% after which it stayed the same throughout the graph. The difference this time compared to the previous graph is that the validation accuracy was able to meet the third epoch compared to the previous time where it could only reach the second. </a:t>
            </a:r>
          </a:p>
        </p:txBody>
      </p:sp>
      <p:sp>
        <p:nvSpPr>
          <p:cNvPr id="4" name="Slide Number Placeholder 3"/>
          <p:cNvSpPr>
            <a:spLocks noGrp="1"/>
          </p:cNvSpPr>
          <p:nvPr>
            <p:ph type="sldNum" sz="quarter" idx="5"/>
          </p:nvPr>
        </p:nvSpPr>
        <p:spPr/>
        <p:txBody>
          <a:bodyPr/>
          <a:lstStyle/>
          <a:p>
            <a:fld id="{01C05AE9-33DF-4CAC-AF15-061CD255B4FF}" type="slidenum">
              <a:t>44</a:t>
            </a:fld>
            <a:endParaRPr lang="en-US"/>
          </a:p>
        </p:txBody>
      </p:sp>
    </p:spTree>
    <p:extLst>
      <p:ext uri="{BB962C8B-B14F-4D97-AF65-F5344CB8AC3E}">
        <p14:creationId xmlns:p14="http://schemas.microsoft.com/office/powerpoint/2010/main" val="84421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third run, I decided to add a dropout layer of 0.5 first and recurrent dropouts of 0.5 as well to the LSTM layers . This is done in hopes of being able to bring the training and validation accuracy closer to each other which in return would help improve the performance of the model. </a:t>
            </a:r>
          </a:p>
        </p:txBody>
      </p:sp>
      <p:sp>
        <p:nvSpPr>
          <p:cNvPr id="4" name="Slide Number Placeholder 3"/>
          <p:cNvSpPr>
            <a:spLocks noGrp="1"/>
          </p:cNvSpPr>
          <p:nvPr>
            <p:ph type="sldNum" sz="quarter" idx="5"/>
          </p:nvPr>
        </p:nvSpPr>
        <p:spPr/>
        <p:txBody>
          <a:bodyPr/>
          <a:lstStyle/>
          <a:p>
            <a:fld id="{01C05AE9-33DF-4CAC-AF15-061CD255B4FF}" type="slidenum">
              <a:t>45</a:t>
            </a:fld>
            <a:endParaRPr lang="en-US"/>
          </a:p>
        </p:txBody>
      </p:sp>
    </p:spTree>
    <p:extLst>
      <p:ext uri="{BB962C8B-B14F-4D97-AF65-F5344CB8AC3E}">
        <p14:creationId xmlns:p14="http://schemas.microsoft.com/office/powerpoint/2010/main" val="3399233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training and validation accuracy graph, we can see that gap between the validation and training accuracy line has lessened after the implementation of the dropout layer which is good because it shows that the evaluation of the training data is getting like the evaluation, we care about most. The validation accuracy, however, did not increase and stayed around the 30-32% range. </a:t>
            </a:r>
          </a:p>
        </p:txBody>
      </p:sp>
      <p:sp>
        <p:nvSpPr>
          <p:cNvPr id="4" name="Slide Number Placeholder 3"/>
          <p:cNvSpPr>
            <a:spLocks noGrp="1"/>
          </p:cNvSpPr>
          <p:nvPr>
            <p:ph type="sldNum" sz="quarter" idx="5"/>
          </p:nvPr>
        </p:nvSpPr>
        <p:spPr/>
        <p:txBody>
          <a:bodyPr/>
          <a:lstStyle/>
          <a:p>
            <a:fld id="{01C05AE9-33DF-4CAC-AF15-061CD255B4FF}" type="slidenum">
              <a:t>46</a:t>
            </a:fld>
            <a:endParaRPr lang="en-US"/>
          </a:p>
        </p:txBody>
      </p:sp>
    </p:spTree>
    <p:extLst>
      <p:ext uri="{BB962C8B-B14F-4D97-AF65-F5344CB8AC3E}">
        <p14:creationId xmlns:p14="http://schemas.microsoft.com/office/powerpoint/2010/main" val="3135909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a:t>
            </a:r>
            <a:r>
              <a:rPr lang="en-US" err="1"/>
              <a:t>analysing</a:t>
            </a:r>
            <a:r>
              <a:rPr lang="en-US"/>
              <a:t> the results from the previous model, I decided to add one more dropout layer of 0.6 this time before the first LSTM layer of the model. I changed the output units of the first LSTM layer as well from 32 to 64 which in return did give me better results. </a:t>
            </a:r>
          </a:p>
        </p:txBody>
      </p:sp>
      <p:sp>
        <p:nvSpPr>
          <p:cNvPr id="4" name="Slide Number Placeholder 3"/>
          <p:cNvSpPr>
            <a:spLocks noGrp="1"/>
          </p:cNvSpPr>
          <p:nvPr>
            <p:ph type="sldNum" sz="quarter" idx="5"/>
          </p:nvPr>
        </p:nvSpPr>
        <p:spPr/>
        <p:txBody>
          <a:bodyPr/>
          <a:lstStyle/>
          <a:p>
            <a:fld id="{01C05AE9-33DF-4CAC-AF15-061CD255B4FF}" type="slidenum">
              <a:t>47</a:t>
            </a:fld>
            <a:endParaRPr lang="en-US"/>
          </a:p>
        </p:txBody>
      </p:sp>
    </p:spTree>
    <p:extLst>
      <p:ext uri="{BB962C8B-B14F-4D97-AF65-F5344CB8AC3E}">
        <p14:creationId xmlns:p14="http://schemas.microsoft.com/office/powerpoint/2010/main" val="537198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see from this graph that the validation accuracy even though still lingering at around 32% only has finally matched the training accuracy at the third, fourth and fifth epoch before straying away from it again. This shows that adding the dropout and recurrent dropout layers did help with the fitting of the graph but only to a certain extent. After having ran numerous runs, I have concluded that with the quality of data provided, the highest the validation accuracy can go is only 32% so choosing this model as the best model is not recommended. </a:t>
            </a:r>
          </a:p>
        </p:txBody>
      </p:sp>
      <p:sp>
        <p:nvSpPr>
          <p:cNvPr id="4" name="Slide Number Placeholder 3"/>
          <p:cNvSpPr>
            <a:spLocks noGrp="1"/>
          </p:cNvSpPr>
          <p:nvPr>
            <p:ph type="sldNum" sz="quarter" idx="5"/>
          </p:nvPr>
        </p:nvSpPr>
        <p:spPr/>
        <p:txBody>
          <a:bodyPr/>
          <a:lstStyle/>
          <a:p>
            <a:fld id="{01C05AE9-33DF-4CAC-AF15-061CD255B4FF}" type="slidenum">
              <a:t>48</a:t>
            </a:fld>
            <a:endParaRPr lang="en-US"/>
          </a:p>
        </p:txBody>
      </p:sp>
    </p:spTree>
    <p:extLst>
      <p:ext uri="{BB962C8B-B14F-4D97-AF65-F5344CB8AC3E}">
        <p14:creationId xmlns:p14="http://schemas.microsoft.com/office/powerpoint/2010/main" val="1462346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we developed all our models, we proceeded to evaluate our models.</a:t>
            </a:r>
          </a:p>
        </p:txBody>
      </p:sp>
      <p:sp>
        <p:nvSpPr>
          <p:cNvPr id="4" name="Slide Number Placeholder 3"/>
          <p:cNvSpPr>
            <a:spLocks noGrp="1"/>
          </p:cNvSpPr>
          <p:nvPr>
            <p:ph type="sldNum" sz="quarter" idx="5"/>
          </p:nvPr>
        </p:nvSpPr>
        <p:spPr/>
        <p:txBody>
          <a:bodyPr/>
          <a:lstStyle/>
          <a:p>
            <a:fld id="{01C05AE9-33DF-4CAC-AF15-061CD255B4FF}" type="slidenum">
              <a:rPr lang="en-US"/>
              <a:t>49</a:t>
            </a:fld>
            <a:endParaRPr lang="en-US"/>
          </a:p>
        </p:txBody>
      </p:sp>
    </p:spTree>
    <p:extLst>
      <p:ext uri="{BB962C8B-B14F-4D97-AF65-F5344CB8AC3E}">
        <p14:creationId xmlns:p14="http://schemas.microsoft.com/office/powerpoint/2010/main" val="4280969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process was done using all 5 testing datasets, with to aim of finding the best model to be used to perform sentiment analysis. Since each of the datasets used to train each model are encoded with different word indexes, we first standardized each dataset for consistency before testing the models so that the accuracies could be the best estimate of the model's performance. Therefore, to standardize the datasets, we encoded each dataset with the tokenizer text to sequence function to consistently map each word to their index. Random state was also used to ensure the test sets were the same samples, and once that is done, each model evaluates all 5 test datasets.</a:t>
            </a:r>
          </a:p>
        </p:txBody>
      </p:sp>
      <p:sp>
        <p:nvSpPr>
          <p:cNvPr id="4" name="Slide Number Placeholder 3"/>
          <p:cNvSpPr>
            <a:spLocks noGrp="1"/>
          </p:cNvSpPr>
          <p:nvPr>
            <p:ph type="sldNum" sz="quarter" idx="5"/>
          </p:nvPr>
        </p:nvSpPr>
        <p:spPr/>
        <p:txBody>
          <a:bodyPr/>
          <a:lstStyle/>
          <a:p>
            <a:fld id="{01C05AE9-33DF-4CAC-AF15-061CD255B4FF}" type="slidenum">
              <a:rPr lang="en-US"/>
              <a:t>50</a:t>
            </a:fld>
            <a:endParaRPr lang="en-US"/>
          </a:p>
        </p:txBody>
      </p:sp>
    </p:spTree>
    <p:extLst>
      <p:ext uri="{BB962C8B-B14F-4D97-AF65-F5344CB8AC3E}">
        <p14:creationId xmlns:p14="http://schemas.microsoft.com/office/powerpoint/2010/main" val="199125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baseline models consists of 2 recurrent layers each with 32 recurrent units. The embedding layer is added before the recurrent layers for dense vector representations. Since this is a five-class classification problem, the output classifier has 5 nodes, and the </a:t>
            </a:r>
            <a:r>
              <a:rPr lang="en-US" err="1">
                <a:ea typeface="Calibri"/>
                <a:cs typeface="Calibri"/>
              </a:rPr>
              <a:t>softmax</a:t>
            </a:r>
            <a:r>
              <a:rPr lang="en-US">
                <a:ea typeface="Calibri"/>
                <a:cs typeface="Calibri"/>
              </a:rPr>
              <a:t> nonlinear activation function is used. The models are utilized with the Adam optimizer, and since the data is encoded as integers, sparse categorical </a:t>
            </a:r>
            <a:r>
              <a:rPr lang="en-US" err="1">
                <a:ea typeface="Calibri"/>
                <a:cs typeface="Calibri"/>
              </a:rPr>
              <a:t>crossentropy</a:t>
            </a:r>
            <a:r>
              <a:rPr lang="en-US">
                <a:ea typeface="Calibri"/>
                <a:cs typeface="Calibri"/>
              </a:rPr>
              <a:t> is the loss function used.</a:t>
            </a:r>
          </a:p>
        </p:txBody>
      </p:sp>
      <p:sp>
        <p:nvSpPr>
          <p:cNvPr id="4" name="Slide Number Placeholder 3"/>
          <p:cNvSpPr>
            <a:spLocks noGrp="1"/>
          </p:cNvSpPr>
          <p:nvPr>
            <p:ph type="sldNum" sz="quarter" idx="5"/>
          </p:nvPr>
        </p:nvSpPr>
        <p:spPr/>
        <p:txBody>
          <a:bodyPr/>
          <a:lstStyle/>
          <a:p>
            <a:fld id="{01C05AE9-33DF-4CAC-AF15-061CD255B4FF}" type="slidenum">
              <a:rPr lang="en-US"/>
              <a:t>18</a:t>
            </a:fld>
            <a:endParaRPr lang="en-US"/>
          </a:p>
        </p:txBody>
      </p:sp>
    </p:spTree>
    <p:extLst>
      <p:ext uri="{BB962C8B-B14F-4D97-AF65-F5344CB8AC3E}">
        <p14:creationId xmlns:p14="http://schemas.microsoft.com/office/powerpoint/2010/main" val="350035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Next, we plotted summary tables to record model performances. One notable insight was that the models trained using the testing dataset of their corresponding app performed the best in conjunction with their own testing datasets. For example, the Disney+ model which was trained with the Disney+ dataset performed exceptionally well with its test dataset in comparison to other test datasets. Using the overall average accuracy as our performance metric, our team was able to rank each model in terms of their performance. From the figure below, we can see that the Disney+ model performed the best with an average accuracy of 33.9%.</a:t>
            </a:r>
          </a:p>
        </p:txBody>
      </p:sp>
      <p:sp>
        <p:nvSpPr>
          <p:cNvPr id="4" name="Slide Number Placeholder 3"/>
          <p:cNvSpPr>
            <a:spLocks noGrp="1"/>
          </p:cNvSpPr>
          <p:nvPr>
            <p:ph type="sldNum" sz="quarter" idx="5"/>
          </p:nvPr>
        </p:nvSpPr>
        <p:spPr/>
        <p:txBody>
          <a:bodyPr/>
          <a:lstStyle/>
          <a:p>
            <a:fld id="{01C05AE9-33DF-4CAC-AF15-061CD255B4FF}" type="slidenum">
              <a:rPr lang="en-US"/>
              <a:t>51</a:t>
            </a:fld>
            <a:endParaRPr lang="en-US"/>
          </a:p>
        </p:txBody>
      </p:sp>
    </p:spTree>
    <p:extLst>
      <p:ext uri="{BB962C8B-B14F-4D97-AF65-F5344CB8AC3E}">
        <p14:creationId xmlns:p14="http://schemas.microsoft.com/office/powerpoint/2010/main" val="2838274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also measured the average accuracy for each dataset to see the dataset quality to compare with our initial expectations. From the figures, we can see that the best datasets in descending order were </a:t>
            </a:r>
            <a:r>
              <a:rPr lang="en-US" err="1">
                <a:ea typeface="Calibri"/>
                <a:cs typeface="Calibri"/>
              </a:rPr>
              <a:t>disney</a:t>
            </a:r>
            <a:r>
              <a:rPr lang="en-US">
                <a:ea typeface="Calibri"/>
                <a:cs typeface="Calibri"/>
              </a:rPr>
              <a:t>+, </a:t>
            </a:r>
            <a:r>
              <a:rPr lang="en-US" err="1">
                <a:ea typeface="Calibri"/>
                <a:cs typeface="Calibri"/>
              </a:rPr>
              <a:t>instagram</a:t>
            </a:r>
            <a:r>
              <a:rPr lang="en-US">
                <a:ea typeface="Calibri"/>
                <a:cs typeface="Calibri"/>
              </a:rPr>
              <a:t>, snapchat, </a:t>
            </a:r>
            <a:r>
              <a:rPr lang="en-US" err="1">
                <a:ea typeface="Calibri"/>
                <a:cs typeface="Calibri"/>
              </a:rPr>
              <a:t>facebook</a:t>
            </a:r>
            <a:r>
              <a:rPr lang="en-US">
                <a:ea typeface="Calibri"/>
                <a:cs typeface="Calibri"/>
              </a:rPr>
              <a:t> and temple run, which was not far off our expectations. One insight was that the rankings of each dataset were the same as the rankings of each model, suggesting that better quality datasets lead to better developed models.</a:t>
            </a:r>
          </a:p>
        </p:txBody>
      </p:sp>
      <p:sp>
        <p:nvSpPr>
          <p:cNvPr id="4" name="Slide Number Placeholder 3"/>
          <p:cNvSpPr>
            <a:spLocks noGrp="1"/>
          </p:cNvSpPr>
          <p:nvPr>
            <p:ph type="sldNum" sz="quarter" idx="5"/>
          </p:nvPr>
        </p:nvSpPr>
        <p:spPr/>
        <p:txBody>
          <a:bodyPr/>
          <a:lstStyle/>
          <a:p>
            <a:fld id="{01C05AE9-33DF-4CAC-AF15-061CD255B4FF}" type="slidenum">
              <a:rPr lang="en-US"/>
              <a:t>52</a:t>
            </a:fld>
            <a:endParaRPr lang="en-US"/>
          </a:p>
        </p:txBody>
      </p:sp>
    </p:spTree>
    <p:extLst>
      <p:ext uri="{BB962C8B-B14F-4D97-AF65-F5344CB8AC3E}">
        <p14:creationId xmlns:p14="http://schemas.microsoft.com/office/powerpoint/2010/main" val="4046741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With this, we used the Disney+ model to identify sentiments. For this step, we cleaned and vectorized the input, then we used the vectorized input to predict a rating.</a:t>
            </a:r>
          </a:p>
        </p:txBody>
      </p:sp>
      <p:sp>
        <p:nvSpPr>
          <p:cNvPr id="4" name="Slide Number Placeholder 3"/>
          <p:cNvSpPr>
            <a:spLocks noGrp="1"/>
          </p:cNvSpPr>
          <p:nvPr>
            <p:ph type="sldNum" sz="quarter" idx="5"/>
          </p:nvPr>
        </p:nvSpPr>
        <p:spPr/>
        <p:txBody>
          <a:bodyPr/>
          <a:lstStyle/>
          <a:p>
            <a:fld id="{01C05AE9-33DF-4CAC-AF15-061CD255B4FF}" type="slidenum">
              <a:rPr lang="en-US"/>
              <a:t>53</a:t>
            </a:fld>
            <a:endParaRPr lang="en-US"/>
          </a:p>
        </p:txBody>
      </p:sp>
    </p:spTree>
    <p:extLst>
      <p:ext uri="{BB962C8B-B14F-4D97-AF65-F5344CB8AC3E}">
        <p14:creationId xmlns:p14="http://schemas.microsoft.com/office/powerpoint/2010/main" val="541326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As seen from the results, the input 'great variety of different shows' managed to get a rating of 4, which is a good indication. However, the model was not able to properly identify the sentiments of ambiguous sentences like "Used to be good but not anymore. Terrible service" as it gave it a rating of 4. Lastly, one interesting point was that since the model was trained using the Disney+ dataset, it incorrectly identified the sentiment "This game is so fun" as a 1 because the model was unable to identify the sentiments of reviews meant for games since it was trained with app reviews based on different contextual semantics</a:t>
            </a:r>
          </a:p>
        </p:txBody>
      </p:sp>
      <p:sp>
        <p:nvSpPr>
          <p:cNvPr id="4" name="Slide Number Placeholder 3"/>
          <p:cNvSpPr>
            <a:spLocks noGrp="1"/>
          </p:cNvSpPr>
          <p:nvPr>
            <p:ph type="sldNum" sz="quarter" idx="5"/>
          </p:nvPr>
        </p:nvSpPr>
        <p:spPr/>
        <p:txBody>
          <a:bodyPr/>
          <a:lstStyle/>
          <a:p>
            <a:fld id="{01C05AE9-33DF-4CAC-AF15-061CD255B4FF}" type="slidenum">
              <a:rPr lang="en-US"/>
              <a:t>54</a:t>
            </a:fld>
            <a:endParaRPr lang="en-US"/>
          </a:p>
        </p:txBody>
      </p:sp>
    </p:spTree>
    <p:extLst>
      <p:ext uri="{BB962C8B-B14F-4D97-AF65-F5344CB8AC3E}">
        <p14:creationId xmlns:p14="http://schemas.microsoft.com/office/powerpoint/2010/main" val="1985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For further improvements, our group couldve considered using a larger dataset. In addition, we </a:t>
            </a:r>
            <a:r>
              <a:rPr lang="en-US" err="1">
                <a:ea typeface="Calibri"/>
                <a:cs typeface="Calibri"/>
              </a:rPr>
              <a:t>couldve</a:t>
            </a:r>
            <a:r>
              <a:rPr lang="en-US">
                <a:ea typeface="Calibri"/>
                <a:cs typeface="Calibri"/>
              </a:rPr>
              <a:t> tried scraping reviews in terms of relevance instead of by newest for better data quality. Thirdly, we could try to tune hyperparameters more extensively and lastly we </a:t>
            </a:r>
            <a:r>
              <a:rPr lang="en-US" err="1">
                <a:ea typeface="Calibri"/>
                <a:cs typeface="Calibri"/>
              </a:rPr>
              <a:t>couldve</a:t>
            </a:r>
            <a:r>
              <a:rPr lang="en-US">
                <a:ea typeface="Calibri"/>
                <a:cs typeface="Calibri"/>
              </a:rPr>
              <a:t> even manually went through our datasets to remove low quality app reviews.</a:t>
            </a:r>
          </a:p>
        </p:txBody>
      </p:sp>
      <p:sp>
        <p:nvSpPr>
          <p:cNvPr id="4" name="Slide Number Placeholder 3"/>
          <p:cNvSpPr>
            <a:spLocks noGrp="1"/>
          </p:cNvSpPr>
          <p:nvPr>
            <p:ph type="sldNum" sz="quarter" idx="5"/>
          </p:nvPr>
        </p:nvSpPr>
        <p:spPr/>
        <p:txBody>
          <a:bodyPr/>
          <a:lstStyle/>
          <a:p>
            <a:fld id="{01C05AE9-33DF-4CAC-AF15-061CD255B4FF}" type="slidenum">
              <a:rPr lang="en-US"/>
              <a:t>55</a:t>
            </a:fld>
            <a:endParaRPr lang="en-US"/>
          </a:p>
        </p:txBody>
      </p:sp>
    </p:spTree>
    <p:extLst>
      <p:ext uri="{BB962C8B-B14F-4D97-AF65-F5344CB8AC3E}">
        <p14:creationId xmlns:p14="http://schemas.microsoft.com/office/powerpoint/2010/main" val="3436397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With that we have come to the end of our group presentation. Thank you!</a:t>
            </a:r>
          </a:p>
        </p:txBody>
      </p:sp>
      <p:sp>
        <p:nvSpPr>
          <p:cNvPr id="4" name="Slide Number Placeholder 3"/>
          <p:cNvSpPr>
            <a:spLocks noGrp="1"/>
          </p:cNvSpPr>
          <p:nvPr>
            <p:ph type="sldNum" sz="quarter" idx="5"/>
          </p:nvPr>
        </p:nvSpPr>
        <p:spPr/>
        <p:txBody>
          <a:bodyPr/>
          <a:lstStyle/>
          <a:p>
            <a:fld id="{01C05AE9-33DF-4CAC-AF15-061CD255B4FF}" type="slidenum">
              <a:rPr lang="en-US"/>
              <a:t>56</a:t>
            </a:fld>
            <a:endParaRPr lang="en-US"/>
          </a:p>
        </p:txBody>
      </p:sp>
    </p:spTree>
    <p:extLst>
      <p:ext uri="{BB962C8B-B14F-4D97-AF65-F5344CB8AC3E}">
        <p14:creationId xmlns:p14="http://schemas.microsoft.com/office/powerpoint/2010/main" val="407270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With that being said, the LSTM and GRU baseline models were built and compared. In the above image, the LSTM results are on the left, and the GRU results are on the right. From the image, we can see that the results are roughly the same, however, the GRU models has slightly lower loss values giving it the edge. As such, we will aim to improve on the GRU baseline model for this problem.</a:t>
            </a:r>
            <a:endParaRPr lang="en-US"/>
          </a:p>
        </p:txBody>
      </p:sp>
      <p:sp>
        <p:nvSpPr>
          <p:cNvPr id="4" name="Slide Number Placeholder 3"/>
          <p:cNvSpPr>
            <a:spLocks noGrp="1"/>
          </p:cNvSpPr>
          <p:nvPr>
            <p:ph type="sldNum" sz="quarter" idx="5"/>
          </p:nvPr>
        </p:nvSpPr>
        <p:spPr/>
        <p:txBody>
          <a:bodyPr/>
          <a:lstStyle/>
          <a:p>
            <a:fld id="{01C05AE9-33DF-4CAC-AF15-061CD255B4FF}" type="slidenum">
              <a:rPr lang="en-US"/>
              <a:t>19</a:t>
            </a:fld>
            <a:endParaRPr lang="en-US"/>
          </a:p>
        </p:txBody>
      </p:sp>
    </p:spTree>
    <p:extLst>
      <p:ext uri="{BB962C8B-B14F-4D97-AF65-F5344CB8AC3E}">
        <p14:creationId xmlns:p14="http://schemas.microsoft.com/office/powerpoint/2010/main" val="69174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To improve on the baseline model, a systematic approach following the universal machine learning workflow was used. Firstly, we tune the weights with the aim of improving the model accuracy. Next, we tune other important hyperparameters like the batch size and optimization algorithms, and lastly, we aim to reduce overfitting, by testing a combination of overfitting techniques namely L2 regularization, recurrent dropout and regular dropout. </a:t>
            </a:r>
          </a:p>
        </p:txBody>
      </p:sp>
      <p:sp>
        <p:nvSpPr>
          <p:cNvPr id="4" name="Slide Number Placeholder 3"/>
          <p:cNvSpPr>
            <a:spLocks noGrp="1"/>
          </p:cNvSpPr>
          <p:nvPr>
            <p:ph type="sldNum" sz="quarter" idx="5"/>
          </p:nvPr>
        </p:nvSpPr>
        <p:spPr/>
        <p:txBody>
          <a:bodyPr/>
          <a:lstStyle/>
          <a:p>
            <a:fld id="{01C05AE9-33DF-4CAC-AF15-061CD255B4FF}" type="slidenum">
              <a:rPr lang="en-US"/>
              <a:t>20</a:t>
            </a:fld>
            <a:endParaRPr lang="en-US"/>
          </a:p>
        </p:txBody>
      </p:sp>
    </p:spTree>
    <p:extLst>
      <p:ext uri="{BB962C8B-B14F-4D97-AF65-F5344CB8AC3E}">
        <p14:creationId xmlns:p14="http://schemas.microsoft.com/office/powerpoint/2010/main" val="4195767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As mentioned, we first start by tuning the hidden layers and the weights. In this step we experimented with the recurrent layers from 1-3 layers, and recurrent units ranging from 16-128 hidden units. For each hyperparameter experimentation, the results were recorded and stored in summary tables for better insight. After experimentation, we deduce that the best set of weights are 2 GRU layers with 32 nodes each</a:t>
            </a:r>
          </a:p>
        </p:txBody>
      </p:sp>
      <p:sp>
        <p:nvSpPr>
          <p:cNvPr id="4" name="Slide Number Placeholder 3"/>
          <p:cNvSpPr>
            <a:spLocks noGrp="1"/>
          </p:cNvSpPr>
          <p:nvPr>
            <p:ph type="sldNum" sz="quarter" idx="5"/>
          </p:nvPr>
        </p:nvSpPr>
        <p:spPr/>
        <p:txBody>
          <a:bodyPr/>
          <a:lstStyle/>
          <a:p>
            <a:fld id="{01C05AE9-33DF-4CAC-AF15-061CD255B4FF}" type="slidenum">
              <a:rPr lang="en-US"/>
              <a:t>21</a:t>
            </a:fld>
            <a:endParaRPr lang="en-US"/>
          </a:p>
        </p:txBody>
      </p:sp>
    </p:spTree>
    <p:extLst>
      <p:ext uri="{BB962C8B-B14F-4D97-AF65-F5344CB8AC3E}">
        <p14:creationId xmlns:p14="http://schemas.microsoft.com/office/powerpoint/2010/main" val="226425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Moving on, we tune the batch sizes and optimization algorithms. In this step, batch sizes were tested from a range of 32-512. 3 Optimizers were tested, namely Adam, RMSprop and Rectified Adam, which is a variant of the Adam optimizer that aims to resolve variance and generalization issues. From the results, we see that a batch size of 32 performed the best, and the RMSprop optimizer achieved the highest validation accuracy</a:t>
            </a:r>
            <a:endParaRPr lang="en-US"/>
          </a:p>
        </p:txBody>
      </p:sp>
      <p:sp>
        <p:nvSpPr>
          <p:cNvPr id="4" name="Slide Number Placeholder 3"/>
          <p:cNvSpPr>
            <a:spLocks noGrp="1"/>
          </p:cNvSpPr>
          <p:nvPr>
            <p:ph type="sldNum" sz="quarter" idx="5"/>
          </p:nvPr>
        </p:nvSpPr>
        <p:spPr/>
        <p:txBody>
          <a:bodyPr/>
          <a:lstStyle/>
          <a:p>
            <a:fld id="{01C05AE9-33DF-4CAC-AF15-061CD255B4FF}" type="slidenum">
              <a:rPr lang="en-US"/>
              <a:t>22</a:t>
            </a:fld>
            <a:endParaRPr lang="en-US"/>
          </a:p>
        </p:txBody>
      </p:sp>
    </p:spTree>
    <p:extLst>
      <p:ext uri="{BB962C8B-B14F-4D97-AF65-F5344CB8AC3E}">
        <p14:creationId xmlns:p14="http://schemas.microsoft.com/office/powerpoint/2010/main" val="356900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Next, we proceed to test techniques with the aim of reducing overfitting. The techniques tested were L2 regularization at a value of 0.001, regular dropout and recurrent dropout at percentages of 10% From the table, we deduce that in this case, none of the techniques were able to help the model overfit later, and always resulted in a drop in accuracy. </a:t>
            </a:r>
            <a:endParaRPr lang="en-US"/>
          </a:p>
        </p:txBody>
      </p:sp>
      <p:sp>
        <p:nvSpPr>
          <p:cNvPr id="4" name="Slide Number Placeholder 3"/>
          <p:cNvSpPr>
            <a:spLocks noGrp="1"/>
          </p:cNvSpPr>
          <p:nvPr>
            <p:ph type="sldNum" sz="quarter" idx="5"/>
          </p:nvPr>
        </p:nvSpPr>
        <p:spPr/>
        <p:txBody>
          <a:bodyPr/>
          <a:lstStyle/>
          <a:p>
            <a:fld id="{01C05AE9-33DF-4CAC-AF15-061CD255B4FF}" type="slidenum">
              <a:rPr lang="en-US"/>
              <a:t>23</a:t>
            </a:fld>
            <a:endParaRPr lang="en-US"/>
          </a:p>
        </p:txBody>
      </p:sp>
    </p:spTree>
    <p:extLst>
      <p:ext uri="{BB962C8B-B14F-4D97-AF65-F5344CB8AC3E}">
        <p14:creationId xmlns:p14="http://schemas.microsoft.com/office/powerpoint/2010/main" val="2204616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Lastly, the GRU layers in the final GRU model were replaced with Bidirectional GRU layers to see if the </a:t>
            </a:r>
            <a:r>
              <a:rPr lang="en-US" err="1">
                <a:ea typeface="Calibri"/>
                <a:cs typeface="Calibri"/>
              </a:rPr>
              <a:t>implemetation</a:t>
            </a:r>
            <a:r>
              <a:rPr lang="en-US">
                <a:ea typeface="Calibri"/>
                <a:cs typeface="Calibri"/>
              </a:rPr>
              <a:t> of Bidrectional Traversal helped the model to learn better. However, upon analyzing the model performance, the model accuracy did not improve suggesting that this was not a necessary addition</a:t>
            </a:r>
            <a:endParaRPr lang="en-US"/>
          </a:p>
        </p:txBody>
      </p:sp>
      <p:sp>
        <p:nvSpPr>
          <p:cNvPr id="4" name="Slide Number Placeholder 3"/>
          <p:cNvSpPr>
            <a:spLocks noGrp="1"/>
          </p:cNvSpPr>
          <p:nvPr>
            <p:ph type="sldNum" sz="quarter" idx="5"/>
          </p:nvPr>
        </p:nvSpPr>
        <p:spPr/>
        <p:txBody>
          <a:bodyPr/>
          <a:lstStyle/>
          <a:p>
            <a:fld id="{01C05AE9-33DF-4CAC-AF15-061CD255B4FF}" type="slidenum">
              <a:rPr lang="en-US"/>
              <a:t>24</a:t>
            </a:fld>
            <a:endParaRPr lang="en-US"/>
          </a:p>
        </p:txBody>
      </p:sp>
    </p:spTree>
    <p:extLst>
      <p:ext uri="{BB962C8B-B14F-4D97-AF65-F5344CB8AC3E}">
        <p14:creationId xmlns:p14="http://schemas.microsoft.com/office/powerpoint/2010/main" val="337009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With that being said, this is the final GRU model obtained. From the performance curves and summary table, we can see that the validation accuracy has increased from 52.5% to 54.5%. The improved model was also able to overfit slightly later at epoch 3. In terms of hyperparameters, the weights remained the same, but the optimizers and batch size were change from RMSprop to Adam, and 128 to 32 respectively.</a:t>
            </a:r>
            <a:endParaRPr lang="en-US"/>
          </a:p>
        </p:txBody>
      </p:sp>
      <p:sp>
        <p:nvSpPr>
          <p:cNvPr id="4" name="Slide Number Placeholder 3"/>
          <p:cNvSpPr>
            <a:spLocks noGrp="1"/>
          </p:cNvSpPr>
          <p:nvPr>
            <p:ph type="sldNum" sz="quarter" idx="5"/>
          </p:nvPr>
        </p:nvSpPr>
        <p:spPr/>
        <p:txBody>
          <a:bodyPr/>
          <a:lstStyle/>
          <a:p>
            <a:fld id="{01C05AE9-33DF-4CAC-AF15-061CD255B4FF}" type="slidenum">
              <a:rPr lang="en-US"/>
              <a:t>25</a:t>
            </a:fld>
            <a:endParaRPr lang="en-US"/>
          </a:p>
        </p:txBody>
      </p:sp>
    </p:spTree>
    <p:extLst>
      <p:ext uri="{BB962C8B-B14F-4D97-AF65-F5344CB8AC3E}">
        <p14:creationId xmlns:p14="http://schemas.microsoft.com/office/powerpoint/2010/main" val="257359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8/12/22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4848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94624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8/12/22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3530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00570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8/12/22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15273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8/12/22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25637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8/12/22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68067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8/12/22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6685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8/12/22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7675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11221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8/12/22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1402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8/12/22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26091440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DL Problem 1</a:t>
            </a:r>
            <a:endParaRPr lang="en-US"/>
          </a:p>
        </p:txBody>
      </p:sp>
      <p:sp>
        <p:nvSpPr>
          <p:cNvPr id="3" name="Subtitle 2"/>
          <p:cNvSpPr>
            <a:spLocks noGrp="1"/>
          </p:cNvSpPr>
          <p:nvPr>
            <p:ph type="subTitle" idx="1"/>
          </p:nvPr>
        </p:nvSpPr>
        <p:spPr/>
        <p:txBody>
          <a:bodyPr vert="horz" lIns="91440" tIns="0" rIns="91440" bIns="45720" rtlCol="0" anchor="t">
            <a:normAutofit/>
          </a:bodyPr>
          <a:lstStyle/>
          <a:p>
            <a:r>
              <a:rPr lang="en-US"/>
              <a:t>Kai Chong, Cheng Jhang, Jeren, Vincent, Dominic</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5" name="Rectangle 64">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024B3-D613-0F10-EA76-2D4A008EF380}"/>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ea typeface="Calibri Light"/>
                <a:cs typeface="Calibri Light"/>
              </a:rPr>
              <a:t>Hyperparameters Tuned</a:t>
            </a:r>
            <a:endParaRPr lang="en-US" sz="3600">
              <a:solidFill>
                <a:schemeClr val="accent1"/>
              </a:solidFill>
            </a:endParaRPr>
          </a:p>
        </p:txBody>
      </p:sp>
      <p:sp>
        <p:nvSpPr>
          <p:cNvPr id="67" name="Isosceles Triangle 66">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3E56389-9856-257C-0271-2AA54CD61F2E}"/>
              </a:ext>
            </a:extLst>
          </p:cNvPr>
          <p:cNvSpPr>
            <a:spLocks noGrp="1"/>
          </p:cNvSpPr>
          <p:nvPr>
            <p:ph idx="1"/>
          </p:nvPr>
        </p:nvSpPr>
        <p:spPr>
          <a:xfrm>
            <a:off x="2880487" y="2249046"/>
            <a:ext cx="6123783" cy="3802762"/>
          </a:xfrm>
        </p:spPr>
        <p:txBody>
          <a:bodyPr anchor="t">
            <a:normAutofit/>
          </a:bodyPr>
          <a:lstStyle/>
          <a:p>
            <a:r>
              <a:rPr lang="en-US" sz="1600"/>
              <a:t>LSTM vs GRU vs Simple RNN</a:t>
            </a:r>
          </a:p>
          <a:p>
            <a:r>
              <a:rPr lang="en-US" sz="1600"/>
              <a:t>Number of RNN layers &amp; neurons in each layer</a:t>
            </a:r>
          </a:p>
          <a:p>
            <a:r>
              <a:rPr lang="en-US" sz="1600"/>
              <a:t>Number of Dense layers &amp; neurons in each layer</a:t>
            </a:r>
          </a:p>
          <a:p>
            <a:r>
              <a:rPr lang="en-US" sz="1600"/>
              <a:t>Optimizers</a:t>
            </a:r>
          </a:p>
          <a:p>
            <a:r>
              <a:rPr lang="en-US" sz="1600"/>
              <a:t>Learning Rate</a:t>
            </a:r>
          </a:p>
          <a:p>
            <a:r>
              <a:rPr lang="en-US" sz="1600"/>
              <a:t>Activation Function</a:t>
            </a:r>
          </a:p>
          <a:p>
            <a:r>
              <a:rPr lang="en-US" sz="1600"/>
              <a:t>Dropout</a:t>
            </a:r>
          </a:p>
          <a:p>
            <a:r>
              <a:rPr lang="en-US" sz="1600"/>
              <a:t>Regularizers</a:t>
            </a:r>
          </a:p>
          <a:p>
            <a:r>
              <a:rPr lang="en-US" sz="1600"/>
              <a:t>Weight Normalization</a:t>
            </a:r>
          </a:p>
        </p:txBody>
      </p:sp>
    </p:spTree>
    <p:extLst>
      <p:ext uri="{BB962C8B-B14F-4D97-AF65-F5344CB8AC3E}">
        <p14:creationId xmlns:p14="http://schemas.microsoft.com/office/powerpoint/2010/main" val="321947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EEDD-CDBD-655C-2D0D-FF24A9281B21}"/>
              </a:ext>
            </a:extLst>
          </p:cNvPr>
          <p:cNvSpPr>
            <a:spLocks noGrp="1"/>
          </p:cNvSpPr>
          <p:nvPr>
            <p:ph type="title"/>
          </p:nvPr>
        </p:nvSpPr>
        <p:spPr/>
        <p:txBody>
          <a:bodyPr/>
          <a:lstStyle/>
          <a:p>
            <a:r>
              <a:rPr lang="en-US">
                <a:cs typeface="Calibri Light"/>
              </a:rPr>
              <a:t>Baseline model code</a:t>
            </a:r>
            <a:endParaRPr lang="en-US"/>
          </a:p>
        </p:txBody>
      </p:sp>
      <p:pic>
        <p:nvPicPr>
          <p:cNvPr id="4" name="Picture 4">
            <a:extLst>
              <a:ext uri="{FF2B5EF4-FFF2-40B4-BE49-F238E27FC236}">
                <a16:creationId xmlns:a16="http://schemas.microsoft.com/office/drawing/2014/main" id="{00633823-AE4B-9E83-531C-D1FCF027B138}"/>
              </a:ext>
            </a:extLst>
          </p:cNvPr>
          <p:cNvPicPr>
            <a:picLocks noGrp="1" noChangeAspect="1"/>
          </p:cNvPicPr>
          <p:nvPr>
            <p:ph idx="1"/>
          </p:nvPr>
        </p:nvPicPr>
        <p:blipFill>
          <a:blip r:embed="rId2"/>
          <a:stretch>
            <a:fillRect/>
          </a:stretch>
        </p:blipFill>
        <p:spPr>
          <a:xfrm>
            <a:off x="5118447" y="1222355"/>
            <a:ext cx="6281873" cy="4410283"/>
          </a:xfrm>
        </p:spPr>
      </p:pic>
    </p:spTree>
    <p:extLst>
      <p:ext uri="{BB962C8B-B14F-4D97-AF65-F5344CB8AC3E}">
        <p14:creationId xmlns:p14="http://schemas.microsoft.com/office/powerpoint/2010/main" val="336504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689CD-CBDB-FD6E-B0E3-CCFD38E9515F}"/>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ea typeface="Calibri Light"/>
                <a:cs typeface="Calibri Light"/>
              </a:rPr>
              <a:t>Training Summary</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Picture 4" descr="A picture containing table&#10;&#10;Description automatically generated">
            <a:extLst>
              <a:ext uri="{FF2B5EF4-FFF2-40B4-BE49-F238E27FC236}">
                <a16:creationId xmlns:a16="http://schemas.microsoft.com/office/drawing/2014/main" id="{4D6A3F23-A406-0995-9647-2AF6506C3251}"/>
              </a:ext>
            </a:extLst>
          </p:cNvPr>
          <p:cNvPicPr>
            <a:picLocks noGrp="1" noChangeAspect="1"/>
          </p:cNvPicPr>
          <p:nvPr>
            <p:ph idx="1"/>
          </p:nvPr>
        </p:nvPicPr>
        <p:blipFill>
          <a:blip r:embed="rId2"/>
          <a:stretch>
            <a:fillRect/>
          </a:stretch>
        </p:blipFill>
        <p:spPr>
          <a:xfrm>
            <a:off x="5057505" y="1716921"/>
            <a:ext cx="6180873" cy="687626"/>
          </a:xfrm>
        </p:spPr>
      </p:pic>
      <p:pic>
        <p:nvPicPr>
          <p:cNvPr id="5" name="Picture 5" descr="A picture containing table&#10;&#10;Description automatically generated">
            <a:extLst>
              <a:ext uri="{FF2B5EF4-FFF2-40B4-BE49-F238E27FC236}">
                <a16:creationId xmlns:a16="http://schemas.microsoft.com/office/drawing/2014/main" id="{20C87882-A657-781F-ACAE-3E50E6E68513}"/>
              </a:ext>
            </a:extLst>
          </p:cNvPr>
          <p:cNvPicPr>
            <a:picLocks noChangeAspect="1"/>
          </p:cNvPicPr>
          <p:nvPr/>
        </p:nvPicPr>
        <p:blipFill>
          <a:blip r:embed="rId3"/>
          <a:stretch>
            <a:fillRect/>
          </a:stretch>
        </p:blipFill>
        <p:spPr>
          <a:xfrm>
            <a:off x="5061492" y="3043333"/>
            <a:ext cx="6822686" cy="915834"/>
          </a:xfrm>
          <a:prstGeom prst="rect">
            <a:avLst/>
          </a:prstGeom>
        </p:spPr>
      </p:pic>
    </p:spTree>
    <p:extLst>
      <p:ext uri="{BB962C8B-B14F-4D97-AF65-F5344CB8AC3E}">
        <p14:creationId xmlns:p14="http://schemas.microsoft.com/office/powerpoint/2010/main" val="1020895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689CD-CBDB-FD6E-B0E3-CCFD38E9515F}"/>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ea typeface="Calibri Light"/>
                <a:cs typeface="Calibri Light"/>
              </a:rPr>
              <a:t>Training</a:t>
            </a:r>
            <a:br>
              <a:rPr lang="en-US" sz="4400">
                <a:solidFill>
                  <a:schemeClr val="tx1"/>
                </a:solidFill>
                <a:ea typeface="Calibri Light"/>
                <a:cs typeface="Calibri Light"/>
              </a:rPr>
            </a:br>
            <a:r>
              <a:rPr lang="en-US" sz="4400">
                <a:solidFill>
                  <a:schemeClr val="tx1"/>
                </a:solidFill>
                <a:ea typeface="Calibri Light"/>
                <a:cs typeface="Calibri Light"/>
              </a:rPr>
              <a:t> Summary</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7" name="Picture 8" descr="Table&#10;&#10;Description automatically generated">
            <a:extLst>
              <a:ext uri="{FF2B5EF4-FFF2-40B4-BE49-F238E27FC236}">
                <a16:creationId xmlns:a16="http://schemas.microsoft.com/office/drawing/2014/main" id="{BEFC941C-7573-1AF9-CE1E-F82FE21BB22E}"/>
              </a:ext>
            </a:extLst>
          </p:cNvPr>
          <p:cNvPicPr>
            <a:picLocks noGrp="1" noChangeAspect="1"/>
          </p:cNvPicPr>
          <p:nvPr>
            <p:ph idx="1"/>
          </p:nvPr>
        </p:nvPicPr>
        <p:blipFill>
          <a:blip r:embed="rId2"/>
          <a:stretch>
            <a:fillRect/>
          </a:stretch>
        </p:blipFill>
        <p:spPr>
          <a:xfrm>
            <a:off x="5118447" y="1198574"/>
            <a:ext cx="6281873" cy="1577113"/>
          </a:xfrm>
        </p:spPr>
      </p:pic>
      <p:pic>
        <p:nvPicPr>
          <p:cNvPr id="9" name="Picture 31" descr="Table&#10;&#10;Description automatically generated">
            <a:extLst>
              <a:ext uri="{FF2B5EF4-FFF2-40B4-BE49-F238E27FC236}">
                <a16:creationId xmlns:a16="http://schemas.microsoft.com/office/drawing/2014/main" id="{85328D05-DE7B-E55E-376A-DB70C15B4558}"/>
              </a:ext>
            </a:extLst>
          </p:cNvPr>
          <p:cNvPicPr>
            <a:picLocks noChangeAspect="1"/>
          </p:cNvPicPr>
          <p:nvPr/>
        </p:nvPicPr>
        <p:blipFill>
          <a:blip r:embed="rId3"/>
          <a:stretch>
            <a:fillRect/>
          </a:stretch>
        </p:blipFill>
        <p:spPr>
          <a:xfrm>
            <a:off x="5077522" y="3044438"/>
            <a:ext cx="6311589" cy="1921416"/>
          </a:xfrm>
          <a:prstGeom prst="rect">
            <a:avLst/>
          </a:prstGeom>
        </p:spPr>
      </p:pic>
    </p:spTree>
    <p:extLst>
      <p:ext uri="{BB962C8B-B14F-4D97-AF65-F5344CB8AC3E}">
        <p14:creationId xmlns:p14="http://schemas.microsoft.com/office/powerpoint/2010/main" val="15706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0350-3535-F7C6-F4C9-00A76F0F0C37}"/>
              </a:ext>
            </a:extLst>
          </p:cNvPr>
          <p:cNvSpPr>
            <a:spLocks noGrp="1"/>
          </p:cNvSpPr>
          <p:nvPr>
            <p:ph type="title"/>
          </p:nvPr>
        </p:nvSpPr>
        <p:spPr/>
        <p:txBody>
          <a:bodyPr/>
          <a:lstStyle/>
          <a:p>
            <a:r>
              <a:rPr lang="en-US">
                <a:cs typeface="Calibri Light"/>
              </a:rPr>
              <a:t>Final Model Code</a:t>
            </a:r>
            <a:endParaRPr lang="en-US"/>
          </a:p>
        </p:txBody>
      </p:sp>
      <p:pic>
        <p:nvPicPr>
          <p:cNvPr id="4" name="Picture 4" descr="Text&#10;&#10;Description automatically generated">
            <a:extLst>
              <a:ext uri="{FF2B5EF4-FFF2-40B4-BE49-F238E27FC236}">
                <a16:creationId xmlns:a16="http://schemas.microsoft.com/office/drawing/2014/main" id="{B4E58589-E386-1EA5-0379-ADBEB749D99A}"/>
              </a:ext>
            </a:extLst>
          </p:cNvPr>
          <p:cNvPicPr>
            <a:picLocks noGrp="1" noChangeAspect="1"/>
          </p:cNvPicPr>
          <p:nvPr>
            <p:ph idx="1"/>
          </p:nvPr>
        </p:nvPicPr>
        <p:blipFill>
          <a:blip r:embed="rId2"/>
          <a:stretch>
            <a:fillRect/>
          </a:stretch>
        </p:blipFill>
        <p:spPr>
          <a:xfrm>
            <a:off x="5118447" y="1404995"/>
            <a:ext cx="6281873" cy="4045004"/>
          </a:xfrm>
        </p:spPr>
      </p:pic>
    </p:spTree>
    <p:extLst>
      <p:ext uri="{BB962C8B-B14F-4D97-AF65-F5344CB8AC3E}">
        <p14:creationId xmlns:p14="http://schemas.microsoft.com/office/powerpoint/2010/main" val="167025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5" descr="Chart, scatter chart&#10;&#10;Description automatically generated">
            <a:extLst>
              <a:ext uri="{FF2B5EF4-FFF2-40B4-BE49-F238E27FC236}">
                <a16:creationId xmlns:a16="http://schemas.microsoft.com/office/drawing/2014/main" id="{94D2173D-0BF4-A7C1-D631-1EBECB88C943}"/>
              </a:ext>
            </a:extLst>
          </p:cNvPr>
          <p:cNvPicPr>
            <a:picLocks noChangeAspect="1"/>
          </p:cNvPicPr>
          <p:nvPr/>
        </p:nvPicPr>
        <p:blipFill>
          <a:blip r:embed="rId2"/>
          <a:stretch>
            <a:fillRect/>
          </a:stretch>
        </p:blipFill>
        <p:spPr>
          <a:xfrm>
            <a:off x="2141034" y="1344872"/>
            <a:ext cx="5809785" cy="1975183"/>
          </a:xfrm>
          <a:prstGeom prst="rect">
            <a:avLst/>
          </a:prstGeom>
        </p:spPr>
      </p:pic>
      <p:sp>
        <p:nvSpPr>
          <p:cNvPr id="7" name="Content Placeholder 6">
            <a:extLst>
              <a:ext uri="{FF2B5EF4-FFF2-40B4-BE49-F238E27FC236}">
                <a16:creationId xmlns:a16="http://schemas.microsoft.com/office/drawing/2014/main" id="{EA6A4E15-0419-C1B5-76DD-73F461EB8C06}"/>
              </a:ext>
            </a:extLst>
          </p:cNvPr>
          <p:cNvSpPr>
            <a:spLocks noGrp="1"/>
          </p:cNvSpPr>
          <p:nvPr>
            <p:ph idx="1"/>
          </p:nvPr>
        </p:nvSpPr>
        <p:spPr>
          <a:xfrm>
            <a:off x="2442155" y="4016"/>
            <a:ext cx="2109459" cy="1763866"/>
          </a:xfrm>
        </p:spPr>
        <p:txBody>
          <a:bodyPr/>
          <a:lstStyle/>
          <a:p>
            <a:r>
              <a:rPr lang="en-US"/>
              <a:t>Initial</a:t>
            </a:r>
          </a:p>
        </p:txBody>
      </p:sp>
      <p:sp>
        <p:nvSpPr>
          <p:cNvPr id="34" name="Content Placeholder 6">
            <a:extLst>
              <a:ext uri="{FF2B5EF4-FFF2-40B4-BE49-F238E27FC236}">
                <a16:creationId xmlns:a16="http://schemas.microsoft.com/office/drawing/2014/main" id="{12E22E20-BA33-9191-2249-8BE811C0C4E1}"/>
              </a:ext>
            </a:extLst>
          </p:cNvPr>
          <p:cNvSpPr txBox="1">
            <a:spLocks/>
          </p:cNvSpPr>
          <p:nvPr/>
        </p:nvSpPr>
        <p:spPr>
          <a:xfrm>
            <a:off x="2445871" y="2962805"/>
            <a:ext cx="2109459" cy="176386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a:t>Final</a:t>
            </a:r>
          </a:p>
        </p:txBody>
      </p:sp>
      <p:pic>
        <p:nvPicPr>
          <p:cNvPr id="38" name="Picture 38" descr="Chart, scatter chart&#10;&#10;Description automatically generated">
            <a:extLst>
              <a:ext uri="{FF2B5EF4-FFF2-40B4-BE49-F238E27FC236}">
                <a16:creationId xmlns:a16="http://schemas.microsoft.com/office/drawing/2014/main" id="{A45AE744-C38F-764F-FB8B-B8CDE6134D25}"/>
              </a:ext>
            </a:extLst>
          </p:cNvPr>
          <p:cNvPicPr>
            <a:picLocks noChangeAspect="1"/>
          </p:cNvPicPr>
          <p:nvPr/>
        </p:nvPicPr>
        <p:blipFill>
          <a:blip r:embed="rId3"/>
          <a:stretch>
            <a:fillRect/>
          </a:stretch>
        </p:blipFill>
        <p:spPr>
          <a:xfrm>
            <a:off x="2191678" y="4287587"/>
            <a:ext cx="5820008" cy="2101653"/>
          </a:xfrm>
          <a:prstGeom prst="rect">
            <a:avLst/>
          </a:prstGeom>
        </p:spPr>
      </p:pic>
      <p:sp>
        <p:nvSpPr>
          <p:cNvPr id="41" name="Content Placeholder 2">
            <a:extLst>
              <a:ext uri="{FF2B5EF4-FFF2-40B4-BE49-F238E27FC236}">
                <a16:creationId xmlns:a16="http://schemas.microsoft.com/office/drawing/2014/main" id="{8CBEB868-F727-8CEB-FC4E-DA129EE138A4}"/>
              </a:ext>
            </a:extLst>
          </p:cNvPr>
          <p:cNvSpPr txBox="1">
            <a:spLocks/>
          </p:cNvSpPr>
          <p:nvPr/>
        </p:nvSpPr>
        <p:spPr>
          <a:xfrm>
            <a:off x="8233071" y="1812291"/>
            <a:ext cx="3791320" cy="370983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1600"/>
              <a:t>Both models reached validation accuracies of 37%</a:t>
            </a:r>
          </a:p>
          <a:p>
            <a:endParaRPr lang="en-US" sz="1600"/>
          </a:p>
          <a:p>
            <a:r>
              <a:rPr lang="en-US" sz="1600"/>
              <a:t>Both also starts to overfit at epoch 2 </a:t>
            </a:r>
          </a:p>
          <a:p>
            <a:endParaRPr lang="en-US" sz="1600"/>
          </a:p>
          <a:p>
            <a:r>
              <a:rPr lang="en-US" sz="1600"/>
              <a:t>Little to no improvement in accuracy</a:t>
            </a:r>
          </a:p>
          <a:p>
            <a:endParaRPr lang="en-US" sz="1600"/>
          </a:p>
          <a:p>
            <a:r>
              <a:rPr lang="en-US" sz="1600"/>
              <a:t>Low quality of data, insufficient testing, lack of data</a:t>
            </a:r>
          </a:p>
        </p:txBody>
      </p:sp>
    </p:spTree>
    <p:extLst>
      <p:ext uri="{BB962C8B-B14F-4D97-AF65-F5344CB8AC3E}">
        <p14:creationId xmlns:p14="http://schemas.microsoft.com/office/powerpoint/2010/main" val="427249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Kai Chong – Disney+ Model</a:t>
            </a:r>
          </a:p>
        </p:txBody>
      </p:sp>
      <p:sp>
        <p:nvSpPr>
          <p:cNvPr id="3" name="Subtitle 2"/>
          <p:cNvSpPr>
            <a:spLocks noGrp="1"/>
          </p:cNvSpPr>
          <p:nvPr>
            <p:ph type="subTitle" idx="1"/>
          </p:nvPr>
        </p:nvSpPr>
        <p:spPr/>
        <p:txBody>
          <a:bodyPr vert="horz" lIns="91440" tIns="0" rIns="91440" bIns="45720" rtlCol="0" anchor="t">
            <a:normAutofit/>
          </a:bodyPr>
          <a:lstStyle/>
          <a:p>
            <a:r>
              <a:rPr lang="en-US"/>
              <a:t>Individual Training</a:t>
            </a:r>
          </a:p>
        </p:txBody>
      </p:sp>
    </p:spTree>
    <p:extLst>
      <p:ext uri="{BB962C8B-B14F-4D97-AF65-F5344CB8AC3E}">
        <p14:creationId xmlns:p14="http://schemas.microsoft.com/office/powerpoint/2010/main" val="1715881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2443-4F96-1F54-1991-43EBA1EA1E7D}"/>
              </a:ext>
            </a:extLst>
          </p:cNvPr>
          <p:cNvSpPr>
            <a:spLocks noGrp="1"/>
          </p:cNvSpPr>
          <p:nvPr>
            <p:ph type="title"/>
          </p:nvPr>
        </p:nvSpPr>
        <p:spPr/>
        <p:txBody>
          <a:bodyPr/>
          <a:lstStyle/>
          <a:p>
            <a:r>
              <a:rPr lang="en-US">
                <a:cs typeface="Calibri Light"/>
              </a:rPr>
              <a:t>Architectures to consider:</a:t>
            </a:r>
            <a:endParaRPr lang="en-US"/>
          </a:p>
        </p:txBody>
      </p:sp>
      <p:sp>
        <p:nvSpPr>
          <p:cNvPr id="4" name="Content Placeholder 3">
            <a:extLst>
              <a:ext uri="{FF2B5EF4-FFF2-40B4-BE49-F238E27FC236}">
                <a16:creationId xmlns:a16="http://schemas.microsoft.com/office/drawing/2014/main" id="{E0526CEA-A3AD-D5B0-45CC-DF8701959DC2}"/>
              </a:ext>
            </a:extLst>
          </p:cNvPr>
          <p:cNvSpPr>
            <a:spLocks noGrp="1"/>
          </p:cNvSpPr>
          <p:nvPr>
            <p:ph sz="half" idx="2"/>
          </p:nvPr>
        </p:nvSpPr>
        <p:spPr>
          <a:xfrm>
            <a:off x="4945265" y="1466980"/>
            <a:ext cx="6272022" cy="4138495"/>
          </a:xfrm>
        </p:spPr>
        <p:txBody>
          <a:bodyPr vert="horz" lIns="91440" tIns="45720" rIns="91440" bIns="45720" rtlCol="0" anchor="t">
            <a:normAutofit/>
          </a:bodyPr>
          <a:lstStyle/>
          <a:p>
            <a:pPr marL="0" indent="0">
              <a:buNone/>
            </a:pPr>
            <a:r>
              <a:rPr lang="en-US" b="1" u="sng"/>
              <a:t>GRU Network and LSTM Network</a:t>
            </a:r>
          </a:p>
          <a:p>
            <a:pPr marL="285750" indent="-285750"/>
            <a:r>
              <a:rPr lang="en-US"/>
              <a:t>RNN variants known to resolve the issue of a vanishing gradient</a:t>
            </a:r>
          </a:p>
          <a:p>
            <a:pPr marL="285750" indent="-285750"/>
            <a:r>
              <a:rPr lang="en-US"/>
              <a:t>Internal mechanisms called gates that help regulate the flow of temporal information</a:t>
            </a:r>
          </a:p>
          <a:p>
            <a:pPr marL="285750" indent="-285750"/>
            <a:r>
              <a:rPr lang="en-US"/>
              <a:t>Since both are effective, the baseline model will be compared for both architectures and the better performing model will be the architecture that will be explored in greater depth</a:t>
            </a:r>
          </a:p>
        </p:txBody>
      </p:sp>
    </p:spTree>
    <p:extLst>
      <p:ext uri="{BB962C8B-B14F-4D97-AF65-F5344CB8AC3E}">
        <p14:creationId xmlns:p14="http://schemas.microsoft.com/office/powerpoint/2010/main" val="1233312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2"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2" name="Rectangle 61">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62">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6" name="Rectangle 6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5B7DEE2-CCF7-ACEE-297E-E49CB8E9E4C0}"/>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a:solidFill>
                  <a:schemeClr val="bg1"/>
                </a:solidFill>
              </a:rPr>
              <a:t>Baseline models</a:t>
            </a:r>
          </a:p>
        </p:txBody>
      </p:sp>
      <p:sp>
        <p:nvSpPr>
          <p:cNvPr id="89" name="Freeform: Shape 8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ext&#10;&#10;Description automatically generated">
            <a:extLst>
              <a:ext uri="{FF2B5EF4-FFF2-40B4-BE49-F238E27FC236}">
                <a16:creationId xmlns:a16="http://schemas.microsoft.com/office/drawing/2014/main" id="{2D21F54A-6D3E-0DBA-599F-CF36C0FD40E7}"/>
              </a:ext>
            </a:extLst>
          </p:cNvPr>
          <p:cNvPicPr>
            <a:picLocks noChangeAspect="1"/>
          </p:cNvPicPr>
          <p:nvPr/>
        </p:nvPicPr>
        <p:blipFill>
          <a:blip r:embed="rId3"/>
          <a:stretch>
            <a:fillRect/>
          </a:stretch>
        </p:blipFill>
        <p:spPr>
          <a:xfrm>
            <a:off x="634231" y="1590022"/>
            <a:ext cx="5300660" cy="1245656"/>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CCDFF9A7-8DC8-2D6B-70DA-8F9EA5090C8E}"/>
              </a:ext>
            </a:extLst>
          </p:cNvPr>
          <p:cNvPicPr>
            <a:picLocks noChangeAspect="1"/>
          </p:cNvPicPr>
          <p:nvPr/>
        </p:nvPicPr>
        <p:blipFill>
          <a:blip r:embed="rId4"/>
          <a:stretch>
            <a:fillRect/>
          </a:stretch>
        </p:blipFill>
        <p:spPr>
          <a:xfrm>
            <a:off x="2246746" y="3027363"/>
            <a:ext cx="7363690" cy="1311275"/>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011C93B0-86A7-15F4-97DF-0E1E52FB2C37}"/>
              </a:ext>
            </a:extLst>
          </p:cNvPr>
          <p:cNvPicPr>
            <a:picLocks noChangeAspect="1"/>
          </p:cNvPicPr>
          <p:nvPr/>
        </p:nvPicPr>
        <p:blipFill>
          <a:blip r:embed="rId5"/>
          <a:stretch>
            <a:fillRect/>
          </a:stretch>
        </p:blipFill>
        <p:spPr>
          <a:xfrm>
            <a:off x="6160654" y="1546514"/>
            <a:ext cx="5493328" cy="1328883"/>
          </a:xfrm>
          <a:prstGeom prst="rect">
            <a:avLst/>
          </a:prstGeom>
        </p:spPr>
      </p:pic>
    </p:spTree>
    <p:extLst>
      <p:ext uri="{BB962C8B-B14F-4D97-AF65-F5344CB8AC3E}">
        <p14:creationId xmlns:p14="http://schemas.microsoft.com/office/powerpoint/2010/main" val="3035617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35F0CE3-4C2E-2356-0A1F-BABFAA17580C}"/>
              </a:ext>
            </a:extLst>
          </p:cNvPr>
          <p:cNvSpPr>
            <a:spLocks noGrp="1"/>
          </p:cNvSpPr>
          <p:nvPr>
            <p:ph type="title"/>
          </p:nvPr>
        </p:nvSpPr>
        <p:spPr>
          <a:xfrm>
            <a:off x="7269686" y="795527"/>
            <a:ext cx="4123738" cy="1433323"/>
          </a:xfrm>
        </p:spPr>
        <p:txBody>
          <a:bodyPr>
            <a:normAutofit/>
          </a:bodyPr>
          <a:lstStyle/>
          <a:p>
            <a:pPr algn="l"/>
            <a:r>
              <a:rPr lang="en-US" sz="3200">
                <a:solidFill>
                  <a:schemeClr val="tx2"/>
                </a:solidFill>
                <a:cs typeface="Calibri Light"/>
              </a:rPr>
              <a:t>LSTM vs GRU</a:t>
            </a:r>
            <a:endParaRPr lang="en-US" sz="3200">
              <a:solidFill>
                <a:schemeClr val="tx2"/>
              </a:solidFill>
              <a:ea typeface="Calibri Light"/>
              <a:cs typeface="Calibri Light"/>
            </a:endParaRPr>
          </a:p>
        </p:txBody>
      </p:sp>
      <p:sp>
        <p:nvSpPr>
          <p:cNvPr id="65" name="Rectangle 6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6455F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E4EE80-33F5-C9EF-BCAE-322C4396FAAD}"/>
              </a:ext>
            </a:extLst>
          </p:cNvPr>
          <p:cNvSpPr>
            <a:spLocks noGrp="1"/>
          </p:cNvSpPr>
          <p:nvPr>
            <p:ph idx="1"/>
          </p:nvPr>
        </p:nvSpPr>
        <p:spPr>
          <a:xfrm>
            <a:off x="7293817" y="2338388"/>
            <a:ext cx="4099607" cy="3678237"/>
          </a:xfrm>
        </p:spPr>
        <p:txBody>
          <a:bodyPr>
            <a:normAutofit/>
          </a:bodyPr>
          <a:lstStyle/>
          <a:p>
            <a:pPr>
              <a:buClr>
                <a:srgbClr val="6455FE"/>
              </a:buClr>
            </a:pPr>
            <a:r>
              <a:rPr lang="en-US"/>
              <a:t>LSTM (Left); GRU (Right)</a:t>
            </a:r>
          </a:p>
          <a:p>
            <a:pPr>
              <a:buClr>
                <a:srgbClr val="6455FE"/>
              </a:buClr>
            </a:pPr>
            <a:r>
              <a:rPr lang="en-US"/>
              <a:t>The results are roughly the same, however, the GRU model has slightly lower loss values</a:t>
            </a:r>
          </a:p>
          <a:p>
            <a:pPr>
              <a:buClr>
                <a:srgbClr val="6455FE"/>
              </a:buClr>
            </a:pPr>
            <a:r>
              <a:rPr lang="en-US"/>
              <a:t>As such, we will aim to improve on the GRU baseline model for this problem</a:t>
            </a:r>
          </a:p>
        </p:txBody>
      </p:sp>
      <p:pic>
        <p:nvPicPr>
          <p:cNvPr id="5" name="Picture 5" descr="Chart, line chart, scatter chart&#10;&#10;Description automatically generated">
            <a:extLst>
              <a:ext uri="{FF2B5EF4-FFF2-40B4-BE49-F238E27FC236}">
                <a16:creationId xmlns:a16="http://schemas.microsoft.com/office/drawing/2014/main" id="{43A98CD3-312D-8423-2D78-9FF34B9B19B8}"/>
              </a:ext>
            </a:extLst>
          </p:cNvPr>
          <p:cNvPicPr>
            <a:picLocks noChangeAspect="1"/>
          </p:cNvPicPr>
          <p:nvPr/>
        </p:nvPicPr>
        <p:blipFill>
          <a:blip r:embed="rId3"/>
          <a:stretch>
            <a:fillRect/>
          </a:stretch>
        </p:blipFill>
        <p:spPr>
          <a:xfrm>
            <a:off x="874568" y="1415328"/>
            <a:ext cx="5836227" cy="4015797"/>
          </a:xfrm>
          <a:prstGeom prst="rect">
            <a:avLst/>
          </a:prstGeom>
        </p:spPr>
      </p:pic>
    </p:spTree>
    <p:extLst>
      <p:ext uri="{BB962C8B-B14F-4D97-AF65-F5344CB8AC3E}">
        <p14:creationId xmlns:p14="http://schemas.microsoft.com/office/powerpoint/2010/main" val="154398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5"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1"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2"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7" name="Rectangle 66">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EAF2F-CC64-F694-BB91-5AD949D6DCEB}"/>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ea typeface="Calibri Light"/>
                <a:cs typeface="Calibri Light"/>
              </a:rPr>
              <a:t>Problem and Approach</a:t>
            </a:r>
          </a:p>
        </p:txBody>
      </p:sp>
      <p:sp>
        <p:nvSpPr>
          <p:cNvPr id="69" name="Isosceles Triangle 68">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Content Placeholder 36">
            <a:extLst>
              <a:ext uri="{FF2B5EF4-FFF2-40B4-BE49-F238E27FC236}">
                <a16:creationId xmlns:a16="http://schemas.microsoft.com/office/drawing/2014/main" id="{0D060C5C-E878-AB0D-C32D-129AFCD58F30}"/>
              </a:ext>
            </a:extLst>
          </p:cNvPr>
          <p:cNvSpPr>
            <a:spLocks noGrp="1"/>
          </p:cNvSpPr>
          <p:nvPr>
            <p:ph idx="1"/>
          </p:nvPr>
        </p:nvSpPr>
        <p:spPr>
          <a:xfrm>
            <a:off x="2880487" y="2249046"/>
            <a:ext cx="6123783" cy="3802762"/>
          </a:xfrm>
        </p:spPr>
        <p:txBody>
          <a:bodyPr anchor="t">
            <a:normAutofit/>
          </a:bodyPr>
          <a:lstStyle/>
          <a:p>
            <a:r>
              <a:rPr lang="en-US" sz="1600"/>
              <a:t>Classify reviews from 1 to 5 stars</a:t>
            </a:r>
          </a:p>
          <a:p>
            <a:endParaRPr lang="en-US" sz="1600"/>
          </a:p>
          <a:p>
            <a:r>
              <a:rPr lang="en-US" sz="1600"/>
              <a:t>Data from app reviews on Google Play Store </a:t>
            </a:r>
          </a:p>
          <a:p>
            <a:endParaRPr lang="en-US" sz="1600"/>
          </a:p>
          <a:p>
            <a:r>
              <a:rPr lang="en-US" sz="1600"/>
              <a:t>Aim is to optimize validation accuracy of models</a:t>
            </a:r>
          </a:p>
          <a:p>
            <a:endParaRPr lang="en-US" sz="1600"/>
          </a:p>
          <a:p>
            <a:r>
              <a:rPr lang="en-US" sz="1600"/>
              <a:t>Universal workflow of machine learning</a:t>
            </a:r>
          </a:p>
        </p:txBody>
      </p:sp>
    </p:spTree>
    <p:extLst>
      <p:ext uri="{BB962C8B-B14F-4D97-AF65-F5344CB8AC3E}">
        <p14:creationId xmlns:p14="http://schemas.microsoft.com/office/powerpoint/2010/main" val="158415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6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73"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0"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9" name="Picture 9" descr="Diagram&#10;&#10;Description automatically generated">
            <a:extLst>
              <a:ext uri="{FF2B5EF4-FFF2-40B4-BE49-F238E27FC236}">
                <a16:creationId xmlns:a16="http://schemas.microsoft.com/office/drawing/2014/main" id="{9A4EBC49-1A73-DD7B-DE6C-85DCE55133E2}"/>
              </a:ext>
            </a:extLst>
          </p:cNvPr>
          <p:cNvPicPr>
            <a:picLocks noGrp="1" noChangeAspect="1"/>
          </p:cNvPicPr>
          <p:nvPr>
            <p:ph idx="1"/>
          </p:nvPr>
        </p:nvPicPr>
        <p:blipFill>
          <a:blip r:embed="rId3"/>
          <a:stretch>
            <a:fillRect/>
          </a:stretch>
        </p:blipFill>
        <p:spPr>
          <a:xfrm>
            <a:off x="643467" y="1138937"/>
            <a:ext cx="10905066" cy="4580126"/>
          </a:xfrm>
          <a:prstGeom prst="rect">
            <a:avLst/>
          </a:prstGeom>
        </p:spPr>
      </p:pic>
    </p:spTree>
    <p:extLst>
      <p:ext uri="{BB962C8B-B14F-4D97-AF65-F5344CB8AC3E}">
        <p14:creationId xmlns:p14="http://schemas.microsoft.com/office/powerpoint/2010/main" val="54176820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 name="Rectangle 6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6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1" name="Freeform: Shape 9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 name="Picture 8" descr="Table&#10;&#10;Description automatically generated">
            <a:extLst>
              <a:ext uri="{FF2B5EF4-FFF2-40B4-BE49-F238E27FC236}">
                <a16:creationId xmlns:a16="http://schemas.microsoft.com/office/drawing/2014/main" id="{9218DB71-7CA4-47A9-262A-D77C5A30BF98}"/>
              </a:ext>
            </a:extLst>
          </p:cNvPr>
          <p:cNvPicPr>
            <a:picLocks noChangeAspect="1"/>
          </p:cNvPicPr>
          <p:nvPr/>
        </p:nvPicPr>
        <p:blipFill>
          <a:blip r:embed="rId3"/>
          <a:stretch>
            <a:fillRect/>
          </a:stretch>
        </p:blipFill>
        <p:spPr>
          <a:xfrm>
            <a:off x="648910" y="1451477"/>
            <a:ext cx="5286224" cy="1770884"/>
          </a:xfrm>
          <a:prstGeom prst="rect">
            <a:avLst/>
          </a:prstGeom>
        </p:spPr>
      </p:pic>
      <p:pic>
        <p:nvPicPr>
          <p:cNvPr id="32" name="Picture 35" descr="Table&#10;&#10;Description automatically generated">
            <a:extLst>
              <a:ext uri="{FF2B5EF4-FFF2-40B4-BE49-F238E27FC236}">
                <a16:creationId xmlns:a16="http://schemas.microsoft.com/office/drawing/2014/main" id="{753331A7-3ED3-24BE-C471-142DE46EC096}"/>
              </a:ext>
            </a:extLst>
          </p:cNvPr>
          <p:cNvPicPr>
            <a:picLocks noChangeAspect="1"/>
          </p:cNvPicPr>
          <p:nvPr/>
        </p:nvPicPr>
        <p:blipFill>
          <a:blip r:embed="rId4"/>
          <a:stretch>
            <a:fillRect/>
          </a:stretch>
        </p:blipFill>
        <p:spPr>
          <a:xfrm>
            <a:off x="6256867" y="1463941"/>
            <a:ext cx="5300659" cy="1749216"/>
          </a:xfrm>
          <a:prstGeom prst="rect">
            <a:avLst/>
          </a:prstGeom>
        </p:spPr>
      </p:pic>
      <p:sp>
        <p:nvSpPr>
          <p:cNvPr id="4" name="Content Placeholder 3">
            <a:extLst>
              <a:ext uri="{FF2B5EF4-FFF2-40B4-BE49-F238E27FC236}">
                <a16:creationId xmlns:a16="http://schemas.microsoft.com/office/drawing/2014/main" id="{E1BACD17-9A77-B6C7-F019-9F95A7266D82}"/>
              </a:ext>
            </a:extLst>
          </p:cNvPr>
          <p:cNvSpPr>
            <a:spLocks noGrp="1"/>
          </p:cNvSpPr>
          <p:nvPr>
            <p:ph idx="1"/>
          </p:nvPr>
        </p:nvSpPr>
        <p:spPr>
          <a:xfrm>
            <a:off x="401782" y="4767660"/>
            <a:ext cx="10998538" cy="1770300"/>
          </a:xfrm>
        </p:spPr>
        <p:txBody>
          <a:bodyPr vert="horz" lIns="91440" tIns="45720" rIns="91440" bIns="45720" rtlCol="0">
            <a:normAutofit/>
          </a:bodyPr>
          <a:lstStyle/>
          <a:p>
            <a:pPr marL="0" indent="0">
              <a:buNone/>
            </a:pPr>
            <a:r>
              <a:rPr lang="en-US" b="1"/>
              <a:t>STEP 1: Tuning hidden layers and weights</a:t>
            </a:r>
          </a:p>
          <a:p>
            <a:pPr marL="0" indent="0">
              <a:buNone/>
            </a:pPr>
            <a:r>
              <a:rPr lang="en-US"/>
              <a:t>Hyperparameters tested: recurrent layers (1-3) &amp; recurrent units (16-128)</a:t>
            </a:r>
          </a:p>
          <a:p>
            <a:pPr marL="0" indent="0">
              <a:buNone/>
            </a:pPr>
            <a:r>
              <a:rPr lang="en-US"/>
              <a:t>Best set of weights: 2 GRU layers with 32 nodes each</a:t>
            </a:r>
          </a:p>
        </p:txBody>
      </p:sp>
    </p:spTree>
    <p:extLst>
      <p:ext uri="{BB962C8B-B14F-4D97-AF65-F5344CB8AC3E}">
        <p14:creationId xmlns:p14="http://schemas.microsoft.com/office/powerpoint/2010/main" val="100631971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 name="Rectangle 6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6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1" name="Freeform: Shape 9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E1BACD17-9A77-B6C7-F019-9F95A7266D82}"/>
              </a:ext>
            </a:extLst>
          </p:cNvPr>
          <p:cNvSpPr>
            <a:spLocks noGrp="1"/>
          </p:cNvSpPr>
          <p:nvPr>
            <p:ph idx="1"/>
          </p:nvPr>
        </p:nvSpPr>
        <p:spPr>
          <a:xfrm>
            <a:off x="401782" y="4767660"/>
            <a:ext cx="10998538" cy="1770300"/>
          </a:xfrm>
        </p:spPr>
        <p:txBody>
          <a:bodyPr vert="horz" lIns="91440" tIns="45720" rIns="91440" bIns="45720" rtlCol="0">
            <a:normAutofit/>
          </a:bodyPr>
          <a:lstStyle/>
          <a:p>
            <a:pPr marL="0" indent="0">
              <a:buNone/>
            </a:pPr>
            <a:r>
              <a:rPr lang="en-US" b="1"/>
              <a:t>STEP 2: Tuning batch sizes and optimization algorithms</a:t>
            </a:r>
          </a:p>
          <a:p>
            <a:pPr marL="0" indent="0">
              <a:buNone/>
            </a:pPr>
            <a:r>
              <a:rPr lang="en-US"/>
              <a:t>Batch sizes: 32 to 512</a:t>
            </a:r>
          </a:p>
          <a:p>
            <a:pPr marL="0" indent="0">
              <a:buNone/>
            </a:pPr>
            <a:r>
              <a:rPr lang="en-US"/>
              <a:t>Optimization algorithms: Adam, RMSprop and Rectified Adam</a:t>
            </a:r>
          </a:p>
        </p:txBody>
      </p:sp>
      <p:pic>
        <p:nvPicPr>
          <p:cNvPr id="2" name="Picture 2" descr="Table&#10;&#10;Description automatically generated">
            <a:extLst>
              <a:ext uri="{FF2B5EF4-FFF2-40B4-BE49-F238E27FC236}">
                <a16:creationId xmlns:a16="http://schemas.microsoft.com/office/drawing/2014/main" id="{776E383F-B695-70E7-9E2A-6378EE0D62B2}"/>
              </a:ext>
            </a:extLst>
          </p:cNvPr>
          <p:cNvPicPr>
            <a:picLocks noChangeAspect="1"/>
          </p:cNvPicPr>
          <p:nvPr/>
        </p:nvPicPr>
        <p:blipFill>
          <a:blip r:embed="rId3"/>
          <a:stretch>
            <a:fillRect/>
          </a:stretch>
        </p:blipFill>
        <p:spPr>
          <a:xfrm>
            <a:off x="614218" y="1184487"/>
            <a:ext cx="5479472" cy="2168390"/>
          </a:xfrm>
          <a:prstGeom prst="rect">
            <a:avLst/>
          </a:prstGeom>
        </p:spPr>
      </p:pic>
      <p:pic>
        <p:nvPicPr>
          <p:cNvPr id="3" name="Picture 4" descr="Table&#10;&#10;Description automatically generated">
            <a:extLst>
              <a:ext uri="{FF2B5EF4-FFF2-40B4-BE49-F238E27FC236}">
                <a16:creationId xmlns:a16="http://schemas.microsoft.com/office/drawing/2014/main" id="{4E70FDFF-C53C-BFAA-325E-AD291ECAD567}"/>
              </a:ext>
            </a:extLst>
          </p:cNvPr>
          <p:cNvPicPr>
            <a:picLocks noChangeAspect="1"/>
          </p:cNvPicPr>
          <p:nvPr/>
        </p:nvPicPr>
        <p:blipFill>
          <a:blip r:embed="rId4"/>
          <a:stretch>
            <a:fillRect/>
          </a:stretch>
        </p:blipFill>
        <p:spPr>
          <a:xfrm>
            <a:off x="6294582" y="1555323"/>
            <a:ext cx="5698836" cy="1565262"/>
          </a:xfrm>
          <a:prstGeom prst="rect">
            <a:avLst/>
          </a:prstGeom>
        </p:spPr>
      </p:pic>
    </p:spTree>
    <p:extLst>
      <p:ext uri="{BB962C8B-B14F-4D97-AF65-F5344CB8AC3E}">
        <p14:creationId xmlns:p14="http://schemas.microsoft.com/office/powerpoint/2010/main" val="144142665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33" name="Freeform: Shape 13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Table&#10;&#10;Description automatically generated">
            <a:extLst>
              <a:ext uri="{FF2B5EF4-FFF2-40B4-BE49-F238E27FC236}">
                <a16:creationId xmlns:a16="http://schemas.microsoft.com/office/drawing/2014/main" id="{29CFCE67-24C0-E882-9314-08EACD8C5F49}"/>
              </a:ext>
            </a:extLst>
          </p:cNvPr>
          <p:cNvPicPr>
            <a:picLocks noChangeAspect="1"/>
          </p:cNvPicPr>
          <p:nvPr/>
        </p:nvPicPr>
        <p:blipFill>
          <a:blip r:embed="rId3"/>
          <a:stretch>
            <a:fillRect/>
          </a:stretch>
        </p:blipFill>
        <p:spPr>
          <a:xfrm>
            <a:off x="3335799" y="671951"/>
            <a:ext cx="5529396" cy="3359108"/>
          </a:xfrm>
          <a:prstGeom prst="rect">
            <a:avLst/>
          </a:prstGeom>
        </p:spPr>
      </p:pic>
      <p:sp>
        <p:nvSpPr>
          <p:cNvPr id="4" name="Content Placeholder 3">
            <a:extLst>
              <a:ext uri="{FF2B5EF4-FFF2-40B4-BE49-F238E27FC236}">
                <a16:creationId xmlns:a16="http://schemas.microsoft.com/office/drawing/2014/main" id="{E1BACD17-9A77-B6C7-F019-9F95A7266D82}"/>
              </a:ext>
            </a:extLst>
          </p:cNvPr>
          <p:cNvSpPr>
            <a:spLocks noGrp="1"/>
          </p:cNvSpPr>
          <p:nvPr>
            <p:ph idx="1"/>
          </p:nvPr>
        </p:nvSpPr>
        <p:spPr>
          <a:xfrm>
            <a:off x="708084" y="4767660"/>
            <a:ext cx="10692236" cy="1770300"/>
          </a:xfrm>
        </p:spPr>
        <p:txBody>
          <a:bodyPr vert="horz" lIns="91440" tIns="45720" rIns="91440" bIns="45720" rtlCol="0">
            <a:normAutofit/>
          </a:bodyPr>
          <a:lstStyle/>
          <a:p>
            <a:pPr marL="0" indent="0">
              <a:buNone/>
            </a:pPr>
            <a:r>
              <a:rPr lang="en-US" b="1"/>
              <a:t>STEP 3:Reduce overfitting</a:t>
            </a:r>
          </a:p>
          <a:p>
            <a:pPr marL="0" indent="0">
              <a:buNone/>
            </a:pPr>
            <a:r>
              <a:rPr lang="en-US"/>
              <a:t>Hyperparameters tested: L2 Regularization, recurrent dropout and regular dropout</a:t>
            </a:r>
          </a:p>
          <a:p>
            <a:pPr marL="0" indent="0">
              <a:buNone/>
            </a:pPr>
            <a:r>
              <a:rPr lang="en-US"/>
              <a:t>Best combination of techniques: None</a:t>
            </a:r>
          </a:p>
        </p:txBody>
      </p:sp>
    </p:spTree>
    <p:extLst>
      <p:ext uri="{BB962C8B-B14F-4D97-AF65-F5344CB8AC3E}">
        <p14:creationId xmlns:p14="http://schemas.microsoft.com/office/powerpoint/2010/main" val="326361340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 name="Rectangle 17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6" name="Group 17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7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8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8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97" name="Freeform: Shape 196">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Chart, line chart&#10;&#10;Description automatically generated">
            <a:extLst>
              <a:ext uri="{FF2B5EF4-FFF2-40B4-BE49-F238E27FC236}">
                <a16:creationId xmlns:a16="http://schemas.microsoft.com/office/drawing/2014/main" id="{4FD418DF-B5C0-0F36-7A06-3FEB7EA21BEE}"/>
              </a:ext>
            </a:extLst>
          </p:cNvPr>
          <p:cNvPicPr>
            <a:picLocks noChangeAspect="1"/>
          </p:cNvPicPr>
          <p:nvPr/>
        </p:nvPicPr>
        <p:blipFill>
          <a:blip r:embed="rId3"/>
          <a:stretch>
            <a:fillRect/>
          </a:stretch>
        </p:blipFill>
        <p:spPr>
          <a:xfrm>
            <a:off x="3281273" y="692744"/>
            <a:ext cx="5286224" cy="1810531"/>
          </a:xfrm>
          <a:prstGeom prst="rect">
            <a:avLst/>
          </a:prstGeom>
        </p:spPr>
      </p:pic>
      <p:pic>
        <p:nvPicPr>
          <p:cNvPr id="3" name="Picture 5" descr="Text&#10;&#10;Description automatically generated">
            <a:extLst>
              <a:ext uri="{FF2B5EF4-FFF2-40B4-BE49-F238E27FC236}">
                <a16:creationId xmlns:a16="http://schemas.microsoft.com/office/drawing/2014/main" id="{605411E6-CDA4-835B-BDA5-C3AC1F0B549F}"/>
              </a:ext>
            </a:extLst>
          </p:cNvPr>
          <p:cNvPicPr>
            <a:picLocks noChangeAspect="1"/>
          </p:cNvPicPr>
          <p:nvPr/>
        </p:nvPicPr>
        <p:blipFill>
          <a:blip r:embed="rId4"/>
          <a:stretch>
            <a:fillRect/>
          </a:stretch>
        </p:blipFill>
        <p:spPr>
          <a:xfrm>
            <a:off x="1742594" y="2826786"/>
            <a:ext cx="8533386" cy="1217161"/>
          </a:xfrm>
          <a:prstGeom prst="rect">
            <a:avLst/>
          </a:prstGeom>
        </p:spPr>
      </p:pic>
      <p:sp>
        <p:nvSpPr>
          <p:cNvPr id="4" name="Content Placeholder 3">
            <a:extLst>
              <a:ext uri="{FF2B5EF4-FFF2-40B4-BE49-F238E27FC236}">
                <a16:creationId xmlns:a16="http://schemas.microsoft.com/office/drawing/2014/main" id="{E1BACD17-9A77-B6C7-F019-9F95A7266D82}"/>
              </a:ext>
            </a:extLst>
          </p:cNvPr>
          <p:cNvSpPr>
            <a:spLocks noGrp="1"/>
          </p:cNvSpPr>
          <p:nvPr>
            <p:ph idx="1"/>
          </p:nvPr>
        </p:nvSpPr>
        <p:spPr>
          <a:xfrm>
            <a:off x="690419" y="4767660"/>
            <a:ext cx="10709901" cy="1770300"/>
          </a:xfrm>
        </p:spPr>
        <p:txBody>
          <a:bodyPr vert="horz" lIns="91440" tIns="45720" rIns="91440" bIns="45720" rtlCol="0">
            <a:normAutofit lnSpcReduction="10000"/>
          </a:bodyPr>
          <a:lstStyle/>
          <a:p>
            <a:pPr marL="0" indent="0">
              <a:lnSpc>
                <a:spcPct val="110000"/>
              </a:lnSpc>
              <a:buNone/>
            </a:pPr>
            <a:r>
              <a:rPr lang="en-US" sz="1700" b="1"/>
              <a:t>Step 4: Experimentation – Bidirectional GRUs</a:t>
            </a:r>
          </a:p>
          <a:p>
            <a:pPr marL="0" indent="0">
              <a:lnSpc>
                <a:spcPct val="110000"/>
              </a:lnSpc>
              <a:buNone/>
            </a:pPr>
            <a:r>
              <a:rPr lang="en-US" sz="1700" b="1"/>
              <a:t>- </a:t>
            </a:r>
            <a:r>
              <a:rPr lang="en-US" sz="1700"/>
              <a:t>Lastly, the GRU layers in the final GRU model were replaced with Bidirectional GRU layers to see if the implementation of Bidirectional traversal helped the model to learn better</a:t>
            </a:r>
          </a:p>
          <a:p>
            <a:pPr marL="0" indent="0">
              <a:lnSpc>
                <a:spcPct val="110000"/>
              </a:lnSpc>
              <a:buNone/>
            </a:pPr>
            <a:r>
              <a:rPr lang="en-US" sz="1700"/>
              <a:t>- However, upon analyzing the model performance, the model accuracy did not improve, suggesting that adding Bidirectionality in the model in this case was not necessary</a:t>
            </a:r>
          </a:p>
          <a:p>
            <a:pPr marL="0" indent="0">
              <a:lnSpc>
                <a:spcPct val="110000"/>
              </a:lnSpc>
              <a:buNone/>
            </a:pPr>
            <a:endParaRPr lang="en-US" sz="1700"/>
          </a:p>
        </p:txBody>
      </p:sp>
    </p:spTree>
    <p:extLst>
      <p:ext uri="{BB962C8B-B14F-4D97-AF65-F5344CB8AC3E}">
        <p14:creationId xmlns:p14="http://schemas.microsoft.com/office/powerpoint/2010/main" val="2672421515"/>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2" name="Group 201">
            <a:extLst>
              <a:ext uri="{FF2B5EF4-FFF2-40B4-BE49-F238E27FC236}">
                <a16:creationId xmlns:a16="http://schemas.microsoft.com/office/drawing/2014/main" id="{0B46D094-9D10-45BD-BE9D-E4AFE2FE30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3" name="Freeform 5">
              <a:extLst>
                <a:ext uri="{FF2B5EF4-FFF2-40B4-BE49-F238E27FC236}">
                  <a16:creationId xmlns:a16="http://schemas.microsoft.com/office/drawing/2014/main" id="{55076C24-1C31-4A38-A3E7-9F78F38C2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6">
              <a:extLst>
                <a:ext uri="{FF2B5EF4-FFF2-40B4-BE49-F238E27FC236}">
                  <a16:creationId xmlns:a16="http://schemas.microsoft.com/office/drawing/2014/main" id="{90A2F46D-431F-494E-B76D-74CEC1426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7">
              <a:extLst>
                <a:ext uri="{FF2B5EF4-FFF2-40B4-BE49-F238E27FC236}">
                  <a16:creationId xmlns:a16="http://schemas.microsoft.com/office/drawing/2014/main" id="{57B72B1F-4125-4F46-8D06-808E368B2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6" name="Freeform 8">
              <a:extLst>
                <a:ext uri="{FF2B5EF4-FFF2-40B4-BE49-F238E27FC236}">
                  <a16:creationId xmlns:a16="http://schemas.microsoft.com/office/drawing/2014/main" id="{7C16EC32-C009-4130-ADB8-9DFD03CEC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9">
              <a:extLst>
                <a:ext uri="{FF2B5EF4-FFF2-40B4-BE49-F238E27FC236}">
                  <a16:creationId xmlns:a16="http://schemas.microsoft.com/office/drawing/2014/main" id="{CA06AC4F-231A-406A-83AF-BF4F1603D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8" name="Freeform 10">
              <a:extLst>
                <a:ext uri="{FF2B5EF4-FFF2-40B4-BE49-F238E27FC236}">
                  <a16:creationId xmlns:a16="http://schemas.microsoft.com/office/drawing/2014/main" id="{244FAADB-573E-4112-BE8C-B88C470E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9" name="Freeform 11">
              <a:extLst>
                <a:ext uri="{FF2B5EF4-FFF2-40B4-BE49-F238E27FC236}">
                  <a16:creationId xmlns:a16="http://schemas.microsoft.com/office/drawing/2014/main" id="{CF38BC08-F82D-4258-8E44-11B2C9E4E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0" name="Freeform 12">
              <a:extLst>
                <a:ext uri="{FF2B5EF4-FFF2-40B4-BE49-F238E27FC236}">
                  <a16:creationId xmlns:a16="http://schemas.microsoft.com/office/drawing/2014/main" id="{EF763D22-10EE-4D7D-95EE-5F4DB723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1" name="Freeform 13">
              <a:extLst>
                <a:ext uri="{FF2B5EF4-FFF2-40B4-BE49-F238E27FC236}">
                  <a16:creationId xmlns:a16="http://schemas.microsoft.com/office/drawing/2014/main" id="{81EA7FDE-0B97-4DDD-AF65-F352834E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2" name="Freeform 14">
              <a:extLst>
                <a:ext uri="{FF2B5EF4-FFF2-40B4-BE49-F238E27FC236}">
                  <a16:creationId xmlns:a16="http://schemas.microsoft.com/office/drawing/2014/main" id="{CC18534F-EC75-4CF4-BBAC-0EF150873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3" name="Freeform 15">
              <a:extLst>
                <a:ext uri="{FF2B5EF4-FFF2-40B4-BE49-F238E27FC236}">
                  <a16:creationId xmlns:a16="http://schemas.microsoft.com/office/drawing/2014/main" id="{71BB5232-2C83-41EB-B62B-E54AC93F2E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4" name="Freeform 16">
              <a:extLst>
                <a:ext uri="{FF2B5EF4-FFF2-40B4-BE49-F238E27FC236}">
                  <a16:creationId xmlns:a16="http://schemas.microsoft.com/office/drawing/2014/main" id="{2598F724-C32E-4B91-9B85-60C89DBB8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5" name="Freeform 17">
              <a:extLst>
                <a:ext uri="{FF2B5EF4-FFF2-40B4-BE49-F238E27FC236}">
                  <a16:creationId xmlns:a16="http://schemas.microsoft.com/office/drawing/2014/main" id="{D5D4FBFD-ACE3-46D2-8E97-E8EABE735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6" name="Freeform 18">
              <a:extLst>
                <a:ext uri="{FF2B5EF4-FFF2-40B4-BE49-F238E27FC236}">
                  <a16:creationId xmlns:a16="http://schemas.microsoft.com/office/drawing/2014/main" id="{54A3C901-AFD0-41D3-85E5-87D0E1C9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7" name="Freeform 19">
              <a:extLst>
                <a:ext uri="{FF2B5EF4-FFF2-40B4-BE49-F238E27FC236}">
                  <a16:creationId xmlns:a16="http://schemas.microsoft.com/office/drawing/2014/main" id="{485F3E8E-CD09-44EB-AC73-1834A8D50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8" name="Freeform 20">
              <a:extLst>
                <a:ext uri="{FF2B5EF4-FFF2-40B4-BE49-F238E27FC236}">
                  <a16:creationId xmlns:a16="http://schemas.microsoft.com/office/drawing/2014/main" id="{3BDFC1A4-51E7-46A6-8A0D-50476BCF5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9" name="Freeform 21">
              <a:extLst>
                <a:ext uri="{FF2B5EF4-FFF2-40B4-BE49-F238E27FC236}">
                  <a16:creationId xmlns:a16="http://schemas.microsoft.com/office/drawing/2014/main" id="{A561BC1B-C5E2-45AA-B72B-03AF3216C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0" name="Freeform 22">
              <a:extLst>
                <a:ext uri="{FF2B5EF4-FFF2-40B4-BE49-F238E27FC236}">
                  <a16:creationId xmlns:a16="http://schemas.microsoft.com/office/drawing/2014/main" id="{4C0779C6-0F80-48B1-AD32-CC10D00C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1" name="Freeform 23">
              <a:extLst>
                <a:ext uri="{FF2B5EF4-FFF2-40B4-BE49-F238E27FC236}">
                  <a16:creationId xmlns:a16="http://schemas.microsoft.com/office/drawing/2014/main" id="{73702193-6A56-4A74-84AD-94F530FED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3" name="Group 222">
            <a:extLst>
              <a:ext uri="{FF2B5EF4-FFF2-40B4-BE49-F238E27FC236}">
                <a16:creationId xmlns:a16="http://schemas.microsoft.com/office/drawing/2014/main" id="{86AEFF79-03FD-4BC0-8A67-25CAFCFDCD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24" name="Rectangle 223">
              <a:extLst>
                <a:ext uri="{FF2B5EF4-FFF2-40B4-BE49-F238E27FC236}">
                  <a16:creationId xmlns:a16="http://schemas.microsoft.com/office/drawing/2014/main" id="{CB66FC33-38F1-4E8E-8474-AF1F5673B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Isosceles Triangle 224">
              <a:extLst>
                <a:ext uri="{FF2B5EF4-FFF2-40B4-BE49-F238E27FC236}">
                  <a16:creationId xmlns:a16="http://schemas.microsoft.com/office/drawing/2014/main" id="{32E0DAC0-8D22-4A77-8AA9-169781B2E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Rectangle 225">
              <a:extLst>
                <a:ext uri="{FF2B5EF4-FFF2-40B4-BE49-F238E27FC236}">
                  <a16:creationId xmlns:a16="http://schemas.microsoft.com/office/drawing/2014/main" id="{828C2492-9737-4D83-8CBD-93EA6D071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28" name="Rectangle 227">
            <a:extLst>
              <a:ext uri="{FF2B5EF4-FFF2-40B4-BE49-F238E27FC236}">
                <a16:creationId xmlns:a16="http://schemas.microsoft.com/office/drawing/2014/main" id="{F143FD37-56AF-48D8-B174-E57174704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0" name="Group 229">
            <a:extLst>
              <a:ext uri="{FF2B5EF4-FFF2-40B4-BE49-F238E27FC236}">
                <a16:creationId xmlns:a16="http://schemas.microsoft.com/office/drawing/2014/main" id="{AA946F83-650D-4A8D-BA6F-F9CC9CEA99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31" name="Freeform 5">
              <a:extLst>
                <a:ext uri="{FF2B5EF4-FFF2-40B4-BE49-F238E27FC236}">
                  <a16:creationId xmlns:a16="http://schemas.microsoft.com/office/drawing/2014/main" id="{7FD288E6-E723-44F3-A4EE-1991933601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6">
              <a:extLst>
                <a:ext uri="{FF2B5EF4-FFF2-40B4-BE49-F238E27FC236}">
                  <a16:creationId xmlns:a16="http://schemas.microsoft.com/office/drawing/2014/main" id="{8F03B0C2-E881-470A-9DE7-DCC0A456F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7">
              <a:extLst>
                <a:ext uri="{FF2B5EF4-FFF2-40B4-BE49-F238E27FC236}">
                  <a16:creationId xmlns:a16="http://schemas.microsoft.com/office/drawing/2014/main" id="{B06E4C18-C61F-497A-BE16-F43119DA2A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8">
              <a:extLst>
                <a:ext uri="{FF2B5EF4-FFF2-40B4-BE49-F238E27FC236}">
                  <a16:creationId xmlns:a16="http://schemas.microsoft.com/office/drawing/2014/main" id="{C2F321D5-AAC1-428B-8E95-DEF0A4F989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9">
              <a:extLst>
                <a:ext uri="{FF2B5EF4-FFF2-40B4-BE49-F238E27FC236}">
                  <a16:creationId xmlns:a16="http://schemas.microsoft.com/office/drawing/2014/main" id="{D45B2FCD-782D-48F0-AE70-EEFC449B3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
              <a:extLst>
                <a:ext uri="{FF2B5EF4-FFF2-40B4-BE49-F238E27FC236}">
                  <a16:creationId xmlns:a16="http://schemas.microsoft.com/office/drawing/2014/main" id="{98A851DC-4C2D-4441-927B-0D0DA77EA5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Freeform 11">
              <a:extLst>
                <a:ext uri="{FF2B5EF4-FFF2-40B4-BE49-F238E27FC236}">
                  <a16:creationId xmlns:a16="http://schemas.microsoft.com/office/drawing/2014/main" id="{DDACEFAC-3136-41F8-B86C-BDADFB201B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2">
              <a:extLst>
                <a:ext uri="{FF2B5EF4-FFF2-40B4-BE49-F238E27FC236}">
                  <a16:creationId xmlns:a16="http://schemas.microsoft.com/office/drawing/2014/main" id="{D85E9F17-BAD2-4E3E-8A9E-523F71124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13">
              <a:extLst>
                <a:ext uri="{FF2B5EF4-FFF2-40B4-BE49-F238E27FC236}">
                  <a16:creationId xmlns:a16="http://schemas.microsoft.com/office/drawing/2014/main" id="{23C419AA-E1EC-4127-B5FE-DD01DC9A7B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Freeform 14">
              <a:extLst>
                <a:ext uri="{FF2B5EF4-FFF2-40B4-BE49-F238E27FC236}">
                  <a16:creationId xmlns:a16="http://schemas.microsoft.com/office/drawing/2014/main" id="{42DCE65C-3E26-4D6B-965B-A017DC5F27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Freeform 15">
              <a:extLst>
                <a:ext uri="{FF2B5EF4-FFF2-40B4-BE49-F238E27FC236}">
                  <a16:creationId xmlns:a16="http://schemas.microsoft.com/office/drawing/2014/main" id="{8EA0EB4C-4A55-488D-9EF2-1B05FF5146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Freeform 16">
              <a:extLst>
                <a:ext uri="{FF2B5EF4-FFF2-40B4-BE49-F238E27FC236}">
                  <a16:creationId xmlns:a16="http://schemas.microsoft.com/office/drawing/2014/main" id="{8A40EC1F-AEFC-4645-A402-4C7F749AC7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Freeform 17">
              <a:extLst>
                <a:ext uri="{FF2B5EF4-FFF2-40B4-BE49-F238E27FC236}">
                  <a16:creationId xmlns:a16="http://schemas.microsoft.com/office/drawing/2014/main" id="{6C92190B-CF0E-43BC-A782-EEFB37DB2C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Freeform 18">
              <a:extLst>
                <a:ext uri="{FF2B5EF4-FFF2-40B4-BE49-F238E27FC236}">
                  <a16:creationId xmlns:a16="http://schemas.microsoft.com/office/drawing/2014/main" id="{2B0FD0A7-5F1D-4656-B35C-F178702AFE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Freeform 19">
              <a:extLst>
                <a:ext uri="{FF2B5EF4-FFF2-40B4-BE49-F238E27FC236}">
                  <a16:creationId xmlns:a16="http://schemas.microsoft.com/office/drawing/2014/main" id="{CC2DF327-2BA2-4421-852F-14553DF4F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Freeform 20">
              <a:extLst>
                <a:ext uri="{FF2B5EF4-FFF2-40B4-BE49-F238E27FC236}">
                  <a16:creationId xmlns:a16="http://schemas.microsoft.com/office/drawing/2014/main" id="{9DCF8B17-BD3F-43CC-920B-4D9466CB0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Freeform 21">
              <a:extLst>
                <a:ext uri="{FF2B5EF4-FFF2-40B4-BE49-F238E27FC236}">
                  <a16:creationId xmlns:a16="http://schemas.microsoft.com/office/drawing/2014/main" id="{6440F3F9-01A9-4526-B417-FA79A740DF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Freeform 22">
              <a:extLst>
                <a:ext uri="{FF2B5EF4-FFF2-40B4-BE49-F238E27FC236}">
                  <a16:creationId xmlns:a16="http://schemas.microsoft.com/office/drawing/2014/main" id="{C447B955-E4CF-45BD-9FA4-B76EFC629E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Freeform 23">
              <a:extLst>
                <a:ext uri="{FF2B5EF4-FFF2-40B4-BE49-F238E27FC236}">
                  <a16:creationId xmlns:a16="http://schemas.microsoft.com/office/drawing/2014/main" id="{27793B83-34CE-43FC-B7B7-5F11367F56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1" name="Group 250">
            <a:extLst>
              <a:ext uri="{FF2B5EF4-FFF2-40B4-BE49-F238E27FC236}">
                <a16:creationId xmlns:a16="http://schemas.microsoft.com/office/drawing/2014/main" id="{36ABBC00-2D9C-4114-A271-E37923D0FC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252" name="Rectangle 251">
              <a:extLst>
                <a:ext uri="{FF2B5EF4-FFF2-40B4-BE49-F238E27FC236}">
                  <a16:creationId xmlns:a16="http://schemas.microsoft.com/office/drawing/2014/main" id="{EF80D625-790E-4CFE-9005-8DEBEF9D9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Final GRU model</a:t>
              </a:r>
            </a:p>
          </p:txBody>
        </p:sp>
        <p:sp>
          <p:nvSpPr>
            <p:cNvPr id="253" name="Isosceles Triangle 39">
              <a:extLst>
                <a:ext uri="{FF2B5EF4-FFF2-40B4-BE49-F238E27FC236}">
                  <a16:creationId xmlns:a16="http://schemas.microsoft.com/office/drawing/2014/main" id="{082B148B-30CE-40E8-8AB4-BE32ADFFA2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79F5D20B-D368-4EA9-A645-4BAB6855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6" name="Rectangle 255">
            <a:extLst>
              <a:ext uri="{FF2B5EF4-FFF2-40B4-BE49-F238E27FC236}">
                <a16:creationId xmlns:a16="http://schemas.microsoft.com/office/drawing/2014/main" id="{A7DD30CF-BB32-4158-BF9F-A43402CE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6972" y="0"/>
            <a:ext cx="6743384"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8" name="Picture 8" descr="Chart, scatter chart&#10;&#10;Description automatically generated">
            <a:extLst>
              <a:ext uri="{FF2B5EF4-FFF2-40B4-BE49-F238E27FC236}">
                <a16:creationId xmlns:a16="http://schemas.microsoft.com/office/drawing/2014/main" id="{FBCE3A8C-42B8-F8E4-A3C3-0EC78470F0C5}"/>
              </a:ext>
            </a:extLst>
          </p:cNvPr>
          <p:cNvPicPr>
            <a:picLocks noChangeAspect="1"/>
          </p:cNvPicPr>
          <p:nvPr/>
        </p:nvPicPr>
        <p:blipFill>
          <a:blip r:embed="rId3"/>
          <a:stretch>
            <a:fillRect/>
          </a:stretch>
        </p:blipFill>
        <p:spPr>
          <a:xfrm>
            <a:off x="5931570" y="1027438"/>
            <a:ext cx="2901684" cy="1911371"/>
          </a:xfrm>
          <a:prstGeom prst="rect">
            <a:avLst/>
          </a:prstGeom>
          <a:ln w="9525">
            <a:noFill/>
          </a:ln>
        </p:spPr>
      </p:pic>
      <p:pic>
        <p:nvPicPr>
          <p:cNvPr id="9" name="Picture 9" descr="Chart, scatter chart&#10;&#10;Description automatically generated">
            <a:extLst>
              <a:ext uri="{FF2B5EF4-FFF2-40B4-BE49-F238E27FC236}">
                <a16:creationId xmlns:a16="http://schemas.microsoft.com/office/drawing/2014/main" id="{52084EF4-EA66-54FB-E71A-8D50C791DB66}"/>
              </a:ext>
            </a:extLst>
          </p:cNvPr>
          <p:cNvPicPr>
            <a:picLocks noChangeAspect="1"/>
          </p:cNvPicPr>
          <p:nvPr/>
        </p:nvPicPr>
        <p:blipFill>
          <a:blip r:embed="rId4"/>
          <a:stretch>
            <a:fillRect/>
          </a:stretch>
        </p:blipFill>
        <p:spPr>
          <a:xfrm>
            <a:off x="8825367" y="973857"/>
            <a:ext cx="2896502" cy="1975222"/>
          </a:xfrm>
          <a:prstGeom prst="rect">
            <a:avLst/>
          </a:prstGeom>
          <a:ln w="9525">
            <a:noFill/>
          </a:ln>
        </p:spPr>
      </p:pic>
      <p:sp>
        <p:nvSpPr>
          <p:cNvPr id="13" name="TextBox 12">
            <a:extLst>
              <a:ext uri="{FF2B5EF4-FFF2-40B4-BE49-F238E27FC236}">
                <a16:creationId xmlns:a16="http://schemas.microsoft.com/office/drawing/2014/main" id="{1545E83A-A1AC-1EA2-B58A-08916DD2C421}"/>
              </a:ext>
            </a:extLst>
          </p:cNvPr>
          <p:cNvSpPr txBox="1"/>
          <p:nvPr/>
        </p:nvSpPr>
        <p:spPr>
          <a:xfrm>
            <a:off x="5922818" y="415636"/>
            <a:ext cx="58304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Final GRU Model performance:</a:t>
            </a:r>
          </a:p>
        </p:txBody>
      </p:sp>
      <p:sp>
        <p:nvSpPr>
          <p:cNvPr id="14" name="TextBox 13">
            <a:extLst>
              <a:ext uri="{FF2B5EF4-FFF2-40B4-BE49-F238E27FC236}">
                <a16:creationId xmlns:a16="http://schemas.microsoft.com/office/drawing/2014/main" id="{D8F17774-090F-EF87-2764-024896414D06}"/>
              </a:ext>
            </a:extLst>
          </p:cNvPr>
          <p:cNvSpPr txBox="1"/>
          <p:nvPr/>
        </p:nvSpPr>
        <p:spPr>
          <a:xfrm>
            <a:off x="5738090" y="3775363"/>
            <a:ext cx="58304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Final vs Baseline GRU model comparison table:</a:t>
            </a:r>
          </a:p>
        </p:txBody>
      </p:sp>
      <p:sp>
        <p:nvSpPr>
          <p:cNvPr id="15" name="TextBox 14">
            <a:extLst>
              <a:ext uri="{FF2B5EF4-FFF2-40B4-BE49-F238E27FC236}">
                <a16:creationId xmlns:a16="http://schemas.microsoft.com/office/drawing/2014/main" id="{0A3C39F0-EF5D-F945-0D95-7EA55F5E1DF7}"/>
              </a:ext>
            </a:extLst>
          </p:cNvPr>
          <p:cNvSpPr txBox="1"/>
          <p:nvPr/>
        </p:nvSpPr>
        <p:spPr>
          <a:xfrm>
            <a:off x="877454" y="2124363"/>
            <a:ext cx="361372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Accuracy increased from 52.5% to 54.5%</a:t>
            </a:r>
            <a:endParaRPr lang="en-US"/>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Model overfit later at epoch 3</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Weights were kept the same but Optimizer and Batch size changed from 128 to 32 and RMSprop to Adam</a:t>
            </a:r>
          </a:p>
        </p:txBody>
      </p:sp>
      <p:pic>
        <p:nvPicPr>
          <p:cNvPr id="18" name="Picture 18" descr="Table&#10;&#10;Description automatically generated">
            <a:extLst>
              <a:ext uri="{FF2B5EF4-FFF2-40B4-BE49-F238E27FC236}">
                <a16:creationId xmlns:a16="http://schemas.microsoft.com/office/drawing/2014/main" id="{1A64D0C1-00E2-2980-4D34-F52B02B19C2A}"/>
              </a:ext>
            </a:extLst>
          </p:cNvPr>
          <p:cNvPicPr>
            <a:picLocks noGrp="1" noChangeAspect="1"/>
          </p:cNvPicPr>
          <p:nvPr>
            <p:ph idx="1"/>
          </p:nvPr>
        </p:nvPicPr>
        <p:blipFill>
          <a:blip r:embed="rId5"/>
          <a:stretch>
            <a:fillRect/>
          </a:stretch>
        </p:blipFill>
        <p:spPr>
          <a:xfrm>
            <a:off x="5740598" y="4563136"/>
            <a:ext cx="5915025" cy="1400175"/>
          </a:xfrm>
        </p:spPr>
      </p:pic>
    </p:spTree>
    <p:extLst>
      <p:ext uri="{BB962C8B-B14F-4D97-AF65-F5344CB8AC3E}">
        <p14:creationId xmlns:p14="http://schemas.microsoft.com/office/powerpoint/2010/main" val="271629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Jeren – Instagram Model</a:t>
            </a:r>
          </a:p>
        </p:txBody>
      </p:sp>
      <p:sp>
        <p:nvSpPr>
          <p:cNvPr id="3" name="Subtitle 2"/>
          <p:cNvSpPr>
            <a:spLocks noGrp="1"/>
          </p:cNvSpPr>
          <p:nvPr>
            <p:ph type="subTitle" idx="1"/>
          </p:nvPr>
        </p:nvSpPr>
        <p:spPr/>
        <p:txBody>
          <a:bodyPr vert="horz" lIns="91440" tIns="0" rIns="91440" bIns="45720" rtlCol="0" anchor="t">
            <a:normAutofit/>
          </a:bodyPr>
          <a:lstStyle/>
          <a:p>
            <a:r>
              <a:rPr lang="en-US"/>
              <a:t>Individual Training</a:t>
            </a:r>
          </a:p>
        </p:txBody>
      </p:sp>
    </p:spTree>
    <p:extLst>
      <p:ext uri="{BB962C8B-B14F-4D97-AF65-F5344CB8AC3E}">
        <p14:creationId xmlns:p14="http://schemas.microsoft.com/office/powerpoint/2010/main" val="337542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F0CE3-4C2E-2356-0A1F-BABFAA17580C}"/>
              </a:ext>
            </a:extLst>
          </p:cNvPr>
          <p:cNvSpPr>
            <a:spLocks noGrp="1"/>
          </p:cNvSpPr>
          <p:nvPr>
            <p:ph type="title"/>
          </p:nvPr>
        </p:nvSpPr>
        <p:spPr>
          <a:xfrm>
            <a:off x="645459" y="960120"/>
            <a:ext cx="3865695" cy="4171278"/>
          </a:xfrm>
        </p:spPr>
        <p:txBody>
          <a:bodyPr>
            <a:normAutofit/>
          </a:bodyPr>
          <a:lstStyle/>
          <a:p>
            <a:pPr algn="r"/>
            <a:r>
              <a:rPr lang="en-US" sz="4100">
                <a:solidFill>
                  <a:schemeClr val="tx1"/>
                </a:solidFill>
                <a:cs typeface="Calibri Light"/>
              </a:rPr>
              <a:t>Hyperparameters tuned</a:t>
            </a:r>
            <a:endParaRPr lang="en-US" sz="41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E4EE80-33F5-C9EF-BCAE-322C4396FAAD}"/>
              </a:ext>
            </a:extLst>
          </p:cNvPr>
          <p:cNvSpPr>
            <a:spLocks noGrp="1"/>
          </p:cNvSpPr>
          <p:nvPr>
            <p:ph idx="1"/>
          </p:nvPr>
        </p:nvSpPr>
        <p:spPr>
          <a:xfrm>
            <a:off x="4983164" y="960120"/>
            <a:ext cx="5511800" cy="4171278"/>
          </a:xfrm>
        </p:spPr>
        <p:txBody>
          <a:bodyPr>
            <a:normAutofit/>
          </a:bodyPr>
          <a:lstStyle/>
          <a:p>
            <a:r>
              <a:rPr lang="en-US"/>
              <a:t>GRU vs LSTM</a:t>
            </a:r>
          </a:p>
          <a:p>
            <a:r>
              <a:rPr lang="en-US"/>
              <a:t>Dropout</a:t>
            </a:r>
          </a:p>
          <a:p>
            <a:r>
              <a:rPr lang="en-US"/>
              <a:t>Batch size</a:t>
            </a:r>
          </a:p>
          <a:p>
            <a:r>
              <a:rPr lang="en-US"/>
              <a:t>Dense Layers</a:t>
            </a:r>
          </a:p>
        </p:txBody>
      </p:sp>
    </p:spTree>
    <p:extLst>
      <p:ext uri="{BB962C8B-B14F-4D97-AF65-F5344CB8AC3E}">
        <p14:creationId xmlns:p14="http://schemas.microsoft.com/office/powerpoint/2010/main" val="1809088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7DEE2-CCF7-ACEE-297E-E49CB8E9E4C0}"/>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cs typeface="Calibri Light"/>
              </a:rPr>
              <a:t>Baseline model</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32" name="Picture 33" descr="Text&#10;&#10;Description automatically generated">
            <a:extLst>
              <a:ext uri="{FF2B5EF4-FFF2-40B4-BE49-F238E27FC236}">
                <a16:creationId xmlns:a16="http://schemas.microsoft.com/office/drawing/2014/main" id="{9A370B6B-F5F6-522A-3E8E-FD1E93E2972E}"/>
              </a:ext>
            </a:extLst>
          </p:cNvPr>
          <p:cNvPicPr>
            <a:picLocks noChangeAspect="1"/>
          </p:cNvPicPr>
          <p:nvPr/>
        </p:nvPicPr>
        <p:blipFill>
          <a:blip r:embed="rId2"/>
          <a:stretch>
            <a:fillRect/>
          </a:stretch>
        </p:blipFill>
        <p:spPr>
          <a:xfrm>
            <a:off x="6062662" y="3767137"/>
            <a:ext cx="3648075" cy="904875"/>
          </a:xfrm>
          <a:prstGeom prst="rect">
            <a:avLst/>
          </a:prstGeom>
        </p:spPr>
      </p:pic>
      <p:pic>
        <p:nvPicPr>
          <p:cNvPr id="34" name="Picture 35" descr="Table&#10;&#10;Description automatically generated">
            <a:extLst>
              <a:ext uri="{FF2B5EF4-FFF2-40B4-BE49-F238E27FC236}">
                <a16:creationId xmlns:a16="http://schemas.microsoft.com/office/drawing/2014/main" id="{CF0AE812-7480-B2EC-B981-BFE6D295D0CA}"/>
              </a:ext>
            </a:extLst>
          </p:cNvPr>
          <p:cNvPicPr>
            <a:picLocks noChangeAspect="1"/>
          </p:cNvPicPr>
          <p:nvPr/>
        </p:nvPicPr>
        <p:blipFill>
          <a:blip r:embed="rId3"/>
          <a:stretch>
            <a:fillRect/>
          </a:stretch>
        </p:blipFill>
        <p:spPr>
          <a:xfrm>
            <a:off x="5900737" y="962025"/>
            <a:ext cx="4105275" cy="2190750"/>
          </a:xfrm>
          <a:prstGeom prst="rect">
            <a:avLst/>
          </a:prstGeom>
        </p:spPr>
      </p:pic>
    </p:spTree>
    <p:extLst>
      <p:ext uri="{BB962C8B-B14F-4D97-AF65-F5344CB8AC3E}">
        <p14:creationId xmlns:p14="http://schemas.microsoft.com/office/powerpoint/2010/main" val="435881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957CB-3907-2503-16A8-889EA264CF10}"/>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cs typeface="Calibri Light"/>
              </a:rPr>
              <a:t>Training Summary</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Picture 4" descr="A picture containing table&#10;&#10;Description automatically generated">
            <a:extLst>
              <a:ext uri="{FF2B5EF4-FFF2-40B4-BE49-F238E27FC236}">
                <a16:creationId xmlns:a16="http://schemas.microsoft.com/office/drawing/2014/main" id="{AFFD2CAA-9278-72E8-9CFA-7593AC338EBB}"/>
              </a:ext>
            </a:extLst>
          </p:cNvPr>
          <p:cNvPicPr>
            <a:picLocks noChangeAspect="1"/>
          </p:cNvPicPr>
          <p:nvPr/>
        </p:nvPicPr>
        <p:blipFill>
          <a:blip r:embed="rId2"/>
          <a:stretch>
            <a:fillRect/>
          </a:stretch>
        </p:blipFill>
        <p:spPr>
          <a:xfrm>
            <a:off x="5212977" y="1752991"/>
            <a:ext cx="6772275" cy="495077"/>
          </a:xfrm>
          <a:prstGeom prst="rect">
            <a:avLst/>
          </a:prstGeom>
        </p:spPr>
      </p:pic>
      <p:pic>
        <p:nvPicPr>
          <p:cNvPr id="3" name="Picture 4" descr="A picture containing table&#10;&#10;Description automatically generated">
            <a:extLst>
              <a:ext uri="{FF2B5EF4-FFF2-40B4-BE49-F238E27FC236}">
                <a16:creationId xmlns:a16="http://schemas.microsoft.com/office/drawing/2014/main" id="{7BFF2076-F3E2-DEBA-0D29-983C0D4ABC7E}"/>
              </a:ext>
            </a:extLst>
          </p:cNvPr>
          <p:cNvPicPr>
            <a:picLocks noChangeAspect="1"/>
          </p:cNvPicPr>
          <p:nvPr/>
        </p:nvPicPr>
        <p:blipFill>
          <a:blip r:embed="rId3"/>
          <a:stretch>
            <a:fillRect/>
          </a:stretch>
        </p:blipFill>
        <p:spPr>
          <a:xfrm>
            <a:off x="5100917" y="3396790"/>
            <a:ext cx="6651811" cy="718843"/>
          </a:xfrm>
          <a:prstGeom prst="rect">
            <a:avLst/>
          </a:prstGeom>
        </p:spPr>
      </p:pic>
    </p:spTree>
    <p:extLst>
      <p:ext uri="{BB962C8B-B14F-4D97-AF65-F5344CB8AC3E}">
        <p14:creationId xmlns:p14="http://schemas.microsoft.com/office/powerpoint/2010/main" val="26979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94E6-711C-1811-7440-1E90AA89CF39}"/>
              </a:ext>
            </a:extLst>
          </p:cNvPr>
          <p:cNvSpPr>
            <a:spLocks noGrp="1"/>
          </p:cNvSpPr>
          <p:nvPr>
            <p:ph type="title"/>
          </p:nvPr>
        </p:nvSpPr>
        <p:spPr/>
        <p:txBody>
          <a:bodyPr/>
          <a:lstStyle/>
          <a:p>
            <a:r>
              <a:rPr lang="en-US">
                <a:cs typeface="Calibri Light"/>
              </a:rPr>
              <a:t>Data collection and Processing</a:t>
            </a:r>
            <a:endParaRPr lang="en-US"/>
          </a:p>
        </p:txBody>
      </p:sp>
    </p:spTree>
    <p:extLst>
      <p:ext uri="{BB962C8B-B14F-4D97-AF65-F5344CB8AC3E}">
        <p14:creationId xmlns:p14="http://schemas.microsoft.com/office/powerpoint/2010/main" val="1897108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957CB-3907-2503-16A8-889EA264CF10}"/>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cs typeface="Calibri Light"/>
              </a:rPr>
              <a:t>Training Summary</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3" name="Picture 3" descr="A picture containing chart&#10;&#10;Description automatically generated">
            <a:extLst>
              <a:ext uri="{FF2B5EF4-FFF2-40B4-BE49-F238E27FC236}">
                <a16:creationId xmlns:a16="http://schemas.microsoft.com/office/drawing/2014/main" id="{96E75F54-2F0C-9BB3-DB73-8AFED3F995A6}"/>
              </a:ext>
            </a:extLst>
          </p:cNvPr>
          <p:cNvPicPr>
            <a:picLocks noChangeAspect="1"/>
          </p:cNvPicPr>
          <p:nvPr/>
        </p:nvPicPr>
        <p:blipFill>
          <a:blip r:embed="rId2"/>
          <a:stretch>
            <a:fillRect/>
          </a:stretch>
        </p:blipFill>
        <p:spPr>
          <a:xfrm>
            <a:off x="5208495" y="1196358"/>
            <a:ext cx="6015317" cy="682177"/>
          </a:xfrm>
          <a:prstGeom prst="rect">
            <a:avLst/>
          </a:prstGeom>
        </p:spPr>
      </p:pic>
      <p:pic>
        <p:nvPicPr>
          <p:cNvPr id="4" name="Picture 4" descr="A picture containing graphical user interface&#10;&#10;Description automatically generated">
            <a:extLst>
              <a:ext uri="{FF2B5EF4-FFF2-40B4-BE49-F238E27FC236}">
                <a16:creationId xmlns:a16="http://schemas.microsoft.com/office/drawing/2014/main" id="{EEB67B84-A606-ADB5-89E8-48A71C846846}"/>
              </a:ext>
            </a:extLst>
          </p:cNvPr>
          <p:cNvPicPr>
            <a:picLocks noChangeAspect="1"/>
          </p:cNvPicPr>
          <p:nvPr/>
        </p:nvPicPr>
        <p:blipFill>
          <a:blip r:embed="rId3"/>
          <a:stretch>
            <a:fillRect/>
          </a:stretch>
        </p:blipFill>
        <p:spPr>
          <a:xfrm>
            <a:off x="5271247" y="2967280"/>
            <a:ext cx="5952564" cy="681393"/>
          </a:xfrm>
          <a:prstGeom prst="rect">
            <a:avLst/>
          </a:prstGeom>
        </p:spPr>
      </p:pic>
    </p:spTree>
    <p:extLst>
      <p:ext uri="{BB962C8B-B14F-4D97-AF65-F5344CB8AC3E}">
        <p14:creationId xmlns:p14="http://schemas.microsoft.com/office/powerpoint/2010/main" val="12928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39933-AEB9-70C9-FBD6-50B745BC94C6}"/>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cs typeface="Calibri Light"/>
              </a:rPr>
              <a:t>Final model</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Picture 4" descr="A screenshot of a computer&#10;&#10;Description automatically generated">
            <a:extLst>
              <a:ext uri="{FF2B5EF4-FFF2-40B4-BE49-F238E27FC236}">
                <a16:creationId xmlns:a16="http://schemas.microsoft.com/office/drawing/2014/main" id="{8E45BC0E-377A-4133-99CD-B647AB0D02CE}"/>
              </a:ext>
            </a:extLst>
          </p:cNvPr>
          <p:cNvPicPr>
            <a:picLocks noGrp="1" noChangeAspect="1"/>
          </p:cNvPicPr>
          <p:nvPr>
            <p:ph idx="1"/>
          </p:nvPr>
        </p:nvPicPr>
        <p:blipFill>
          <a:blip r:embed="rId2"/>
          <a:stretch>
            <a:fillRect/>
          </a:stretch>
        </p:blipFill>
        <p:spPr>
          <a:xfrm>
            <a:off x="5295901" y="1040746"/>
            <a:ext cx="4562475" cy="1343025"/>
          </a:xfrm>
        </p:spPr>
      </p:pic>
      <p:pic>
        <p:nvPicPr>
          <p:cNvPr id="5" name="Picture 5" descr="Table&#10;&#10;Description automatically generated">
            <a:extLst>
              <a:ext uri="{FF2B5EF4-FFF2-40B4-BE49-F238E27FC236}">
                <a16:creationId xmlns:a16="http://schemas.microsoft.com/office/drawing/2014/main" id="{105CDB06-8D63-E7BE-1CEF-B95215DC1E17}"/>
              </a:ext>
            </a:extLst>
          </p:cNvPr>
          <p:cNvPicPr>
            <a:picLocks noChangeAspect="1"/>
          </p:cNvPicPr>
          <p:nvPr/>
        </p:nvPicPr>
        <p:blipFill>
          <a:blip r:embed="rId3"/>
          <a:stretch>
            <a:fillRect/>
          </a:stretch>
        </p:blipFill>
        <p:spPr>
          <a:xfrm>
            <a:off x="5529262" y="2566987"/>
            <a:ext cx="4105275" cy="3038475"/>
          </a:xfrm>
          <a:prstGeom prst="rect">
            <a:avLst/>
          </a:prstGeom>
        </p:spPr>
      </p:pic>
    </p:spTree>
    <p:extLst>
      <p:ext uri="{BB962C8B-B14F-4D97-AF65-F5344CB8AC3E}">
        <p14:creationId xmlns:p14="http://schemas.microsoft.com/office/powerpoint/2010/main" val="630070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5FB578C-F0E1-83EE-6911-E494276DADF3}"/>
              </a:ext>
            </a:extLst>
          </p:cNvPr>
          <p:cNvSpPr>
            <a:spLocks noGrp="1"/>
          </p:cNvSpPr>
          <p:nvPr>
            <p:ph idx="1"/>
          </p:nvPr>
        </p:nvSpPr>
        <p:spPr>
          <a:xfrm>
            <a:off x="7519162" y="1458471"/>
            <a:ext cx="4142583" cy="3802762"/>
          </a:xfrm>
        </p:spPr>
        <p:txBody>
          <a:bodyPr anchor="t">
            <a:normAutofit/>
          </a:bodyPr>
          <a:lstStyle/>
          <a:p>
            <a:r>
              <a:rPr lang="en-US" sz="1600"/>
              <a:t>By reducing the amount of neurons in each layer, we are able to reduce the number of overfitting</a:t>
            </a:r>
          </a:p>
          <a:p>
            <a:r>
              <a:rPr lang="en-US" sz="1600"/>
              <a:t>Accuracy is improving from the initial 38% to a final accuracy of 40%</a:t>
            </a:r>
          </a:p>
          <a:p>
            <a:r>
              <a:rPr lang="en-US" sz="1600"/>
              <a:t>Accuracy is still low due to low quality data</a:t>
            </a:r>
            <a:endParaRPr lang="en-US"/>
          </a:p>
        </p:txBody>
      </p:sp>
      <p:pic>
        <p:nvPicPr>
          <p:cNvPr id="58" name="Picture 4" descr="Chart, scatter chart&#10;&#10;Description automatically generated">
            <a:extLst>
              <a:ext uri="{FF2B5EF4-FFF2-40B4-BE49-F238E27FC236}">
                <a16:creationId xmlns:a16="http://schemas.microsoft.com/office/drawing/2014/main" id="{FC86F9FF-0247-9CCA-097C-A73B9F0F0F34}"/>
              </a:ext>
            </a:extLst>
          </p:cNvPr>
          <p:cNvPicPr>
            <a:picLocks noChangeAspect="1"/>
          </p:cNvPicPr>
          <p:nvPr/>
        </p:nvPicPr>
        <p:blipFill>
          <a:blip r:embed="rId2"/>
          <a:stretch>
            <a:fillRect/>
          </a:stretch>
        </p:blipFill>
        <p:spPr>
          <a:xfrm>
            <a:off x="2171701" y="1355352"/>
            <a:ext cx="2314575" cy="1619250"/>
          </a:xfrm>
          <a:prstGeom prst="rect">
            <a:avLst/>
          </a:prstGeom>
        </p:spPr>
      </p:pic>
      <p:pic>
        <p:nvPicPr>
          <p:cNvPr id="60" name="Picture 5" descr="Chart, scatter chart&#10;&#10;Description automatically generated">
            <a:extLst>
              <a:ext uri="{FF2B5EF4-FFF2-40B4-BE49-F238E27FC236}">
                <a16:creationId xmlns:a16="http://schemas.microsoft.com/office/drawing/2014/main" id="{E362A12A-6CE1-DB5B-0FC8-41FA2226760F}"/>
              </a:ext>
            </a:extLst>
          </p:cNvPr>
          <p:cNvPicPr>
            <a:picLocks noChangeAspect="1"/>
          </p:cNvPicPr>
          <p:nvPr/>
        </p:nvPicPr>
        <p:blipFill>
          <a:blip r:embed="rId3"/>
          <a:stretch>
            <a:fillRect/>
          </a:stretch>
        </p:blipFill>
        <p:spPr>
          <a:xfrm>
            <a:off x="4718516" y="1324255"/>
            <a:ext cx="2305050" cy="1619250"/>
          </a:xfrm>
          <a:prstGeom prst="rect">
            <a:avLst/>
          </a:prstGeom>
        </p:spPr>
      </p:pic>
      <p:pic>
        <p:nvPicPr>
          <p:cNvPr id="62" name="Picture 5" descr="Chart, scatter chart&#10;&#10;Description automatically generated">
            <a:extLst>
              <a:ext uri="{FF2B5EF4-FFF2-40B4-BE49-F238E27FC236}">
                <a16:creationId xmlns:a16="http://schemas.microsoft.com/office/drawing/2014/main" id="{EFEF3149-D030-403F-CDD7-1A33EA1963D8}"/>
              </a:ext>
            </a:extLst>
          </p:cNvPr>
          <p:cNvPicPr>
            <a:picLocks noChangeAspect="1"/>
          </p:cNvPicPr>
          <p:nvPr/>
        </p:nvPicPr>
        <p:blipFill>
          <a:blip r:embed="rId4"/>
          <a:stretch>
            <a:fillRect/>
          </a:stretch>
        </p:blipFill>
        <p:spPr>
          <a:xfrm>
            <a:off x="2171140" y="3893644"/>
            <a:ext cx="2200275" cy="1553936"/>
          </a:xfrm>
          <a:prstGeom prst="rect">
            <a:avLst/>
          </a:prstGeom>
        </p:spPr>
      </p:pic>
      <p:pic>
        <p:nvPicPr>
          <p:cNvPr id="64" name="Picture 6" descr="Chart, scatter chart&#10;&#10;Description automatically generated">
            <a:extLst>
              <a:ext uri="{FF2B5EF4-FFF2-40B4-BE49-F238E27FC236}">
                <a16:creationId xmlns:a16="http://schemas.microsoft.com/office/drawing/2014/main" id="{B7E19A05-F9DE-4284-5C13-DF4FFDF15404}"/>
              </a:ext>
            </a:extLst>
          </p:cNvPr>
          <p:cNvPicPr>
            <a:picLocks noChangeAspect="1"/>
          </p:cNvPicPr>
          <p:nvPr/>
        </p:nvPicPr>
        <p:blipFill>
          <a:blip r:embed="rId5"/>
          <a:stretch>
            <a:fillRect/>
          </a:stretch>
        </p:blipFill>
        <p:spPr>
          <a:xfrm>
            <a:off x="4752975" y="3852182"/>
            <a:ext cx="2305050" cy="1630136"/>
          </a:xfrm>
          <a:prstGeom prst="rect">
            <a:avLst/>
          </a:prstGeom>
        </p:spPr>
      </p:pic>
      <p:sp>
        <p:nvSpPr>
          <p:cNvPr id="66" name="Content Placeholder 6">
            <a:extLst>
              <a:ext uri="{FF2B5EF4-FFF2-40B4-BE49-F238E27FC236}">
                <a16:creationId xmlns:a16="http://schemas.microsoft.com/office/drawing/2014/main" id="{7DFD320D-9031-44BE-A3B5-1C758642BAA3}"/>
              </a:ext>
            </a:extLst>
          </p:cNvPr>
          <p:cNvSpPr txBox="1">
            <a:spLocks/>
          </p:cNvSpPr>
          <p:nvPr/>
        </p:nvSpPr>
        <p:spPr>
          <a:xfrm>
            <a:off x="2175455" y="175466"/>
            <a:ext cx="2109459" cy="176386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a:t>Initial</a:t>
            </a:r>
          </a:p>
        </p:txBody>
      </p:sp>
      <p:sp>
        <p:nvSpPr>
          <p:cNvPr id="68" name="Content Placeholder 6">
            <a:extLst>
              <a:ext uri="{FF2B5EF4-FFF2-40B4-BE49-F238E27FC236}">
                <a16:creationId xmlns:a16="http://schemas.microsoft.com/office/drawing/2014/main" id="{ADDEECA5-B9C8-924A-1323-985335CFBCAD}"/>
              </a:ext>
            </a:extLst>
          </p:cNvPr>
          <p:cNvSpPr txBox="1">
            <a:spLocks/>
          </p:cNvSpPr>
          <p:nvPr/>
        </p:nvSpPr>
        <p:spPr>
          <a:xfrm>
            <a:off x="2270705" y="2785316"/>
            <a:ext cx="2109459" cy="176386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a:t>Final</a:t>
            </a:r>
          </a:p>
        </p:txBody>
      </p:sp>
    </p:spTree>
    <p:extLst>
      <p:ext uri="{BB962C8B-B14F-4D97-AF65-F5344CB8AC3E}">
        <p14:creationId xmlns:p14="http://schemas.microsoft.com/office/powerpoint/2010/main" val="975581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Vincent – Facebook Model</a:t>
            </a:r>
          </a:p>
        </p:txBody>
      </p:sp>
      <p:sp>
        <p:nvSpPr>
          <p:cNvPr id="3" name="Subtitle 2"/>
          <p:cNvSpPr>
            <a:spLocks noGrp="1"/>
          </p:cNvSpPr>
          <p:nvPr>
            <p:ph type="subTitle" idx="1"/>
          </p:nvPr>
        </p:nvSpPr>
        <p:spPr/>
        <p:txBody>
          <a:bodyPr vert="horz" lIns="91440" tIns="0" rIns="91440" bIns="45720" rtlCol="0" anchor="t">
            <a:normAutofit/>
          </a:bodyPr>
          <a:lstStyle/>
          <a:p>
            <a:r>
              <a:rPr lang="en-US"/>
              <a:t>Individual Training</a:t>
            </a:r>
          </a:p>
        </p:txBody>
      </p:sp>
    </p:spTree>
    <p:extLst>
      <p:ext uri="{BB962C8B-B14F-4D97-AF65-F5344CB8AC3E}">
        <p14:creationId xmlns:p14="http://schemas.microsoft.com/office/powerpoint/2010/main" val="3810659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D1288C1B-55AF-4CD6-BFB0-9E820E1BF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13AB1EF-6635-4E94-A028-26BC307309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D178BBC-1F76-4C35-B06A-DE1F1C04B4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56FA02E6-DF04-4EA9-ACB9-FDCBA1E4A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B8D00C9E-736E-41DC-BA99-7B8E2947F0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A9E63F49-EF2C-40A0-83DC-314EF5B46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E4BC70AF-DAD1-401B-8146-1F3A62ADF5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8335BD2A-00C5-49D3-8CEB-08646D756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1C044937-3405-43FA-B10A-90CEFDD04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071450CB-EB14-46F5-8473-6FC3AE61D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4DEB9C10-9113-4724-A225-8400A550E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2D4F4B3-4935-445D-ADF4-3DE340A96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1EFEF77B-5B6B-4139-82E9-1F6C4AB378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68C4D48C-701C-4792-B591-08209C69C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5C68E489-81C6-4B14-8E46-E5C6450FE3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4050DC8-008D-49B6-8A82-CDED0106B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2A2657CB-B314-4BB9-90EA-C820F04842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3B5E94DC-553F-4783-99DB-79C591CA5D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4AD58B4A-B3DC-4528-B20E-28F9F24EC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2FEEF131-3CBF-4E26-888E-9EC32067E0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7C024B31-9DB4-4683-8873-7E13A0E101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46A0CA4-407C-425F-BD83-48CDE14E6B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60" name="Isosceles Triangle 39">
              <a:extLst>
                <a:ext uri="{FF2B5EF4-FFF2-40B4-BE49-F238E27FC236}">
                  <a16:creationId xmlns:a16="http://schemas.microsoft.com/office/drawing/2014/main" id="{F4B89304-A11D-42D7-A8BD-C60F9A8BD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42CD001-EDC9-4615-8254-761845257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C00F8D2-9FB8-A49C-6035-5BC23AAB2772}"/>
              </a:ext>
            </a:extLst>
          </p:cNvPr>
          <p:cNvSpPr>
            <a:spLocks noGrp="1"/>
          </p:cNvSpPr>
          <p:nvPr>
            <p:ph type="title"/>
          </p:nvPr>
        </p:nvSpPr>
        <p:spPr>
          <a:xfrm>
            <a:off x="1759236" y="3980237"/>
            <a:ext cx="8672295" cy="727748"/>
          </a:xfrm>
        </p:spPr>
        <p:txBody>
          <a:bodyPr vert="horz" lIns="228600" tIns="228600" rIns="228600" bIns="0" rtlCol="0" anchor="b">
            <a:normAutofit/>
          </a:bodyPr>
          <a:lstStyle/>
          <a:p>
            <a:pPr>
              <a:lnSpc>
                <a:spcPct val="80000"/>
              </a:lnSpc>
            </a:pPr>
            <a:r>
              <a:rPr lang="en-US" sz="3700"/>
              <a:t>Baseline Model</a:t>
            </a:r>
          </a:p>
        </p:txBody>
      </p:sp>
      <p:sp>
        <p:nvSpPr>
          <p:cNvPr id="63" name="Rectangle 62">
            <a:extLst>
              <a:ext uri="{FF2B5EF4-FFF2-40B4-BE49-F238E27FC236}">
                <a16:creationId xmlns:a16="http://schemas.microsoft.com/office/drawing/2014/main" id="{0195E3E2-6F58-4A15-85CC-E68101C50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138" y="1179555"/>
            <a:ext cx="8846458" cy="2627996"/>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28CA1146-9E6B-A42E-DF41-C3090E622590}"/>
              </a:ext>
            </a:extLst>
          </p:cNvPr>
          <p:cNvPicPr>
            <a:picLocks noChangeAspect="1"/>
          </p:cNvPicPr>
          <p:nvPr/>
        </p:nvPicPr>
        <p:blipFill>
          <a:blip r:embed="rId2"/>
          <a:stretch>
            <a:fillRect/>
          </a:stretch>
        </p:blipFill>
        <p:spPr>
          <a:xfrm>
            <a:off x="1747411" y="1923107"/>
            <a:ext cx="4305706" cy="1141012"/>
          </a:xfrm>
          <a:prstGeom prst="rect">
            <a:avLst/>
          </a:prstGeom>
          <a:ln w="12700">
            <a:noFill/>
          </a:ln>
        </p:spPr>
      </p:pic>
      <p:pic>
        <p:nvPicPr>
          <p:cNvPr id="4" name="Picture 4" descr="Table&#10;&#10;Description automatically generated">
            <a:extLst>
              <a:ext uri="{FF2B5EF4-FFF2-40B4-BE49-F238E27FC236}">
                <a16:creationId xmlns:a16="http://schemas.microsoft.com/office/drawing/2014/main" id="{E372C5C5-1DCA-4428-DAAA-FB8100810D9F}"/>
              </a:ext>
            </a:extLst>
          </p:cNvPr>
          <p:cNvPicPr>
            <a:picLocks noGrp="1" noChangeAspect="1"/>
          </p:cNvPicPr>
          <p:nvPr>
            <p:ph idx="1"/>
          </p:nvPr>
        </p:nvPicPr>
        <p:blipFill>
          <a:blip r:embed="rId3"/>
          <a:stretch>
            <a:fillRect/>
          </a:stretch>
        </p:blipFill>
        <p:spPr>
          <a:xfrm>
            <a:off x="6127618" y="1277758"/>
            <a:ext cx="4303914" cy="2431711"/>
          </a:xfrm>
          <a:prstGeom prst="rect">
            <a:avLst/>
          </a:prstGeom>
          <a:ln w="12700">
            <a:noFill/>
          </a:ln>
        </p:spPr>
      </p:pic>
    </p:spTree>
    <p:extLst>
      <p:ext uri="{BB962C8B-B14F-4D97-AF65-F5344CB8AC3E}">
        <p14:creationId xmlns:p14="http://schemas.microsoft.com/office/powerpoint/2010/main" val="2374496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5CEE-0510-BB20-2025-AC81CA258B99}"/>
              </a:ext>
            </a:extLst>
          </p:cNvPr>
          <p:cNvSpPr>
            <a:spLocks noGrp="1"/>
          </p:cNvSpPr>
          <p:nvPr>
            <p:ph type="title"/>
          </p:nvPr>
        </p:nvSpPr>
        <p:spPr/>
        <p:txBody>
          <a:bodyPr/>
          <a:lstStyle/>
          <a:p>
            <a:r>
              <a:rPr lang="en-US">
                <a:cs typeface="Calibri Light"/>
              </a:rPr>
              <a:t>Model accuracy</a:t>
            </a:r>
          </a:p>
        </p:txBody>
      </p:sp>
      <p:pic>
        <p:nvPicPr>
          <p:cNvPr id="4" name="Picture 4" descr="Chart&#10;&#10;Description automatically generated">
            <a:extLst>
              <a:ext uri="{FF2B5EF4-FFF2-40B4-BE49-F238E27FC236}">
                <a16:creationId xmlns:a16="http://schemas.microsoft.com/office/drawing/2014/main" id="{CF435C54-1B83-D7A5-87C7-E1DC0D682F8D}"/>
              </a:ext>
            </a:extLst>
          </p:cNvPr>
          <p:cNvPicPr>
            <a:picLocks noGrp="1" noChangeAspect="1"/>
          </p:cNvPicPr>
          <p:nvPr>
            <p:ph idx="1"/>
          </p:nvPr>
        </p:nvPicPr>
        <p:blipFill>
          <a:blip r:embed="rId2"/>
          <a:stretch>
            <a:fillRect/>
          </a:stretch>
        </p:blipFill>
        <p:spPr>
          <a:xfrm>
            <a:off x="5449508" y="215190"/>
            <a:ext cx="4691063" cy="3209926"/>
          </a:xfrm>
        </p:spPr>
      </p:pic>
      <p:pic>
        <p:nvPicPr>
          <p:cNvPr id="5" name="Picture 5" descr="Chart, line chart&#10;&#10;Description automatically generated">
            <a:extLst>
              <a:ext uri="{FF2B5EF4-FFF2-40B4-BE49-F238E27FC236}">
                <a16:creationId xmlns:a16="http://schemas.microsoft.com/office/drawing/2014/main" id="{FB3F3C82-B345-94AB-59A0-8B53A87E3465}"/>
              </a:ext>
            </a:extLst>
          </p:cNvPr>
          <p:cNvPicPr>
            <a:picLocks noChangeAspect="1"/>
          </p:cNvPicPr>
          <p:nvPr/>
        </p:nvPicPr>
        <p:blipFill>
          <a:blip r:embed="rId3"/>
          <a:stretch>
            <a:fillRect/>
          </a:stretch>
        </p:blipFill>
        <p:spPr>
          <a:xfrm>
            <a:off x="5450681" y="3516016"/>
            <a:ext cx="4695824" cy="3207343"/>
          </a:xfrm>
          <a:prstGeom prst="rect">
            <a:avLst/>
          </a:prstGeom>
        </p:spPr>
      </p:pic>
    </p:spTree>
    <p:extLst>
      <p:ext uri="{BB962C8B-B14F-4D97-AF65-F5344CB8AC3E}">
        <p14:creationId xmlns:p14="http://schemas.microsoft.com/office/powerpoint/2010/main" val="1917162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970A98CA-71CF-41CD-937B-850795886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F326EE7-A508-4EF7-AFBF-63D7A596E9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E5D2B1BD-1F12-4523-A9CC-D3186D542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741741D2-ED67-4813-83F3-5EB418BB6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7">
              <a:extLst>
                <a:ext uri="{FF2B5EF4-FFF2-40B4-BE49-F238E27FC236}">
                  <a16:creationId xmlns:a16="http://schemas.microsoft.com/office/drawing/2014/main" id="{FF2A87CA-AEEF-44CB-AE35-AA98FE9B4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651423C2-A694-4809-8972-E7C432E60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9">
              <a:extLst>
                <a:ext uri="{FF2B5EF4-FFF2-40B4-BE49-F238E27FC236}">
                  <a16:creationId xmlns:a16="http://schemas.microsoft.com/office/drawing/2014/main" id="{B49B31D5-A22A-4C8A-8516-3DEEFAF469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0">
              <a:extLst>
                <a:ext uri="{FF2B5EF4-FFF2-40B4-BE49-F238E27FC236}">
                  <a16:creationId xmlns:a16="http://schemas.microsoft.com/office/drawing/2014/main" id="{177DF76B-4383-4F06-8125-43E9162D2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1">
              <a:extLst>
                <a:ext uri="{FF2B5EF4-FFF2-40B4-BE49-F238E27FC236}">
                  <a16:creationId xmlns:a16="http://schemas.microsoft.com/office/drawing/2014/main" id="{1F488673-3613-4D34-BF97-A4B6ADA63C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2">
              <a:extLst>
                <a:ext uri="{FF2B5EF4-FFF2-40B4-BE49-F238E27FC236}">
                  <a16:creationId xmlns:a16="http://schemas.microsoft.com/office/drawing/2014/main" id="{26877494-71D4-4879-8E63-55A8239AB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8DC06A40-DE2B-41AF-A528-2E900DD560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4">
              <a:extLst>
                <a:ext uri="{FF2B5EF4-FFF2-40B4-BE49-F238E27FC236}">
                  <a16:creationId xmlns:a16="http://schemas.microsoft.com/office/drawing/2014/main" id="{768B663C-FBC1-4556-9328-EAF4995DC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5">
              <a:extLst>
                <a:ext uri="{FF2B5EF4-FFF2-40B4-BE49-F238E27FC236}">
                  <a16:creationId xmlns:a16="http://schemas.microsoft.com/office/drawing/2014/main" id="{2BD7EBB2-5F33-4651-9A8D-22BB0EFEC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6">
              <a:extLst>
                <a:ext uri="{FF2B5EF4-FFF2-40B4-BE49-F238E27FC236}">
                  <a16:creationId xmlns:a16="http://schemas.microsoft.com/office/drawing/2014/main" id="{515B1D80-2CCA-480A-9E73-5AE4D385D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7">
              <a:extLst>
                <a:ext uri="{FF2B5EF4-FFF2-40B4-BE49-F238E27FC236}">
                  <a16:creationId xmlns:a16="http://schemas.microsoft.com/office/drawing/2014/main" id="{FDBE8DEF-819D-4AA7-8815-52EB22ACF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a:extLst>
                <a:ext uri="{FF2B5EF4-FFF2-40B4-BE49-F238E27FC236}">
                  <a16:creationId xmlns:a16="http://schemas.microsoft.com/office/drawing/2014/main" id="{AE90681D-42FE-4C0F-80CA-EA05785E0B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FA86AD07-319B-411F-AC45-AA52F8D3C3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C859D20C-F34C-48EB-BE36-9CEE77C2C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E65C4ECC-A417-4C0C-B0DA-45536454BA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CC6F4AC2-FAA9-45AD-A4BC-8237BCE70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4A9DE6F0-4620-4084-B281-FE044DB2C8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9" name="Rectangle 58">
            <a:extLst>
              <a:ext uri="{FF2B5EF4-FFF2-40B4-BE49-F238E27FC236}">
                <a16:creationId xmlns:a16="http://schemas.microsoft.com/office/drawing/2014/main" id="{57FEE73E-FB69-4E9E-BF08-78CA1886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12191695" cy="4197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83226A19-0615-E8E8-E622-FDCB75A84E9E}"/>
              </a:ext>
            </a:extLst>
          </p:cNvPr>
          <p:cNvPicPr>
            <a:picLocks noGrp="1" noChangeAspect="1"/>
          </p:cNvPicPr>
          <p:nvPr>
            <p:ph idx="1"/>
          </p:nvPr>
        </p:nvPicPr>
        <p:blipFill>
          <a:blip r:embed="rId2"/>
          <a:stretch>
            <a:fillRect/>
          </a:stretch>
        </p:blipFill>
        <p:spPr>
          <a:xfrm>
            <a:off x="80960" y="1145136"/>
            <a:ext cx="5973588" cy="1911548"/>
          </a:xfrm>
          <a:prstGeom prst="rect">
            <a:avLst/>
          </a:prstGeom>
          <a:ln w="12700">
            <a:noFill/>
          </a:ln>
        </p:spPr>
      </p:pic>
      <p:pic>
        <p:nvPicPr>
          <p:cNvPr id="5" name="Picture 5" descr="Table&#10;&#10;Description automatically generated">
            <a:extLst>
              <a:ext uri="{FF2B5EF4-FFF2-40B4-BE49-F238E27FC236}">
                <a16:creationId xmlns:a16="http://schemas.microsoft.com/office/drawing/2014/main" id="{FE64B643-3B8A-0EEA-2377-400E10F28BB3}"/>
              </a:ext>
            </a:extLst>
          </p:cNvPr>
          <p:cNvPicPr>
            <a:picLocks noChangeAspect="1"/>
          </p:cNvPicPr>
          <p:nvPr/>
        </p:nvPicPr>
        <p:blipFill>
          <a:blip r:embed="rId3"/>
          <a:stretch>
            <a:fillRect/>
          </a:stretch>
        </p:blipFill>
        <p:spPr>
          <a:xfrm>
            <a:off x="6496881" y="80815"/>
            <a:ext cx="5246999" cy="4040190"/>
          </a:xfrm>
          <a:prstGeom prst="rect">
            <a:avLst/>
          </a:prstGeom>
          <a:ln w="12700">
            <a:noFill/>
          </a:ln>
        </p:spPr>
      </p:pic>
      <p:grpSp>
        <p:nvGrpSpPr>
          <p:cNvPr id="61" name="Group 60">
            <a:extLst>
              <a:ext uri="{FF2B5EF4-FFF2-40B4-BE49-F238E27FC236}">
                <a16:creationId xmlns:a16="http://schemas.microsoft.com/office/drawing/2014/main" id="{9D45FA45-1472-4C71-BA56-6BFB628AD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2" name="Isosceles Triangle 39">
              <a:extLst>
                <a:ext uri="{FF2B5EF4-FFF2-40B4-BE49-F238E27FC236}">
                  <a16:creationId xmlns:a16="http://schemas.microsoft.com/office/drawing/2014/main" id="{72B03240-6F06-45A1-9634-C4D45839D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366D9C-D995-48FE-B2BD-ECE2EE2A4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7073764-D50D-A8DE-7EBF-A239F9C020F9}"/>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a:t>Model 2</a:t>
            </a:r>
          </a:p>
        </p:txBody>
      </p:sp>
    </p:spTree>
    <p:extLst>
      <p:ext uri="{BB962C8B-B14F-4D97-AF65-F5344CB8AC3E}">
        <p14:creationId xmlns:p14="http://schemas.microsoft.com/office/powerpoint/2010/main" val="2779353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F248E93-8357-E210-6129-CAE6AD6217A2}"/>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Model Accuracy</a:t>
            </a:r>
          </a:p>
        </p:txBody>
      </p:sp>
      <p:sp>
        <p:nvSpPr>
          <p:cNvPr id="64" name="Rectangle 63">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Chart, line chart, histogram&#10;&#10;Description automatically generated">
            <a:extLst>
              <a:ext uri="{FF2B5EF4-FFF2-40B4-BE49-F238E27FC236}">
                <a16:creationId xmlns:a16="http://schemas.microsoft.com/office/drawing/2014/main" id="{39A3A861-1BBF-E008-2BC4-FB2408C2C6BD}"/>
              </a:ext>
            </a:extLst>
          </p:cNvPr>
          <p:cNvPicPr>
            <a:picLocks noChangeAspect="1"/>
          </p:cNvPicPr>
          <p:nvPr/>
        </p:nvPicPr>
        <p:blipFill>
          <a:blip r:embed="rId2"/>
          <a:stretch>
            <a:fillRect/>
          </a:stretch>
        </p:blipFill>
        <p:spPr>
          <a:xfrm>
            <a:off x="6677413" y="3427570"/>
            <a:ext cx="4136618" cy="2957681"/>
          </a:xfrm>
          <a:prstGeom prst="rect">
            <a:avLst/>
          </a:prstGeom>
          <a:ln w="9525">
            <a:noFill/>
          </a:ln>
        </p:spPr>
      </p:pic>
      <p:pic>
        <p:nvPicPr>
          <p:cNvPr id="4" name="Picture 4" descr="Chart&#10;&#10;Description automatically generated">
            <a:extLst>
              <a:ext uri="{FF2B5EF4-FFF2-40B4-BE49-F238E27FC236}">
                <a16:creationId xmlns:a16="http://schemas.microsoft.com/office/drawing/2014/main" id="{2724824F-826E-0E24-1DF4-A4FE6B9C6165}"/>
              </a:ext>
            </a:extLst>
          </p:cNvPr>
          <p:cNvPicPr>
            <a:picLocks noGrp="1" noChangeAspect="1"/>
          </p:cNvPicPr>
          <p:nvPr>
            <p:ph idx="1"/>
          </p:nvPr>
        </p:nvPicPr>
        <p:blipFill>
          <a:blip r:embed="rId3"/>
          <a:stretch>
            <a:fillRect/>
          </a:stretch>
        </p:blipFill>
        <p:spPr>
          <a:xfrm>
            <a:off x="6490269" y="331337"/>
            <a:ext cx="4368030" cy="2948420"/>
          </a:xfrm>
          <a:prstGeom prst="rect">
            <a:avLst/>
          </a:prstGeom>
          <a:ln w="9525">
            <a:noFill/>
          </a:ln>
        </p:spPr>
      </p:pic>
    </p:spTree>
    <p:extLst>
      <p:ext uri="{BB962C8B-B14F-4D97-AF65-F5344CB8AC3E}">
        <p14:creationId xmlns:p14="http://schemas.microsoft.com/office/powerpoint/2010/main" val="2425183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1" name="Rectangle 7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7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5B16031-8C3E-A9FE-CB69-A418C1500BAA}"/>
              </a:ext>
            </a:extLst>
          </p:cNvPr>
          <p:cNvSpPr>
            <a:spLocks noGrp="1"/>
          </p:cNvSpPr>
          <p:nvPr>
            <p:ph type="title"/>
          </p:nvPr>
        </p:nvSpPr>
        <p:spPr>
          <a:xfrm>
            <a:off x="888630" y="4760132"/>
            <a:ext cx="4980883" cy="1777829"/>
          </a:xfrm>
        </p:spPr>
        <p:txBody>
          <a:bodyPr>
            <a:normAutofit/>
          </a:bodyPr>
          <a:lstStyle/>
          <a:p>
            <a:pPr algn="r"/>
            <a:r>
              <a:rPr lang="en-US">
                <a:solidFill>
                  <a:schemeClr val="tx1"/>
                </a:solidFill>
                <a:cs typeface="Calibri Light"/>
              </a:rPr>
              <a:t>Final Model</a:t>
            </a:r>
            <a:endParaRPr lang="en-US">
              <a:solidFill>
                <a:schemeClr val="tx1"/>
              </a:solidFill>
            </a:endParaRPr>
          </a:p>
        </p:txBody>
      </p:sp>
      <p:sp>
        <p:nvSpPr>
          <p:cNvPr id="113" name="Freeform: Shape 99">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Table&#10;&#10;Description automatically generated">
            <a:extLst>
              <a:ext uri="{FF2B5EF4-FFF2-40B4-BE49-F238E27FC236}">
                <a16:creationId xmlns:a16="http://schemas.microsoft.com/office/drawing/2014/main" id="{F411E6C3-B1D3-D5A8-73E3-B3062E59C9A3}"/>
              </a:ext>
            </a:extLst>
          </p:cNvPr>
          <p:cNvPicPr>
            <a:picLocks noChangeAspect="1"/>
          </p:cNvPicPr>
          <p:nvPr/>
        </p:nvPicPr>
        <p:blipFill>
          <a:blip r:embed="rId2"/>
          <a:stretch>
            <a:fillRect/>
          </a:stretch>
        </p:blipFill>
        <p:spPr>
          <a:xfrm>
            <a:off x="1282532" y="658995"/>
            <a:ext cx="4018980" cy="3355848"/>
          </a:xfrm>
          <a:prstGeom prst="rect">
            <a:avLst/>
          </a:prstGeom>
        </p:spPr>
      </p:pic>
      <p:pic>
        <p:nvPicPr>
          <p:cNvPr id="4" name="Picture 5" descr="Text&#10;&#10;Description automatically generated">
            <a:extLst>
              <a:ext uri="{FF2B5EF4-FFF2-40B4-BE49-F238E27FC236}">
                <a16:creationId xmlns:a16="http://schemas.microsoft.com/office/drawing/2014/main" id="{0508022C-DEBA-818C-2E09-D4684E9AE72B}"/>
              </a:ext>
            </a:extLst>
          </p:cNvPr>
          <p:cNvPicPr>
            <a:picLocks noChangeAspect="1"/>
          </p:cNvPicPr>
          <p:nvPr/>
        </p:nvPicPr>
        <p:blipFill>
          <a:blip r:embed="rId3"/>
          <a:stretch>
            <a:fillRect/>
          </a:stretch>
        </p:blipFill>
        <p:spPr>
          <a:xfrm>
            <a:off x="6256867" y="1357928"/>
            <a:ext cx="5300659" cy="1961242"/>
          </a:xfrm>
          <a:prstGeom prst="rect">
            <a:avLst/>
          </a:prstGeom>
        </p:spPr>
      </p:pic>
      <p:sp>
        <p:nvSpPr>
          <p:cNvPr id="114" name="Content Placeholder 73">
            <a:extLst>
              <a:ext uri="{FF2B5EF4-FFF2-40B4-BE49-F238E27FC236}">
                <a16:creationId xmlns:a16="http://schemas.microsoft.com/office/drawing/2014/main" id="{C659B7A9-48BE-0609-073D-C87D9EB048D0}"/>
              </a:ext>
            </a:extLst>
          </p:cNvPr>
          <p:cNvSpPr>
            <a:spLocks noGrp="1"/>
          </p:cNvSpPr>
          <p:nvPr>
            <p:ph idx="1"/>
          </p:nvPr>
        </p:nvSpPr>
        <p:spPr>
          <a:xfrm>
            <a:off x="6324600" y="4767660"/>
            <a:ext cx="5075720" cy="1770300"/>
          </a:xfrm>
        </p:spPr>
        <p:txBody>
          <a:bodyPr>
            <a:normAutofit/>
          </a:bodyPr>
          <a:lstStyle/>
          <a:p>
            <a:endParaRPr lang="en-US"/>
          </a:p>
        </p:txBody>
      </p:sp>
    </p:spTree>
    <p:extLst>
      <p:ext uri="{BB962C8B-B14F-4D97-AF65-F5344CB8AC3E}">
        <p14:creationId xmlns:p14="http://schemas.microsoft.com/office/powerpoint/2010/main" val="1985653240"/>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0" name="Rectangle 59">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60">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4" name="Rectangle 6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0D40B197-5132-DD5F-8DA2-302E6F4D8880}"/>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a:solidFill>
                  <a:schemeClr val="bg1"/>
                </a:solidFill>
              </a:rPr>
              <a:t>Final Accuracy</a:t>
            </a:r>
          </a:p>
        </p:txBody>
      </p:sp>
      <p:sp>
        <p:nvSpPr>
          <p:cNvPr id="87" name="Freeform: Shape 86">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36F37B82-7137-C666-7B55-063B05B861A4}"/>
              </a:ext>
            </a:extLst>
          </p:cNvPr>
          <p:cNvPicPr>
            <a:picLocks noChangeAspect="1"/>
          </p:cNvPicPr>
          <p:nvPr/>
        </p:nvPicPr>
        <p:blipFill>
          <a:blip r:embed="rId2"/>
          <a:stretch>
            <a:fillRect/>
          </a:stretch>
        </p:blipFill>
        <p:spPr>
          <a:xfrm>
            <a:off x="6406092" y="619799"/>
            <a:ext cx="5295896" cy="3826283"/>
          </a:xfrm>
          <a:prstGeom prst="rect">
            <a:avLst/>
          </a:prstGeom>
        </p:spPr>
      </p:pic>
      <p:pic>
        <p:nvPicPr>
          <p:cNvPr id="4" name="Picture 4" descr="Chart, line chart, scatter chart&#10;&#10;Description automatically generated">
            <a:extLst>
              <a:ext uri="{FF2B5EF4-FFF2-40B4-BE49-F238E27FC236}">
                <a16:creationId xmlns:a16="http://schemas.microsoft.com/office/drawing/2014/main" id="{FC519289-285C-ABEA-5D95-89B5050C5CEE}"/>
              </a:ext>
            </a:extLst>
          </p:cNvPr>
          <p:cNvPicPr>
            <a:picLocks noGrp="1" noChangeAspect="1"/>
          </p:cNvPicPr>
          <p:nvPr>
            <p:ph idx="1"/>
          </p:nvPr>
        </p:nvPicPr>
        <p:blipFill>
          <a:blip r:embed="rId3"/>
          <a:stretch>
            <a:fillRect/>
          </a:stretch>
        </p:blipFill>
        <p:spPr>
          <a:xfrm>
            <a:off x="637117" y="746429"/>
            <a:ext cx="5300660" cy="3577944"/>
          </a:xfrm>
          <a:prstGeom prst="rect">
            <a:avLst/>
          </a:prstGeom>
        </p:spPr>
      </p:pic>
    </p:spTree>
    <p:extLst>
      <p:ext uri="{BB962C8B-B14F-4D97-AF65-F5344CB8AC3E}">
        <p14:creationId xmlns:p14="http://schemas.microsoft.com/office/powerpoint/2010/main" val="30936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310DB-77BC-03F7-62E9-2AE2A4899825}"/>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ea typeface="Calibri Light"/>
                <a:cs typeface="Calibri Light"/>
              </a:rPr>
              <a:t>Data Collection </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FDEC7D8-CDC4-130D-45E2-41C95C3F8DFB}"/>
              </a:ext>
            </a:extLst>
          </p:cNvPr>
          <p:cNvSpPr>
            <a:spLocks noGrp="1"/>
          </p:cNvSpPr>
          <p:nvPr>
            <p:ph idx="1"/>
          </p:nvPr>
        </p:nvSpPr>
        <p:spPr>
          <a:xfrm>
            <a:off x="2880487" y="2249046"/>
            <a:ext cx="6123783" cy="3802762"/>
          </a:xfrm>
        </p:spPr>
        <p:txBody>
          <a:bodyPr anchor="t">
            <a:normAutofit/>
          </a:bodyPr>
          <a:lstStyle/>
          <a:p>
            <a:r>
              <a:rPr lang="en-US" sz="1600"/>
              <a:t>Each member selected an app on Google Play Store</a:t>
            </a:r>
          </a:p>
          <a:p>
            <a:endParaRPr lang="en-US" sz="1600"/>
          </a:p>
          <a:p>
            <a:r>
              <a:rPr lang="en-US" sz="1600"/>
              <a:t>Scraped 40000 reviews from the reviews</a:t>
            </a:r>
          </a:p>
          <a:p>
            <a:endParaRPr lang="en-US" sz="1600"/>
          </a:p>
          <a:p>
            <a:r>
              <a:rPr lang="en-US" sz="1600"/>
              <a:t>Ranked the quality of data retrieved </a:t>
            </a:r>
          </a:p>
          <a:p>
            <a:endParaRPr lang="en-US" sz="1600"/>
          </a:p>
          <a:p>
            <a:r>
              <a:rPr lang="en-US" sz="1600"/>
              <a:t>Metrics such as average age of app users</a:t>
            </a:r>
          </a:p>
          <a:p>
            <a:endParaRPr lang="en-US" sz="1600"/>
          </a:p>
          <a:p>
            <a:r>
              <a:rPr lang="en-US" sz="1600"/>
              <a:t>Suggests reliability and maturity of reviews</a:t>
            </a:r>
          </a:p>
        </p:txBody>
      </p:sp>
    </p:spTree>
    <p:extLst>
      <p:ext uri="{BB962C8B-B14F-4D97-AF65-F5344CB8AC3E}">
        <p14:creationId xmlns:p14="http://schemas.microsoft.com/office/powerpoint/2010/main" val="3627636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Cheng Jhang – Temple Run Model</a:t>
            </a:r>
          </a:p>
        </p:txBody>
      </p:sp>
      <p:sp>
        <p:nvSpPr>
          <p:cNvPr id="3" name="Subtitle 2"/>
          <p:cNvSpPr>
            <a:spLocks noGrp="1"/>
          </p:cNvSpPr>
          <p:nvPr>
            <p:ph type="subTitle" idx="1"/>
          </p:nvPr>
        </p:nvSpPr>
        <p:spPr/>
        <p:txBody>
          <a:bodyPr vert="horz" lIns="91440" tIns="0" rIns="91440" bIns="45720" rtlCol="0" anchor="t">
            <a:normAutofit/>
          </a:bodyPr>
          <a:lstStyle/>
          <a:p>
            <a:r>
              <a:rPr lang="en-US"/>
              <a:t>Individual Training</a:t>
            </a:r>
          </a:p>
        </p:txBody>
      </p:sp>
    </p:spTree>
    <p:extLst>
      <p:ext uri="{BB962C8B-B14F-4D97-AF65-F5344CB8AC3E}">
        <p14:creationId xmlns:p14="http://schemas.microsoft.com/office/powerpoint/2010/main" val="3510175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2443-4F96-1F54-1991-43EBA1EA1E7D}"/>
              </a:ext>
            </a:extLst>
          </p:cNvPr>
          <p:cNvSpPr>
            <a:spLocks noGrp="1"/>
          </p:cNvSpPr>
          <p:nvPr>
            <p:ph type="title"/>
          </p:nvPr>
        </p:nvSpPr>
        <p:spPr/>
        <p:txBody>
          <a:bodyPr/>
          <a:lstStyle/>
          <a:p>
            <a:r>
              <a:rPr lang="en-US">
                <a:cs typeface="Calibri Light"/>
              </a:rPr>
              <a:t>Baseline Model</a:t>
            </a:r>
            <a:endParaRPr lang="en-US"/>
          </a:p>
        </p:txBody>
      </p:sp>
      <p:pic>
        <p:nvPicPr>
          <p:cNvPr id="5" name="Picture 5" descr="Table&#10;&#10;Description automatically generated">
            <a:extLst>
              <a:ext uri="{FF2B5EF4-FFF2-40B4-BE49-F238E27FC236}">
                <a16:creationId xmlns:a16="http://schemas.microsoft.com/office/drawing/2014/main" id="{7400D33C-9DC6-BF32-D291-B0DDD2B3C87C}"/>
              </a:ext>
            </a:extLst>
          </p:cNvPr>
          <p:cNvPicPr>
            <a:picLocks noGrp="1" noChangeAspect="1"/>
          </p:cNvPicPr>
          <p:nvPr>
            <p:ph sz="half" idx="1"/>
          </p:nvPr>
        </p:nvPicPr>
        <p:blipFill>
          <a:blip r:embed="rId3"/>
          <a:stretch>
            <a:fillRect/>
          </a:stretch>
        </p:blipFill>
        <p:spPr>
          <a:xfrm>
            <a:off x="5947287" y="803187"/>
            <a:ext cx="4616773" cy="2382651"/>
          </a:xfrm>
        </p:spPr>
      </p:pic>
      <p:sp>
        <p:nvSpPr>
          <p:cNvPr id="4" name="Content Placeholder 3">
            <a:extLst>
              <a:ext uri="{FF2B5EF4-FFF2-40B4-BE49-F238E27FC236}">
                <a16:creationId xmlns:a16="http://schemas.microsoft.com/office/drawing/2014/main" id="{E0526CEA-A3AD-D5B0-45CC-DF8701959DC2}"/>
              </a:ext>
            </a:extLst>
          </p:cNvPr>
          <p:cNvSpPr>
            <a:spLocks noGrp="1"/>
          </p:cNvSpPr>
          <p:nvPr>
            <p:ph sz="half" idx="2"/>
          </p:nvPr>
        </p:nvSpPr>
        <p:spPr/>
        <p:txBody>
          <a:bodyPr vert="horz" lIns="91440" tIns="45720" rIns="91440" bIns="45720" rtlCol="0" anchor="t">
            <a:normAutofit/>
          </a:bodyPr>
          <a:lstStyle/>
          <a:p>
            <a:pPr marL="0" indent="0">
              <a:buNone/>
            </a:pPr>
            <a:r>
              <a:rPr lang="en-US" b="1" u="sng"/>
              <a:t>Compilation of model</a:t>
            </a:r>
            <a:endParaRPr lang="en-US"/>
          </a:p>
          <a:p>
            <a:r>
              <a:rPr lang="en-US" b="1"/>
              <a:t>Optimizer: </a:t>
            </a:r>
            <a:r>
              <a:rPr lang="en-US"/>
              <a:t>RMSprop</a:t>
            </a:r>
            <a:endParaRPr lang="en-US" u="sng"/>
          </a:p>
          <a:p>
            <a:r>
              <a:rPr lang="en-US" b="1"/>
              <a:t>Epochs: </a:t>
            </a:r>
            <a:r>
              <a:rPr lang="en-US"/>
              <a:t>10</a:t>
            </a:r>
            <a:endParaRPr lang="en-US" b="1"/>
          </a:p>
          <a:p>
            <a:r>
              <a:rPr lang="en-US" b="1"/>
              <a:t>Batch size: </a:t>
            </a:r>
            <a:r>
              <a:rPr lang="en-US"/>
              <a:t>128</a:t>
            </a:r>
            <a:endParaRPr lang="en-US" b="1"/>
          </a:p>
          <a:p>
            <a:r>
              <a:rPr lang="en-US" b="1"/>
              <a:t>Validation split = 0.2</a:t>
            </a:r>
            <a:endParaRPr lang="en-US"/>
          </a:p>
          <a:p>
            <a:endParaRPr lang="en-US" b="1" u="sng"/>
          </a:p>
        </p:txBody>
      </p:sp>
    </p:spTree>
    <p:extLst>
      <p:ext uri="{BB962C8B-B14F-4D97-AF65-F5344CB8AC3E}">
        <p14:creationId xmlns:p14="http://schemas.microsoft.com/office/powerpoint/2010/main" val="488764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BB21947-3730-B738-7040-66789D1A244A}"/>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Model Accuracy</a:t>
            </a:r>
          </a:p>
        </p:txBody>
      </p:sp>
      <p:sp>
        <p:nvSpPr>
          <p:cNvPr id="64" name="Rectangle 6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 scatter chart&#10;&#10;Description automatically generated">
            <a:extLst>
              <a:ext uri="{FF2B5EF4-FFF2-40B4-BE49-F238E27FC236}">
                <a16:creationId xmlns:a16="http://schemas.microsoft.com/office/drawing/2014/main" id="{234886AF-FB75-6B1F-2AA3-E14BE8365573}"/>
              </a:ext>
            </a:extLst>
          </p:cNvPr>
          <p:cNvPicPr>
            <a:picLocks noGrp="1" noChangeAspect="1"/>
          </p:cNvPicPr>
          <p:nvPr>
            <p:ph sz="half" idx="2"/>
          </p:nvPr>
        </p:nvPicPr>
        <p:blipFill>
          <a:blip r:embed="rId3"/>
          <a:stretch>
            <a:fillRect/>
          </a:stretch>
        </p:blipFill>
        <p:spPr>
          <a:xfrm>
            <a:off x="6524796" y="320040"/>
            <a:ext cx="4585250" cy="6227064"/>
          </a:xfrm>
          <a:prstGeom prst="rect">
            <a:avLst/>
          </a:prstGeom>
          <a:ln w="9525">
            <a:noFill/>
          </a:ln>
        </p:spPr>
      </p:pic>
    </p:spTree>
    <p:extLst>
      <p:ext uri="{BB962C8B-B14F-4D97-AF65-F5344CB8AC3E}">
        <p14:creationId xmlns:p14="http://schemas.microsoft.com/office/powerpoint/2010/main" val="1528796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922B-F63F-E20A-8D76-047ACC1137F1}"/>
              </a:ext>
            </a:extLst>
          </p:cNvPr>
          <p:cNvSpPr>
            <a:spLocks noGrp="1"/>
          </p:cNvSpPr>
          <p:nvPr>
            <p:ph type="title"/>
          </p:nvPr>
        </p:nvSpPr>
        <p:spPr/>
        <p:txBody>
          <a:bodyPr/>
          <a:lstStyle/>
          <a:p>
            <a:r>
              <a:rPr lang="en-US">
                <a:cs typeface="Calibri Light"/>
              </a:rPr>
              <a:t>Tuning the Model</a:t>
            </a:r>
          </a:p>
        </p:txBody>
      </p:sp>
      <p:pic>
        <p:nvPicPr>
          <p:cNvPr id="12" name="Picture 12">
            <a:extLst>
              <a:ext uri="{FF2B5EF4-FFF2-40B4-BE49-F238E27FC236}">
                <a16:creationId xmlns:a16="http://schemas.microsoft.com/office/drawing/2014/main" id="{77CD7893-26AD-4B46-B98F-1B5530D5FB5F}"/>
              </a:ext>
            </a:extLst>
          </p:cNvPr>
          <p:cNvPicPr>
            <a:picLocks noGrp="1" noChangeAspect="1"/>
          </p:cNvPicPr>
          <p:nvPr>
            <p:ph sz="half" idx="1"/>
          </p:nvPr>
        </p:nvPicPr>
        <p:blipFill>
          <a:blip r:embed="rId3"/>
          <a:stretch>
            <a:fillRect/>
          </a:stretch>
        </p:blipFill>
        <p:spPr>
          <a:xfrm>
            <a:off x="6056603" y="461265"/>
            <a:ext cx="4398140" cy="2832035"/>
          </a:xfrm>
        </p:spPr>
      </p:pic>
      <p:sp>
        <p:nvSpPr>
          <p:cNvPr id="4" name="Content Placeholder 3">
            <a:extLst>
              <a:ext uri="{FF2B5EF4-FFF2-40B4-BE49-F238E27FC236}">
                <a16:creationId xmlns:a16="http://schemas.microsoft.com/office/drawing/2014/main" id="{B4F7D3D3-A11F-29B0-DD4F-AFC44F4C93D8}"/>
              </a:ext>
            </a:extLst>
          </p:cNvPr>
          <p:cNvSpPr>
            <a:spLocks noGrp="1"/>
          </p:cNvSpPr>
          <p:nvPr>
            <p:ph sz="half" idx="2"/>
          </p:nvPr>
        </p:nvSpPr>
        <p:spPr/>
        <p:txBody>
          <a:bodyPr vert="horz" lIns="91440" tIns="45720" rIns="91440" bIns="45720" rtlCol="0" anchor="t">
            <a:normAutofit/>
          </a:bodyPr>
          <a:lstStyle/>
          <a:p>
            <a:r>
              <a:rPr lang="en-US" b="1" u="sng">
                <a:ea typeface="+mn-lt"/>
                <a:cs typeface="+mn-lt"/>
              </a:rPr>
              <a:t>Compilation of model</a:t>
            </a:r>
            <a:endParaRPr lang="en-US">
              <a:ea typeface="+mn-lt"/>
              <a:cs typeface="+mn-lt"/>
            </a:endParaRPr>
          </a:p>
          <a:p>
            <a:r>
              <a:rPr lang="en-US" b="1">
                <a:ea typeface="+mn-lt"/>
                <a:cs typeface="+mn-lt"/>
              </a:rPr>
              <a:t>Optimizer: </a:t>
            </a:r>
            <a:r>
              <a:rPr lang="en-US">
                <a:ea typeface="+mn-lt"/>
                <a:cs typeface="+mn-lt"/>
              </a:rPr>
              <a:t>RMSprop</a:t>
            </a:r>
          </a:p>
          <a:p>
            <a:r>
              <a:rPr lang="en-US" b="1">
                <a:ea typeface="+mn-lt"/>
                <a:cs typeface="+mn-lt"/>
              </a:rPr>
              <a:t>Epochs: </a:t>
            </a:r>
            <a:r>
              <a:rPr lang="en-US">
                <a:ea typeface="+mn-lt"/>
                <a:cs typeface="+mn-lt"/>
              </a:rPr>
              <a:t>10</a:t>
            </a:r>
          </a:p>
          <a:p>
            <a:r>
              <a:rPr lang="en-US" b="1">
                <a:ea typeface="+mn-lt"/>
                <a:cs typeface="+mn-lt"/>
              </a:rPr>
              <a:t>Batch size: </a:t>
            </a:r>
            <a:r>
              <a:rPr lang="en-US">
                <a:ea typeface="+mn-lt"/>
                <a:cs typeface="+mn-lt"/>
              </a:rPr>
              <a:t>128</a:t>
            </a:r>
          </a:p>
          <a:p>
            <a:r>
              <a:rPr lang="en-US" b="1">
                <a:ea typeface="+mn-lt"/>
                <a:cs typeface="+mn-lt"/>
              </a:rPr>
              <a:t>Validation split = 0.2</a:t>
            </a:r>
            <a:endParaRPr lang="en-US"/>
          </a:p>
        </p:txBody>
      </p:sp>
    </p:spTree>
    <p:extLst>
      <p:ext uri="{BB962C8B-B14F-4D97-AF65-F5344CB8AC3E}">
        <p14:creationId xmlns:p14="http://schemas.microsoft.com/office/powerpoint/2010/main" val="2031858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14D3AC7-FD02-C9EC-AE2D-1F578B001DF0}"/>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Model Accuracy</a:t>
            </a:r>
          </a:p>
        </p:txBody>
      </p:sp>
      <p:sp>
        <p:nvSpPr>
          <p:cNvPr id="64" name="Rectangle 6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 scatter chart&#10;&#10;Description automatically generated">
            <a:extLst>
              <a:ext uri="{FF2B5EF4-FFF2-40B4-BE49-F238E27FC236}">
                <a16:creationId xmlns:a16="http://schemas.microsoft.com/office/drawing/2014/main" id="{EFD60C71-3B75-0CA4-A960-891D779B6B9E}"/>
              </a:ext>
            </a:extLst>
          </p:cNvPr>
          <p:cNvPicPr>
            <a:picLocks noGrp="1" noChangeAspect="1"/>
          </p:cNvPicPr>
          <p:nvPr>
            <p:ph sz="half" idx="2"/>
          </p:nvPr>
        </p:nvPicPr>
        <p:blipFill>
          <a:blip r:embed="rId3"/>
          <a:stretch>
            <a:fillRect/>
          </a:stretch>
        </p:blipFill>
        <p:spPr>
          <a:xfrm>
            <a:off x="6630818" y="320040"/>
            <a:ext cx="4373205" cy="6227064"/>
          </a:xfrm>
          <a:prstGeom prst="rect">
            <a:avLst/>
          </a:prstGeom>
          <a:ln w="9525">
            <a:noFill/>
          </a:ln>
        </p:spPr>
      </p:pic>
    </p:spTree>
    <p:extLst>
      <p:ext uri="{BB962C8B-B14F-4D97-AF65-F5344CB8AC3E}">
        <p14:creationId xmlns:p14="http://schemas.microsoft.com/office/powerpoint/2010/main" val="1801309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04D4-CA43-206A-95AB-617859F391BA}"/>
              </a:ext>
            </a:extLst>
          </p:cNvPr>
          <p:cNvSpPr>
            <a:spLocks noGrp="1"/>
          </p:cNvSpPr>
          <p:nvPr>
            <p:ph type="title"/>
          </p:nvPr>
        </p:nvSpPr>
        <p:spPr/>
        <p:txBody>
          <a:bodyPr/>
          <a:lstStyle/>
          <a:p>
            <a:r>
              <a:rPr lang="en-US">
                <a:cs typeface="Calibri Light"/>
              </a:rPr>
              <a:t>Tuning the Model</a:t>
            </a:r>
            <a:endParaRPr lang="en-US"/>
          </a:p>
        </p:txBody>
      </p:sp>
      <p:pic>
        <p:nvPicPr>
          <p:cNvPr id="5" name="Picture 5">
            <a:extLst>
              <a:ext uri="{FF2B5EF4-FFF2-40B4-BE49-F238E27FC236}">
                <a16:creationId xmlns:a16="http://schemas.microsoft.com/office/drawing/2014/main" id="{B1EC680F-3E19-E036-5E3E-D72F9A0A67E6}"/>
              </a:ext>
            </a:extLst>
          </p:cNvPr>
          <p:cNvPicPr>
            <a:picLocks noGrp="1" noChangeAspect="1"/>
          </p:cNvPicPr>
          <p:nvPr>
            <p:ph sz="half" idx="1"/>
          </p:nvPr>
        </p:nvPicPr>
        <p:blipFill>
          <a:blip r:embed="rId3"/>
          <a:stretch>
            <a:fillRect/>
          </a:stretch>
        </p:blipFill>
        <p:spPr>
          <a:xfrm>
            <a:off x="6156554" y="539418"/>
            <a:ext cx="4188470" cy="2822266"/>
          </a:xfrm>
        </p:spPr>
      </p:pic>
      <p:sp>
        <p:nvSpPr>
          <p:cNvPr id="4" name="Content Placeholder 3">
            <a:extLst>
              <a:ext uri="{FF2B5EF4-FFF2-40B4-BE49-F238E27FC236}">
                <a16:creationId xmlns:a16="http://schemas.microsoft.com/office/drawing/2014/main" id="{AB66AFA0-C616-6B76-ACA7-626B7DE59D9C}"/>
              </a:ext>
            </a:extLst>
          </p:cNvPr>
          <p:cNvSpPr>
            <a:spLocks noGrp="1"/>
          </p:cNvSpPr>
          <p:nvPr>
            <p:ph sz="half" idx="2"/>
          </p:nvPr>
        </p:nvSpPr>
        <p:spPr/>
        <p:txBody>
          <a:bodyPr vert="horz" lIns="91440" tIns="45720" rIns="91440" bIns="45720" rtlCol="0" anchor="t">
            <a:normAutofit/>
          </a:bodyPr>
          <a:lstStyle/>
          <a:p>
            <a:r>
              <a:rPr lang="en-US" b="1" u="sng"/>
              <a:t>Compilation of model</a:t>
            </a:r>
            <a:endParaRPr lang="en-US">
              <a:ea typeface="+mn-lt"/>
              <a:cs typeface="+mn-lt"/>
            </a:endParaRPr>
          </a:p>
          <a:p>
            <a:r>
              <a:rPr lang="en-US" b="1"/>
              <a:t>Optimizer: </a:t>
            </a:r>
            <a:r>
              <a:rPr lang="en-US"/>
              <a:t>RMSprop</a:t>
            </a:r>
            <a:endParaRPr lang="en-US">
              <a:ea typeface="+mn-lt"/>
              <a:cs typeface="+mn-lt"/>
            </a:endParaRPr>
          </a:p>
          <a:p>
            <a:r>
              <a:rPr lang="en-US" b="1"/>
              <a:t>Epochs: </a:t>
            </a:r>
            <a:r>
              <a:rPr lang="en-US"/>
              <a:t>10</a:t>
            </a:r>
            <a:endParaRPr lang="en-US">
              <a:ea typeface="+mn-lt"/>
              <a:cs typeface="+mn-lt"/>
            </a:endParaRPr>
          </a:p>
          <a:p>
            <a:r>
              <a:rPr lang="en-US" b="1"/>
              <a:t>Batch size: </a:t>
            </a:r>
            <a:r>
              <a:rPr lang="en-US"/>
              <a:t>128</a:t>
            </a:r>
            <a:endParaRPr lang="en-US">
              <a:ea typeface="+mn-lt"/>
              <a:cs typeface="+mn-lt"/>
            </a:endParaRPr>
          </a:p>
          <a:p>
            <a:r>
              <a:rPr lang="en-US" b="1"/>
              <a:t>Validation split = 0.2</a:t>
            </a:r>
            <a:endParaRPr lang="en-US"/>
          </a:p>
        </p:txBody>
      </p:sp>
    </p:spTree>
    <p:extLst>
      <p:ext uri="{BB962C8B-B14F-4D97-AF65-F5344CB8AC3E}">
        <p14:creationId xmlns:p14="http://schemas.microsoft.com/office/powerpoint/2010/main" val="3771438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D2A7E9F-4067-371E-1CD6-40DE49F90FFB}"/>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Model Accuracy</a:t>
            </a:r>
          </a:p>
        </p:txBody>
      </p:sp>
      <p:sp>
        <p:nvSpPr>
          <p:cNvPr id="64" name="Rectangle 6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4BFEC93C-0975-53F3-10C0-E0538252DC1D}"/>
              </a:ext>
            </a:extLst>
          </p:cNvPr>
          <p:cNvPicPr>
            <a:picLocks noGrp="1" noChangeAspect="1"/>
          </p:cNvPicPr>
          <p:nvPr>
            <p:ph sz="half" idx="2"/>
          </p:nvPr>
        </p:nvPicPr>
        <p:blipFill>
          <a:blip r:embed="rId3"/>
          <a:stretch>
            <a:fillRect/>
          </a:stretch>
        </p:blipFill>
        <p:spPr>
          <a:xfrm>
            <a:off x="6602479" y="320040"/>
            <a:ext cx="4429884" cy="6227064"/>
          </a:xfrm>
          <a:prstGeom prst="rect">
            <a:avLst/>
          </a:prstGeom>
          <a:ln w="9525">
            <a:noFill/>
          </a:ln>
        </p:spPr>
      </p:pic>
    </p:spTree>
    <p:extLst>
      <p:ext uri="{BB962C8B-B14F-4D97-AF65-F5344CB8AC3E}">
        <p14:creationId xmlns:p14="http://schemas.microsoft.com/office/powerpoint/2010/main" val="2738233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1E5B-8E2A-4B85-A9AD-B50BBA1C5CFB}"/>
              </a:ext>
            </a:extLst>
          </p:cNvPr>
          <p:cNvSpPr>
            <a:spLocks noGrp="1"/>
          </p:cNvSpPr>
          <p:nvPr>
            <p:ph type="title"/>
          </p:nvPr>
        </p:nvSpPr>
        <p:spPr/>
        <p:txBody>
          <a:bodyPr/>
          <a:lstStyle/>
          <a:p>
            <a:r>
              <a:rPr lang="en-US">
                <a:cs typeface="Calibri Light"/>
              </a:rPr>
              <a:t>Tuned Model</a:t>
            </a:r>
          </a:p>
        </p:txBody>
      </p:sp>
      <p:pic>
        <p:nvPicPr>
          <p:cNvPr id="5" name="Picture 5" descr="Table&#10;&#10;Description automatically generated">
            <a:extLst>
              <a:ext uri="{FF2B5EF4-FFF2-40B4-BE49-F238E27FC236}">
                <a16:creationId xmlns:a16="http://schemas.microsoft.com/office/drawing/2014/main" id="{AD879827-9F05-C00A-27F6-6F60E8CEAAA6}"/>
              </a:ext>
            </a:extLst>
          </p:cNvPr>
          <p:cNvPicPr>
            <a:picLocks noGrp="1" noChangeAspect="1"/>
          </p:cNvPicPr>
          <p:nvPr>
            <p:ph sz="half" idx="1"/>
          </p:nvPr>
        </p:nvPicPr>
        <p:blipFill>
          <a:blip r:embed="rId3"/>
          <a:stretch>
            <a:fillRect/>
          </a:stretch>
        </p:blipFill>
        <p:spPr>
          <a:xfrm>
            <a:off x="6348097" y="461264"/>
            <a:ext cx="3824921" cy="2822266"/>
          </a:xfrm>
        </p:spPr>
      </p:pic>
      <p:sp>
        <p:nvSpPr>
          <p:cNvPr id="4" name="Content Placeholder 3">
            <a:extLst>
              <a:ext uri="{FF2B5EF4-FFF2-40B4-BE49-F238E27FC236}">
                <a16:creationId xmlns:a16="http://schemas.microsoft.com/office/drawing/2014/main" id="{543DD3A1-08DF-FFC5-19E5-48EEA6449F0C}"/>
              </a:ext>
            </a:extLst>
          </p:cNvPr>
          <p:cNvSpPr>
            <a:spLocks noGrp="1"/>
          </p:cNvSpPr>
          <p:nvPr>
            <p:ph sz="half" idx="2"/>
          </p:nvPr>
        </p:nvSpPr>
        <p:spPr/>
        <p:txBody>
          <a:bodyPr vert="horz" lIns="91440" tIns="45720" rIns="91440" bIns="45720" rtlCol="0" anchor="t">
            <a:normAutofit/>
          </a:bodyPr>
          <a:lstStyle/>
          <a:p>
            <a:r>
              <a:rPr lang="en-US" b="1" u="sng">
                <a:ea typeface="+mn-lt"/>
                <a:cs typeface="+mn-lt"/>
              </a:rPr>
              <a:t>Compilation of model</a:t>
            </a:r>
            <a:endParaRPr lang="en-US">
              <a:ea typeface="+mn-lt"/>
              <a:cs typeface="+mn-lt"/>
            </a:endParaRPr>
          </a:p>
          <a:p>
            <a:r>
              <a:rPr lang="en-US" b="1">
                <a:ea typeface="+mn-lt"/>
                <a:cs typeface="+mn-lt"/>
              </a:rPr>
              <a:t>Optimizer: </a:t>
            </a:r>
            <a:r>
              <a:rPr lang="en-US">
                <a:ea typeface="+mn-lt"/>
                <a:cs typeface="+mn-lt"/>
              </a:rPr>
              <a:t>RMSprop</a:t>
            </a:r>
          </a:p>
          <a:p>
            <a:r>
              <a:rPr lang="en-US" b="1">
                <a:ea typeface="+mn-lt"/>
                <a:cs typeface="+mn-lt"/>
              </a:rPr>
              <a:t>Epochs: </a:t>
            </a:r>
            <a:r>
              <a:rPr lang="en-US">
                <a:ea typeface="+mn-lt"/>
                <a:cs typeface="+mn-lt"/>
              </a:rPr>
              <a:t>10</a:t>
            </a:r>
          </a:p>
          <a:p>
            <a:r>
              <a:rPr lang="en-US" b="1">
                <a:ea typeface="+mn-lt"/>
                <a:cs typeface="+mn-lt"/>
              </a:rPr>
              <a:t>Batch size: </a:t>
            </a:r>
            <a:r>
              <a:rPr lang="en-US">
                <a:ea typeface="+mn-lt"/>
                <a:cs typeface="+mn-lt"/>
              </a:rPr>
              <a:t>128</a:t>
            </a:r>
          </a:p>
          <a:p>
            <a:r>
              <a:rPr lang="en-US" b="1">
                <a:ea typeface="+mn-lt"/>
                <a:cs typeface="+mn-lt"/>
              </a:rPr>
              <a:t>Validation split = 0.2</a:t>
            </a:r>
            <a:endParaRPr lang="en-US"/>
          </a:p>
        </p:txBody>
      </p:sp>
    </p:spTree>
    <p:extLst>
      <p:ext uri="{BB962C8B-B14F-4D97-AF65-F5344CB8AC3E}">
        <p14:creationId xmlns:p14="http://schemas.microsoft.com/office/powerpoint/2010/main" val="3570041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29083A8-FFBA-62E6-6842-AE5A0ED7D39E}"/>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Model Accuracy</a:t>
            </a:r>
          </a:p>
        </p:txBody>
      </p:sp>
      <p:sp>
        <p:nvSpPr>
          <p:cNvPr id="64" name="Rectangle 6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FA18C2CE-EB79-AF7A-4391-959A1A384706}"/>
              </a:ext>
            </a:extLst>
          </p:cNvPr>
          <p:cNvPicPr>
            <a:picLocks noGrp="1" noChangeAspect="1"/>
          </p:cNvPicPr>
          <p:nvPr>
            <p:ph sz="half" idx="2"/>
          </p:nvPr>
        </p:nvPicPr>
        <p:blipFill>
          <a:blip r:embed="rId3"/>
          <a:stretch>
            <a:fillRect/>
          </a:stretch>
        </p:blipFill>
        <p:spPr>
          <a:xfrm>
            <a:off x="6589556" y="320040"/>
            <a:ext cx="4455729" cy="6227064"/>
          </a:xfrm>
          <a:prstGeom prst="rect">
            <a:avLst/>
          </a:prstGeom>
          <a:ln w="9525">
            <a:noFill/>
          </a:ln>
        </p:spPr>
      </p:pic>
    </p:spTree>
    <p:extLst>
      <p:ext uri="{BB962C8B-B14F-4D97-AF65-F5344CB8AC3E}">
        <p14:creationId xmlns:p14="http://schemas.microsoft.com/office/powerpoint/2010/main" val="3736477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9374-4381-85CD-0070-BF3D159A4A50}"/>
              </a:ext>
            </a:extLst>
          </p:cNvPr>
          <p:cNvSpPr>
            <a:spLocks noGrp="1"/>
          </p:cNvSpPr>
          <p:nvPr>
            <p:ph type="title"/>
          </p:nvPr>
        </p:nvSpPr>
        <p:spPr/>
        <p:txBody>
          <a:bodyPr/>
          <a:lstStyle/>
          <a:p>
            <a:r>
              <a:rPr lang="en-US">
                <a:cs typeface="Calibri Light"/>
              </a:rPr>
              <a:t>Model Evaluation</a:t>
            </a:r>
            <a:endParaRPr lang="en-US"/>
          </a:p>
        </p:txBody>
      </p:sp>
      <p:sp>
        <p:nvSpPr>
          <p:cNvPr id="4" name="Content Placeholder 3">
            <a:extLst>
              <a:ext uri="{FF2B5EF4-FFF2-40B4-BE49-F238E27FC236}">
                <a16:creationId xmlns:a16="http://schemas.microsoft.com/office/drawing/2014/main" id="{CA75A849-AE34-AA45-FCEE-E2AEBA12E356}"/>
              </a:ext>
            </a:extLst>
          </p:cNvPr>
          <p:cNvSpPr>
            <a:spLocks noGrp="1"/>
          </p:cNvSpPr>
          <p:nvPr>
            <p:ph sz="half" idx="2"/>
          </p:nvPr>
        </p:nvSpPr>
        <p:spPr/>
        <p:txBody>
          <a:bodyPr/>
          <a:lstStyle/>
          <a:p>
            <a:endParaRPr lang="en-US"/>
          </a:p>
        </p:txBody>
      </p:sp>
      <p:sp>
        <p:nvSpPr>
          <p:cNvPr id="6" name="Content Placeholder 5">
            <a:extLst>
              <a:ext uri="{FF2B5EF4-FFF2-40B4-BE49-F238E27FC236}">
                <a16:creationId xmlns:a16="http://schemas.microsoft.com/office/drawing/2014/main" id="{62792593-D577-0EB1-F24D-4DAC4EB3043E}"/>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264225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67EDC-99C1-55D1-0AF8-DC700DFF25E5}"/>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ea typeface="Calibri Light"/>
                <a:cs typeface="Calibri Light"/>
              </a:rPr>
              <a:t>App rankings </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FA1563-9701-4A52-2514-1948CB1EECCD}"/>
              </a:ext>
            </a:extLst>
          </p:cNvPr>
          <p:cNvSpPr>
            <a:spLocks noGrp="1"/>
          </p:cNvSpPr>
          <p:nvPr>
            <p:ph idx="1"/>
          </p:nvPr>
        </p:nvSpPr>
        <p:spPr>
          <a:xfrm>
            <a:off x="4983164" y="960120"/>
            <a:ext cx="5511800" cy="4171278"/>
          </a:xfrm>
        </p:spPr>
        <p:txBody>
          <a:bodyPr>
            <a:normAutofit/>
          </a:bodyPr>
          <a:lstStyle/>
          <a:p>
            <a:r>
              <a:rPr lang="en-US"/>
              <a:t>1. Facebook --&gt; Excelling Quality</a:t>
            </a:r>
          </a:p>
          <a:p>
            <a:r>
              <a:rPr lang="en-US"/>
              <a:t>2. Instagram --&gt; High Quality</a:t>
            </a:r>
          </a:p>
          <a:p>
            <a:r>
              <a:rPr lang="en-US"/>
              <a:t>3. Snapchat --&gt; Moderate Quality</a:t>
            </a:r>
          </a:p>
          <a:p>
            <a:r>
              <a:rPr lang="en-US"/>
              <a:t>4. Disney+ --&gt; Low Quality</a:t>
            </a:r>
          </a:p>
          <a:p>
            <a:r>
              <a:rPr lang="en-US"/>
              <a:t>5. Temple Run --&gt; Poor Quality</a:t>
            </a:r>
          </a:p>
        </p:txBody>
      </p:sp>
    </p:spTree>
    <p:extLst>
      <p:ext uri="{BB962C8B-B14F-4D97-AF65-F5344CB8AC3E}">
        <p14:creationId xmlns:p14="http://schemas.microsoft.com/office/powerpoint/2010/main" val="2290458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5" name="Rectangle 64">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024B3-D613-0F10-EA76-2D4A008EF380}"/>
              </a:ext>
            </a:extLst>
          </p:cNvPr>
          <p:cNvSpPr>
            <a:spLocks noGrp="1"/>
          </p:cNvSpPr>
          <p:nvPr>
            <p:ph type="title"/>
          </p:nvPr>
        </p:nvSpPr>
        <p:spPr>
          <a:xfrm>
            <a:off x="2880485" y="841375"/>
            <a:ext cx="6230857" cy="1230570"/>
          </a:xfrm>
        </p:spPr>
        <p:txBody>
          <a:bodyPr anchor="t">
            <a:normAutofit fontScale="90000"/>
          </a:bodyPr>
          <a:lstStyle/>
          <a:p>
            <a:pPr algn="l"/>
            <a:r>
              <a:rPr lang="en-US" sz="3600">
                <a:solidFill>
                  <a:schemeClr val="accent1"/>
                </a:solidFill>
                <a:ea typeface="Calibri Light"/>
                <a:cs typeface="Calibri Light"/>
              </a:rPr>
              <a:t>Model Evaluation using Testing Data</a:t>
            </a:r>
          </a:p>
        </p:txBody>
      </p:sp>
      <p:sp>
        <p:nvSpPr>
          <p:cNvPr id="67" name="Isosceles Triangle 66">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3E56389-9856-257C-0271-2AA54CD61F2E}"/>
              </a:ext>
            </a:extLst>
          </p:cNvPr>
          <p:cNvSpPr>
            <a:spLocks noGrp="1"/>
          </p:cNvSpPr>
          <p:nvPr>
            <p:ph idx="1"/>
          </p:nvPr>
        </p:nvSpPr>
        <p:spPr>
          <a:xfrm>
            <a:off x="2937996" y="1875235"/>
            <a:ext cx="6123783" cy="3802762"/>
          </a:xfrm>
        </p:spPr>
        <p:txBody>
          <a:bodyPr anchor="t">
            <a:normAutofit/>
          </a:bodyPr>
          <a:lstStyle/>
          <a:p>
            <a:r>
              <a:rPr lang="en-US" sz="1600"/>
              <a:t>Evaluation models based on testing data</a:t>
            </a:r>
          </a:p>
          <a:p>
            <a:r>
              <a:rPr lang="en-US" sz="1600"/>
              <a:t>Find out the best model</a:t>
            </a:r>
          </a:p>
          <a:p>
            <a:r>
              <a:rPr lang="en-US" sz="1600"/>
              <a:t>Every model was trained using a different word index mapping</a:t>
            </a:r>
          </a:p>
          <a:p>
            <a:r>
              <a:rPr lang="en-US" sz="1600"/>
              <a:t>Need to use model's  Tokenizer </a:t>
            </a:r>
            <a:r>
              <a:rPr lang="en-US" sz="1600" err="1"/>
              <a:t>text_to_sequence</a:t>
            </a:r>
            <a:r>
              <a:rPr lang="en-US" sz="1600"/>
              <a:t> on the test data to have ensure the same mapping</a:t>
            </a:r>
          </a:p>
          <a:p>
            <a:r>
              <a:rPr lang="en-US" sz="1600"/>
              <a:t>Same random state to ensure test sets were the same for a dataset</a:t>
            </a:r>
          </a:p>
          <a:p>
            <a:r>
              <a:rPr lang="en-US" sz="1600"/>
              <a:t>Model evaluates all 5 test datasets (including its own test ds)</a:t>
            </a:r>
          </a:p>
        </p:txBody>
      </p:sp>
    </p:spTree>
    <p:extLst>
      <p:ext uri="{BB962C8B-B14F-4D97-AF65-F5344CB8AC3E}">
        <p14:creationId xmlns:p14="http://schemas.microsoft.com/office/powerpoint/2010/main" val="2639364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1DC5C-3A12-EAF2-B1A4-0D7897BCC991}"/>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ea typeface="Calibri Light"/>
                <a:cs typeface="Calibri Light"/>
              </a:rPr>
              <a:t>Evaluation of Results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23679BC8-BAED-6B2D-7254-1C778E3A5093}"/>
              </a:ext>
            </a:extLst>
          </p:cNvPr>
          <p:cNvSpPr txBox="1">
            <a:spLocks/>
          </p:cNvSpPr>
          <p:nvPr/>
        </p:nvSpPr>
        <p:spPr>
          <a:xfrm>
            <a:off x="4964799" y="3825637"/>
            <a:ext cx="3845325" cy="596266"/>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endParaRPr lang="en-US" sz="3600"/>
          </a:p>
        </p:txBody>
      </p:sp>
      <p:sp>
        <p:nvSpPr>
          <p:cNvPr id="9" name="TextBox 8">
            <a:extLst>
              <a:ext uri="{FF2B5EF4-FFF2-40B4-BE49-F238E27FC236}">
                <a16:creationId xmlns:a16="http://schemas.microsoft.com/office/drawing/2014/main" id="{D5417B27-7BD4-0CF4-7634-8E9ABA134CC5}"/>
              </a:ext>
            </a:extLst>
          </p:cNvPr>
          <p:cNvSpPr txBox="1"/>
          <p:nvPr/>
        </p:nvSpPr>
        <p:spPr>
          <a:xfrm>
            <a:off x="4962071" y="4000499"/>
            <a:ext cx="3292928" cy="3719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Average accuracy </a:t>
            </a:r>
          </a:p>
        </p:txBody>
      </p:sp>
      <p:sp>
        <p:nvSpPr>
          <p:cNvPr id="36" name="TextBox 35">
            <a:extLst>
              <a:ext uri="{FF2B5EF4-FFF2-40B4-BE49-F238E27FC236}">
                <a16:creationId xmlns:a16="http://schemas.microsoft.com/office/drawing/2014/main" id="{ABDB1D15-1474-94F0-4034-3082AB462429}"/>
              </a:ext>
            </a:extLst>
          </p:cNvPr>
          <p:cNvSpPr txBox="1"/>
          <p:nvPr/>
        </p:nvSpPr>
        <p:spPr>
          <a:xfrm>
            <a:off x="5025571" y="480784"/>
            <a:ext cx="3292928" cy="3719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Accuracy across all datasets</a:t>
            </a:r>
          </a:p>
        </p:txBody>
      </p:sp>
      <p:pic>
        <p:nvPicPr>
          <p:cNvPr id="37" name="Picture 37" descr="Table&#10;&#10;Description automatically generated">
            <a:extLst>
              <a:ext uri="{FF2B5EF4-FFF2-40B4-BE49-F238E27FC236}">
                <a16:creationId xmlns:a16="http://schemas.microsoft.com/office/drawing/2014/main" id="{9731C1C3-EFDB-979F-CF13-63DC13872207}"/>
              </a:ext>
            </a:extLst>
          </p:cNvPr>
          <p:cNvPicPr>
            <a:picLocks noChangeAspect="1"/>
          </p:cNvPicPr>
          <p:nvPr/>
        </p:nvPicPr>
        <p:blipFill>
          <a:blip r:embed="rId3"/>
          <a:stretch>
            <a:fillRect/>
          </a:stretch>
        </p:blipFill>
        <p:spPr>
          <a:xfrm>
            <a:off x="5029200" y="4431145"/>
            <a:ext cx="5943600" cy="1066800"/>
          </a:xfrm>
          <a:prstGeom prst="rect">
            <a:avLst/>
          </a:prstGeom>
        </p:spPr>
      </p:pic>
      <p:pic>
        <p:nvPicPr>
          <p:cNvPr id="38" name="Picture 38" descr="Table&#10;&#10;Description automatically generated">
            <a:extLst>
              <a:ext uri="{FF2B5EF4-FFF2-40B4-BE49-F238E27FC236}">
                <a16:creationId xmlns:a16="http://schemas.microsoft.com/office/drawing/2014/main" id="{13158072-EB8B-1555-7A45-ECDAE1C67936}"/>
              </a:ext>
            </a:extLst>
          </p:cNvPr>
          <p:cNvPicPr>
            <a:picLocks noChangeAspect="1"/>
          </p:cNvPicPr>
          <p:nvPr/>
        </p:nvPicPr>
        <p:blipFill>
          <a:blip r:embed="rId4"/>
          <a:stretch>
            <a:fillRect/>
          </a:stretch>
        </p:blipFill>
        <p:spPr>
          <a:xfrm>
            <a:off x="5029200" y="1071995"/>
            <a:ext cx="5943600" cy="2705100"/>
          </a:xfrm>
          <a:prstGeom prst="rect">
            <a:avLst/>
          </a:prstGeom>
        </p:spPr>
      </p:pic>
    </p:spTree>
    <p:extLst>
      <p:ext uri="{BB962C8B-B14F-4D97-AF65-F5344CB8AC3E}">
        <p14:creationId xmlns:p14="http://schemas.microsoft.com/office/powerpoint/2010/main" val="3044798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4BA8E-642C-9E34-C42D-089440B2D4E1}"/>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ea typeface="Calibri Light"/>
                <a:cs typeface="Calibri Light"/>
              </a:rPr>
              <a:t>Datasets </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4A2EBDE6-00EB-FC65-9D79-7FEDB97FA2DF}"/>
              </a:ext>
            </a:extLst>
          </p:cNvPr>
          <p:cNvPicPr>
            <a:picLocks noGrp="1" noChangeAspect="1"/>
          </p:cNvPicPr>
          <p:nvPr>
            <p:ph idx="1"/>
          </p:nvPr>
        </p:nvPicPr>
        <p:blipFill>
          <a:blip r:embed="rId3"/>
          <a:stretch>
            <a:fillRect/>
          </a:stretch>
        </p:blipFill>
        <p:spPr>
          <a:xfrm>
            <a:off x="5037365" y="2720775"/>
            <a:ext cx="5457825" cy="2409825"/>
          </a:xfrm>
        </p:spPr>
      </p:pic>
      <p:sp>
        <p:nvSpPr>
          <p:cNvPr id="6" name="TextBox 5">
            <a:extLst>
              <a:ext uri="{FF2B5EF4-FFF2-40B4-BE49-F238E27FC236}">
                <a16:creationId xmlns:a16="http://schemas.microsoft.com/office/drawing/2014/main" id="{7984BF5E-B2D6-837C-1A76-BC2F8FA4093F}"/>
              </a:ext>
            </a:extLst>
          </p:cNvPr>
          <p:cNvSpPr txBox="1"/>
          <p:nvPr/>
        </p:nvSpPr>
        <p:spPr>
          <a:xfrm>
            <a:off x="5034642" y="743855"/>
            <a:ext cx="42817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Average accuracy for each dataset</a:t>
            </a:r>
          </a:p>
        </p:txBody>
      </p:sp>
      <p:pic>
        <p:nvPicPr>
          <p:cNvPr id="7" name="Picture 8" descr="Table&#10;&#10;Description automatically generated">
            <a:extLst>
              <a:ext uri="{FF2B5EF4-FFF2-40B4-BE49-F238E27FC236}">
                <a16:creationId xmlns:a16="http://schemas.microsoft.com/office/drawing/2014/main" id="{68AF00E8-B6B8-AF14-BA45-33EB1AFBB285}"/>
              </a:ext>
            </a:extLst>
          </p:cNvPr>
          <p:cNvPicPr>
            <a:picLocks noChangeAspect="1"/>
          </p:cNvPicPr>
          <p:nvPr/>
        </p:nvPicPr>
        <p:blipFill>
          <a:blip r:embed="rId4"/>
          <a:stretch>
            <a:fillRect/>
          </a:stretch>
        </p:blipFill>
        <p:spPr>
          <a:xfrm>
            <a:off x="5040745" y="1345189"/>
            <a:ext cx="5943600" cy="981075"/>
          </a:xfrm>
          <a:prstGeom prst="rect">
            <a:avLst/>
          </a:prstGeom>
        </p:spPr>
      </p:pic>
    </p:spTree>
    <p:extLst>
      <p:ext uri="{BB962C8B-B14F-4D97-AF65-F5344CB8AC3E}">
        <p14:creationId xmlns:p14="http://schemas.microsoft.com/office/powerpoint/2010/main" val="1477424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0FF9574-4BBE-4B5A-9920-0D96448AB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D19D840-F28A-4F4B-9E56-A359BFE1E0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EE4956D5-1308-4A92-84AB-725AC0CEA9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E24ADD62-39A9-4CFD-83FB-1A2A9E6A3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8463B8AB-FFD0-4F4E-97A7-71E7B0750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48624222-B223-42C6-AED9-0DDCC0E92D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66402327-B972-405E-86E5-37CA916909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3EACDFAD-0B29-4DC7-9558-C7F01D406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318E91E3-D875-4FA6-B04D-5FB3B54CFA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A3AB8C62-DE30-44AA-81AA-CA515B9D7B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6B714CE5-F791-4014-832A-A1A33673E7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A0019FA7-A14A-46B0-BA4D-2ECE46F99F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59BE6DD9-6F0E-485F-AA13-87368CC193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15E16BC9-44D4-48E9-9796-47D551C6F2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FC2B231E-335D-4DBC-A3C8-97A3142B6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B409A89A-81E0-4970-903A-F1B63A3AEE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D51E21BD-01CF-4CD7-B2E8-733CCB689B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AF58A38F-B707-4881-9D52-56A2540912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EFC13ED3-F231-46F5-A635-55EC57BA6D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3EA0FBDF-5C64-45F9-8420-0885C9786D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EF89000D-D460-4445-902C-1295BE1C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4740DDAD-5A76-4B9C-B759-755C93823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A0A6A5DB-BC5B-418E-82C2-DB209996F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8E84DC5A-B3A9-4053-AAF4-0187449EC7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6" name="Rectangle 65">
              <a:extLst>
                <a:ext uri="{FF2B5EF4-FFF2-40B4-BE49-F238E27FC236}">
                  <a16:creationId xmlns:a16="http://schemas.microsoft.com/office/drawing/2014/main" id="{A781795C-C365-4C33-A2C9-61361F76E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22">
              <a:extLst>
                <a:ext uri="{FF2B5EF4-FFF2-40B4-BE49-F238E27FC236}">
                  <a16:creationId xmlns:a16="http://schemas.microsoft.com/office/drawing/2014/main" id="{68418604-2B82-460D-9DF0-1E190D436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A1EBE07-F4F4-4B31-813B-1104310C7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DCF25E9-E880-1E55-0B87-2ECDE8FAD937}"/>
              </a:ext>
            </a:extLst>
          </p:cNvPr>
          <p:cNvSpPr>
            <a:spLocks noGrp="1"/>
          </p:cNvSpPr>
          <p:nvPr>
            <p:ph type="title"/>
          </p:nvPr>
        </p:nvSpPr>
        <p:spPr>
          <a:xfrm>
            <a:off x="888631" y="2358391"/>
            <a:ext cx="3498979" cy="2453676"/>
          </a:xfrm>
        </p:spPr>
        <p:txBody>
          <a:bodyPr>
            <a:normAutofit/>
          </a:bodyPr>
          <a:lstStyle/>
          <a:p>
            <a:r>
              <a:rPr lang="en-US">
                <a:ea typeface="Calibri Light"/>
                <a:cs typeface="Calibri Light"/>
              </a:rPr>
              <a:t>Best model to make predictions</a:t>
            </a:r>
            <a:endParaRPr lang="en-US"/>
          </a:p>
        </p:txBody>
      </p:sp>
      <p:sp>
        <p:nvSpPr>
          <p:cNvPr id="3" name="Content Placeholder 2">
            <a:extLst>
              <a:ext uri="{FF2B5EF4-FFF2-40B4-BE49-F238E27FC236}">
                <a16:creationId xmlns:a16="http://schemas.microsoft.com/office/drawing/2014/main" id="{021FE851-7FEB-2A78-5594-9A3B0999DF75}"/>
              </a:ext>
            </a:extLst>
          </p:cNvPr>
          <p:cNvSpPr>
            <a:spLocks noGrp="1"/>
          </p:cNvSpPr>
          <p:nvPr>
            <p:ph idx="1"/>
          </p:nvPr>
        </p:nvSpPr>
        <p:spPr>
          <a:xfrm>
            <a:off x="5093614" y="1496094"/>
            <a:ext cx="6285539" cy="2982051"/>
          </a:xfrm>
        </p:spPr>
        <p:txBody>
          <a:bodyPr>
            <a:normAutofit/>
          </a:bodyPr>
          <a:lstStyle/>
          <a:p>
            <a:r>
              <a:rPr lang="en-US"/>
              <a:t>When taking in inputs for prediction:</a:t>
            </a:r>
          </a:p>
          <a:p>
            <a:endParaRPr lang="en-US"/>
          </a:p>
          <a:p>
            <a:r>
              <a:rPr lang="en-US"/>
              <a:t>1. Clean Text (unless text is already clean)</a:t>
            </a:r>
          </a:p>
          <a:p>
            <a:r>
              <a:rPr lang="en-US"/>
              <a:t>2. Vectorize Text</a:t>
            </a:r>
          </a:p>
          <a:p>
            <a:r>
              <a:rPr lang="en-US"/>
              <a:t>3. Predict rating</a:t>
            </a:r>
            <a:br>
              <a:rPr lang="en-US"/>
            </a:br>
            <a:endParaRPr lang="en-US"/>
          </a:p>
          <a:p>
            <a:endParaRPr lang="en-US"/>
          </a:p>
        </p:txBody>
      </p:sp>
      <p:sp>
        <p:nvSpPr>
          <p:cNvPr id="70" name="Rectangle 69">
            <a:extLst>
              <a:ext uri="{FF2B5EF4-FFF2-40B4-BE49-F238E27FC236}">
                <a16:creationId xmlns:a16="http://schemas.microsoft.com/office/drawing/2014/main" id="{44CA19CC-FE96-4CE9-9916-F4E2F70D3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8578" y="4265969"/>
            <a:ext cx="6275702" cy="1783994"/>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32818143-9E3B-D263-8413-CD93912147E5}"/>
              </a:ext>
            </a:extLst>
          </p:cNvPr>
          <p:cNvPicPr>
            <a:picLocks noChangeAspect="1"/>
          </p:cNvPicPr>
          <p:nvPr/>
        </p:nvPicPr>
        <p:blipFill>
          <a:blip r:embed="rId3"/>
          <a:stretch>
            <a:fillRect/>
          </a:stretch>
        </p:blipFill>
        <p:spPr>
          <a:xfrm>
            <a:off x="5171110" y="4422686"/>
            <a:ext cx="6182329" cy="1421299"/>
          </a:xfrm>
          <a:prstGeom prst="rect">
            <a:avLst/>
          </a:prstGeom>
          <a:ln w="9525">
            <a:noFill/>
          </a:ln>
        </p:spPr>
      </p:pic>
    </p:spTree>
    <p:extLst>
      <p:ext uri="{BB962C8B-B14F-4D97-AF65-F5344CB8AC3E}">
        <p14:creationId xmlns:p14="http://schemas.microsoft.com/office/powerpoint/2010/main" val="3883260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10;&#10;Description automatically generated">
            <a:extLst>
              <a:ext uri="{FF2B5EF4-FFF2-40B4-BE49-F238E27FC236}">
                <a16:creationId xmlns:a16="http://schemas.microsoft.com/office/drawing/2014/main" id="{FEDDC68A-090B-51CB-71EC-24BB028710AC}"/>
              </a:ext>
            </a:extLst>
          </p:cNvPr>
          <p:cNvPicPr>
            <a:picLocks noChangeAspect="1"/>
          </p:cNvPicPr>
          <p:nvPr/>
        </p:nvPicPr>
        <p:blipFill>
          <a:blip r:embed="rId3"/>
          <a:stretch>
            <a:fillRect/>
          </a:stretch>
        </p:blipFill>
        <p:spPr>
          <a:xfrm>
            <a:off x="965201" y="1022288"/>
            <a:ext cx="4720150" cy="1946121"/>
          </a:xfrm>
          <a:prstGeom prst="rect">
            <a:avLst/>
          </a:prstGeom>
        </p:spPr>
      </p:pic>
      <p:sp>
        <p:nvSpPr>
          <p:cNvPr id="158" name="Rectangle 157">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8564564F-5A14-C9D3-D628-C67415B0EEA3}"/>
              </a:ext>
            </a:extLst>
          </p:cNvPr>
          <p:cNvPicPr>
            <a:picLocks noChangeAspect="1"/>
          </p:cNvPicPr>
          <p:nvPr/>
        </p:nvPicPr>
        <p:blipFill>
          <a:blip r:embed="rId4"/>
          <a:stretch>
            <a:fillRect/>
          </a:stretch>
        </p:blipFill>
        <p:spPr>
          <a:xfrm>
            <a:off x="6489680" y="1153020"/>
            <a:ext cx="4733982" cy="1684657"/>
          </a:xfrm>
          <a:prstGeom prst="rect">
            <a:avLst/>
          </a:prstGeom>
        </p:spPr>
      </p:pic>
      <p:sp>
        <p:nvSpPr>
          <p:cNvPr id="160" name="Rectangle 159">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3D70822A-0E03-8C43-A478-37EF4561522B}"/>
              </a:ext>
            </a:extLst>
          </p:cNvPr>
          <p:cNvPicPr>
            <a:picLocks noChangeAspect="1"/>
          </p:cNvPicPr>
          <p:nvPr/>
        </p:nvPicPr>
        <p:blipFill>
          <a:blip r:embed="rId5"/>
          <a:stretch>
            <a:fillRect/>
          </a:stretch>
        </p:blipFill>
        <p:spPr>
          <a:xfrm>
            <a:off x="965201" y="4227308"/>
            <a:ext cx="4733982" cy="1278175"/>
          </a:xfrm>
          <a:prstGeom prst="rect">
            <a:avLst/>
          </a:prstGeom>
        </p:spPr>
      </p:pic>
      <p:sp>
        <p:nvSpPr>
          <p:cNvPr id="162" name="Rectangle 161">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text&#10;&#10;Description automatically generated">
            <a:extLst>
              <a:ext uri="{FF2B5EF4-FFF2-40B4-BE49-F238E27FC236}">
                <a16:creationId xmlns:a16="http://schemas.microsoft.com/office/drawing/2014/main" id="{0CEDF660-C438-B5AB-58EA-E7536C07FF3D}"/>
              </a:ext>
            </a:extLst>
          </p:cNvPr>
          <p:cNvPicPr>
            <a:picLocks noChangeAspect="1"/>
          </p:cNvPicPr>
          <p:nvPr/>
        </p:nvPicPr>
        <p:blipFill>
          <a:blip r:embed="rId6"/>
          <a:stretch>
            <a:fillRect/>
          </a:stretch>
        </p:blipFill>
        <p:spPr>
          <a:xfrm>
            <a:off x="6489680" y="4245061"/>
            <a:ext cx="4733982" cy="1242670"/>
          </a:xfrm>
          <a:prstGeom prst="rect">
            <a:avLst/>
          </a:prstGeom>
        </p:spPr>
      </p:pic>
    </p:spTree>
    <p:extLst>
      <p:ext uri="{BB962C8B-B14F-4D97-AF65-F5344CB8AC3E}">
        <p14:creationId xmlns:p14="http://schemas.microsoft.com/office/powerpoint/2010/main" val="4114751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7DE7-F60F-7BDB-B8C9-8642F73CDA0A}"/>
              </a:ext>
            </a:extLst>
          </p:cNvPr>
          <p:cNvSpPr>
            <a:spLocks noGrp="1"/>
          </p:cNvSpPr>
          <p:nvPr>
            <p:ph type="title"/>
          </p:nvPr>
        </p:nvSpPr>
        <p:spPr/>
        <p:txBody>
          <a:bodyPr/>
          <a:lstStyle/>
          <a:p>
            <a:r>
              <a:rPr lang="en-US">
                <a:cs typeface="Calibri Light"/>
              </a:rPr>
              <a:t>Further improvements</a:t>
            </a:r>
            <a:endParaRPr lang="en-US"/>
          </a:p>
        </p:txBody>
      </p:sp>
      <p:sp>
        <p:nvSpPr>
          <p:cNvPr id="3" name="Content Placeholder 2">
            <a:extLst>
              <a:ext uri="{FF2B5EF4-FFF2-40B4-BE49-F238E27FC236}">
                <a16:creationId xmlns:a16="http://schemas.microsoft.com/office/drawing/2014/main" id="{10BE8019-FA22-A2AA-E647-27B642CECBA3}"/>
              </a:ext>
            </a:extLst>
          </p:cNvPr>
          <p:cNvSpPr>
            <a:spLocks noGrp="1"/>
          </p:cNvSpPr>
          <p:nvPr>
            <p:ph idx="1"/>
          </p:nvPr>
        </p:nvSpPr>
        <p:spPr/>
        <p:txBody>
          <a:bodyPr/>
          <a:lstStyle/>
          <a:p>
            <a:r>
              <a:rPr lang="en-US"/>
              <a:t>Use a larger dataset </a:t>
            </a:r>
          </a:p>
          <a:p>
            <a:endParaRPr lang="en-US"/>
          </a:p>
          <a:p>
            <a:r>
              <a:rPr lang="en-US"/>
              <a:t>Scrape reviews sorted by relevancy and not newest (quality of data)</a:t>
            </a:r>
          </a:p>
          <a:p>
            <a:endParaRPr lang="en-US"/>
          </a:p>
          <a:p>
            <a:r>
              <a:rPr lang="en-US"/>
              <a:t>More extensive hyperparameter testing (depth and width)</a:t>
            </a:r>
          </a:p>
          <a:p>
            <a:endParaRPr lang="en-US"/>
          </a:p>
          <a:p>
            <a:r>
              <a:rPr lang="en-US"/>
              <a:t>Manually go through cleaned data to remove low quality data that can only be identified by humans</a:t>
            </a:r>
          </a:p>
        </p:txBody>
      </p:sp>
    </p:spTree>
    <p:extLst>
      <p:ext uri="{BB962C8B-B14F-4D97-AF65-F5344CB8AC3E}">
        <p14:creationId xmlns:p14="http://schemas.microsoft.com/office/powerpoint/2010/main" val="2652299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45C46E8-8CC6-1D06-4D20-A9F835048FE4}"/>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a:solidFill>
                  <a:schemeClr val="bg1"/>
                </a:solidFill>
              </a:rPr>
              <a:t>Thank you</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6BDED37C-BA64-89DB-67F5-63A762CAE7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223" y="626940"/>
            <a:ext cx="3864547" cy="3864547"/>
          </a:xfrm>
          <a:prstGeom prst="rect">
            <a:avLst/>
          </a:prstGeom>
        </p:spPr>
      </p:pic>
    </p:spTree>
    <p:extLst>
      <p:ext uri="{BB962C8B-B14F-4D97-AF65-F5344CB8AC3E}">
        <p14:creationId xmlns:p14="http://schemas.microsoft.com/office/powerpoint/2010/main" val="299307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48A0F-94CA-10D3-4BD3-34BECCF58248}"/>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ea typeface="Calibri Light"/>
                <a:cs typeface="Calibri Light"/>
              </a:rPr>
              <a:t>Data Processing</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8840103-3163-F231-C222-8E4EA6BD25AC}"/>
              </a:ext>
            </a:extLst>
          </p:cNvPr>
          <p:cNvSpPr>
            <a:spLocks noGrp="1"/>
          </p:cNvSpPr>
          <p:nvPr>
            <p:ph idx="1"/>
          </p:nvPr>
        </p:nvSpPr>
        <p:spPr>
          <a:xfrm>
            <a:off x="2880487" y="2249046"/>
            <a:ext cx="6123783" cy="3802762"/>
          </a:xfrm>
        </p:spPr>
        <p:txBody>
          <a:bodyPr anchor="t">
            <a:normAutofit lnSpcReduction="10000"/>
          </a:bodyPr>
          <a:lstStyle/>
          <a:p>
            <a:r>
              <a:rPr lang="en-US" sz="1600"/>
              <a:t>Used to clean and manipulate data</a:t>
            </a:r>
          </a:p>
          <a:p>
            <a:endParaRPr lang="en-US" sz="1600"/>
          </a:p>
          <a:p>
            <a:r>
              <a:rPr lang="en-US" sz="1600"/>
              <a:t>Optimize data for model training</a:t>
            </a:r>
          </a:p>
          <a:p>
            <a:endParaRPr lang="en-US" sz="1600"/>
          </a:p>
          <a:p>
            <a:r>
              <a:rPr lang="en-US" sz="1600"/>
              <a:t>Reduce noise during training</a:t>
            </a:r>
          </a:p>
          <a:p>
            <a:endParaRPr lang="en-US" sz="1600"/>
          </a:p>
          <a:p>
            <a:r>
              <a:rPr lang="en-US" sz="1600"/>
              <a:t>Convert reviews into a form understood by the model (vectorization)</a:t>
            </a:r>
          </a:p>
          <a:p>
            <a:endParaRPr lang="en-US" sz="1600"/>
          </a:p>
          <a:p>
            <a:r>
              <a:rPr lang="en-US" sz="1600"/>
              <a:t>"Garbage in, garbage out" Importance of good quality data</a:t>
            </a:r>
          </a:p>
        </p:txBody>
      </p:sp>
    </p:spTree>
    <p:extLst>
      <p:ext uri="{BB962C8B-B14F-4D97-AF65-F5344CB8AC3E}">
        <p14:creationId xmlns:p14="http://schemas.microsoft.com/office/powerpoint/2010/main" val="36621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71"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5" name="Picture 5" descr="Diagram&#10;&#10;Description automatically generated">
            <a:extLst>
              <a:ext uri="{FF2B5EF4-FFF2-40B4-BE49-F238E27FC236}">
                <a16:creationId xmlns:a16="http://schemas.microsoft.com/office/drawing/2014/main" id="{5E85EC88-0173-F770-FE50-9A6EA295A210}"/>
              </a:ext>
            </a:extLst>
          </p:cNvPr>
          <p:cNvPicPr>
            <a:picLocks noGrp="1" noChangeAspect="1"/>
          </p:cNvPicPr>
          <p:nvPr>
            <p:ph idx="1"/>
          </p:nvPr>
        </p:nvPicPr>
        <p:blipFill>
          <a:blip r:embed="rId2"/>
          <a:stretch>
            <a:fillRect/>
          </a:stretch>
        </p:blipFill>
        <p:spPr>
          <a:xfrm>
            <a:off x="829321" y="1866966"/>
            <a:ext cx="10905066" cy="3216994"/>
          </a:xfrm>
          <a:prstGeom prst="rect">
            <a:avLst/>
          </a:prstGeom>
        </p:spPr>
      </p:pic>
    </p:spTree>
    <p:extLst>
      <p:ext uri="{BB962C8B-B14F-4D97-AF65-F5344CB8AC3E}">
        <p14:creationId xmlns:p14="http://schemas.microsoft.com/office/powerpoint/2010/main" val="41987401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Dominic  - Snapchat Model</a:t>
            </a:r>
          </a:p>
        </p:txBody>
      </p:sp>
      <p:sp>
        <p:nvSpPr>
          <p:cNvPr id="3" name="Subtitle 2"/>
          <p:cNvSpPr>
            <a:spLocks noGrp="1"/>
          </p:cNvSpPr>
          <p:nvPr>
            <p:ph type="subTitle" idx="1"/>
          </p:nvPr>
        </p:nvSpPr>
        <p:spPr/>
        <p:txBody>
          <a:bodyPr vert="horz" lIns="91440" tIns="0" rIns="91440" bIns="45720" rtlCol="0" anchor="t">
            <a:normAutofit/>
          </a:bodyPr>
          <a:lstStyle/>
          <a:p>
            <a:r>
              <a:rPr lang="en-US"/>
              <a:t>Individual Training</a:t>
            </a:r>
          </a:p>
        </p:txBody>
      </p:sp>
    </p:spTree>
    <p:extLst>
      <p:ext uri="{BB962C8B-B14F-4D97-AF65-F5344CB8AC3E}">
        <p14:creationId xmlns:p14="http://schemas.microsoft.com/office/powerpoint/2010/main" val="264959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1FF2968-CCD5-413D-63C2-F2616F852A99}"/>
              </a:ext>
            </a:extLst>
          </p:cNvPr>
          <p:cNvSpPr>
            <a:spLocks noGrp="1"/>
          </p:cNvSpPr>
          <p:nvPr>
            <p:ph type="title"/>
          </p:nvPr>
        </p:nvSpPr>
        <p:spPr>
          <a:xfrm>
            <a:off x="1759287" y="798881"/>
            <a:ext cx="8673427" cy="1048945"/>
          </a:xfrm>
        </p:spPr>
        <p:txBody>
          <a:bodyPr>
            <a:normAutofit/>
          </a:bodyPr>
          <a:lstStyle/>
          <a:p>
            <a:r>
              <a:rPr lang="en-US">
                <a:solidFill>
                  <a:schemeClr val="tx1"/>
                </a:solidFill>
                <a:cs typeface="Calibri Light"/>
              </a:rPr>
              <a:t>Tuning Steps</a:t>
            </a:r>
            <a:endParaRPr lang="en-US">
              <a:solidFill>
                <a:schemeClr val="tx1"/>
              </a:solidFill>
            </a:endParaRPr>
          </a:p>
        </p:txBody>
      </p:sp>
      <p:graphicFrame>
        <p:nvGraphicFramePr>
          <p:cNvPr id="70" name="Content Placeholder 2">
            <a:extLst>
              <a:ext uri="{FF2B5EF4-FFF2-40B4-BE49-F238E27FC236}">
                <a16:creationId xmlns:a16="http://schemas.microsoft.com/office/drawing/2014/main" id="{C2D43CDC-BEB0-5161-30CB-7C3771B5F515}"/>
              </a:ext>
            </a:extLst>
          </p:cNvPr>
          <p:cNvGraphicFramePr>
            <a:graphicFrameLocks noGrp="1"/>
          </p:cNvGraphicFramePr>
          <p:nvPr>
            <p:ph idx="1"/>
            <p:extLst>
              <p:ext uri="{D42A27DB-BD31-4B8C-83A1-F6EECF244321}">
                <p14:modId xmlns:p14="http://schemas.microsoft.com/office/powerpoint/2010/main" val="1150660456"/>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426478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3028</Words>
  <Application>Microsoft Macintosh PowerPoint</Application>
  <PresentationFormat>Widescreen</PresentationFormat>
  <Paragraphs>232</Paragraphs>
  <Slides>56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Rockwell</vt:lpstr>
      <vt:lpstr>Wingdings</vt:lpstr>
      <vt:lpstr>Atlas</vt:lpstr>
      <vt:lpstr>DL Problem 1</vt:lpstr>
      <vt:lpstr>Problem and Approach</vt:lpstr>
      <vt:lpstr>Data collection and Processing</vt:lpstr>
      <vt:lpstr>Data Collection </vt:lpstr>
      <vt:lpstr>App rankings </vt:lpstr>
      <vt:lpstr>Data Processing</vt:lpstr>
      <vt:lpstr>PowerPoint Presentation</vt:lpstr>
      <vt:lpstr>Dominic  - Snapchat Model</vt:lpstr>
      <vt:lpstr>Tuning Steps</vt:lpstr>
      <vt:lpstr>Hyperparameters Tuned</vt:lpstr>
      <vt:lpstr>Baseline model code</vt:lpstr>
      <vt:lpstr>Training Summary</vt:lpstr>
      <vt:lpstr>Training  Summary</vt:lpstr>
      <vt:lpstr>Final Model Code</vt:lpstr>
      <vt:lpstr>PowerPoint Presentation</vt:lpstr>
      <vt:lpstr>Kai Chong – Disney+ Model</vt:lpstr>
      <vt:lpstr>Architectures to consider:</vt:lpstr>
      <vt:lpstr>Baseline models</vt:lpstr>
      <vt:lpstr>LSTM vs GRU</vt:lpstr>
      <vt:lpstr>PowerPoint Presentation</vt:lpstr>
      <vt:lpstr>PowerPoint Presentation</vt:lpstr>
      <vt:lpstr>PowerPoint Presentation</vt:lpstr>
      <vt:lpstr>PowerPoint Presentation</vt:lpstr>
      <vt:lpstr>PowerPoint Presentation</vt:lpstr>
      <vt:lpstr>PowerPoint Presentation</vt:lpstr>
      <vt:lpstr>Jeren – Instagram Model</vt:lpstr>
      <vt:lpstr>Hyperparameters tuned</vt:lpstr>
      <vt:lpstr>Baseline model</vt:lpstr>
      <vt:lpstr>Training Summary</vt:lpstr>
      <vt:lpstr>Training Summary</vt:lpstr>
      <vt:lpstr>Final model</vt:lpstr>
      <vt:lpstr>PowerPoint Presentation</vt:lpstr>
      <vt:lpstr>Vincent – Facebook Model</vt:lpstr>
      <vt:lpstr>Baseline Model</vt:lpstr>
      <vt:lpstr>Model accuracy</vt:lpstr>
      <vt:lpstr>Model 2</vt:lpstr>
      <vt:lpstr>Model Accuracy</vt:lpstr>
      <vt:lpstr>Final Model</vt:lpstr>
      <vt:lpstr>Final Accuracy</vt:lpstr>
      <vt:lpstr>Cheng Jhang – Temple Run Model</vt:lpstr>
      <vt:lpstr>Baseline Model</vt:lpstr>
      <vt:lpstr>Model Accuracy</vt:lpstr>
      <vt:lpstr>Tuning the Model</vt:lpstr>
      <vt:lpstr>Model Accuracy</vt:lpstr>
      <vt:lpstr>Tuning the Model</vt:lpstr>
      <vt:lpstr>Model Accuracy</vt:lpstr>
      <vt:lpstr>Tuned Model</vt:lpstr>
      <vt:lpstr>Model Accuracy</vt:lpstr>
      <vt:lpstr>Model Evaluation</vt:lpstr>
      <vt:lpstr>Model Evaluation using Testing Data</vt:lpstr>
      <vt:lpstr>Evaluation of Results</vt:lpstr>
      <vt:lpstr>Datasets </vt:lpstr>
      <vt:lpstr>Best model to make predictions</vt:lpstr>
      <vt:lpstr>PowerPoint Presentation</vt:lpstr>
      <vt:lpstr>Further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Lee Yu Yee Dominic /CSF</cp:lastModifiedBy>
  <cp:revision>1</cp:revision>
  <dcterms:created xsi:type="dcterms:W3CDTF">2022-08-11T06:28:21Z</dcterms:created>
  <dcterms:modified xsi:type="dcterms:W3CDTF">2022-08-12T09:11:02Z</dcterms:modified>
</cp:coreProperties>
</file>