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8" r:id="rId13"/>
    <p:sldId id="269" r:id="rId14"/>
    <p:sldId id="270" r:id="rId15"/>
    <p:sldId id="271" r:id="rId16"/>
    <p:sldId id="275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2CF81-DFF2-4DA8-BA08-8A9DA506AA50}" v="10" dt="2022-08-11T14:02:34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u Yee Dominic /CSF" userId="59ddad63-47f1-4317-b088-d34171f6460d" providerId="ADAL" clId="{BFE2CF81-DFF2-4DA8-BA08-8A9DA506AA50}"/>
    <pc:docChg chg="undo custSel addSld delSld modSld sldOrd">
      <pc:chgData name="Lee Yu Yee Dominic /CSF" userId="59ddad63-47f1-4317-b088-d34171f6460d" providerId="ADAL" clId="{BFE2CF81-DFF2-4DA8-BA08-8A9DA506AA50}" dt="2022-08-11T14:03:11.747" v="3147" actId="26606"/>
      <pc:docMkLst>
        <pc:docMk/>
      </pc:docMkLst>
      <pc:sldChg chg="modSp new mod">
        <pc:chgData name="Lee Yu Yee Dominic /CSF" userId="59ddad63-47f1-4317-b088-d34171f6460d" providerId="ADAL" clId="{BFE2CF81-DFF2-4DA8-BA08-8A9DA506AA50}" dt="2022-08-11T04:55:41.777" v="42" actId="20577"/>
        <pc:sldMkLst>
          <pc:docMk/>
          <pc:sldMk cId="2902841104" sldId="256"/>
        </pc:sldMkLst>
        <pc:spChg chg="mod">
          <ac:chgData name="Lee Yu Yee Dominic /CSF" userId="59ddad63-47f1-4317-b088-d34171f6460d" providerId="ADAL" clId="{BFE2CF81-DFF2-4DA8-BA08-8A9DA506AA50}" dt="2022-08-11T04:55:00.505" v="15" actId="20577"/>
          <ac:spMkLst>
            <pc:docMk/>
            <pc:sldMk cId="2902841104" sldId="256"/>
            <ac:spMk id="2" creationId="{5DAFFC4D-368F-9886-C6BD-1C1C2A8C1F3C}"/>
          </ac:spMkLst>
        </pc:spChg>
        <pc:spChg chg="mod">
          <ac:chgData name="Lee Yu Yee Dominic /CSF" userId="59ddad63-47f1-4317-b088-d34171f6460d" providerId="ADAL" clId="{BFE2CF81-DFF2-4DA8-BA08-8A9DA506AA50}" dt="2022-08-11T04:55:41.777" v="42" actId="20577"/>
          <ac:spMkLst>
            <pc:docMk/>
            <pc:sldMk cId="2902841104" sldId="256"/>
            <ac:spMk id="3" creationId="{60310D25-1E3C-630C-7D1D-D9BADA43B42E}"/>
          </ac:spMkLst>
        </pc:spChg>
      </pc:sldChg>
      <pc:sldChg chg="modSp new mod">
        <pc:chgData name="Lee Yu Yee Dominic /CSF" userId="59ddad63-47f1-4317-b088-d34171f6460d" providerId="ADAL" clId="{BFE2CF81-DFF2-4DA8-BA08-8A9DA506AA50}" dt="2022-08-11T05:46:39.916" v="786" actId="27636"/>
        <pc:sldMkLst>
          <pc:docMk/>
          <pc:sldMk cId="1411148217" sldId="257"/>
        </pc:sldMkLst>
        <pc:spChg chg="mod">
          <ac:chgData name="Lee Yu Yee Dominic /CSF" userId="59ddad63-47f1-4317-b088-d34171f6460d" providerId="ADAL" clId="{BFE2CF81-DFF2-4DA8-BA08-8A9DA506AA50}" dt="2022-08-11T05:45:05.827" v="491" actId="20577"/>
          <ac:spMkLst>
            <pc:docMk/>
            <pc:sldMk cId="1411148217" sldId="257"/>
            <ac:spMk id="2" creationId="{1519D5FD-5C3F-9B07-3CB5-7A4D8C5F5758}"/>
          </ac:spMkLst>
        </pc:spChg>
        <pc:spChg chg="mod">
          <ac:chgData name="Lee Yu Yee Dominic /CSF" userId="59ddad63-47f1-4317-b088-d34171f6460d" providerId="ADAL" clId="{BFE2CF81-DFF2-4DA8-BA08-8A9DA506AA50}" dt="2022-08-11T05:46:39.916" v="786" actId="27636"/>
          <ac:spMkLst>
            <pc:docMk/>
            <pc:sldMk cId="1411148217" sldId="257"/>
            <ac:spMk id="3" creationId="{68840872-BAA9-022F-267D-EB80A53AC735}"/>
          </ac:spMkLst>
        </pc:spChg>
      </pc:sldChg>
      <pc:sldChg chg="modSp new mod">
        <pc:chgData name="Lee Yu Yee Dominic /CSF" userId="59ddad63-47f1-4317-b088-d34171f6460d" providerId="ADAL" clId="{BFE2CF81-DFF2-4DA8-BA08-8A9DA506AA50}" dt="2022-08-11T05:44:19.834" v="483" actId="20577"/>
        <pc:sldMkLst>
          <pc:docMk/>
          <pc:sldMk cId="2409909815" sldId="258"/>
        </pc:sldMkLst>
        <pc:spChg chg="mod">
          <ac:chgData name="Lee Yu Yee Dominic /CSF" userId="59ddad63-47f1-4317-b088-d34171f6460d" providerId="ADAL" clId="{BFE2CF81-DFF2-4DA8-BA08-8A9DA506AA50}" dt="2022-08-11T05:42:07.989" v="106" actId="20577"/>
          <ac:spMkLst>
            <pc:docMk/>
            <pc:sldMk cId="2409909815" sldId="258"/>
            <ac:spMk id="2" creationId="{2CCE8156-C692-536A-0740-00AB36B0DA02}"/>
          </ac:spMkLst>
        </pc:spChg>
        <pc:spChg chg="mod">
          <ac:chgData name="Lee Yu Yee Dominic /CSF" userId="59ddad63-47f1-4317-b088-d34171f6460d" providerId="ADAL" clId="{BFE2CF81-DFF2-4DA8-BA08-8A9DA506AA50}" dt="2022-08-11T05:44:19.834" v="483" actId="20577"/>
          <ac:spMkLst>
            <pc:docMk/>
            <pc:sldMk cId="2409909815" sldId="258"/>
            <ac:spMk id="3" creationId="{F2B2BD68-EB8B-B040-E31B-AA8946741A7A}"/>
          </ac:spMkLst>
        </pc:spChg>
      </pc:sldChg>
      <pc:sldChg chg="modSp new del mod">
        <pc:chgData name="Lee Yu Yee Dominic /CSF" userId="59ddad63-47f1-4317-b088-d34171f6460d" providerId="ADAL" clId="{BFE2CF81-DFF2-4DA8-BA08-8A9DA506AA50}" dt="2022-08-11T05:45:03.236" v="487" actId="2696"/>
        <pc:sldMkLst>
          <pc:docMk/>
          <pc:sldMk cId="1445161431" sldId="259"/>
        </pc:sldMkLst>
        <pc:spChg chg="mod">
          <ac:chgData name="Lee Yu Yee Dominic /CSF" userId="59ddad63-47f1-4317-b088-d34171f6460d" providerId="ADAL" clId="{BFE2CF81-DFF2-4DA8-BA08-8A9DA506AA50}" dt="2022-08-11T05:45:00.532" v="486" actId="20577"/>
          <ac:spMkLst>
            <pc:docMk/>
            <pc:sldMk cId="1445161431" sldId="259"/>
            <ac:spMk id="2" creationId="{AEA4102D-C722-335F-483D-49C063170ABB}"/>
          </ac:spMkLst>
        </pc:spChg>
      </pc:sldChg>
      <pc:sldChg chg="addSp delSp modSp new mod setBg">
        <pc:chgData name="Lee Yu Yee Dominic /CSF" userId="59ddad63-47f1-4317-b088-d34171f6460d" providerId="ADAL" clId="{BFE2CF81-DFF2-4DA8-BA08-8A9DA506AA50}" dt="2022-08-11T05:48:41.626" v="905" actId="1076"/>
        <pc:sldMkLst>
          <pc:docMk/>
          <pc:sldMk cId="3286189206" sldId="259"/>
        </pc:sldMkLst>
        <pc:spChg chg="mod">
          <ac:chgData name="Lee Yu Yee Dominic /CSF" userId="59ddad63-47f1-4317-b088-d34171f6460d" providerId="ADAL" clId="{BFE2CF81-DFF2-4DA8-BA08-8A9DA506AA50}" dt="2022-08-11T05:47:56.837" v="806" actId="26606"/>
          <ac:spMkLst>
            <pc:docMk/>
            <pc:sldMk cId="3286189206" sldId="259"/>
            <ac:spMk id="2" creationId="{84E7704D-4843-C448-5E8D-3DF3D02D8B65}"/>
          </ac:spMkLst>
        </pc:spChg>
        <pc:spChg chg="del">
          <ac:chgData name="Lee Yu Yee Dominic /CSF" userId="59ddad63-47f1-4317-b088-d34171f6460d" providerId="ADAL" clId="{BFE2CF81-DFF2-4DA8-BA08-8A9DA506AA50}" dt="2022-08-11T05:47:50.321" v="805" actId="22"/>
          <ac:spMkLst>
            <pc:docMk/>
            <pc:sldMk cId="3286189206" sldId="259"/>
            <ac:spMk id="3" creationId="{33BA4C7E-04F6-4370-2E66-D78FC4AAC8A0}"/>
          </ac:spMkLst>
        </pc:spChg>
        <pc:spChg chg="add mod">
          <ac:chgData name="Lee Yu Yee Dominic /CSF" userId="59ddad63-47f1-4317-b088-d34171f6460d" providerId="ADAL" clId="{BFE2CF81-DFF2-4DA8-BA08-8A9DA506AA50}" dt="2022-08-11T05:48:41.626" v="905" actId="1076"/>
          <ac:spMkLst>
            <pc:docMk/>
            <pc:sldMk cId="3286189206" sldId="259"/>
            <ac:spMk id="9" creationId="{6D9CE9D0-09A5-4C33-FA87-7DB7C6AA94BA}"/>
          </ac:spMkLst>
        </pc:spChg>
        <pc:picChg chg="add mod ord">
          <ac:chgData name="Lee Yu Yee Dominic /CSF" userId="59ddad63-47f1-4317-b088-d34171f6460d" providerId="ADAL" clId="{BFE2CF81-DFF2-4DA8-BA08-8A9DA506AA50}" dt="2022-08-11T05:47:59.343" v="808" actId="962"/>
          <ac:picMkLst>
            <pc:docMk/>
            <pc:sldMk cId="3286189206" sldId="259"/>
            <ac:picMk id="5" creationId="{6FF6D415-375D-1985-7124-4AAF3615FA6B}"/>
          </ac:picMkLst>
        </pc:picChg>
      </pc:sldChg>
      <pc:sldChg chg="addSp delSp modSp new mod setBg">
        <pc:chgData name="Lee Yu Yee Dominic /CSF" userId="59ddad63-47f1-4317-b088-d34171f6460d" providerId="ADAL" clId="{BFE2CF81-DFF2-4DA8-BA08-8A9DA506AA50}" dt="2022-08-11T05:51:33.085" v="957" actId="14100"/>
        <pc:sldMkLst>
          <pc:docMk/>
          <pc:sldMk cId="3389068921" sldId="260"/>
        </pc:sldMkLst>
        <pc:spChg chg="mod">
          <ac:chgData name="Lee Yu Yee Dominic /CSF" userId="59ddad63-47f1-4317-b088-d34171f6460d" providerId="ADAL" clId="{BFE2CF81-DFF2-4DA8-BA08-8A9DA506AA50}" dt="2022-08-11T05:51:09.771" v="945" actId="20577"/>
          <ac:spMkLst>
            <pc:docMk/>
            <pc:sldMk cId="3389068921" sldId="260"/>
            <ac:spMk id="2" creationId="{B2DE2CE6-F974-3B2E-3B46-7E7DB66177A9}"/>
          </ac:spMkLst>
        </pc:spChg>
        <pc:spChg chg="del">
          <ac:chgData name="Lee Yu Yee Dominic /CSF" userId="59ddad63-47f1-4317-b088-d34171f6460d" providerId="ADAL" clId="{BFE2CF81-DFF2-4DA8-BA08-8A9DA506AA50}" dt="2022-08-11T05:49:06.566" v="907" actId="22"/>
          <ac:spMkLst>
            <pc:docMk/>
            <pc:sldMk cId="3389068921" sldId="260"/>
            <ac:spMk id="3" creationId="{4B5CD9FF-9C6A-402A-E4B8-A13A865FEC16}"/>
          </ac:spMkLst>
        </pc:spChg>
        <pc:spChg chg="add del">
          <ac:chgData name="Lee Yu Yee Dominic /CSF" userId="59ddad63-47f1-4317-b088-d34171f6460d" providerId="ADAL" clId="{BFE2CF81-DFF2-4DA8-BA08-8A9DA506AA50}" dt="2022-08-11T05:50:48.925" v="923" actId="26606"/>
          <ac:spMkLst>
            <pc:docMk/>
            <pc:sldMk cId="3389068921" sldId="260"/>
            <ac:spMk id="11" creationId="{BA105059-4CA9-6EC7-36C8-D0D9A323C455}"/>
          </ac:spMkLst>
        </pc:spChg>
        <pc:spChg chg="add del">
          <ac:chgData name="Lee Yu Yee Dominic /CSF" userId="59ddad63-47f1-4317-b088-d34171f6460d" providerId="ADAL" clId="{BFE2CF81-DFF2-4DA8-BA08-8A9DA506AA50}" dt="2022-08-11T05:50:48.925" v="923" actId="26606"/>
          <ac:spMkLst>
            <pc:docMk/>
            <pc:sldMk cId="3389068921" sldId="260"/>
            <ac:spMk id="12" creationId="{59B8ED24-0AD1-48BE-AD25-30AC9FCFA7B7}"/>
          </ac:spMkLst>
        </pc:spChg>
        <pc:spChg chg="add del">
          <ac:chgData name="Lee Yu Yee Dominic /CSF" userId="59ddad63-47f1-4317-b088-d34171f6460d" providerId="ADAL" clId="{BFE2CF81-DFF2-4DA8-BA08-8A9DA506AA50}" dt="2022-08-11T05:50:45.417" v="921" actId="26606"/>
          <ac:spMkLst>
            <pc:docMk/>
            <pc:sldMk cId="3389068921" sldId="260"/>
            <ac:spMk id="13" creationId="{A13EAADD-019A-5064-0EEE-CA44E4401349}"/>
          </ac:spMkLst>
        </pc:spChg>
        <pc:spChg chg="add del">
          <ac:chgData name="Lee Yu Yee Dominic /CSF" userId="59ddad63-47f1-4317-b088-d34171f6460d" providerId="ADAL" clId="{BFE2CF81-DFF2-4DA8-BA08-8A9DA506AA50}" dt="2022-08-11T05:50:45.417" v="921" actId="26606"/>
          <ac:spMkLst>
            <pc:docMk/>
            <pc:sldMk cId="3389068921" sldId="260"/>
            <ac:spMk id="16" creationId="{F9CBB306-8362-4E9F-8E8F-724CB89A5365}"/>
          </ac:spMkLst>
        </pc:spChg>
        <pc:spChg chg="add del">
          <ac:chgData name="Lee Yu Yee Dominic /CSF" userId="59ddad63-47f1-4317-b088-d34171f6460d" providerId="ADAL" clId="{BFE2CF81-DFF2-4DA8-BA08-8A9DA506AA50}" dt="2022-08-11T05:50:45.417" v="921" actId="26606"/>
          <ac:spMkLst>
            <pc:docMk/>
            <pc:sldMk cId="3389068921" sldId="260"/>
            <ac:spMk id="18" creationId="{F19F8C88-9B7E-4596-8D09-DF90F41CA9EB}"/>
          </ac:spMkLst>
        </pc:spChg>
        <pc:spChg chg="add del">
          <ac:chgData name="Lee Yu Yee Dominic /CSF" userId="59ddad63-47f1-4317-b088-d34171f6460d" providerId="ADAL" clId="{BFE2CF81-DFF2-4DA8-BA08-8A9DA506AA50}" dt="2022-08-11T05:50:45.417" v="921" actId="26606"/>
          <ac:spMkLst>
            <pc:docMk/>
            <pc:sldMk cId="3389068921" sldId="260"/>
            <ac:spMk id="20" creationId="{CDFCE3EB-D8EE-4ECA-9D06-6979FD3555DC}"/>
          </ac:spMkLst>
        </pc:spChg>
        <pc:spChg chg="add del">
          <ac:chgData name="Lee Yu Yee Dominic /CSF" userId="59ddad63-47f1-4317-b088-d34171f6460d" providerId="ADAL" clId="{BFE2CF81-DFF2-4DA8-BA08-8A9DA506AA50}" dt="2022-08-11T05:50:45.417" v="921" actId="26606"/>
          <ac:spMkLst>
            <pc:docMk/>
            <pc:sldMk cId="3389068921" sldId="260"/>
            <ac:spMk id="22" creationId="{F80DA0B5-A290-4512-A78A-252BC48294E8}"/>
          </ac:spMkLst>
        </pc:spChg>
        <pc:spChg chg="add del">
          <ac:chgData name="Lee Yu Yee Dominic /CSF" userId="59ddad63-47f1-4317-b088-d34171f6460d" providerId="ADAL" clId="{BFE2CF81-DFF2-4DA8-BA08-8A9DA506AA50}" dt="2022-08-11T05:50:45.417" v="921" actId="26606"/>
          <ac:spMkLst>
            <pc:docMk/>
            <pc:sldMk cId="3389068921" sldId="260"/>
            <ac:spMk id="24" creationId="{2C020F0B-C1D1-4E35-8674-2F6D2EB48867}"/>
          </ac:spMkLst>
        </pc:spChg>
        <pc:spChg chg="add del">
          <ac:chgData name="Lee Yu Yee Dominic /CSF" userId="59ddad63-47f1-4317-b088-d34171f6460d" providerId="ADAL" clId="{BFE2CF81-DFF2-4DA8-BA08-8A9DA506AA50}" dt="2022-08-11T05:50:45.417" v="921" actId="26606"/>
          <ac:spMkLst>
            <pc:docMk/>
            <pc:sldMk cId="3389068921" sldId="260"/>
            <ac:spMk id="26" creationId="{45A9F879-5728-4241-84BE-EBFBB9D63DBC}"/>
          </ac:spMkLst>
        </pc:spChg>
        <pc:spChg chg="add del">
          <ac:chgData name="Lee Yu Yee Dominic /CSF" userId="59ddad63-47f1-4317-b088-d34171f6460d" providerId="ADAL" clId="{BFE2CF81-DFF2-4DA8-BA08-8A9DA506AA50}" dt="2022-08-11T05:50:45.417" v="921" actId="26606"/>
          <ac:spMkLst>
            <pc:docMk/>
            <pc:sldMk cId="3389068921" sldId="260"/>
            <ac:spMk id="32" creationId="{0F30D126-B32B-40C9-84A3-C2FAD3B515F6}"/>
          </ac:spMkLst>
        </pc:spChg>
        <pc:spChg chg="add del">
          <ac:chgData name="Lee Yu Yee Dominic /CSF" userId="59ddad63-47f1-4317-b088-d34171f6460d" providerId="ADAL" clId="{BFE2CF81-DFF2-4DA8-BA08-8A9DA506AA50}" dt="2022-08-11T05:51:24.139" v="953" actId="478"/>
          <ac:spMkLst>
            <pc:docMk/>
            <pc:sldMk cId="3389068921" sldId="260"/>
            <ac:spMk id="33" creationId="{03C22907-8593-8ADC-E9A1-5D773C9C55A5}"/>
          </ac:spMkLst>
        </pc:spChg>
        <pc:grpChg chg="add del">
          <ac:chgData name="Lee Yu Yee Dominic /CSF" userId="59ddad63-47f1-4317-b088-d34171f6460d" providerId="ADAL" clId="{BFE2CF81-DFF2-4DA8-BA08-8A9DA506AA50}" dt="2022-08-11T05:50:54.968" v="928" actId="26606"/>
          <ac:grpSpMkLst>
            <pc:docMk/>
            <pc:sldMk cId="3389068921" sldId="260"/>
            <ac:grpSpMk id="10" creationId="{90A61547-2555-4DE2-A37F-A53E54917441}"/>
          </ac:grpSpMkLst>
        </pc:grpChg>
        <pc:picChg chg="add mod ord">
          <ac:chgData name="Lee Yu Yee Dominic /CSF" userId="59ddad63-47f1-4317-b088-d34171f6460d" providerId="ADAL" clId="{BFE2CF81-DFF2-4DA8-BA08-8A9DA506AA50}" dt="2022-08-11T05:51:21.224" v="951" actId="1076"/>
          <ac:picMkLst>
            <pc:docMk/>
            <pc:sldMk cId="3389068921" sldId="260"/>
            <ac:picMk id="5" creationId="{BFFC4F60-7ADE-5A02-AE73-2CBA2F7A89C9}"/>
          </ac:picMkLst>
        </pc:picChg>
        <pc:picChg chg="add mod ord">
          <ac:chgData name="Lee Yu Yee Dominic /CSF" userId="59ddad63-47f1-4317-b088-d34171f6460d" providerId="ADAL" clId="{BFE2CF81-DFF2-4DA8-BA08-8A9DA506AA50}" dt="2022-08-11T05:51:33.085" v="957" actId="14100"/>
          <ac:picMkLst>
            <pc:docMk/>
            <pc:sldMk cId="3389068921" sldId="260"/>
            <ac:picMk id="7" creationId="{BEB3DB74-97F3-E147-CA27-F7FCDA91664A}"/>
          </ac:picMkLst>
        </pc:picChg>
        <pc:picChg chg="add del mod ord">
          <ac:chgData name="Lee Yu Yee Dominic /CSF" userId="59ddad63-47f1-4317-b088-d34171f6460d" providerId="ADAL" clId="{BFE2CF81-DFF2-4DA8-BA08-8A9DA506AA50}" dt="2022-08-11T05:50:52.825" v="926" actId="478"/>
          <ac:picMkLst>
            <pc:docMk/>
            <pc:sldMk cId="3389068921" sldId="260"/>
            <ac:picMk id="9" creationId="{8F91D871-BA26-1C47-E771-9AEC09AD50B9}"/>
          </ac:picMkLst>
        </pc:picChg>
        <pc:cxnChg chg="add del">
          <ac:chgData name="Lee Yu Yee Dominic /CSF" userId="59ddad63-47f1-4317-b088-d34171f6460d" providerId="ADAL" clId="{BFE2CF81-DFF2-4DA8-BA08-8A9DA506AA50}" dt="2022-08-11T05:50:45.417" v="921" actId="26606"/>
          <ac:cxnSpMkLst>
            <pc:docMk/>
            <pc:sldMk cId="3389068921" sldId="260"/>
            <ac:cxnSpMk id="28" creationId="{72424A02-0F86-4C43-9C35-0E2266515538}"/>
          </ac:cxnSpMkLst>
        </pc:cxnChg>
        <pc:cxnChg chg="add del">
          <ac:chgData name="Lee Yu Yee Dominic /CSF" userId="59ddad63-47f1-4317-b088-d34171f6460d" providerId="ADAL" clId="{BFE2CF81-DFF2-4DA8-BA08-8A9DA506AA50}" dt="2022-08-11T05:50:45.417" v="921" actId="26606"/>
          <ac:cxnSpMkLst>
            <pc:docMk/>
            <pc:sldMk cId="3389068921" sldId="260"/>
            <ac:cxnSpMk id="30" creationId="{375B55B4-9E05-4924-946C-92CE670DF635}"/>
          </ac:cxnSpMkLst>
        </pc:cxnChg>
      </pc:sldChg>
      <pc:sldChg chg="addSp delSp modSp add mod">
        <pc:chgData name="Lee Yu Yee Dominic /CSF" userId="59ddad63-47f1-4317-b088-d34171f6460d" providerId="ADAL" clId="{BFE2CF81-DFF2-4DA8-BA08-8A9DA506AA50}" dt="2022-08-11T05:52:42.632" v="976" actId="1076"/>
        <pc:sldMkLst>
          <pc:docMk/>
          <pc:sldMk cId="1768014964" sldId="261"/>
        </pc:sldMkLst>
        <pc:picChg chg="add mod">
          <ac:chgData name="Lee Yu Yee Dominic /CSF" userId="59ddad63-47f1-4317-b088-d34171f6460d" providerId="ADAL" clId="{BFE2CF81-DFF2-4DA8-BA08-8A9DA506AA50}" dt="2022-08-11T05:52:10.104" v="966" actId="1076"/>
          <ac:picMkLst>
            <pc:docMk/>
            <pc:sldMk cId="1768014964" sldId="261"/>
            <ac:picMk id="4" creationId="{EF915A09-2B7F-9BCF-4912-AF246C814827}"/>
          </ac:picMkLst>
        </pc:picChg>
        <pc:picChg chg="add del">
          <ac:chgData name="Lee Yu Yee Dominic /CSF" userId="59ddad63-47f1-4317-b088-d34171f6460d" providerId="ADAL" clId="{BFE2CF81-DFF2-4DA8-BA08-8A9DA506AA50}" dt="2022-08-11T05:52:08.027" v="965" actId="478"/>
          <ac:picMkLst>
            <pc:docMk/>
            <pc:sldMk cId="1768014964" sldId="261"/>
            <ac:picMk id="5" creationId="{BFFC4F60-7ADE-5A02-AE73-2CBA2F7A89C9}"/>
          </ac:picMkLst>
        </pc:picChg>
        <pc:picChg chg="del">
          <ac:chgData name="Lee Yu Yee Dominic /CSF" userId="59ddad63-47f1-4317-b088-d34171f6460d" providerId="ADAL" clId="{BFE2CF81-DFF2-4DA8-BA08-8A9DA506AA50}" dt="2022-08-11T05:52:11.137" v="967" actId="478"/>
          <ac:picMkLst>
            <pc:docMk/>
            <pc:sldMk cId="1768014964" sldId="261"/>
            <ac:picMk id="7" creationId="{BEB3DB74-97F3-E147-CA27-F7FCDA91664A}"/>
          </ac:picMkLst>
        </pc:picChg>
        <pc:picChg chg="add del">
          <ac:chgData name="Lee Yu Yee Dominic /CSF" userId="59ddad63-47f1-4317-b088-d34171f6460d" providerId="ADAL" clId="{BFE2CF81-DFF2-4DA8-BA08-8A9DA506AA50}" dt="2022-08-11T05:52:23.889" v="969" actId="22"/>
          <ac:picMkLst>
            <pc:docMk/>
            <pc:sldMk cId="1768014964" sldId="261"/>
            <ac:picMk id="8" creationId="{D66B86FF-7E3C-DB29-757E-3769E6161E7D}"/>
          </ac:picMkLst>
        </pc:picChg>
        <pc:picChg chg="add mod">
          <ac:chgData name="Lee Yu Yee Dominic /CSF" userId="59ddad63-47f1-4317-b088-d34171f6460d" providerId="ADAL" clId="{BFE2CF81-DFF2-4DA8-BA08-8A9DA506AA50}" dt="2022-08-11T05:52:42.632" v="976" actId="1076"/>
          <ac:picMkLst>
            <pc:docMk/>
            <pc:sldMk cId="1768014964" sldId="261"/>
            <ac:picMk id="10" creationId="{9A38A705-1757-0154-349C-1CB9367633FF}"/>
          </ac:picMkLst>
        </pc:picChg>
      </pc:sldChg>
      <pc:sldChg chg="addSp delSp modSp add mod">
        <pc:chgData name="Lee Yu Yee Dominic /CSF" userId="59ddad63-47f1-4317-b088-d34171f6460d" providerId="ADAL" clId="{BFE2CF81-DFF2-4DA8-BA08-8A9DA506AA50}" dt="2022-08-11T05:53:55.241" v="993" actId="14100"/>
        <pc:sldMkLst>
          <pc:docMk/>
          <pc:sldMk cId="3096254779" sldId="262"/>
        </pc:sldMkLst>
        <pc:picChg chg="del mod">
          <ac:chgData name="Lee Yu Yee Dominic /CSF" userId="59ddad63-47f1-4317-b088-d34171f6460d" providerId="ADAL" clId="{BFE2CF81-DFF2-4DA8-BA08-8A9DA506AA50}" dt="2022-08-11T05:52:58.439" v="979" actId="478"/>
          <ac:picMkLst>
            <pc:docMk/>
            <pc:sldMk cId="3096254779" sldId="262"/>
            <ac:picMk id="4" creationId="{EF915A09-2B7F-9BCF-4912-AF246C814827}"/>
          </ac:picMkLst>
        </pc:picChg>
        <pc:picChg chg="add mod">
          <ac:chgData name="Lee Yu Yee Dominic /CSF" userId="59ddad63-47f1-4317-b088-d34171f6460d" providerId="ADAL" clId="{BFE2CF81-DFF2-4DA8-BA08-8A9DA506AA50}" dt="2022-08-11T05:53:01.968" v="982" actId="14100"/>
          <ac:picMkLst>
            <pc:docMk/>
            <pc:sldMk cId="3096254779" sldId="262"/>
            <ac:picMk id="5" creationId="{EC5C5BBB-75D9-82C7-7857-81E96FDFE254}"/>
          </ac:picMkLst>
        </pc:picChg>
        <pc:picChg chg="add del mod">
          <ac:chgData name="Lee Yu Yee Dominic /CSF" userId="59ddad63-47f1-4317-b088-d34171f6460d" providerId="ADAL" clId="{BFE2CF81-DFF2-4DA8-BA08-8A9DA506AA50}" dt="2022-08-11T05:53:49.109" v="989" actId="478"/>
          <ac:picMkLst>
            <pc:docMk/>
            <pc:sldMk cId="3096254779" sldId="262"/>
            <ac:picMk id="7" creationId="{0BE67FC8-22BA-7495-0DA8-AB0E02AD69B5}"/>
          </ac:picMkLst>
        </pc:picChg>
        <pc:picChg chg="add mod">
          <ac:chgData name="Lee Yu Yee Dominic /CSF" userId="59ddad63-47f1-4317-b088-d34171f6460d" providerId="ADAL" clId="{BFE2CF81-DFF2-4DA8-BA08-8A9DA506AA50}" dt="2022-08-11T05:53:55.241" v="993" actId="14100"/>
          <ac:picMkLst>
            <pc:docMk/>
            <pc:sldMk cId="3096254779" sldId="262"/>
            <ac:picMk id="9" creationId="{080A5959-DBB0-714E-9DA4-A01AA2BC6C54}"/>
          </ac:picMkLst>
        </pc:picChg>
        <pc:picChg chg="del">
          <ac:chgData name="Lee Yu Yee Dominic /CSF" userId="59ddad63-47f1-4317-b088-d34171f6460d" providerId="ADAL" clId="{BFE2CF81-DFF2-4DA8-BA08-8A9DA506AA50}" dt="2022-08-11T05:53:03.845" v="983" actId="478"/>
          <ac:picMkLst>
            <pc:docMk/>
            <pc:sldMk cId="3096254779" sldId="262"/>
            <ac:picMk id="10" creationId="{9A38A705-1757-0154-349C-1CB9367633FF}"/>
          </ac:picMkLst>
        </pc:picChg>
      </pc:sldChg>
      <pc:sldChg chg="modSp new mod">
        <pc:chgData name="Lee Yu Yee Dominic /CSF" userId="59ddad63-47f1-4317-b088-d34171f6460d" providerId="ADAL" clId="{BFE2CF81-DFF2-4DA8-BA08-8A9DA506AA50}" dt="2022-08-11T05:58:28.009" v="1483" actId="27636"/>
        <pc:sldMkLst>
          <pc:docMk/>
          <pc:sldMk cId="2766361724" sldId="263"/>
        </pc:sldMkLst>
        <pc:spChg chg="mod">
          <ac:chgData name="Lee Yu Yee Dominic /CSF" userId="59ddad63-47f1-4317-b088-d34171f6460d" providerId="ADAL" clId="{BFE2CF81-DFF2-4DA8-BA08-8A9DA506AA50}" dt="2022-08-11T05:57:25.261" v="1280" actId="20577"/>
          <ac:spMkLst>
            <pc:docMk/>
            <pc:sldMk cId="2766361724" sldId="263"/>
            <ac:spMk id="2" creationId="{3C1F57E5-342D-6948-FF51-FEB874D5E9C0}"/>
          </ac:spMkLst>
        </pc:spChg>
        <pc:spChg chg="mod">
          <ac:chgData name="Lee Yu Yee Dominic /CSF" userId="59ddad63-47f1-4317-b088-d34171f6460d" providerId="ADAL" clId="{BFE2CF81-DFF2-4DA8-BA08-8A9DA506AA50}" dt="2022-08-11T05:58:28.009" v="1483" actId="27636"/>
          <ac:spMkLst>
            <pc:docMk/>
            <pc:sldMk cId="2766361724" sldId="263"/>
            <ac:spMk id="3" creationId="{B8400161-EFBA-53F8-2C1B-E23EEDB0DE72}"/>
          </ac:spMkLst>
        </pc:spChg>
      </pc:sldChg>
      <pc:sldChg chg="addSp delSp modSp new mod setBg">
        <pc:chgData name="Lee Yu Yee Dominic /CSF" userId="59ddad63-47f1-4317-b088-d34171f6460d" providerId="ADAL" clId="{BFE2CF81-DFF2-4DA8-BA08-8A9DA506AA50}" dt="2022-08-11T05:57:15.836" v="1279" actId="20577"/>
        <pc:sldMkLst>
          <pc:docMk/>
          <pc:sldMk cId="4075031627" sldId="264"/>
        </pc:sldMkLst>
        <pc:spChg chg="mod">
          <ac:chgData name="Lee Yu Yee Dominic /CSF" userId="59ddad63-47f1-4317-b088-d34171f6460d" providerId="ADAL" clId="{BFE2CF81-DFF2-4DA8-BA08-8A9DA506AA50}" dt="2022-08-11T05:55:53.811" v="1063" actId="27636"/>
          <ac:spMkLst>
            <pc:docMk/>
            <pc:sldMk cId="4075031627" sldId="264"/>
            <ac:spMk id="2" creationId="{C84DEB4C-20EC-8CD2-CD73-D7344C5200B0}"/>
          </ac:spMkLst>
        </pc:spChg>
        <pc:spChg chg="del">
          <ac:chgData name="Lee Yu Yee Dominic /CSF" userId="59ddad63-47f1-4317-b088-d34171f6460d" providerId="ADAL" clId="{BFE2CF81-DFF2-4DA8-BA08-8A9DA506AA50}" dt="2022-08-11T05:55:16.451" v="1025" actId="22"/>
          <ac:spMkLst>
            <pc:docMk/>
            <pc:sldMk cId="4075031627" sldId="264"/>
            <ac:spMk id="3" creationId="{32F997A6-4563-F8C7-B7F4-1D160ED478B0}"/>
          </ac:spMkLst>
        </pc:spChg>
        <pc:spChg chg="add mod">
          <ac:chgData name="Lee Yu Yee Dominic /CSF" userId="59ddad63-47f1-4317-b088-d34171f6460d" providerId="ADAL" clId="{BFE2CF81-DFF2-4DA8-BA08-8A9DA506AA50}" dt="2022-08-11T05:57:15.836" v="1279" actId="20577"/>
          <ac:spMkLst>
            <pc:docMk/>
            <pc:sldMk cId="4075031627" sldId="264"/>
            <ac:spMk id="9" creationId="{1E411930-4F7C-3320-D932-8792E53644D2}"/>
          </ac:spMkLst>
        </pc:spChg>
        <pc:picChg chg="add mod ord">
          <ac:chgData name="Lee Yu Yee Dominic /CSF" userId="59ddad63-47f1-4317-b088-d34171f6460d" providerId="ADAL" clId="{BFE2CF81-DFF2-4DA8-BA08-8A9DA506AA50}" dt="2022-08-11T05:55:23.431" v="1029" actId="26606"/>
          <ac:picMkLst>
            <pc:docMk/>
            <pc:sldMk cId="4075031627" sldId="264"/>
            <ac:picMk id="5" creationId="{D9CC83F1-B1C7-FDE2-797C-852482F131B3}"/>
          </ac:picMkLst>
        </pc:picChg>
      </pc:sldChg>
      <pc:sldChg chg="addSp delSp modSp new del mod">
        <pc:chgData name="Lee Yu Yee Dominic /CSF" userId="59ddad63-47f1-4317-b088-d34171f6460d" providerId="ADAL" clId="{BFE2CF81-DFF2-4DA8-BA08-8A9DA506AA50}" dt="2022-08-11T06:00:08.101" v="1508" actId="2696"/>
        <pc:sldMkLst>
          <pc:docMk/>
          <pc:sldMk cId="259544704" sldId="265"/>
        </pc:sldMkLst>
        <pc:spChg chg="mod">
          <ac:chgData name="Lee Yu Yee Dominic /CSF" userId="59ddad63-47f1-4317-b088-d34171f6460d" providerId="ADAL" clId="{BFE2CF81-DFF2-4DA8-BA08-8A9DA506AA50}" dt="2022-08-11T05:59:20.883" v="1497" actId="20577"/>
          <ac:spMkLst>
            <pc:docMk/>
            <pc:sldMk cId="259544704" sldId="265"/>
            <ac:spMk id="2" creationId="{BA8CE115-502C-20A1-DC5C-7782BE766EE2}"/>
          </ac:spMkLst>
        </pc:spChg>
        <pc:spChg chg="del">
          <ac:chgData name="Lee Yu Yee Dominic /CSF" userId="59ddad63-47f1-4317-b088-d34171f6460d" providerId="ADAL" clId="{BFE2CF81-DFF2-4DA8-BA08-8A9DA506AA50}" dt="2022-08-11T05:59:43.226" v="1498" actId="22"/>
          <ac:spMkLst>
            <pc:docMk/>
            <pc:sldMk cId="259544704" sldId="265"/>
            <ac:spMk id="3" creationId="{8D76515A-2B0D-5C10-DE35-3895E61AAF73}"/>
          </ac:spMkLst>
        </pc:spChg>
        <pc:picChg chg="add mod ord">
          <ac:chgData name="Lee Yu Yee Dominic /CSF" userId="59ddad63-47f1-4317-b088-d34171f6460d" providerId="ADAL" clId="{BFE2CF81-DFF2-4DA8-BA08-8A9DA506AA50}" dt="2022-08-11T05:59:43.226" v="1498" actId="22"/>
          <ac:picMkLst>
            <pc:docMk/>
            <pc:sldMk cId="259544704" sldId="265"/>
            <ac:picMk id="5" creationId="{F9768542-A7E9-1E61-E0E8-9B22901FF565}"/>
          </ac:picMkLst>
        </pc:picChg>
      </pc:sldChg>
      <pc:sldChg chg="addSp delSp modSp add mod ord">
        <pc:chgData name="Lee Yu Yee Dominic /CSF" userId="59ddad63-47f1-4317-b088-d34171f6460d" providerId="ADAL" clId="{BFE2CF81-DFF2-4DA8-BA08-8A9DA506AA50}" dt="2022-08-11T06:00:29.106" v="1540" actId="1076"/>
        <pc:sldMkLst>
          <pc:docMk/>
          <pc:sldMk cId="1385638784" sldId="266"/>
        </pc:sldMkLst>
        <pc:spChg chg="mod">
          <ac:chgData name="Lee Yu Yee Dominic /CSF" userId="59ddad63-47f1-4317-b088-d34171f6460d" providerId="ADAL" clId="{BFE2CF81-DFF2-4DA8-BA08-8A9DA506AA50}" dt="2022-08-11T06:00:27.196" v="1539" actId="20577"/>
          <ac:spMkLst>
            <pc:docMk/>
            <pc:sldMk cId="1385638784" sldId="266"/>
            <ac:spMk id="9" creationId="{6D9CE9D0-09A5-4C33-FA87-7DB7C6AA94BA}"/>
          </ac:spMkLst>
        </pc:spChg>
        <pc:picChg chg="add mod">
          <ac:chgData name="Lee Yu Yee Dominic /CSF" userId="59ddad63-47f1-4317-b088-d34171f6460d" providerId="ADAL" clId="{BFE2CF81-DFF2-4DA8-BA08-8A9DA506AA50}" dt="2022-08-11T06:00:29.106" v="1540" actId="1076"/>
          <ac:picMkLst>
            <pc:docMk/>
            <pc:sldMk cId="1385638784" sldId="266"/>
            <ac:picMk id="4" creationId="{3A385566-11E7-250B-7F43-EB306A859966}"/>
          </ac:picMkLst>
        </pc:picChg>
        <pc:picChg chg="del">
          <ac:chgData name="Lee Yu Yee Dominic /CSF" userId="59ddad63-47f1-4317-b088-d34171f6460d" providerId="ADAL" clId="{BFE2CF81-DFF2-4DA8-BA08-8A9DA506AA50}" dt="2022-08-11T05:59:55.970" v="1502" actId="478"/>
          <ac:picMkLst>
            <pc:docMk/>
            <pc:sldMk cId="1385638784" sldId="266"/>
            <ac:picMk id="5" creationId="{6FF6D415-375D-1985-7124-4AAF3615FA6B}"/>
          </ac:picMkLst>
        </pc:picChg>
      </pc:sldChg>
      <pc:sldChg chg="new del">
        <pc:chgData name="Lee Yu Yee Dominic /CSF" userId="59ddad63-47f1-4317-b088-d34171f6460d" providerId="ADAL" clId="{BFE2CF81-DFF2-4DA8-BA08-8A9DA506AA50}" dt="2022-08-11T06:00:49.748" v="1545" actId="47"/>
        <pc:sldMkLst>
          <pc:docMk/>
          <pc:sldMk cId="917954822" sldId="267"/>
        </pc:sldMkLst>
      </pc:sldChg>
      <pc:sldChg chg="addSp delSp modSp add mod ord">
        <pc:chgData name="Lee Yu Yee Dominic /CSF" userId="59ddad63-47f1-4317-b088-d34171f6460d" providerId="ADAL" clId="{BFE2CF81-DFF2-4DA8-BA08-8A9DA506AA50}" dt="2022-08-11T06:01:32.378" v="1554" actId="14100"/>
        <pc:sldMkLst>
          <pc:docMk/>
          <pc:sldMk cId="4128394074" sldId="268"/>
        </pc:sldMkLst>
        <pc:picChg chg="add mod">
          <ac:chgData name="Lee Yu Yee Dominic /CSF" userId="59ddad63-47f1-4317-b088-d34171f6460d" providerId="ADAL" clId="{BFE2CF81-DFF2-4DA8-BA08-8A9DA506AA50}" dt="2022-08-11T06:01:13.599" v="1549" actId="14100"/>
          <ac:picMkLst>
            <pc:docMk/>
            <pc:sldMk cId="4128394074" sldId="268"/>
            <ac:picMk id="4" creationId="{FC27E2BF-F021-3CBD-3BBA-D79EFCD3A7FB}"/>
          </ac:picMkLst>
        </pc:picChg>
        <pc:picChg chg="del">
          <ac:chgData name="Lee Yu Yee Dominic /CSF" userId="59ddad63-47f1-4317-b088-d34171f6460d" providerId="ADAL" clId="{BFE2CF81-DFF2-4DA8-BA08-8A9DA506AA50}" dt="2022-08-11T06:01:09.175" v="1546" actId="478"/>
          <ac:picMkLst>
            <pc:docMk/>
            <pc:sldMk cId="4128394074" sldId="268"/>
            <ac:picMk id="5" creationId="{BFFC4F60-7ADE-5A02-AE73-2CBA2F7A89C9}"/>
          </ac:picMkLst>
        </pc:picChg>
        <pc:picChg chg="del">
          <ac:chgData name="Lee Yu Yee Dominic /CSF" userId="59ddad63-47f1-4317-b088-d34171f6460d" providerId="ADAL" clId="{BFE2CF81-DFF2-4DA8-BA08-8A9DA506AA50}" dt="2022-08-11T06:01:24.078" v="1550" actId="478"/>
          <ac:picMkLst>
            <pc:docMk/>
            <pc:sldMk cId="4128394074" sldId="268"/>
            <ac:picMk id="7" creationId="{BEB3DB74-97F3-E147-CA27-F7FCDA91664A}"/>
          </ac:picMkLst>
        </pc:picChg>
        <pc:picChg chg="add mod">
          <ac:chgData name="Lee Yu Yee Dominic /CSF" userId="59ddad63-47f1-4317-b088-d34171f6460d" providerId="ADAL" clId="{BFE2CF81-DFF2-4DA8-BA08-8A9DA506AA50}" dt="2022-08-11T06:01:32.378" v="1554" actId="14100"/>
          <ac:picMkLst>
            <pc:docMk/>
            <pc:sldMk cId="4128394074" sldId="268"/>
            <ac:picMk id="8" creationId="{D4BE095F-DAA6-2C63-E780-005D7040FF1E}"/>
          </ac:picMkLst>
        </pc:picChg>
      </pc:sldChg>
      <pc:sldChg chg="addSp delSp modSp add mod">
        <pc:chgData name="Lee Yu Yee Dominic /CSF" userId="59ddad63-47f1-4317-b088-d34171f6460d" providerId="ADAL" clId="{BFE2CF81-DFF2-4DA8-BA08-8A9DA506AA50}" dt="2022-08-11T06:02:12.347" v="1563" actId="14100"/>
        <pc:sldMkLst>
          <pc:docMk/>
          <pc:sldMk cId="4048773708" sldId="269"/>
        </pc:sldMkLst>
        <pc:picChg chg="del">
          <ac:chgData name="Lee Yu Yee Dominic /CSF" userId="59ddad63-47f1-4317-b088-d34171f6460d" providerId="ADAL" clId="{BFE2CF81-DFF2-4DA8-BA08-8A9DA506AA50}" dt="2022-08-11T06:01:51.367" v="1556" actId="478"/>
          <ac:picMkLst>
            <pc:docMk/>
            <pc:sldMk cId="4048773708" sldId="269"/>
            <ac:picMk id="4" creationId="{FC27E2BF-F021-3CBD-3BBA-D79EFCD3A7FB}"/>
          </ac:picMkLst>
        </pc:picChg>
        <pc:picChg chg="add mod">
          <ac:chgData name="Lee Yu Yee Dominic /CSF" userId="59ddad63-47f1-4317-b088-d34171f6460d" providerId="ADAL" clId="{BFE2CF81-DFF2-4DA8-BA08-8A9DA506AA50}" dt="2022-08-11T06:01:55.880" v="1559" actId="14100"/>
          <ac:picMkLst>
            <pc:docMk/>
            <pc:sldMk cId="4048773708" sldId="269"/>
            <ac:picMk id="5" creationId="{5A0B86F2-0BEF-F200-8396-DFD1518B13C0}"/>
          </ac:picMkLst>
        </pc:picChg>
        <pc:picChg chg="add mod">
          <ac:chgData name="Lee Yu Yee Dominic /CSF" userId="59ddad63-47f1-4317-b088-d34171f6460d" providerId="ADAL" clId="{BFE2CF81-DFF2-4DA8-BA08-8A9DA506AA50}" dt="2022-08-11T06:02:12.347" v="1563" actId="14100"/>
          <ac:picMkLst>
            <pc:docMk/>
            <pc:sldMk cId="4048773708" sldId="269"/>
            <ac:picMk id="7" creationId="{80BD20A2-0F6B-E185-ADA5-DE6CE7839CF0}"/>
          </ac:picMkLst>
        </pc:picChg>
        <pc:picChg chg="del">
          <ac:chgData name="Lee Yu Yee Dominic /CSF" userId="59ddad63-47f1-4317-b088-d34171f6460d" providerId="ADAL" clId="{BFE2CF81-DFF2-4DA8-BA08-8A9DA506AA50}" dt="2022-08-11T06:01:57.410" v="1560" actId="478"/>
          <ac:picMkLst>
            <pc:docMk/>
            <pc:sldMk cId="4048773708" sldId="269"/>
            <ac:picMk id="8" creationId="{D4BE095F-DAA6-2C63-E780-005D7040FF1E}"/>
          </ac:picMkLst>
        </pc:picChg>
      </pc:sldChg>
      <pc:sldChg chg="addSp delSp modSp add mod ord">
        <pc:chgData name="Lee Yu Yee Dominic /CSF" userId="59ddad63-47f1-4317-b088-d34171f6460d" providerId="ADAL" clId="{BFE2CF81-DFF2-4DA8-BA08-8A9DA506AA50}" dt="2022-08-11T06:05:52.118" v="1754" actId="20577"/>
        <pc:sldMkLst>
          <pc:docMk/>
          <pc:sldMk cId="2223421597" sldId="270"/>
        </pc:sldMkLst>
        <pc:spChg chg="mod">
          <ac:chgData name="Lee Yu Yee Dominic /CSF" userId="59ddad63-47f1-4317-b088-d34171f6460d" providerId="ADAL" clId="{BFE2CF81-DFF2-4DA8-BA08-8A9DA506AA50}" dt="2022-08-11T06:05:52.118" v="1754" actId="20577"/>
          <ac:spMkLst>
            <pc:docMk/>
            <pc:sldMk cId="2223421597" sldId="270"/>
            <ac:spMk id="9" creationId="{1E411930-4F7C-3320-D932-8792E53644D2}"/>
          </ac:spMkLst>
        </pc:spChg>
        <pc:picChg chg="add mod">
          <ac:chgData name="Lee Yu Yee Dominic /CSF" userId="59ddad63-47f1-4317-b088-d34171f6460d" providerId="ADAL" clId="{BFE2CF81-DFF2-4DA8-BA08-8A9DA506AA50}" dt="2022-08-11T06:04:51.892" v="1573" actId="1076"/>
          <ac:picMkLst>
            <pc:docMk/>
            <pc:sldMk cId="2223421597" sldId="270"/>
            <ac:picMk id="4" creationId="{936A5EC6-F939-7820-65C0-D4F975A007AF}"/>
          </ac:picMkLst>
        </pc:picChg>
        <pc:picChg chg="del">
          <ac:chgData name="Lee Yu Yee Dominic /CSF" userId="59ddad63-47f1-4317-b088-d34171f6460d" providerId="ADAL" clId="{BFE2CF81-DFF2-4DA8-BA08-8A9DA506AA50}" dt="2022-08-11T06:04:40.784" v="1567" actId="478"/>
          <ac:picMkLst>
            <pc:docMk/>
            <pc:sldMk cId="2223421597" sldId="270"/>
            <ac:picMk id="5" creationId="{D9CC83F1-B1C7-FDE2-797C-852482F131B3}"/>
          </ac:picMkLst>
        </pc:picChg>
      </pc:sldChg>
      <pc:sldChg chg="addSp delSp modSp new mod setBg">
        <pc:chgData name="Lee Yu Yee Dominic /CSF" userId="59ddad63-47f1-4317-b088-d34171f6460d" providerId="ADAL" clId="{BFE2CF81-DFF2-4DA8-BA08-8A9DA506AA50}" dt="2022-08-11T06:15:33.387" v="2056" actId="20577"/>
        <pc:sldMkLst>
          <pc:docMk/>
          <pc:sldMk cId="1763438335" sldId="271"/>
        </pc:sldMkLst>
        <pc:spChg chg="mod">
          <ac:chgData name="Lee Yu Yee Dominic /CSF" userId="59ddad63-47f1-4317-b088-d34171f6460d" providerId="ADAL" clId="{BFE2CF81-DFF2-4DA8-BA08-8A9DA506AA50}" dt="2022-08-11T06:15:26.133" v="2050" actId="26606"/>
          <ac:spMkLst>
            <pc:docMk/>
            <pc:sldMk cId="1763438335" sldId="271"/>
            <ac:spMk id="2" creationId="{6EE021F0-D44C-A72F-F27C-097B06C2058F}"/>
          </ac:spMkLst>
        </pc:spChg>
        <pc:spChg chg="add del mod">
          <ac:chgData name="Lee Yu Yee Dominic /CSF" userId="59ddad63-47f1-4317-b088-d34171f6460d" providerId="ADAL" clId="{BFE2CF81-DFF2-4DA8-BA08-8A9DA506AA50}" dt="2022-08-11T06:15:33.387" v="2056" actId="20577"/>
          <ac:spMkLst>
            <pc:docMk/>
            <pc:sldMk cId="1763438335" sldId="271"/>
            <ac:spMk id="3" creationId="{0BD4B2D1-3DBC-4378-07F2-E5F065979080}"/>
          </ac:spMkLst>
        </pc:spChg>
        <pc:picChg chg="add del mod">
          <ac:chgData name="Lee Yu Yee Dominic /CSF" userId="59ddad63-47f1-4317-b088-d34171f6460d" providerId="ADAL" clId="{BFE2CF81-DFF2-4DA8-BA08-8A9DA506AA50}" dt="2022-08-11T06:13:35.827" v="1816" actId="478"/>
          <ac:picMkLst>
            <pc:docMk/>
            <pc:sldMk cId="1763438335" sldId="271"/>
            <ac:picMk id="4" creationId="{7C38CBA5-A0FF-9F68-C3B6-70B580C6A360}"/>
          </ac:picMkLst>
        </pc:picChg>
        <pc:picChg chg="add del mod">
          <ac:chgData name="Lee Yu Yee Dominic /CSF" userId="59ddad63-47f1-4317-b088-d34171f6460d" providerId="ADAL" clId="{BFE2CF81-DFF2-4DA8-BA08-8A9DA506AA50}" dt="2022-08-11T06:13:31.104" v="1808"/>
          <ac:picMkLst>
            <pc:docMk/>
            <pc:sldMk cId="1763438335" sldId="271"/>
            <ac:picMk id="5" creationId="{CF1FB6AB-99A4-DC7A-43CD-AED73B16ED81}"/>
          </ac:picMkLst>
        </pc:picChg>
        <pc:picChg chg="add mod">
          <ac:chgData name="Lee Yu Yee Dominic /CSF" userId="59ddad63-47f1-4317-b088-d34171f6460d" providerId="ADAL" clId="{BFE2CF81-DFF2-4DA8-BA08-8A9DA506AA50}" dt="2022-08-11T06:15:26.133" v="2050" actId="26606"/>
          <ac:picMkLst>
            <pc:docMk/>
            <pc:sldMk cId="1763438335" sldId="271"/>
            <ac:picMk id="7" creationId="{2E8CF449-C4E9-252F-95D2-4662B5740122}"/>
          </ac:picMkLst>
        </pc:picChg>
      </pc:sldChg>
      <pc:sldChg chg="modSp new mod">
        <pc:chgData name="Lee Yu Yee Dominic /CSF" userId="59ddad63-47f1-4317-b088-d34171f6460d" providerId="ADAL" clId="{BFE2CF81-DFF2-4DA8-BA08-8A9DA506AA50}" dt="2022-08-11T06:18:30.980" v="2436" actId="1076"/>
        <pc:sldMkLst>
          <pc:docMk/>
          <pc:sldMk cId="721459281" sldId="272"/>
        </pc:sldMkLst>
        <pc:spChg chg="mod">
          <ac:chgData name="Lee Yu Yee Dominic /CSF" userId="59ddad63-47f1-4317-b088-d34171f6460d" providerId="ADAL" clId="{BFE2CF81-DFF2-4DA8-BA08-8A9DA506AA50}" dt="2022-08-11T06:16:57.464" v="2119" actId="20577"/>
          <ac:spMkLst>
            <pc:docMk/>
            <pc:sldMk cId="721459281" sldId="272"/>
            <ac:spMk id="2" creationId="{6E5A50ED-49FC-9E81-0A84-D0EB95A617C5}"/>
          </ac:spMkLst>
        </pc:spChg>
        <pc:spChg chg="mod">
          <ac:chgData name="Lee Yu Yee Dominic /CSF" userId="59ddad63-47f1-4317-b088-d34171f6460d" providerId="ADAL" clId="{BFE2CF81-DFF2-4DA8-BA08-8A9DA506AA50}" dt="2022-08-11T06:18:30.980" v="2436" actId="1076"/>
          <ac:spMkLst>
            <pc:docMk/>
            <pc:sldMk cId="721459281" sldId="272"/>
            <ac:spMk id="3" creationId="{40FA4F4A-C081-6806-9588-73A205A3D42E}"/>
          </ac:spMkLst>
        </pc:spChg>
      </pc:sldChg>
      <pc:sldChg chg="new del">
        <pc:chgData name="Lee Yu Yee Dominic /CSF" userId="59ddad63-47f1-4317-b088-d34171f6460d" providerId="ADAL" clId="{BFE2CF81-DFF2-4DA8-BA08-8A9DA506AA50}" dt="2022-08-11T06:13:05.372" v="1782" actId="680"/>
        <pc:sldMkLst>
          <pc:docMk/>
          <pc:sldMk cId="849082307" sldId="272"/>
        </pc:sldMkLst>
      </pc:sldChg>
      <pc:sldChg chg="addSp delSp modSp new del mod setBg">
        <pc:chgData name="Lee Yu Yee Dominic /CSF" userId="59ddad63-47f1-4317-b088-d34171f6460d" providerId="ADAL" clId="{BFE2CF81-DFF2-4DA8-BA08-8A9DA506AA50}" dt="2022-08-11T06:16:49.759" v="2082" actId="2696"/>
        <pc:sldMkLst>
          <pc:docMk/>
          <pc:sldMk cId="3030381187" sldId="272"/>
        </pc:sldMkLst>
        <pc:spChg chg="del mod ord">
          <ac:chgData name="Lee Yu Yee Dominic /CSF" userId="59ddad63-47f1-4317-b088-d34171f6460d" providerId="ADAL" clId="{BFE2CF81-DFF2-4DA8-BA08-8A9DA506AA50}" dt="2022-08-11T06:16:00.044" v="2069" actId="478"/>
          <ac:spMkLst>
            <pc:docMk/>
            <pc:sldMk cId="3030381187" sldId="272"/>
            <ac:spMk id="2" creationId="{FDBB9B4F-D5F3-CAD6-C9AC-16E043620D53}"/>
          </ac:spMkLst>
        </pc:spChg>
        <pc:spChg chg="del mod ord">
          <ac:chgData name="Lee Yu Yee Dominic /CSF" userId="59ddad63-47f1-4317-b088-d34171f6460d" providerId="ADAL" clId="{BFE2CF81-DFF2-4DA8-BA08-8A9DA506AA50}" dt="2022-08-11T06:15:58.366" v="2068" actId="478"/>
          <ac:spMkLst>
            <pc:docMk/>
            <pc:sldMk cId="3030381187" sldId="272"/>
            <ac:spMk id="3" creationId="{0E29DF27-C85F-7D2D-1787-F820D4CD1D2E}"/>
          </ac:spMkLst>
        </pc:spChg>
        <pc:spChg chg="add del">
          <ac:chgData name="Lee Yu Yee Dominic /CSF" userId="59ddad63-47f1-4317-b088-d34171f6460d" providerId="ADAL" clId="{BFE2CF81-DFF2-4DA8-BA08-8A9DA506AA50}" dt="2022-08-11T06:15:55.251" v="2066" actId="26606"/>
          <ac:spMkLst>
            <pc:docMk/>
            <pc:sldMk cId="3030381187" sldId="272"/>
            <ac:spMk id="11" creationId="{BD11ECC6-8551-4768-8DFD-CD41AF420A37}"/>
          </ac:spMkLst>
        </pc:spChg>
        <pc:spChg chg="add del">
          <ac:chgData name="Lee Yu Yee Dominic /CSF" userId="59ddad63-47f1-4317-b088-d34171f6460d" providerId="ADAL" clId="{BFE2CF81-DFF2-4DA8-BA08-8A9DA506AA50}" dt="2022-08-11T06:15:55.251" v="2066" actId="26606"/>
          <ac:spMkLst>
            <pc:docMk/>
            <pc:sldMk cId="3030381187" sldId="272"/>
            <ac:spMk id="24" creationId="{8E2EB503-A017-4457-A105-53638C97DEB8}"/>
          </ac:spMkLst>
        </pc:spChg>
        <pc:grpChg chg="add del">
          <ac:chgData name="Lee Yu Yee Dominic /CSF" userId="59ddad63-47f1-4317-b088-d34171f6460d" providerId="ADAL" clId="{BFE2CF81-DFF2-4DA8-BA08-8A9DA506AA50}" dt="2022-08-11T06:15:55.251" v="2066" actId="26606"/>
          <ac:grpSpMkLst>
            <pc:docMk/>
            <pc:sldMk cId="3030381187" sldId="272"/>
            <ac:grpSpMk id="13" creationId="{93657592-CA60-4F45-B1A0-88AA77242087}"/>
          </ac:grpSpMkLst>
        </pc:grpChg>
        <pc:picChg chg="add mod">
          <ac:chgData name="Lee Yu Yee Dominic /CSF" userId="59ddad63-47f1-4317-b088-d34171f6460d" providerId="ADAL" clId="{BFE2CF81-DFF2-4DA8-BA08-8A9DA506AA50}" dt="2022-08-11T06:16:21.751" v="2080" actId="1076"/>
          <ac:picMkLst>
            <pc:docMk/>
            <pc:sldMk cId="3030381187" sldId="272"/>
            <ac:picMk id="4" creationId="{05450F65-D1C2-D0FE-795C-31BC16924E02}"/>
          </ac:picMkLst>
        </pc:picChg>
        <pc:picChg chg="add mod">
          <ac:chgData name="Lee Yu Yee Dominic /CSF" userId="59ddad63-47f1-4317-b088-d34171f6460d" providerId="ADAL" clId="{BFE2CF81-DFF2-4DA8-BA08-8A9DA506AA50}" dt="2022-08-11T06:16:22.817" v="2081" actId="1076"/>
          <ac:picMkLst>
            <pc:docMk/>
            <pc:sldMk cId="3030381187" sldId="272"/>
            <ac:picMk id="5" creationId="{CB0F3959-83FA-73C0-AF84-21A946F14BCA}"/>
          </ac:picMkLst>
        </pc:picChg>
        <pc:picChg chg="add mod ord">
          <ac:chgData name="Lee Yu Yee Dominic /CSF" userId="59ddad63-47f1-4317-b088-d34171f6460d" providerId="ADAL" clId="{BFE2CF81-DFF2-4DA8-BA08-8A9DA506AA50}" dt="2022-08-11T06:16:03.999" v="2071" actId="1076"/>
          <ac:picMkLst>
            <pc:docMk/>
            <pc:sldMk cId="3030381187" sldId="272"/>
            <ac:picMk id="6" creationId="{5EB8B2A5-B5C9-C3F4-8FA5-10A30DDAEBBF}"/>
          </ac:picMkLst>
        </pc:picChg>
      </pc:sldChg>
      <pc:sldChg chg="modSp new mod">
        <pc:chgData name="Lee Yu Yee Dominic /CSF" userId="59ddad63-47f1-4317-b088-d34171f6460d" providerId="ADAL" clId="{BFE2CF81-DFF2-4DA8-BA08-8A9DA506AA50}" dt="2022-08-11T08:20:58.286" v="3122" actId="1076"/>
        <pc:sldMkLst>
          <pc:docMk/>
          <pc:sldMk cId="3317359998" sldId="273"/>
        </pc:sldMkLst>
        <pc:spChg chg="mod">
          <ac:chgData name="Lee Yu Yee Dominic /CSF" userId="59ddad63-47f1-4317-b088-d34171f6460d" providerId="ADAL" clId="{BFE2CF81-DFF2-4DA8-BA08-8A9DA506AA50}" dt="2022-08-11T08:19:21.814" v="2806" actId="20577"/>
          <ac:spMkLst>
            <pc:docMk/>
            <pc:sldMk cId="3317359998" sldId="273"/>
            <ac:spMk id="2" creationId="{1A45B18F-8818-0F7B-3FEF-865683B3C7DC}"/>
          </ac:spMkLst>
        </pc:spChg>
        <pc:spChg chg="mod">
          <ac:chgData name="Lee Yu Yee Dominic /CSF" userId="59ddad63-47f1-4317-b088-d34171f6460d" providerId="ADAL" clId="{BFE2CF81-DFF2-4DA8-BA08-8A9DA506AA50}" dt="2022-08-11T08:20:58.286" v="3122" actId="1076"/>
          <ac:spMkLst>
            <pc:docMk/>
            <pc:sldMk cId="3317359998" sldId="273"/>
            <ac:spMk id="3" creationId="{0F4F60E9-2E6D-D63B-B121-A2937D5EBECE}"/>
          </ac:spMkLst>
        </pc:spChg>
      </pc:sldChg>
      <pc:sldChg chg="modSp new mod">
        <pc:chgData name="Lee Yu Yee Dominic /CSF" userId="59ddad63-47f1-4317-b088-d34171f6460d" providerId="ADAL" clId="{BFE2CF81-DFF2-4DA8-BA08-8A9DA506AA50}" dt="2022-08-11T08:19:00.001" v="2788" actId="20577"/>
        <pc:sldMkLst>
          <pc:docMk/>
          <pc:sldMk cId="3862311041" sldId="274"/>
        </pc:sldMkLst>
        <pc:spChg chg="mod">
          <ac:chgData name="Lee Yu Yee Dominic /CSF" userId="59ddad63-47f1-4317-b088-d34171f6460d" providerId="ADAL" clId="{BFE2CF81-DFF2-4DA8-BA08-8A9DA506AA50}" dt="2022-08-11T07:58:52.736" v="2496" actId="20577"/>
          <ac:spMkLst>
            <pc:docMk/>
            <pc:sldMk cId="3862311041" sldId="274"/>
            <ac:spMk id="2" creationId="{05F580BE-92DD-9CC6-E33E-7F85223E9DE5}"/>
          </ac:spMkLst>
        </pc:spChg>
        <pc:spChg chg="mod">
          <ac:chgData name="Lee Yu Yee Dominic /CSF" userId="59ddad63-47f1-4317-b088-d34171f6460d" providerId="ADAL" clId="{BFE2CF81-DFF2-4DA8-BA08-8A9DA506AA50}" dt="2022-08-11T08:19:00.001" v="2788" actId="20577"/>
          <ac:spMkLst>
            <pc:docMk/>
            <pc:sldMk cId="3862311041" sldId="274"/>
            <ac:spMk id="3" creationId="{FC14BDEC-CC92-FEBE-204E-DE9AAEC32DF8}"/>
          </ac:spMkLst>
        </pc:spChg>
      </pc:sldChg>
      <pc:sldChg chg="addSp delSp modSp new mod setBg">
        <pc:chgData name="Lee Yu Yee Dominic /CSF" userId="59ddad63-47f1-4317-b088-d34171f6460d" providerId="ADAL" clId="{BFE2CF81-DFF2-4DA8-BA08-8A9DA506AA50}" dt="2022-08-11T14:03:11.747" v="3147" actId="26606"/>
        <pc:sldMkLst>
          <pc:docMk/>
          <pc:sldMk cId="2010438648" sldId="275"/>
        </pc:sldMkLst>
        <pc:spChg chg="del mod">
          <ac:chgData name="Lee Yu Yee Dominic /CSF" userId="59ddad63-47f1-4317-b088-d34171f6460d" providerId="ADAL" clId="{BFE2CF81-DFF2-4DA8-BA08-8A9DA506AA50}" dt="2022-08-11T14:02:44.439" v="3130" actId="478"/>
          <ac:spMkLst>
            <pc:docMk/>
            <pc:sldMk cId="2010438648" sldId="275"/>
            <ac:spMk id="2" creationId="{282623C6-04C4-E12B-E660-B97962559752}"/>
          </ac:spMkLst>
        </pc:spChg>
        <pc:spChg chg="del mod ord">
          <ac:chgData name="Lee Yu Yee Dominic /CSF" userId="59ddad63-47f1-4317-b088-d34171f6460d" providerId="ADAL" clId="{BFE2CF81-DFF2-4DA8-BA08-8A9DA506AA50}" dt="2022-08-11T14:02:46.839" v="3132" actId="478"/>
          <ac:spMkLst>
            <pc:docMk/>
            <pc:sldMk cId="2010438648" sldId="275"/>
            <ac:spMk id="3" creationId="{5A71A1DF-3ECD-CA38-6E3B-4ED765A5C8A7}"/>
          </ac:spMkLst>
        </pc:spChg>
        <pc:spChg chg="add del">
          <ac:chgData name="Lee Yu Yee Dominic /CSF" userId="59ddad63-47f1-4317-b088-d34171f6460d" providerId="ADAL" clId="{BFE2CF81-DFF2-4DA8-BA08-8A9DA506AA50}" dt="2022-08-11T14:03:11.020" v="3145" actId="26606"/>
          <ac:spMkLst>
            <pc:docMk/>
            <pc:sldMk cId="2010438648" sldId="275"/>
            <ac:spMk id="11" creationId="{C96C8BAF-68F3-4B78-B238-35DF5D86560D}"/>
          </ac:spMkLst>
        </pc:spChg>
        <pc:grpChg chg="add del">
          <ac:chgData name="Lee Yu Yee Dominic /CSF" userId="59ddad63-47f1-4317-b088-d34171f6460d" providerId="ADAL" clId="{BFE2CF81-DFF2-4DA8-BA08-8A9DA506AA50}" dt="2022-08-11T14:03:11.020" v="3145" actId="26606"/>
          <ac:grpSpMkLst>
            <pc:docMk/>
            <pc:sldMk cId="2010438648" sldId="275"/>
            <ac:grpSpMk id="13" creationId="{4F4CD6D0-5A87-4BA2-A13A-0E40511C3CFA}"/>
          </ac:grpSpMkLst>
        </pc:grpChg>
        <pc:grpChg chg="add del">
          <ac:chgData name="Lee Yu Yee Dominic /CSF" userId="59ddad63-47f1-4317-b088-d34171f6460d" providerId="ADAL" clId="{BFE2CF81-DFF2-4DA8-BA08-8A9DA506AA50}" dt="2022-08-11T14:03:11.020" v="3145" actId="26606"/>
          <ac:grpSpMkLst>
            <pc:docMk/>
            <pc:sldMk cId="2010438648" sldId="275"/>
            <ac:grpSpMk id="17" creationId="{E9537076-EF48-4F72-9164-FD8260D550AC}"/>
          </ac:grpSpMkLst>
        </pc:grpChg>
        <pc:grpChg chg="add del">
          <ac:chgData name="Lee Yu Yee Dominic /CSF" userId="59ddad63-47f1-4317-b088-d34171f6460d" providerId="ADAL" clId="{BFE2CF81-DFF2-4DA8-BA08-8A9DA506AA50}" dt="2022-08-11T14:03:11.020" v="3145" actId="26606"/>
          <ac:grpSpMkLst>
            <pc:docMk/>
            <pc:sldMk cId="2010438648" sldId="275"/>
            <ac:grpSpMk id="21" creationId="{6EFC3492-86BD-4D75-B5B4-C2DBFE0BD106}"/>
          </ac:grpSpMkLst>
        </pc:grpChg>
        <pc:picChg chg="add mod">
          <ac:chgData name="Lee Yu Yee Dominic /CSF" userId="59ddad63-47f1-4317-b088-d34171f6460d" providerId="ADAL" clId="{BFE2CF81-DFF2-4DA8-BA08-8A9DA506AA50}" dt="2022-08-11T14:03:11.747" v="3147" actId="26606"/>
          <ac:picMkLst>
            <pc:docMk/>
            <pc:sldMk cId="2010438648" sldId="275"/>
            <ac:picMk id="4" creationId="{56097439-A3B8-46C0-6C78-3FF6463B1296}"/>
          </ac:picMkLst>
        </pc:picChg>
        <pc:picChg chg="add mod">
          <ac:chgData name="Lee Yu Yee Dominic /CSF" userId="59ddad63-47f1-4317-b088-d34171f6460d" providerId="ADAL" clId="{BFE2CF81-DFF2-4DA8-BA08-8A9DA506AA50}" dt="2022-08-11T14:03:11.747" v="3147" actId="26606"/>
          <ac:picMkLst>
            <pc:docMk/>
            <pc:sldMk cId="2010438648" sldId="275"/>
            <ac:picMk id="5" creationId="{F04A466C-6B28-523D-8C38-F87AE3A7FEE0}"/>
          </ac:picMkLst>
        </pc:picChg>
        <pc:picChg chg="add mod ord">
          <ac:chgData name="Lee Yu Yee Dominic /CSF" userId="59ddad63-47f1-4317-b088-d34171f6460d" providerId="ADAL" clId="{BFE2CF81-DFF2-4DA8-BA08-8A9DA506AA50}" dt="2022-08-11T14:03:11.747" v="3147" actId="26606"/>
          <ac:picMkLst>
            <pc:docMk/>
            <pc:sldMk cId="2010438648" sldId="275"/>
            <ac:picMk id="6" creationId="{8A0C8FAC-8384-A516-26A7-8C6265E45B90}"/>
          </ac:picMkLst>
        </pc:picChg>
        <pc:cxnChg chg="add del">
          <ac:chgData name="Lee Yu Yee Dominic /CSF" userId="59ddad63-47f1-4317-b088-d34171f6460d" providerId="ADAL" clId="{BFE2CF81-DFF2-4DA8-BA08-8A9DA506AA50}" dt="2022-08-11T14:03:11.747" v="3147" actId="26606"/>
          <ac:cxnSpMkLst>
            <pc:docMk/>
            <pc:sldMk cId="2010438648" sldId="275"/>
            <ac:cxnSpMk id="25" creationId="{DCD67800-37AC-4E14-89B0-F79DCB3FB86D}"/>
          </ac:cxnSpMkLst>
        </pc:cxnChg>
        <pc:cxnChg chg="add del">
          <ac:chgData name="Lee Yu Yee Dominic /CSF" userId="59ddad63-47f1-4317-b088-d34171f6460d" providerId="ADAL" clId="{BFE2CF81-DFF2-4DA8-BA08-8A9DA506AA50}" dt="2022-08-11T14:03:11.747" v="3147" actId="26606"/>
          <ac:cxnSpMkLst>
            <pc:docMk/>
            <pc:sldMk cId="2010438648" sldId="275"/>
            <ac:cxnSpMk id="26" creationId="{20F1788F-A5AE-4188-8274-F7F2E3833E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19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91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9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225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63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145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3228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2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54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967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14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09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48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204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23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48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9681-C478-4928-A87B-0965280D3236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1093DA-A816-4F93-A14D-7D404319AD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8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FC4D-368F-9886-C6BD-1C1C2A8C1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 Problem 2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10D25-1E3C-630C-7D1D-D9BADA43B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Dominic Lee</a:t>
            </a:r>
            <a:endParaRPr lang="en-SG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57E5-342D-6948-FF51-FEB874D5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Conv1D Hyperparameters Tuned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0161-EFBA-53F8-2C1B-E23EEDB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Number of Conv1D layers &amp; filters in each layer</a:t>
            </a:r>
          </a:p>
          <a:p>
            <a:endParaRPr lang="en-US" dirty="0"/>
          </a:p>
          <a:p>
            <a:r>
              <a:rPr lang="en-US" dirty="0"/>
              <a:t>Number of Dense layers &amp; neurons in each layer</a:t>
            </a:r>
          </a:p>
          <a:p>
            <a:endParaRPr lang="en-US" dirty="0"/>
          </a:p>
          <a:p>
            <a:r>
              <a:rPr lang="en-US" dirty="0"/>
              <a:t>Learning Rate</a:t>
            </a:r>
          </a:p>
          <a:p>
            <a:endParaRPr lang="en-US" dirty="0"/>
          </a:p>
          <a:p>
            <a:r>
              <a:rPr lang="en-US" dirty="0"/>
              <a:t>Kernel Size</a:t>
            </a:r>
          </a:p>
          <a:p>
            <a:endParaRPr lang="en-US" dirty="0"/>
          </a:p>
          <a:p>
            <a:r>
              <a:rPr lang="en-US" dirty="0"/>
              <a:t>Batch Normalization</a:t>
            </a:r>
          </a:p>
          <a:p>
            <a:endParaRPr lang="en-US" dirty="0"/>
          </a:p>
          <a:p>
            <a:r>
              <a:rPr lang="en-US" dirty="0"/>
              <a:t>Dropout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636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704D-4843-C448-5E8D-3DF3D02D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Initial Model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9CE9D0-09A5-4C33-FA87-7DB7C6AA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2325226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Initial Conv1D baseline model</a:t>
            </a:r>
          </a:p>
          <a:p>
            <a:endParaRPr lang="en-US" dirty="0"/>
          </a:p>
          <a:p>
            <a:r>
              <a:rPr lang="en-US" dirty="0"/>
              <a:t>Validation Acc ~ 47%</a:t>
            </a:r>
          </a:p>
          <a:p>
            <a:endParaRPr lang="en-US" dirty="0"/>
          </a:p>
          <a:p>
            <a:r>
              <a:rPr lang="en-US" dirty="0"/>
              <a:t>Overfits ~ Epoch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85566-11E7-250B-7F43-EB306A85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09" y="2648304"/>
            <a:ext cx="5232003" cy="18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3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2CE6-F974-3B2E-3B46-7E7DB661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Training Summary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7E2BF-F021-3CBD-3BBA-D79EFCD3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8" y="1930400"/>
            <a:ext cx="7832495" cy="757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E095F-DAA6-2C63-E780-005D7040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48" y="3971999"/>
            <a:ext cx="7961202" cy="7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9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2CE6-F974-3B2E-3B46-7E7DB661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Training Summary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B86F2-0BEF-F200-8396-DFD1518B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86" y="1930400"/>
            <a:ext cx="7492010" cy="1751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D20A2-0F6B-E185-ADA5-DE6CE783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86" y="4325070"/>
            <a:ext cx="7534727" cy="12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7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EB4C-20EC-8CD2-CD73-D7344C52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Analysis of text generation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411930-4F7C-3320-D932-8792E536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/>
              <a:t>Quality of text generated</a:t>
            </a:r>
          </a:p>
          <a:p>
            <a:endParaRPr lang="en-US" dirty="0"/>
          </a:p>
          <a:p>
            <a:r>
              <a:rPr lang="en-US" dirty="0"/>
              <a:t>Similar to the RNN Model</a:t>
            </a:r>
          </a:p>
          <a:p>
            <a:endParaRPr lang="en-US" dirty="0"/>
          </a:p>
          <a:p>
            <a:r>
              <a:rPr lang="en-US" dirty="0"/>
              <a:t>RNN Model selected as validation accuracy is higher</a:t>
            </a:r>
          </a:p>
          <a:p>
            <a:endParaRPr lang="en-US" dirty="0"/>
          </a:p>
          <a:p>
            <a:r>
              <a:rPr lang="en-US" dirty="0"/>
              <a:t>Theoretically better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A5EC6-F939-7820-65C0-D4F975A0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71" y="2394479"/>
            <a:ext cx="5256681" cy="20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21F0-D44C-A72F-F27C-097B06C2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Model Predictions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B2D1-3DBC-4378-07F2-E5F06597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Inputs from a user that is not from the book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Length must be 60 characters long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Pre-pad with whitespaces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Post-truncate inputs that are too long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Clean text </a:t>
            </a:r>
            <a:endParaRPr lang="en-SG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CF449-C4E9-252F-95D2-4662B574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1077542"/>
            <a:ext cx="5062993" cy="46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3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A0C8FAC-8384-A516-26A7-8C6265E4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84" y="531785"/>
            <a:ext cx="7725875" cy="1680378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6097439-A3B8-46C0-6C78-3FF6463B1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84" y="2600266"/>
            <a:ext cx="7552267" cy="202022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04A466C-6B28-523D-8C38-F87AE3A7F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84" y="4867921"/>
            <a:ext cx="7552267" cy="168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3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B18F-8818-0F7B-3FEF-865683B3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generated text (predictions)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60E9-2E6D-D63B-B121-A2937D5E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Model could not make insightful predictions that related to the context of the inputs</a:t>
            </a:r>
          </a:p>
          <a:p>
            <a:endParaRPr lang="en-US" dirty="0"/>
          </a:p>
          <a:p>
            <a:r>
              <a:rPr lang="en-US" dirty="0"/>
              <a:t>Could not generate sentences with meaning</a:t>
            </a:r>
          </a:p>
          <a:p>
            <a:endParaRPr lang="en-US" dirty="0"/>
          </a:p>
          <a:p>
            <a:r>
              <a:rPr lang="en-SG" dirty="0"/>
              <a:t>Structure of sentence were somewhat present</a:t>
            </a:r>
          </a:p>
          <a:p>
            <a:endParaRPr lang="en-SG" dirty="0"/>
          </a:p>
          <a:p>
            <a:r>
              <a:rPr lang="en-SG" dirty="0"/>
              <a:t>Produces actual English words</a:t>
            </a:r>
          </a:p>
          <a:p>
            <a:endParaRPr lang="en-SG" dirty="0"/>
          </a:p>
          <a:p>
            <a:r>
              <a:rPr lang="en-SG" dirty="0"/>
              <a:t>Use punctuation rather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31735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50ED-49FC-9E81-0A84-D0EB95A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4F4A-C081-6806-9588-73A205A3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6631"/>
            <a:ext cx="8596668" cy="3880773"/>
          </a:xfrm>
        </p:spPr>
        <p:txBody>
          <a:bodyPr/>
          <a:lstStyle/>
          <a:p>
            <a:r>
              <a:rPr lang="en-US" dirty="0"/>
              <a:t>Use another Harry Potter book for more data</a:t>
            </a:r>
          </a:p>
          <a:p>
            <a:endParaRPr lang="en-US" dirty="0"/>
          </a:p>
          <a:p>
            <a:r>
              <a:rPr lang="en-US" dirty="0"/>
              <a:t>Test a larger number of models e.g., GRU</a:t>
            </a:r>
          </a:p>
          <a:p>
            <a:endParaRPr lang="en-US" dirty="0"/>
          </a:p>
          <a:p>
            <a:r>
              <a:rPr lang="en-US" dirty="0"/>
              <a:t>Test more hyperparameters (width and depth)</a:t>
            </a:r>
          </a:p>
          <a:p>
            <a:endParaRPr lang="en-US" dirty="0"/>
          </a:p>
          <a:p>
            <a:r>
              <a:rPr lang="en-US" dirty="0"/>
              <a:t>Modify the model to be able to accept inputs of any length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145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80BE-92DD-9CC6-E33E-7F85223E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BDEC-CC92-FEBE-204E-DE9AAEC3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empty lines</a:t>
            </a:r>
            <a:r>
              <a:rPr lang="en-SG" dirty="0"/>
              <a:t> &amp; Page number footers</a:t>
            </a:r>
          </a:p>
          <a:p>
            <a:endParaRPr lang="en-SG" dirty="0"/>
          </a:p>
          <a:p>
            <a:r>
              <a:rPr lang="en-SG" dirty="0"/>
              <a:t>Removed useless characters</a:t>
            </a:r>
          </a:p>
          <a:p>
            <a:endParaRPr lang="en-SG" dirty="0"/>
          </a:p>
          <a:p>
            <a:r>
              <a:rPr lang="en-SG" dirty="0"/>
              <a:t>Generated unique list of characters</a:t>
            </a:r>
          </a:p>
          <a:p>
            <a:endParaRPr lang="en-SG" dirty="0"/>
          </a:p>
          <a:p>
            <a:r>
              <a:rPr lang="en-SG" dirty="0"/>
              <a:t>Used sliding window technique to generate training and testing data </a:t>
            </a:r>
          </a:p>
          <a:p>
            <a:endParaRPr lang="en-SG" dirty="0"/>
          </a:p>
          <a:p>
            <a:r>
              <a:rPr lang="en-SG" dirty="0"/>
              <a:t>One hot encoded the data into a numeric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1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8156-C692-536A-0740-00AB36B0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BD68-EB8B-B040-E31B-AA894674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workflow of machine learning</a:t>
            </a:r>
          </a:p>
          <a:p>
            <a:r>
              <a:rPr lang="en-US" dirty="0"/>
              <a:t>Systematic &amp; Able to tune many parameters</a:t>
            </a:r>
          </a:p>
          <a:p>
            <a:endParaRPr lang="en-US" dirty="0"/>
          </a:p>
          <a:p>
            <a:r>
              <a:rPr lang="en-US" dirty="0"/>
              <a:t>RNN model &amp; Non-RNN model</a:t>
            </a:r>
          </a:p>
          <a:p>
            <a:r>
              <a:rPr lang="en-US" dirty="0"/>
              <a:t>LSTM vs Bidirectional LSTM vs GRU</a:t>
            </a:r>
          </a:p>
          <a:p>
            <a:r>
              <a:rPr lang="en-US" dirty="0"/>
              <a:t>Conv1D</a:t>
            </a:r>
          </a:p>
          <a:p>
            <a:endParaRPr lang="en-US" dirty="0"/>
          </a:p>
          <a:p>
            <a:r>
              <a:rPr lang="en-SG" dirty="0"/>
              <a:t>See how non-RNN model performs in a time-series problem</a:t>
            </a:r>
          </a:p>
        </p:txBody>
      </p:sp>
    </p:spTree>
    <p:extLst>
      <p:ext uri="{BB962C8B-B14F-4D97-AF65-F5344CB8AC3E}">
        <p14:creationId xmlns:p14="http://schemas.microsoft.com/office/powerpoint/2010/main" val="240990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D5FD-5C3F-9B07-3CB5-7A4D8C5F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Hyperparameters Tuned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0872-BAA9-022F-267D-EB80A53A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9092308" cy="41109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LSTM vs GRU vs Bi-LSTM</a:t>
            </a:r>
          </a:p>
          <a:p>
            <a:endParaRPr lang="en-US" dirty="0"/>
          </a:p>
          <a:p>
            <a:r>
              <a:rPr lang="en-US" dirty="0"/>
              <a:t>Number of RNN layers &amp; neurons in each RNN layer</a:t>
            </a:r>
          </a:p>
          <a:p>
            <a:endParaRPr lang="en-US" dirty="0"/>
          </a:p>
          <a:p>
            <a:r>
              <a:rPr lang="en-US" dirty="0"/>
              <a:t>Number of dense layers &amp; neurons in each Dense layer</a:t>
            </a:r>
          </a:p>
          <a:p>
            <a:endParaRPr lang="en-US" dirty="0"/>
          </a:p>
          <a:p>
            <a:r>
              <a:rPr lang="en-US" dirty="0"/>
              <a:t>Layer Normalization</a:t>
            </a:r>
          </a:p>
          <a:p>
            <a:endParaRPr lang="en-US" dirty="0"/>
          </a:p>
          <a:p>
            <a:r>
              <a:rPr lang="en-US" dirty="0"/>
              <a:t>Dropout</a:t>
            </a:r>
          </a:p>
          <a:p>
            <a:endParaRPr lang="en-US" dirty="0"/>
          </a:p>
          <a:p>
            <a:r>
              <a:rPr lang="en-US" dirty="0"/>
              <a:t>Regularizers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114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704D-4843-C448-5E8D-3DF3D02D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Initial Model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9CE9D0-09A5-4C33-FA87-7DB7C6AA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2325226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Initial Bidirectional LSTM baseline model</a:t>
            </a:r>
          </a:p>
          <a:p>
            <a:endParaRPr lang="en-US" dirty="0"/>
          </a:p>
          <a:p>
            <a:r>
              <a:rPr lang="en-US" dirty="0"/>
              <a:t>Validation Acc ~ 55%</a:t>
            </a:r>
          </a:p>
          <a:p>
            <a:endParaRPr lang="en-US" dirty="0"/>
          </a:p>
          <a:p>
            <a:r>
              <a:rPr lang="en-US" dirty="0"/>
              <a:t>Overfits ~ Epoch 15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FF6D415-375D-1985-7124-4AAF3615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325226"/>
            <a:ext cx="4602747" cy="170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8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2CE6-F974-3B2E-3B46-7E7DB661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Training Summary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3DB74-97F3-E147-CA27-F7FCDA91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9" y="3766140"/>
            <a:ext cx="7992764" cy="90090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C4F60-7ADE-5A02-AE73-2CBA2F7A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48" y="2078258"/>
            <a:ext cx="8190040" cy="9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6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2CE6-F974-3B2E-3B46-7E7DB661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Training Summary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15A09-2B7F-9BCF-4912-AF246C81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9" y="2084894"/>
            <a:ext cx="8281659" cy="1112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38A705-1757-0154-349C-1CB93676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49" y="3978993"/>
            <a:ext cx="8546904" cy="6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1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2CE6-F974-3B2E-3B46-7E7DB661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Training Summary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C5BBB-75D9-82C7-7857-81E96FDF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8" y="2011589"/>
            <a:ext cx="8781091" cy="1226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0A5959-DBB0-714E-9DA4-A01AA2BC6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48" y="4241525"/>
            <a:ext cx="8781091" cy="7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EB4C-20EC-8CD2-CD73-D7344C52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Analysis of text generation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411930-4F7C-3320-D932-8792E536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/>
              <a:t>Actual English words produced</a:t>
            </a:r>
          </a:p>
          <a:p>
            <a:r>
              <a:rPr lang="en-US" dirty="0"/>
              <a:t>Punctuation used appropriately</a:t>
            </a:r>
          </a:p>
          <a:p>
            <a:r>
              <a:rPr lang="en-US" dirty="0"/>
              <a:t>Sentences have poor grammar and no meaning</a:t>
            </a:r>
          </a:p>
          <a:p>
            <a:r>
              <a:rPr lang="en-US" dirty="0"/>
              <a:t>Has some form of structure</a:t>
            </a:r>
          </a:p>
          <a:p>
            <a:r>
              <a:rPr lang="en-US" dirty="0"/>
              <a:t>Context of Harry Potter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C83F1-B1C7-FDE2-797C-852482F1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2328310"/>
            <a:ext cx="5062993" cy="21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31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339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DL Problem 2</vt:lpstr>
      <vt:lpstr>Data pre-processing</vt:lpstr>
      <vt:lpstr>Approach and Models</vt:lpstr>
      <vt:lpstr>RNN Hyperparameters Tuned</vt:lpstr>
      <vt:lpstr>Initial Model</vt:lpstr>
      <vt:lpstr>Training Summary</vt:lpstr>
      <vt:lpstr>Training Summary</vt:lpstr>
      <vt:lpstr>Training Summary</vt:lpstr>
      <vt:lpstr>Analysis of text generation</vt:lpstr>
      <vt:lpstr>Conv1D Hyperparameters Tuned</vt:lpstr>
      <vt:lpstr>Initial Model</vt:lpstr>
      <vt:lpstr>Training Summary</vt:lpstr>
      <vt:lpstr>Training Summary</vt:lpstr>
      <vt:lpstr>Analysis of text generation</vt:lpstr>
      <vt:lpstr>Model Predictions</vt:lpstr>
      <vt:lpstr>PowerPoint Presentation</vt:lpstr>
      <vt:lpstr>Quality of generated text (predictions)</vt:lpstr>
      <vt:lpstr>Further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Problem 2</dc:title>
  <dc:creator>Dominic Lee</dc:creator>
  <cp:lastModifiedBy>Dominic Lee</cp:lastModifiedBy>
  <cp:revision>1</cp:revision>
  <dcterms:created xsi:type="dcterms:W3CDTF">2022-08-11T04:54:40Z</dcterms:created>
  <dcterms:modified xsi:type="dcterms:W3CDTF">2022-08-11T14:03:12Z</dcterms:modified>
</cp:coreProperties>
</file>