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72" r:id="rId12"/>
    <p:sldId id="275" r:id="rId13"/>
    <p:sldId id="276" r:id="rId14"/>
    <p:sldId id="277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8F3C04-DFF5-41DC-8DA3-F8270228BB9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1"/>
            <p14:sldId id="265"/>
            <p14:sldId id="272"/>
            <p14:sldId id="275"/>
            <p14:sldId id="276"/>
            <p14:sldId id="277"/>
            <p14:sldId id="273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299DF-9E47-4727-A638-637487C85F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99065FC-7B53-48AA-A990-2309BA3C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and approach </a:t>
          </a:r>
        </a:p>
      </dgm:t>
    </dgm:pt>
    <dgm:pt modelId="{DDD0968B-1F69-4859-B02B-1DB643A2C165}" type="parTrans" cxnId="{F8395F03-668B-46E1-A522-A13E43BC57EE}">
      <dgm:prSet/>
      <dgm:spPr/>
      <dgm:t>
        <a:bodyPr/>
        <a:lstStyle/>
        <a:p>
          <a:endParaRPr lang="en-US"/>
        </a:p>
      </dgm:t>
    </dgm:pt>
    <dgm:pt modelId="{29F7E3EF-B0AE-4339-8516-5ACB5AE62228}" type="sibTrans" cxnId="{F8395F03-668B-46E1-A522-A13E43BC57EE}">
      <dgm:prSet/>
      <dgm:spPr/>
      <dgm:t>
        <a:bodyPr/>
        <a:lstStyle/>
        <a:p>
          <a:endParaRPr lang="en-US"/>
        </a:p>
      </dgm:t>
    </dgm:pt>
    <dgm:pt modelId="{0F4069AF-BAF7-4358-902B-FC143B6AA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loading and processing</a:t>
          </a:r>
        </a:p>
      </dgm:t>
    </dgm:pt>
    <dgm:pt modelId="{AAD1E162-4F52-462F-9901-48DD8786BDEC}" type="parTrans" cxnId="{30AB10D0-3815-4B8E-98F2-F843AC4C307F}">
      <dgm:prSet/>
      <dgm:spPr/>
      <dgm:t>
        <a:bodyPr/>
        <a:lstStyle/>
        <a:p>
          <a:endParaRPr lang="en-US"/>
        </a:p>
      </dgm:t>
    </dgm:pt>
    <dgm:pt modelId="{9B15F933-4270-4671-A423-FED6A820895F}" type="sibTrans" cxnId="{30AB10D0-3815-4B8E-98F2-F843AC4C307F}">
      <dgm:prSet/>
      <dgm:spPr/>
      <dgm:t>
        <a:bodyPr/>
        <a:lstStyle/>
        <a:p>
          <a:endParaRPr lang="en-US"/>
        </a:p>
      </dgm:t>
    </dgm:pt>
    <dgm:pt modelId="{DFB274A1-1523-4D88-9131-D95816BB4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models</a:t>
          </a:r>
        </a:p>
      </dgm:t>
    </dgm:pt>
    <dgm:pt modelId="{08766E0F-83A9-428C-B095-9DF409C29308}" type="parTrans" cxnId="{6FE374D4-91A8-4AD9-A270-21EF45FCBE70}">
      <dgm:prSet/>
      <dgm:spPr/>
      <dgm:t>
        <a:bodyPr/>
        <a:lstStyle/>
        <a:p>
          <a:endParaRPr lang="en-US"/>
        </a:p>
      </dgm:t>
    </dgm:pt>
    <dgm:pt modelId="{0360D390-1B4C-48DD-AEB9-F8B40289404F}" type="sibTrans" cxnId="{6FE374D4-91A8-4AD9-A270-21EF45FCBE70}">
      <dgm:prSet/>
      <dgm:spPr/>
      <dgm:t>
        <a:bodyPr/>
        <a:lstStyle/>
        <a:p>
          <a:endParaRPr lang="en-US"/>
        </a:p>
      </dgm:t>
    </dgm:pt>
    <dgm:pt modelId="{33F44573-A49C-4B71-95BF-393DB7E1D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generation with models</a:t>
          </a:r>
        </a:p>
      </dgm:t>
    </dgm:pt>
    <dgm:pt modelId="{C9E51E1E-3FEA-4F37-BB60-3DF9492867EF}" type="parTrans" cxnId="{8C0AEE72-4DF0-4C23-B592-5F87ABC7257D}">
      <dgm:prSet/>
      <dgm:spPr/>
      <dgm:t>
        <a:bodyPr/>
        <a:lstStyle/>
        <a:p>
          <a:endParaRPr lang="en-US"/>
        </a:p>
      </dgm:t>
    </dgm:pt>
    <dgm:pt modelId="{AFF96B3C-34A9-4BF0-B63C-552819A01FCD}" type="sibTrans" cxnId="{8C0AEE72-4DF0-4C23-B592-5F87ABC7257D}">
      <dgm:prSet/>
      <dgm:spPr/>
      <dgm:t>
        <a:bodyPr/>
        <a:lstStyle/>
        <a:p>
          <a:endParaRPr lang="en-US"/>
        </a:p>
      </dgm:t>
    </dgm:pt>
    <dgm:pt modelId="{34C7B922-CEAE-46B2-B12B-991A8B4BFD5E}" type="pres">
      <dgm:prSet presAssocID="{0F2299DF-9E47-4727-A638-637487C85F7C}" presName="root" presStyleCnt="0">
        <dgm:presLayoutVars>
          <dgm:dir/>
          <dgm:resizeHandles val="exact"/>
        </dgm:presLayoutVars>
      </dgm:prSet>
      <dgm:spPr/>
    </dgm:pt>
    <dgm:pt modelId="{8C85540C-5ABE-4EDA-8077-BDF3DAA3D9C2}" type="pres">
      <dgm:prSet presAssocID="{299065FC-7B53-48AA-A990-2309BA3C9812}" presName="compNode" presStyleCnt="0"/>
      <dgm:spPr/>
    </dgm:pt>
    <dgm:pt modelId="{21083B5C-5B14-491D-8C67-371C148BF375}" type="pres">
      <dgm:prSet presAssocID="{299065FC-7B53-48AA-A990-2309BA3C9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7BA872-2F95-44D5-B9B9-E30DF24CDEBA}" type="pres">
      <dgm:prSet presAssocID="{299065FC-7B53-48AA-A990-2309BA3C9812}" presName="spaceRect" presStyleCnt="0"/>
      <dgm:spPr/>
    </dgm:pt>
    <dgm:pt modelId="{5E06B438-4CDB-4B18-A7AA-CB2B66B62299}" type="pres">
      <dgm:prSet presAssocID="{299065FC-7B53-48AA-A990-2309BA3C9812}" presName="textRect" presStyleLbl="revTx" presStyleIdx="0" presStyleCnt="4">
        <dgm:presLayoutVars>
          <dgm:chMax val="1"/>
          <dgm:chPref val="1"/>
        </dgm:presLayoutVars>
      </dgm:prSet>
      <dgm:spPr/>
    </dgm:pt>
    <dgm:pt modelId="{B2DCA53B-E5AA-4D42-A4EC-93812553CBA5}" type="pres">
      <dgm:prSet presAssocID="{29F7E3EF-B0AE-4339-8516-5ACB5AE62228}" presName="sibTrans" presStyleCnt="0"/>
      <dgm:spPr/>
    </dgm:pt>
    <dgm:pt modelId="{EA1C38CE-5172-4576-86F9-9A24CB51DBCF}" type="pres">
      <dgm:prSet presAssocID="{0F4069AF-BAF7-4358-902B-FC143B6AA687}" presName="compNode" presStyleCnt="0"/>
      <dgm:spPr/>
    </dgm:pt>
    <dgm:pt modelId="{2FEC1911-3A42-49CF-ADA3-9C4780160A16}" type="pres">
      <dgm:prSet presAssocID="{0F4069AF-BAF7-4358-902B-FC143B6AA6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9D131F-148B-445D-899B-69F5841E122F}" type="pres">
      <dgm:prSet presAssocID="{0F4069AF-BAF7-4358-902B-FC143B6AA687}" presName="spaceRect" presStyleCnt="0"/>
      <dgm:spPr/>
    </dgm:pt>
    <dgm:pt modelId="{2BE65B0C-1C44-4024-97F4-59179F352208}" type="pres">
      <dgm:prSet presAssocID="{0F4069AF-BAF7-4358-902B-FC143B6AA687}" presName="textRect" presStyleLbl="revTx" presStyleIdx="1" presStyleCnt="4">
        <dgm:presLayoutVars>
          <dgm:chMax val="1"/>
          <dgm:chPref val="1"/>
        </dgm:presLayoutVars>
      </dgm:prSet>
      <dgm:spPr/>
    </dgm:pt>
    <dgm:pt modelId="{21285651-814A-4ADB-9FAB-DC9698BD5E96}" type="pres">
      <dgm:prSet presAssocID="{9B15F933-4270-4671-A423-FED6A820895F}" presName="sibTrans" presStyleCnt="0"/>
      <dgm:spPr/>
    </dgm:pt>
    <dgm:pt modelId="{B18D8FCC-0519-4BA6-98E2-87B1A25120B2}" type="pres">
      <dgm:prSet presAssocID="{DFB274A1-1523-4D88-9131-D95816BB46BB}" presName="compNode" presStyleCnt="0"/>
      <dgm:spPr/>
    </dgm:pt>
    <dgm:pt modelId="{BA53D971-F514-4E33-AABA-4123C356105F}" type="pres">
      <dgm:prSet presAssocID="{DFB274A1-1523-4D88-9131-D95816BB46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AA2FA8-DA75-4157-977B-280F5CC87B73}" type="pres">
      <dgm:prSet presAssocID="{DFB274A1-1523-4D88-9131-D95816BB46BB}" presName="spaceRect" presStyleCnt="0"/>
      <dgm:spPr/>
    </dgm:pt>
    <dgm:pt modelId="{5024DE8A-4EFD-49E4-8AE4-7EB9557AC7AA}" type="pres">
      <dgm:prSet presAssocID="{DFB274A1-1523-4D88-9131-D95816BB46BB}" presName="textRect" presStyleLbl="revTx" presStyleIdx="2" presStyleCnt="4">
        <dgm:presLayoutVars>
          <dgm:chMax val="1"/>
          <dgm:chPref val="1"/>
        </dgm:presLayoutVars>
      </dgm:prSet>
      <dgm:spPr/>
    </dgm:pt>
    <dgm:pt modelId="{3D4EECA9-2ADC-4571-A0AB-FD33459C6340}" type="pres">
      <dgm:prSet presAssocID="{0360D390-1B4C-48DD-AEB9-F8B40289404F}" presName="sibTrans" presStyleCnt="0"/>
      <dgm:spPr/>
    </dgm:pt>
    <dgm:pt modelId="{1F56FFC5-4998-43E8-B5AF-56F7E0AB2CED}" type="pres">
      <dgm:prSet presAssocID="{33F44573-A49C-4B71-95BF-393DB7E1D18D}" presName="compNode" presStyleCnt="0"/>
      <dgm:spPr/>
    </dgm:pt>
    <dgm:pt modelId="{D063E274-4301-40E4-AACA-4100F15B2988}" type="pres">
      <dgm:prSet presAssocID="{33F44573-A49C-4B71-95BF-393DB7E1D1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51D3410-C90E-4E73-BB8D-A145C0D7C593}" type="pres">
      <dgm:prSet presAssocID="{33F44573-A49C-4B71-95BF-393DB7E1D18D}" presName="spaceRect" presStyleCnt="0"/>
      <dgm:spPr/>
    </dgm:pt>
    <dgm:pt modelId="{35D18187-F647-4C2C-BF4E-A3372370447C}" type="pres">
      <dgm:prSet presAssocID="{33F44573-A49C-4B71-95BF-393DB7E1D1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4B2802-8DFE-42E5-8B62-4F1EF01310E9}" type="presOf" srcId="{299065FC-7B53-48AA-A990-2309BA3C9812}" destId="{5E06B438-4CDB-4B18-A7AA-CB2B66B62299}" srcOrd="0" destOrd="0" presId="urn:microsoft.com/office/officeart/2018/2/layout/IconLabelList"/>
    <dgm:cxn modelId="{F8395F03-668B-46E1-A522-A13E43BC57EE}" srcId="{0F2299DF-9E47-4727-A638-637487C85F7C}" destId="{299065FC-7B53-48AA-A990-2309BA3C9812}" srcOrd="0" destOrd="0" parTransId="{DDD0968B-1F69-4859-B02B-1DB643A2C165}" sibTransId="{29F7E3EF-B0AE-4339-8516-5ACB5AE62228}"/>
    <dgm:cxn modelId="{9BB05F67-5DEE-43B3-8E96-6E65DBBF4132}" type="presOf" srcId="{0F4069AF-BAF7-4358-902B-FC143B6AA687}" destId="{2BE65B0C-1C44-4024-97F4-59179F352208}" srcOrd="0" destOrd="0" presId="urn:microsoft.com/office/officeart/2018/2/layout/IconLabelList"/>
    <dgm:cxn modelId="{8C0AEE72-4DF0-4C23-B592-5F87ABC7257D}" srcId="{0F2299DF-9E47-4727-A638-637487C85F7C}" destId="{33F44573-A49C-4B71-95BF-393DB7E1D18D}" srcOrd="3" destOrd="0" parTransId="{C9E51E1E-3FEA-4F37-BB60-3DF9492867EF}" sibTransId="{AFF96B3C-34A9-4BF0-B63C-552819A01FCD}"/>
    <dgm:cxn modelId="{28633582-A21E-423D-8BF1-A67C4DD3F27F}" type="presOf" srcId="{33F44573-A49C-4B71-95BF-393DB7E1D18D}" destId="{35D18187-F647-4C2C-BF4E-A3372370447C}" srcOrd="0" destOrd="0" presId="urn:microsoft.com/office/officeart/2018/2/layout/IconLabelList"/>
    <dgm:cxn modelId="{CB7E4DB3-4747-4C86-96F2-2F7A8AAF6D53}" type="presOf" srcId="{0F2299DF-9E47-4727-A638-637487C85F7C}" destId="{34C7B922-CEAE-46B2-B12B-991A8B4BFD5E}" srcOrd="0" destOrd="0" presId="urn:microsoft.com/office/officeart/2018/2/layout/IconLabelList"/>
    <dgm:cxn modelId="{1FA124B7-72CB-4DC9-AC01-3DA01D79DFA3}" type="presOf" srcId="{DFB274A1-1523-4D88-9131-D95816BB46BB}" destId="{5024DE8A-4EFD-49E4-8AE4-7EB9557AC7AA}" srcOrd="0" destOrd="0" presId="urn:microsoft.com/office/officeart/2018/2/layout/IconLabelList"/>
    <dgm:cxn modelId="{30AB10D0-3815-4B8E-98F2-F843AC4C307F}" srcId="{0F2299DF-9E47-4727-A638-637487C85F7C}" destId="{0F4069AF-BAF7-4358-902B-FC143B6AA687}" srcOrd="1" destOrd="0" parTransId="{AAD1E162-4F52-462F-9901-48DD8786BDEC}" sibTransId="{9B15F933-4270-4671-A423-FED6A820895F}"/>
    <dgm:cxn modelId="{6FE374D4-91A8-4AD9-A270-21EF45FCBE70}" srcId="{0F2299DF-9E47-4727-A638-637487C85F7C}" destId="{DFB274A1-1523-4D88-9131-D95816BB46BB}" srcOrd="2" destOrd="0" parTransId="{08766E0F-83A9-428C-B095-9DF409C29308}" sibTransId="{0360D390-1B4C-48DD-AEB9-F8B40289404F}"/>
    <dgm:cxn modelId="{80D54255-F55A-4B73-99B0-CFBF8CDB346D}" type="presParOf" srcId="{34C7B922-CEAE-46B2-B12B-991A8B4BFD5E}" destId="{8C85540C-5ABE-4EDA-8077-BDF3DAA3D9C2}" srcOrd="0" destOrd="0" presId="urn:microsoft.com/office/officeart/2018/2/layout/IconLabelList"/>
    <dgm:cxn modelId="{FDB31F4F-6164-46CA-B210-649F33508474}" type="presParOf" srcId="{8C85540C-5ABE-4EDA-8077-BDF3DAA3D9C2}" destId="{21083B5C-5B14-491D-8C67-371C148BF375}" srcOrd="0" destOrd="0" presId="urn:microsoft.com/office/officeart/2018/2/layout/IconLabelList"/>
    <dgm:cxn modelId="{99F14711-FEEE-486F-93AC-FD0254376011}" type="presParOf" srcId="{8C85540C-5ABE-4EDA-8077-BDF3DAA3D9C2}" destId="{267BA872-2F95-44D5-B9B9-E30DF24CDEBA}" srcOrd="1" destOrd="0" presId="urn:microsoft.com/office/officeart/2018/2/layout/IconLabelList"/>
    <dgm:cxn modelId="{46274235-F2DA-4765-9FEF-F2495152E0CB}" type="presParOf" srcId="{8C85540C-5ABE-4EDA-8077-BDF3DAA3D9C2}" destId="{5E06B438-4CDB-4B18-A7AA-CB2B66B62299}" srcOrd="2" destOrd="0" presId="urn:microsoft.com/office/officeart/2018/2/layout/IconLabelList"/>
    <dgm:cxn modelId="{F06255FD-603C-440C-A20E-0B1ECDF5F8FB}" type="presParOf" srcId="{34C7B922-CEAE-46B2-B12B-991A8B4BFD5E}" destId="{B2DCA53B-E5AA-4D42-A4EC-93812553CBA5}" srcOrd="1" destOrd="0" presId="urn:microsoft.com/office/officeart/2018/2/layout/IconLabelList"/>
    <dgm:cxn modelId="{681F1F81-CB6F-4733-82A1-30D836C876BA}" type="presParOf" srcId="{34C7B922-CEAE-46B2-B12B-991A8B4BFD5E}" destId="{EA1C38CE-5172-4576-86F9-9A24CB51DBCF}" srcOrd="2" destOrd="0" presId="urn:microsoft.com/office/officeart/2018/2/layout/IconLabelList"/>
    <dgm:cxn modelId="{8612C620-1C2B-4551-ABA1-9410166EB2F3}" type="presParOf" srcId="{EA1C38CE-5172-4576-86F9-9A24CB51DBCF}" destId="{2FEC1911-3A42-49CF-ADA3-9C4780160A16}" srcOrd="0" destOrd="0" presId="urn:microsoft.com/office/officeart/2018/2/layout/IconLabelList"/>
    <dgm:cxn modelId="{5D90022D-9C13-4F67-9CE6-5D39E873640C}" type="presParOf" srcId="{EA1C38CE-5172-4576-86F9-9A24CB51DBCF}" destId="{A39D131F-148B-445D-899B-69F5841E122F}" srcOrd="1" destOrd="0" presId="urn:microsoft.com/office/officeart/2018/2/layout/IconLabelList"/>
    <dgm:cxn modelId="{6553BF41-330A-446F-90E9-7EC25C79598A}" type="presParOf" srcId="{EA1C38CE-5172-4576-86F9-9A24CB51DBCF}" destId="{2BE65B0C-1C44-4024-97F4-59179F352208}" srcOrd="2" destOrd="0" presId="urn:microsoft.com/office/officeart/2018/2/layout/IconLabelList"/>
    <dgm:cxn modelId="{52C394A5-473C-4A2E-B928-83C643DFA978}" type="presParOf" srcId="{34C7B922-CEAE-46B2-B12B-991A8B4BFD5E}" destId="{21285651-814A-4ADB-9FAB-DC9698BD5E96}" srcOrd="3" destOrd="0" presId="urn:microsoft.com/office/officeart/2018/2/layout/IconLabelList"/>
    <dgm:cxn modelId="{8E333247-C13F-4444-9BFA-B68BF8299140}" type="presParOf" srcId="{34C7B922-CEAE-46B2-B12B-991A8B4BFD5E}" destId="{B18D8FCC-0519-4BA6-98E2-87B1A25120B2}" srcOrd="4" destOrd="0" presId="urn:microsoft.com/office/officeart/2018/2/layout/IconLabelList"/>
    <dgm:cxn modelId="{68B30090-5819-4B4C-BFF9-D9771BD7832F}" type="presParOf" srcId="{B18D8FCC-0519-4BA6-98E2-87B1A25120B2}" destId="{BA53D971-F514-4E33-AABA-4123C356105F}" srcOrd="0" destOrd="0" presId="urn:microsoft.com/office/officeart/2018/2/layout/IconLabelList"/>
    <dgm:cxn modelId="{F38FF785-B838-4BAD-A12B-4F97C8713EAE}" type="presParOf" srcId="{B18D8FCC-0519-4BA6-98E2-87B1A25120B2}" destId="{D4AA2FA8-DA75-4157-977B-280F5CC87B73}" srcOrd="1" destOrd="0" presId="urn:microsoft.com/office/officeart/2018/2/layout/IconLabelList"/>
    <dgm:cxn modelId="{1D34F923-3BC1-43F3-8B49-E424093CEB7E}" type="presParOf" srcId="{B18D8FCC-0519-4BA6-98E2-87B1A25120B2}" destId="{5024DE8A-4EFD-49E4-8AE4-7EB9557AC7AA}" srcOrd="2" destOrd="0" presId="urn:microsoft.com/office/officeart/2018/2/layout/IconLabelList"/>
    <dgm:cxn modelId="{47778701-2910-4303-A034-195E266F9707}" type="presParOf" srcId="{34C7B922-CEAE-46B2-B12B-991A8B4BFD5E}" destId="{3D4EECA9-2ADC-4571-A0AB-FD33459C6340}" srcOrd="5" destOrd="0" presId="urn:microsoft.com/office/officeart/2018/2/layout/IconLabelList"/>
    <dgm:cxn modelId="{5E294E4B-095A-42B6-B8BF-7206A9EBF3C6}" type="presParOf" srcId="{34C7B922-CEAE-46B2-B12B-991A8B4BFD5E}" destId="{1F56FFC5-4998-43E8-B5AF-56F7E0AB2CED}" srcOrd="6" destOrd="0" presId="urn:microsoft.com/office/officeart/2018/2/layout/IconLabelList"/>
    <dgm:cxn modelId="{E2376E11-832E-435D-9C5F-220EB4B516AB}" type="presParOf" srcId="{1F56FFC5-4998-43E8-B5AF-56F7E0AB2CED}" destId="{D063E274-4301-40E4-AACA-4100F15B2988}" srcOrd="0" destOrd="0" presId="urn:microsoft.com/office/officeart/2018/2/layout/IconLabelList"/>
    <dgm:cxn modelId="{567AC1F4-E7C1-4163-8594-9313A5E10BE4}" type="presParOf" srcId="{1F56FFC5-4998-43E8-B5AF-56F7E0AB2CED}" destId="{651D3410-C90E-4E73-BB8D-A145C0D7C593}" srcOrd="1" destOrd="0" presId="urn:microsoft.com/office/officeart/2018/2/layout/IconLabelList"/>
    <dgm:cxn modelId="{EE13CC77-2A04-4AD5-AD42-58781A9CDE38}" type="presParOf" srcId="{1F56FFC5-4998-43E8-B5AF-56F7E0AB2CED}" destId="{35D18187-F647-4C2C-BF4E-A337237044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83B5C-5B14-491D-8C67-371C148BF375}">
      <dsp:nvSpPr>
        <dsp:cNvPr id="0" name=""/>
        <dsp:cNvSpPr/>
      </dsp:nvSpPr>
      <dsp:spPr>
        <a:xfrm>
          <a:off x="838189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6B438-4CDB-4B18-A7AA-CB2B66B62299}">
      <dsp:nvSpPr>
        <dsp:cNvPr id="0" name=""/>
        <dsp:cNvSpPr/>
      </dsp:nvSpPr>
      <dsp:spPr>
        <a:xfrm>
          <a:off x="182388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and approach </a:t>
          </a:r>
        </a:p>
      </dsp:txBody>
      <dsp:txXfrm>
        <a:off x="182388" y="2093679"/>
        <a:ext cx="2384730" cy="720000"/>
      </dsp:txXfrm>
    </dsp:sp>
    <dsp:sp modelId="{2FEC1911-3A42-49CF-ADA3-9C4780160A16}">
      <dsp:nvSpPr>
        <dsp:cNvPr id="0" name=""/>
        <dsp:cNvSpPr/>
      </dsp:nvSpPr>
      <dsp:spPr>
        <a:xfrm>
          <a:off x="3640246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65B0C-1C44-4024-97F4-59179F352208}">
      <dsp:nvSpPr>
        <dsp:cNvPr id="0" name=""/>
        <dsp:cNvSpPr/>
      </dsp:nvSpPr>
      <dsp:spPr>
        <a:xfrm>
          <a:off x="2984446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loading and processing</a:t>
          </a:r>
        </a:p>
      </dsp:txBody>
      <dsp:txXfrm>
        <a:off x="2984446" y="2093679"/>
        <a:ext cx="2384730" cy="720000"/>
      </dsp:txXfrm>
    </dsp:sp>
    <dsp:sp modelId="{BA53D971-F514-4E33-AABA-4123C356105F}">
      <dsp:nvSpPr>
        <dsp:cNvPr id="0" name=""/>
        <dsp:cNvSpPr/>
      </dsp:nvSpPr>
      <dsp:spPr>
        <a:xfrm>
          <a:off x="6442304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DE8A-4EFD-49E4-8AE4-7EB9557AC7AA}">
      <dsp:nvSpPr>
        <dsp:cNvPr id="0" name=""/>
        <dsp:cNvSpPr/>
      </dsp:nvSpPr>
      <dsp:spPr>
        <a:xfrm>
          <a:off x="5786503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 models</a:t>
          </a:r>
        </a:p>
      </dsp:txBody>
      <dsp:txXfrm>
        <a:off x="5786503" y="2093679"/>
        <a:ext cx="2384730" cy="720000"/>
      </dsp:txXfrm>
    </dsp:sp>
    <dsp:sp modelId="{D063E274-4301-40E4-AACA-4100F15B2988}">
      <dsp:nvSpPr>
        <dsp:cNvPr id="0" name=""/>
        <dsp:cNvSpPr/>
      </dsp:nvSpPr>
      <dsp:spPr>
        <a:xfrm>
          <a:off x="9244362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18187-F647-4C2C-BF4E-A3372370447C}">
      <dsp:nvSpPr>
        <dsp:cNvPr id="0" name=""/>
        <dsp:cNvSpPr/>
      </dsp:nvSpPr>
      <dsp:spPr>
        <a:xfrm>
          <a:off x="8588561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Text generation with models</a:t>
          </a:r>
        </a:p>
      </dsp:txBody>
      <dsp:txXfrm>
        <a:off x="8588561" y="2093679"/>
        <a:ext cx="238473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7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6BB9B-2010-740F-322B-78060BB5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01" b="81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7F119-4757-2816-7DE8-6CE72BFA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DL Assignment 2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Problem 2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D60A-E634-1015-9BD9-8E824FA1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Done by: Suen Jeren (S10204092)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45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FDCBC-1ED0-4F1A-B7F5-7A3201C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Best model with GRU</a:t>
            </a:r>
            <a:endParaRPr lang="en-SG" dirty="0"/>
          </a:p>
        </p:txBody>
      </p:sp>
      <p:sp>
        <p:nvSpPr>
          <p:cNvPr id="1053" name="Rectangle 1047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1EAA77-2025-69C2-5DF4-7E564F82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028" y="303126"/>
            <a:ext cx="2823337" cy="20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8F51-219E-C552-932F-2872D3B6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6126480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best model has 2 GRU layers with a dropout of 0.1 and 0.2, respectively.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our training and validation, we can see that there is no overfitting observed, but our training and validation is getting further away from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is high at 51%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D25120-878A-2B94-EFD3-EB4A615B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029" y="2475612"/>
            <a:ext cx="2846330" cy="19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0381B-53FB-5C8C-A446-6D272889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18" y="5043400"/>
            <a:ext cx="4521134" cy="899873"/>
          </a:xfrm>
          <a:prstGeom prst="rect">
            <a:avLst/>
          </a:prstGeom>
        </p:spPr>
      </p:pic>
      <p:sp>
        <p:nvSpPr>
          <p:cNvPr id="1054" name="Rectangle 1049">
            <a:extLst>
              <a:ext uri="{FF2B5EF4-FFF2-40B4-BE49-F238E27FC236}">
                <a16:creationId xmlns:a16="http://schemas.microsoft.com/office/drawing/2014/main" id="{D44B6D0C-0154-4806-92DE-F778B8DA7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0028" y="6209925"/>
            <a:ext cx="33375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2022D-30D4-A34F-DA72-E121CFC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Lower temperatures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B75FE23-2B91-0955-2E8B-D701C86C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3517026"/>
            <a:ext cx="6144231" cy="27112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FCCA-D050-2E9C-9861-2F03B38FF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lower temperatures, we can see words are very repetitive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“harry” repeatedly comes up numerous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 structure is highly realistic – most of generated text are real English words/words from our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626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877D7-86A8-99AE-9451-7B7F0153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Middle temperatures 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A0A253C-1806-EA0E-9DC8-882B9822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07" y="3086100"/>
            <a:ext cx="4174153" cy="3142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A3D3-CE64-55DB-68A9-018551C4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temperature ranges of 0.4 to 0.7, we can see more interesting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0.4 we still can see a fair amount of repetition for words “harry”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 temperatures can see text generation really good, most words are English and generation is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new interesting words like “</a:t>
            </a:r>
            <a:r>
              <a:rPr lang="en-US"/>
              <a:t>fresty</a:t>
            </a:r>
            <a:r>
              <a:rPr lang="en-US" dirty="0"/>
              <a:t>” and “petunia”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7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16875-51FA-21C0-1C57-64541099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High temperatures 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451C7E4-5EA7-97CA-AFC5-55C3A9CC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12" y="3086100"/>
            <a:ext cx="4137543" cy="3142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C238-E665-EA20-4642-3A4AB7F5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 generation starts to get messy and erratic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words being generated, even though they do not make 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string – like compared to being words</a:t>
            </a:r>
          </a:p>
        </p:txBody>
      </p:sp>
    </p:spTree>
    <p:extLst>
      <p:ext uri="{BB962C8B-B14F-4D97-AF65-F5344CB8AC3E}">
        <p14:creationId xmlns:p14="http://schemas.microsoft.com/office/powerpoint/2010/main" val="232568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C8D-2A83-28D3-C843-4602BAA6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7C95-0ACA-1AFD-7D2C-CFA0C6ED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475488"/>
            <a:ext cx="5021182" cy="6382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lower temperatures, generated text is often extremely repetitive and predictable, but have highly realistic local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higher temperatures, words generated becomes more interesting, surprising and even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sometimes create completely new words that sound somewhat plausible.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structure in higher temperatures starts to break down, with most words looking like semi-random strings of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a doubt, the range of 0.5 to 0.7 boasts the most interesting find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2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7A18-2402-2C90-2C06-C47898F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15B23-9200-B61F-0518-F3126F9D961E}"/>
              </a:ext>
            </a:extLst>
          </p:cNvPr>
          <p:cNvSpPr/>
          <p:nvPr/>
        </p:nvSpPr>
        <p:spPr>
          <a:xfrm>
            <a:off x="517870" y="1316136"/>
            <a:ext cx="4023360" cy="4023361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2235B416-C3B0-FAB8-8DD8-4A060B5C8285}"/>
              </a:ext>
            </a:extLst>
          </p:cNvPr>
          <p:cNvSpPr/>
          <p:nvPr/>
        </p:nvSpPr>
        <p:spPr>
          <a:xfrm>
            <a:off x="517870" y="1316136"/>
            <a:ext cx="4023360" cy="4023361"/>
          </a:xfrm>
          <a:prstGeom prst="pie">
            <a:avLst>
              <a:gd name="adj1" fmla="val 16200000"/>
              <a:gd name="adj2" fmla="val 4080000"/>
            </a:avLst>
          </a:prstGeom>
          <a:solidFill>
            <a:schemeClr val="accent1"/>
          </a:solidFill>
        </p:spPr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34451-5708-B4F8-F545-9D33927C4E5B}"/>
              </a:ext>
            </a:extLst>
          </p:cNvPr>
          <p:cNvSpPr/>
          <p:nvPr/>
        </p:nvSpPr>
        <p:spPr>
          <a:xfrm>
            <a:off x="819622" y="1617888"/>
            <a:ext cx="3419856" cy="3419857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8515B85-CC66-DAC1-FD08-AFA1FB003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775" y="2161041"/>
            <a:ext cx="2333550" cy="2333551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8A38-6306-DC50-E5C7-8EF0CFF0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/>
              <a:t>When training our models, GRU model takes from 60 seconds to 200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/>
              <a:t>Conv1D models takes an average of 10-30 seconds per epoch, yet have decent accuracy of 44% - which will take GRU about 50 seconds per epoch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/>
              <a:t>LSTM model can keep up well with our GRU model but can do better if our dataset had 20-30 characters instead of 60 characters per row. </a:t>
            </a:r>
            <a:endParaRPr lang="en-SG" sz="1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62D-391E-3F10-E8B1-9F269A7D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675F-A98D-0BAA-C94E-B9704052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 have tuned final model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cleansing can be improved, as many words has been messed up after stop words was removed and text was lemmatized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 bigger models with more epochs + higher quantities of data to achieve better generated sampling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out more RNN types, add embedding layers and implement functional API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3C6DB-9485-EDC4-D929-C4B02EEF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3857625"/>
            <a:ext cx="5706110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4766E-F6CE-5C34-A7FA-2EC95987B6F1}"/>
              </a:ext>
            </a:extLst>
          </p:cNvPr>
          <p:cNvSpPr txBox="1"/>
          <p:nvPr/>
        </p:nvSpPr>
        <p:spPr>
          <a:xfrm>
            <a:off x="1937104" y="4562475"/>
            <a:ext cx="218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Supposedly cleansed text</a:t>
            </a:r>
            <a:endParaRPr lang="en-SG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A3F04C-7A77-0E9E-65BA-A62E69794CB7}"/>
              </a:ext>
            </a:extLst>
          </p:cNvPr>
          <p:cNvSpPr/>
          <p:nvPr/>
        </p:nvSpPr>
        <p:spPr>
          <a:xfrm>
            <a:off x="3657600" y="3857625"/>
            <a:ext cx="462217" cy="150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C3DB03-BCAE-7B90-EFFD-F39104366C9A}"/>
              </a:ext>
            </a:extLst>
          </p:cNvPr>
          <p:cNvSpPr/>
          <p:nvPr/>
        </p:nvSpPr>
        <p:spPr>
          <a:xfrm>
            <a:off x="1652631" y="4008582"/>
            <a:ext cx="696286" cy="21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4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687B-B45D-705B-E6F7-D7EC60F0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19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62F8-86E3-430D-6FD0-8F228CFA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BDBE08-CF28-22D4-1199-559A627A2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9541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4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89B5-8AFB-6451-FE97-3EE8F40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C908-83A9-F99A-D85F-33D3F73C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RNN to create an English language character generator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models to generate text automatically, character by character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be developing various sequence generator models with GRU, LSTM and Conv1D and finding the model with the best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then use the best model for our language character generator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656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49B66-DFBB-71D8-D295-2F0C968B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Loading and cleansing data 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9C9D051-D830-989F-09A8-519E6F5A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20" y="3086100"/>
            <a:ext cx="5219527" cy="3142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33CC-7D21-EAC1-2AC2-183231DC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Taking note of irregular texts to be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Words such as “\n”, punctuation, stop words, “Page |”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Manually removing the title in each page from .txt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these words as they play no part in text generation </a:t>
            </a:r>
            <a:endParaRPr lang="en-SG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31238C-166B-019B-B8E9-17E599C0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379" y="5596407"/>
            <a:ext cx="3848100" cy="5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FDE0-274A-EB4D-FCFE-811E31E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Removing stop words/ Lemmatizing </a:t>
            </a:r>
            <a:endParaRPr lang="en-SG" sz="4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1E6F0-34A2-4D53-A48E-8467ACD9E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8D1E-E603-2521-3346-DEEF07A7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5006677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 words are words that are generally filtered out before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common used words, but also render to be the most redundant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Lemmatizing is grouping together different forms of the same word. </a:t>
            </a:r>
            <a:endParaRPr lang="en-SG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14F11BB-B597-D953-5D1D-AEAC7A5E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1066878"/>
            <a:ext cx="5021183" cy="2104769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54BF0BB-213E-770B-16BB-8ED3879C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59" y="3876508"/>
            <a:ext cx="5021183" cy="20667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D44746-CAE2-4F27-9883-4ED34F055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53C00-71C4-B805-BDDA-8A31C5D4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Text processing – Before &amp; After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470E76-45C1-EDE6-83D1-603ABF57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1" y="3614738"/>
            <a:ext cx="4371399" cy="263161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86B429-4C15-0946-A048-4D16657D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13" y="3614738"/>
            <a:ext cx="4378769" cy="2631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7FBAE-4B42-0EFB-D5F8-B7541BFF21D3}"/>
              </a:ext>
            </a:extLst>
          </p:cNvPr>
          <p:cNvSpPr txBox="1"/>
          <p:nvPr/>
        </p:nvSpPr>
        <p:spPr>
          <a:xfrm>
            <a:off x="2611039" y="6255644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1B64E-6DFC-E523-73B6-F2AB836A63FB}"/>
              </a:ext>
            </a:extLst>
          </p:cNvPr>
          <p:cNvSpPr txBox="1"/>
          <p:nvPr/>
        </p:nvSpPr>
        <p:spPr>
          <a:xfrm>
            <a:off x="9037039" y="6246350"/>
            <a:ext cx="870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690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3FC5-3824-003F-6C52-89BF613D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Preparing data &amp; one-hot encoding</a:t>
            </a:r>
            <a:endParaRPr lang="en-SG" sz="4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476C-7498-0EED-03B6-9C1BC681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our data is a big text file and not multiple rows of data, we will have to make the data ourselves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By specifying a </a:t>
            </a:r>
            <a:r>
              <a:rPr lang="en-SG" dirty="0" err="1"/>
              <a:t>maxlen</a:t>
            </a:r>
            <a:r>
              <a:rPr lang="en-SG" dirty="0"/>
              <a:t> and step, we are essentially splitting our text into multiple rows of 60 characters with a difference of 3 characters per row.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5CD42E-4AFD-0E56-1408-787D3583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1073605"/>
            <a:ext cx="5028041" cy="5018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D239FA-34FA-419B-D1D3-AEDE85552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" r="7322" b="2"/>
          <a:stretch/>
        </p:blipFill>
        <p:spPr>
          <a:xfrm>
            <a:off x="517868" y="3102455"/>
            <a:ext cx="6144231" cy="31258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E8DC-EFBD-40D1-BE30-793FCA1C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then one-hot encode the data into a 3D numpy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an array y containing the one-hot encoded characters that come right after each extracted sequence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84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1D119-AF1A-A44F-62AB-EB85660F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Comparisons of different models made</a:t>
            </a:r>
            <a:endParaRPr lang="en-SG" sz="4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9EFB3B-9ED5-14C5-2F45-5ED11DBE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comparing the performance of all the models, our GRU model performed the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our GRU model for text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686FF59-1BFB-A320-0471-C8F990A5B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367594"/>
              </p:ext>
            </p:extLst>
          </p:nvPr>
        </p:nvGraphicFramePr>
        <p:xfrm>
          <a:off x="511011" y="767835"/>
          <a:ext cx="5028042" cy="5213454"/>
        </p:xfrm>
        <a:graphic>
          <a:graphicData uri="http://schemas.openxmlformats.org/drawingml/2006/table">
            <a:tbl>
              <a:tblPr firstRow="1" firstCol="1" bandRow="1"/>
              <a:tblGrid>
                <a:gridCol w="1786776">
                  <a:extLst>
                    <a:ext uri="{9D8B030D-6E8A-4147-A177-3AD203B41FA5}">
                      <a16:colId xmlns:a16="http://schemas.microsoft.com/office/drawing/2014/main" val="4194976415"/>
                    </a:ext>
                  </a:extLst>
                </a:gridCol>
                <a:gridCol w="1799395">
                  <a:extLst>
                    <a:ext uri="{9D8B030D-6E8A-4147-A177-3AD203B41FA5}">
                      <a16:colId xmlns:a16="http://schemas.microsoft.com/office/drawing/2014/main" val="1580239754"/>
                    </a:ext>
                  </a:extLst>
                </a:gridCol>
                <a:gridCol w="1441871">
                  <a:extLst>
                    <a:ext uri="{9D8B030D-6E8A-4147-A177-3AD203B41FA5}">
                      <a16:colId xmlns:a16="http://schemas.microsoft.com/office/drawing/2014/main" val="1636392580"/>
                    </a:ext>
                  </a:extLst>
                </a:gridCol>
              </a:tblGrid>
              <a:tr h="39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Model 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Validation Loss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96296"/>
                  </a:ext>
                </a:extLst>
              </a:tr>
              <a:tr h="39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GRU model 1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0.4497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2.314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11470"/>
                  </a:ext>
                </a:extLst>
              </a:tr>
              <a:tr h="7273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GRU model 1 (After Tuning)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0.5039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1.6287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5755"/>
                  </a:ext>
                </a:extLst>
              </a:tr>
              <a:tr h="39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GRU model 2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0.5059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1.6778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13804"/>
                  </a:ext>
                </a:extLst>
              </a:tr>
              <a:tr h="106045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GRU model 2 (After Tuning)</a:t>
                      </a:r>
                      <a:endParaRPr lang="en-SG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0.5102</a:t>
                      </a:r>
                      <a:endParaRPr lang="en-SG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1.6256</a:t>
                      </a:r>
                      <a:endParaRPr lang="en-SG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018121"/>
                  </a:ext>
                </a:extLst>
              </a:tr>
              <a:tr h="39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Conv1D model 1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0.4044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2.6348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22189"/>
                  </a:ext>
                </a:extLst>
              </a:tr>
              <a:tr h="7273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Conv1D model 1 (After Tuning)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0.4390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1.9668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94839"/>
                  </a:ext>
                </a:extLst>
              </a:tr>
              <a:tr h="72732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Tuned Conv1D model 2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0.4401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2.0554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79146"/>
                  </a:ext>
                </a:extLst>
              </a:tr>
              <a:tr h="39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Tuned LSTM model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0.4962</a:t>
                      </a:r>
                      <a:endParaRPr lang="en-SG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1.6551</a:t>
                      </a:r>
                      <a:endParaRPr lang="en-SG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3" marR="90853" marT="126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3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039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7E8E2"/>
      </a:lt2>
      <a:accent1>
        <a:srgbClr val="8A77E5"/>
      </a:accent1>
      <a:accent2>
        <a:srgbClr val="A859DF"/>
      </a:accent2>
      <a:accent3>
        <a:srgbClr val="E577E4"/>
      </a:accent3>
      <a:accent4>
        <a:srgbClr val="DF59A7"/>
      </a:accent4>
      <a:accent5>
        <a:srgbClr val="E57789"/>
      </a:accent5>
      <a:accent6>
        <a:srgbClr val="DF7C59"/>
      </a:accent6>
      <a:hlink>
        <a:srgbClr val="7E875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753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Bierstadt</vt:lpstr>
      <vt:lpstr>Calibri</vt:lpstr>
      <vt:lpstr>GestaltVTI</vt:lpstr>
      <vt:lpstr>DL Assignment 2 Problem 2</vt:lpstr>
      <vt:lpstr>Table of Contents</vt:lpstr>
      <vt:lpstr>Problem and approach</vt:lpstr>
      <vt:lpstr>Loading and cleansing data </vt:lpstr>
      <vt:lpstr>Removing stop words/ Lemmatizing </vt:lpstr>
      <vt:lpstr>Text processing – Before &amp; After</vt:lpstr>
      <vt:lpstr>Preparing data &amp; one-hot encoding</vt:lpstr>
      <vt:lpstr>PowerPoint Presentation</vt:lpstr>
      <vt:lpstr>Comparisons of different models made</vt:lpstr>
      <vt:lpstr>Best model with GRU</vt:lpstr>
      <vt:lpstr>Lower temperatures</vt:lpstr>
      <vt:lpstr>Middle temperatures </vt:lpstr>
      <vt:lpstr>High temperatures </vt:lpstr>
      <vt:lpstr>Overall observations </vt:lpstr>
      <vt:lpstr>Findings</vt:lpstr>
      <vt:lpstr>Further improvements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Assignment 2 Problem 2</dc:title>
  <dc:creator>Suen Jeren /CSF</dc:creator>
  <cp:lastModifiedBy>Lee Yu Yee Dominic /CSF</cp:lastModifiedBy>
  <cp:revision>3</cp:revision>
  <dcterms:created xsi:type="dcterms:W3CDTF">2022-08-09T02:53:19Z</dcterms:created>
  <dcterms:modified xsi:type="dcterms:W3CDTF">2022-08-12T08:20:11Z</dcterms:modified>
</cp:coreProperties>
</file>