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Bahiana" pitchFamily="2" charset="77"/>
      <p:regular r:id="rId35"/>
    </p:embeddedFont>
    <p:embeddedFont>
      <p:font typeface="Bebas Neue" panose="020B0606020202050201" pitchFamily="34" charset="77"/>
      <p:regular r:id="rId36"/>
    </p:embeddedFont>
    <p:embeddedFont>
      <p:font typeface="Darker Grotesque" pitchFamily="2" charset="0"/>
      <p:regular r:id="rId37"/>
      <p:bold r:id="rId38"/>
    </p:embeddedFont>
    <p:embeddedFont>
      <p:font typeface="Darker Grotesque Medium" pitchFamily="2" charset="0"/>
      <p:regular r:id="rId39"/>
      <p:bold r:id="rId40"/>
    </p:embeddedFont>
    <p:embeddedFont>
      <p:font typeface="Open Sans" panose="020B060603050402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19B62C-343C-4AD3-B77A-B5CDE6C8D949}">
  <a:tblStyle styleId="{AC19B62C-343C-4AD3-B77A-B5CDE6C8D9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38" d="100"/>
          <a:sy n="138" d="100"/>
        </p:scale>
        <p:origin x="8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304587fc41_1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1304587fc41_1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143ab6240f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43ab6240f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cleansing the textual data, we can see that there is less noise and redundant elements in the text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43ab6240f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43ab6240f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process the data and sample them into X and y labels using the sliding window method. To summarise, this method is used to analyse long chains of data and extract sequences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d362d286f3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Therefore, by using this method, we extract partially-overlapping sequences that are 60-character long as our X variable and target characters as our y variable. In total, 149603 sequences and 35 unique characters were extracted.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143ab6240fd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143ab6240f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Thereafter, one hot encoding was performed to vectorize data to serve as model input. This is done by converting the X and y labels to sparse vectors, and storing the outputs in a 3D numpy array</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43ab6240fd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43ab6240f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this, we can proceed to develop our sequence generator models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d362d286f3_1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d362d286f3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3 architectures that have been known to efficiently process temporal data will be explored, namely advanced RNN variants like the LSTM network and the GRU network, along with 1D Convnets. It is worth pointing out that because of the vanishing gradient issue, the SimpleRNN keras implementation would not be suitable for this task.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d362d286f3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briefly summarise how the best models were developed for each architecture, I used 3 steps. Firstly, I tuned the weights. Secondly, I tuned the batch size and optimizers and lastly, I reduced overfitting by testing different combinations of techniques such as recurrent dropout, regular dropout and L2 regularization.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43ab6240fd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143ab6240f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Along the way, I also generated text using temperature sampling for the baseline model and the first and the last epoch of the final developed model. This is firstly to compare the quality of the generated texts for different models, and secondly to compare quality of generated texts as model converges.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143ab6240fd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143ab6240f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 to give quick insights upon analysing the generated text, we can see that lower temperature usually results in more coherent sentences, whereas higher temperature results in more interesting sequences. However, in this case, given the accuracy of the baseline model, which is around 40%, not much meaning and interestingness could be seen in the generated text.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43ab6240fd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143ab6240f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this, we start to tune our hyperparameters. As you can see, for each step, summary tables were used to record observations, and the best results will be brought forward and used in subsequent models.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339583beb6_0_8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339583beb6_0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43ab6240fd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43ab6240f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briefly summarise how I developed the best models for each architecture, I used 3 steps. Firstly, I tuned the weights to determine the optimal weights. Secondly, I tuned the batch size and optimizers and lastly, I reduced overfitting by testing different combinations of techniques such as recurrent dropout, regular dropout and L2 regularization.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143ab6240fd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143ab6240f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Afterwards, the batch sizes and optimizers were tuned since in most cases, the optimal batch sizes and optimization algorithms vary from dataset to dataset and should be important hyperparameters to be tuned in any deep learning problem. Similar to the previous step, batch sizes were tuned using different values, in this case, a batch size of 128 achieved the highest validation accuracy.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43ab6240fd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143ab6240fd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Afterwards, the batch sizes and optimizers were tuned since in most cases, the optimal batch sizes and optimization algorithms vary from dataset to dataset and should be important hyperparameters to be tuned in any deep learning problem. Similar to the previous step, batch sizes were tuned using different values, in this case, a batch size of 128 achieved the highest validation accuracy.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43ab6240fd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43ab6240fd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Afterwards, the batch sizes and optimizers were tuned since in most cases, the optimal batch sizes and optimization algorithms vary from dataset to dataset and should be important hyperparameters to be tuned in any deep learning problem. Similar to the previous step, batch sizes were tuned using different values, in this case, a batch size of 128 achieved the highest validation accuracy.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143ab6240fd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143ab6240f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repeating these steps across the LSTM and GRU models, we make comparisons between the developed LSTM and GRU model. From the table, we can see that the LSTM model manages to outperform the GRU model quite sizeably at a 3% increase in validation accuracy</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143ab6240fd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143ab6240fd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an experimentation, the LSTM Layers of the LSTM model were replaced with Bidirectional LSTM layers to see if the implementation of Bidirectional traversal would help the model learn better. Unfortunately, as seen from the curves, the results were not promising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143ab6240f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143ab6240f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I experimented with 1d Convnets as well but they did not manage to produce promising results across 3 models. Therefore, the LSTM model mentioned in the previous slide will be the developed language model that will be used for text generation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43ab6240fd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43ab6240fd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mentioned, using the LSTM model, we generate text by recording user input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143ab6240fd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143ab6240f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input is recorded and validated to be shorter than 60 characters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143ab6240fd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143ab6240f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Thereafter, input is checked to see if the characters exist in the vocabulary that the model was trained with. Manual padding was also done to ensure all inputs are 60-characters in length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d362d286f3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143ab6240fd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143ab6240fd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a function to generate text was created. In the function, 400 iterations were performed and in each iteration, input is encoded and a character is generated. The character is then appended to the end of the sequence and the first character of the sequence is removed. This process is repeated 400 times until a 400-character text is generated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43ab6240fd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43ab6240f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we generate text using the functions. From the figure, we can see that the context is heavily based on the Harry Potter book, which is the corpus the model was trained with</a:t>
            </a:r>
            <a:endParaRPr/>
          </a:p>
          <a:p>
            <a:pPr marL="0" lvl="0" indent="0" algn="l" rtl="0">
              <a:spcBef>
                <a:spcPts val="0"/>
              </a:spcBef>
              <a:spcAft>
                <a:spcPts val="0"/>
              </a:spcAft>
              <a:buNone/>
            </a:pPr>
            <a:r>
              <a:rPr lang="en"/>
              <a:t>The sentences are semi coherent as well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d362d286f3_1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this, I have come to the end of my presentation. Thank you for listening to my presentation and I will now let my other groupmates take over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304587fc41_1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304587fc41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objective of this assignment is to generate text by developing a sequence generator model using a text corpus.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d362d286f3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objective, the problem can be split into 3 parts. Firstly, data needs to be vectorized. Secondly, models will need to be trained so that lastly, we can achieve the end goal of generating text. By splitting the problem into these 3 parts, we can easily identify the approach that will be used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d362d286f3_1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d362d286f3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approach. As you can see, the diagram here is included to help visualise the approach. For data processing, the text corpus will be loaded, cleansed, sampled into X and y labels and vectorized. Thereafter, the sequence generator models will be developed by testing out various architectures like LSTM, GRU and 1D convnets. In this part, the universal machine learning workflow will be closely followed as well, so that will mean starting with a baseline model, scaling up the model, tuning hyperparameters and et cera. Lastly, text will be generated by feeding encoded user input into the model.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143ab6240f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143ab6240f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this, we can proceed to process our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3ab6240f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3ab6240f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the text corpus was loaded and from the text, we can see that there are a lot of empty spaces and redundant special characters like ‘/’ that do not contribute to the contextual semantics of the document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43ab6240f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43ab6240f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Therefore, to remove noise in the data that could affect the learning process of the model, the vocabulary of the text corpus was reduced to cleanse the textual data by removing special characters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421050" y="993750"/>
            <a:ext cx="3401700" cy="30906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Clr>
                <a:srgbClr val="191919"/>
              </a:buClr>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572000" y="3066300"/>
            <a:ext cx="1659900" cy="8829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4"/>
        <p:cNvGrpSpPr/>
        <p:nvPr/>
      </p:nvGrpSpPr>
      <p:grpSpPr>
        <a:xfrm>
          <a:off x="0" y="0"/>
          <a:ext cx="0" cy="0"/>
          <a:chOff x="0" y="0"/>
          <a:chExt cx="0" cy="0"/>
        </a:xfrm>
      </p:grpSpPr>
      <p:sp>
        <p:nvSpPr>
          <p:cNvPr id="205" name="Google Shape;205;p11"/>
          <p:cNvSpPr/>
          <p:nvPr/>
        </p:nvSpPr>
        <p:spPr>
          <a:xfrm>
            <a:off x="2772799" y="175069"/>
            <a:ext cx="914422" cy="914422"/>
          </a:xfrm>
          <a:custGeom>
            <a:avLst/>
            <a:gdLst/>
            <a:ahLst/>
            <a:cxnLst/>
            <a:rect l="l" t="t" r="r" b="b"/>
            <a:pathLst>
              <a:path w="21794" h="21794" extrusionOk="0">
                <a:moveTo>
                  <a:pt x="21793" y="10898"/>
                </a:moveTo>
                <a:cubicBezTo>
                  <a:pt x="21793" y="13788"/>
                  <a:pt x="20645" y="16559"/>
                  <a:pt x="18602" y="18602"/>
                </a:cubicBezTo>
                <a:cubicBezTo>
                  <a:pt x="16559" y="20645"/>
                  <a:pt x="13786" y="21794"/>
                  <a:pt x="10896" y="21794"/>
                </a:cubicBezTo>
                <a:cubicBezTo>
                  <a:pt x="8006" y="21794"/>
                  <a:pt x="5235" y="20645"/>
                  <a:pt x="3192" y="18602"/>
                </a:cubicBezTo>
                <a:cubicBezTo>
                  <a:pt x="1148" y="16559"/>
                  <a:pt x="0" y="13788"/>
                  <a:pt x="0" y="10898"/>
                </a:cubicBezTo>
                <a:cubicBezTo>
                  <a:pt x="0" y="8008"/>
                  <a:pt x="1148" y="5235"/>
                  <a:pt x="3192" y="3192"/>
                </a:cubicBezTo>
                <a:cubicBezTo>
                  <a:pt x="5235" y="1149"/>
                  <a:pt x="8006" y="0"/>
                  <a:pt x="10896" y="0"/>
                </a:cubicBezTo>
                <a:cubicBezTo>
                  <a:pt x="13786" y="0"/>
                  <a:pt x="16559" y="1149"/>
                  <a:pt x="18602" y="3192"/>
                </a:cubicBezTo>
                <a:cubicBezTo>
                  <a:pt x="20645" y="5235"/>
                  <a:pt x="21793" y="8008"/>
                  <a:pt x="21793" y="10898"/>
                </a:cubicBezTo>
                <a:close/>
              </a:path>
            </a:pathLst>
          </a:custGeom>
          <a:gradFill>
            <a:gsLst>
              <a:gs pos="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rot="10800000" flipH="1">
            <a:off x="-43399" y="318351"/>
            <a:ext cx="3401562" cy="1351187"/>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6949738" y="2984375"/>
            <a:ext cx="2011185" cy="798908"/>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11"/>
          <p:cNvGrpSpPr/>
          <p:nvPr/>
        </p:nvGrpSpPr>
        <p:grpSpPr>
          <a:xfrm flipH="1">
            <a:off x="-61594" y="3372394"/>
            <a:ext cx="5085533" cy="1778881"/>
            <a:chOff x="4058478" y="3372394"/>
            <a:chExt cx="5085533" cy="1778881"/>
          </a:xfrm>
        </p:grpSpPr>
        <p:grpSp>
          <p:nvGrpSpPr>
            <p:cNvPr id="209" name="Google Shape;209;p11"/>
            <p:cNvGrpSpPr/>
            <p:nvPr/>
          </p:nvGrpSpPr>
          <p:grpSpPr>
            <a:xfrm>
              <a:off x="4058478" y="3372394"/>
              <a:ext cx="5085533" cy="1771111"/>
              <a:chOff x="3195976" y="3378340"/>
              <a:chExt cx="2507288" cy="873200"/>
            </a:xfrm>
          </p:grpSpPr>
          <p:sp>
            <p:nvSpPr>
              <p:cNvPr id="210" name="Google Shape;210;p11"/>
              <p:cNvSpPr/>
              <p:nvPr/>
            </p:nvSpPr>
            <p:spPr>
              <a:xfrm>
                <a:off x="3197764" y="3378400"/>
                <a:ext cx="2505501" cy="873140"/>
              </a:xfrm>
              <a:custGeom>
                <a:avLst/>
                <a:gdLst/>
                <a:ahLst/>
                <a:cxnLst/>
                <a:rect l="l" t="t" r="r" b="b"/>
                <a:pathLst>
                  <a:path w="84169" h="29332" extrusionOk="0">
                    <a:moveTo>
                      <a:pt x="84168" y="0"/>
                    </a:moveTo>
                    <a:lnTo>
                      <a:pt x="84168" y="29332"/>
                    </a:lnTo>
                    <a:lnTo>
                      <a:pt x="1" y="29332"/>
                    </a:lnTo>
                    <a:cubicBezTo>
                      <a:pt x="6844" y="29332"/>
                      <a:pt x="10109" y="25950"/>
                      <a:pt x="13604" y="26100"/>
                    </a:cubicBezTo>
                    <a:cubicBezTo>
                      <a:pt x="17101" y="26257"/>
                      <a:pt x="19898" y="23615"/>
                      <a:pt x="22074" y="23381"/>
                    </a:cubicBezTo>
                    <a:cubicBezTo>
                      <a:pt x="24249" y="23150"/>
                      <a:pt x="30308" y="22453"/>
                      <a:pt x="34035" y="21205"/>
                    </a:cubicBezTo>
                    <a:cubicBezTo>
                      <a:pt x="37766" y="19963"/>
                      <a:pt x="39239" y="18567"/>
                      <a:pt x="43510" y="16703"/>
                    </a:cubicBezTo>
                    <a:cubicBezTo>
                      <a:pt x="47787" y="14835"/>
                      <a:pt x="55633" y="13249"/>
                      <a:pt x="57573" y="12295"/>
                    </a:cubicBezTo>
                    <a:cubicBezTo>
                      <a:pt x="59517" y="11340"/>
                      <a:pt x="61765" y="8934"/>
                      <a:pt x="64254" y="6990"/>
                    </a:cubicBezTo>
                    <a:cubicBezTo>
                      <a:pt x="66741" y="5052"/>
                      <a:pt x="78445" y="0"/>
                      <a:pt x="8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4745226" y="3949043"/>
                <a:ext cx="956251" cy="302497"/>
              </a:xfrm>
              <a:custGeom>
                <a:avLst/>
                <a:gdLst/>
                <a:ahLst/>
                <a:cxnLst/>
                <a:rect l="l" t="t" r="r" b="b"/>
                <a:pathLst>
                  <a:path w="32124" h="10162" extrusionOk="0">
                    <a:moveTo>
                      <a:pt x="32123" y="223"/>
                    </a:moveTo>
                    <a:lnTo>
                      <a:pt x="32123" y="10162"/>
                    </a:lnTo>
                    <a:lnTo>
                      <a:pt x="0" y="10162"/>
                    </a:lnTo>
                    <a:cubicBezTo>
                      <a:pt x="13746" y="6927"/>
                      <a:pt x="25301" y="1"/>
                      <a:pt x="32123" y="223"/>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3195976" y="3378340"/>
                <a:ext cx="2505411" cy="873200"/>
              </a:xfrm>
              <a:custGeom>
                <a:avLst/>
                <a:gdLst/>
                <a:ahLst/>
                <a:cxnLst/>
                <a:rect l="l" t="t" r="r" b="b"/>
                <a:pathLst>
                  <a:path w="84166" h="29334" fill="none" extrusionOk="0">
                    <a:moveTo>
                      <a:pt x="1" y="29334"/>
                    </a:moveTo>
                    <a:cubicBezTo>
                      <a:pt x="6844" y="29334"/>
                      <a:pt x="10109" y="25952"/>
                      <a:pt x="13604" y="26102"/>
                    </a:cubicBezTo>
                    <a:cubicBezTo>
                      <a:pt x="17101" y="26259"/>
                      <a:pt x="19898" y="23617"/>
                      <a:pt x="22074" y="23383"/>
                    </a:cubicBezTo>
                    <a:cubicBezTo>
                      <a:pt x="24249" y="23152"/>
                      <a:pt x="30308" y="22455"/>
                      <a:pt x="34035" y="21207"/>
                    </a:cubicBezTo>
                    <a:cubicBezTo>
                      <a:pt x="37766" y="19965"/>
                      <a:pt x="39239" y="18569"/>
                      <a:pt x="43510" y="16705"/>
                    </a:cubicBezTo>
                    <a:cubicBezTo>
                      <a:pt x="47787" y="14837"/>
                      <a:pt x="55633" y="13251"/>
                      <a:pt x="57573" y="12297"/>
                    </a:cubicBezTo>
                    <a:cubicBezTo>
                      <a:pt x="59517" y="11342"/>
                      <a:pt x="61765" y="8936"/>
                      <a:pt x="64254" y="6992"/>
                    </a:cubicBezTo>
                    <a:cubicBezTo>
                      <a:pt x="66738" y="5054"/>
                      <a:pt x="78443" y="1"/>
                      <a:pt x="84165" y="1"/>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11"/>
            <p:cNvSpPr/>
            <p:nvPr/>
          </p:nvSpPr>
          <p:spPr>
            <a:xfrm>
              <a:off x="6144025" y="4028350"/>
              <a:ext cx="1526650" cy="967300"/>
            </a:xfrm>
            <a:custGeom>
              <a:avLst/>
              <a:gdLst/>
              <a:ahLst/>
              <a:cxnLst/>
              <a:rect l="l" t="t" r="r" b="b"/>
              <a:pathLst>
                <a:path w="61066" h="38692" extrusionOk="0">
                  <a:moveTo>
                    <a:pt x="0" y="38692"/>
                  </a:moveTo>
                  <a:cubicBezTo>
                    <a:pt x="19667" y="24767"/>
                    <a:pt x="41792" y="14463"/>
                    <a:pt x="61066" y="0"/>
                  </a:cubicBezTo>
                </a:path>
              </a:pathLst>
            </a:custGeom>
            <a:noFill/>
            <a:ln w="19050" cap="flat" cmpd="sng">
              <a:solidFill>
                <a:schemeClr val="dk1"/>
              </a:solidFill>
              <a:prstDash val="solid"/>
              <a:round/>
              <a:headEnd type="none" w="med" len="med"/>
              <a:tailEnd type="none" w="med" len="med"/>
            </a:ln>
          </p:spPr>
        </p:sp>
        <p:sp>
          <p:nvSpPr>
            <p:cNvPr id="214" name="Google Shape;214;p11"/>
            <p:cNvSpPr/>
            <p:nvPr/>
          </p:nvSpPr>
          <p:spPr>
            <a:xfrm>
              <a:off x="7237500" y="4377425"/>
              <a:ext cx="1493000" cy="773850"/>
            </a:xfrm>
            <a:custGeom>
              <a:avLst/>
              <a:gdLst/>
              <a:ahLst/>
              <a:cxnLst/>
              <a:rect l="l" t="t" r="r" b="b"/>
              <a:pathLst>
                <a:path w="59720" h="30954" extrusionOk="0">
                  <a:moveTo>
                    <a:pt x="0" y="30954"/>
                  </a:moveTo>
                  <a:cubicBezTo>
                    <a:pt x="20356" y="21553"/>
                    <a:pt x="49693" y="20055"/>
                    <a:pt x="59720" y="0"/>
                  </a:cubicBezTo>
                </a:path>
              </a:pathLst>
            </a:custGeom>
            <a:noFill/>
            <a:ln w="19050" cap="flat" cmpd="sng">
              <a:solidFill>
                <a:schemeClr val="dk1"/>
              </a:solidFill>
              <a:prstDash val="solid"/>
              <a:round/>
              <a:headEnd type="none" w="med" len="med"/>
              <a:tailEnd type="none" w="med" len="med"/>
            </a:ln>
          </p:spPr>
        </p:sp>
        <p:sp>
          <p:nvSpPr>
            <p:cNvPr id="215" name="Google Shape;215;p11"/>
            <p:cNvSpPr/>
            <p:nvPr/>
          </p:nvSpPr>
          <p:spPr>
            <a:xfrm>
              <a:off x="6240775" y="4722300"/>
              <a:ext cx="542525" cy="365875"/>
            </a:xfrm>
            <a:custGeom>
              <a:avLst/>
              <a:gdLst/>
              <a:ahLst/>
              <a:cxnLst/>
              <a:rect l="l" t="t" r="r" b="b"/>
              <a:pathLst>
                <a:path w="21701" h="14635" extrusionOk="0">
                  <a:moveTo>
                    <a:pt x="0" y="14635"/>
                  </a:moveTo>
                  <a:cubicBezTo>
                    <a:pt x="6812" y="9184"/>
                    <a:pt x="14717" y="5230"/>
                    <a:pt x="21701" y="0"/>
                  </a:cubicBezTo>
                </a:path>
              </a:pathLst>
            </a:custGeom>
            <a:noFill/>
            <a:ln w="19050" cap="flat" cmpd="sng">
              <a:solidFill>
                <a:schemeClr val="dk1"/>
              </a:solidFill>
              <a:prstDash val="solid"/>
              <a:round/>
              <a:headEnd type="none" w="med" len="med"/>
              <a:tailEnd type="none" w="med" len="med"/>
            </a:ln>
          </p:spPr>
        </p:sp>
        <p:sp>
          <p:nvSpPr>
            <p:cNvPr id="216" name="Google Shape;216;p11"/>
            <p:cNvSpPr/>
            <p:nvPr/>
          </p:nvSpPr>
          <p:spPr>
            <a:xfrm>
              <a:off x="8389850" y="4192375"/>
              <a:ext cx="311225" cy="374300"/>
            </a:xfrm>
            <a:custGeom>
              <a:avLst/>
              <a:gdLst/>
              <a:ahLst/>
              <a:cxnLst/>
              <a:rect l="l" t="t" r="r" b="b"/>
              <a:pathLst>
                <a:path w="12449" h="14972" extrusionOk="0">
                  <a:moveTo>
                    <a:pt x="0" y="14972"/>
                  </a:moveTo>
                  <a:cubicBezTo>
                    <a:pt x="5104" y="10963"/>
                    <a:pt x="8553" y="5191"/>
                    <a:pt x="12449" y="0"/>
                  </a:cubicBezTo>
                </a:path>
              </a:pathLst>
            </a:custGeom>
            <a:noFill/>
            <a:ln w="19050" cap="flat" cmpd="sng">
              <a:solidFill>
                <a:schemeClr val="dk1"/>
              </a:solidFill>
              <a:prstDash val="solid"/>
              <a:round/>
              <a:headEnd type="none" w="med" len="med"/>
              <a:tailEnd type="none" w="med" len="med"/>
            </a:ln>
          </p:spPr>
        </p:sp>
      </p:grpSp>
      <p:grpSp>
        <p:nvGrpSpPr>
          <p:cNvPr id="217" name="Google Shape;217;p11"/>
          <p:cNvGrpSpPr/>
          <p:nvPr/>
        </p:nvGrpSpPr>
        <p:grpSpPr>
          <a:xfrm flipH="1">
            <a:off x="5613548" y="2661107"/>
            <a:ext cx="3570810" cy="2625140"/>
            <a:chOff x="-25741" y="2661107"/>
            <a:chExt cx="3570810" cy="2625140"/>
          </a:xfrm>
        </p:grpSpPr>
        <p:grpSp>
          <p:nvGrpSpPr>
            <p:cNvPr id="218" name="Google Shape;218;p11"/>
            <p:cNvGrpSpPr/>
            <p:nvPr/>
          </p:nvGrpSpPr>
          <p:grpSpPr>
            <a:xfrm>
              <a:off x="-25741" y="2661107"/>
              <a:ext cx="3570810" cy="2625140"/>
              <a:chOff x="361226" y="3383871"/>
              <a:chExt cx="1658913" cy="1219634"/>
            </a:xfrm>
          </p:grpSpPr>
          <p:sp>
            <p:nvSpPr>
              <p:cNvPr id="219" name="Google Shape;219;p11"/>
              <p:cNvSpPr/>
              <p:nvPr/>
            </p:nvSpPr>
            <p:spPr>
              <a:xfrm>
                <a:off x="361226" y="3383871"/>
                <a:ext cx="1658913" cy="1219634"/>
              </a:xfrm>
              <a:custGeom>
                <a:avLst/>
                <a:gdLst/>
                <a:ahLst/>
                <a:cxnLst/>
                <a:rect l="l" t="t" r="r" b="b"/>
                <a:pathLst>
                  <a:path w="55729" h="40972" extrusionOk="0">
                    <a:moveTo>
                      <a:pt x="52619" y="40972"/>
                    </a:moveTo>
                    <a:lnTo>
                      <a:pt x="6423" y="40972"/>
                    </a:lnTo>
                    <a:lnTo>
                      <a:pt x="1" y="39664"/>
                    </a:lnTo>
                    <a:lnTo>
                      <a:pt x="1" y="1"/>
                    </a:lnTo>
                    <a:cubicBezTo>
                      <a:pt x="2978" y="1622"/>
                      <a:pt x="3673" y="1225"/>
                      <a:pt x="4456" y="4269"/>
                    </a:cubicBezTo>
                    <a:cubicBezTo>
                      <a:pt x="5036" y="6513"/>
                      <a:pt x="7595" y="12764"/>
                      <a:pt x="9695" y="16836"/>
                    </a:cubicBezTo>
                    <a:cubicBezTo>
                      <a:pt x="10601" y="18578"/>
                      <a:pt x="11422" y="19925"/>
                      <a:pt x="11965" y="20375"/>
                    </a:cubicBezTo>
                    <a:cubicBezTo>
                      <a:pt x="12693" y="18505"/>
                      <a:pt x="13395" y="17881"/>
                      <a:pt x="14154" y="18162"/>
                    </a:cubicBezTo>
                    <a:cubicBezTo>
                      <a:pt x="14529" y="18295"/>
                      <a:pt x="14922" y="18655"/>
                      <a:pt x="15331" y="19186"/>
                    </a:cubicBezTo>
                    <a:cubicBezTo>
                      <a:pt x="15880" y="19892"/>
                      <a:pt x="17210" y="21117"/>
                      <a:pt x="18958" y="22373"/>
                    </a:cubicBezTo>
                    <a:cubicBezTo>
                      <a:pt x="21184" y="23986"/>
                      <a:pt x="24088" y="25655"/>
                      <a:pt x="26879" y="26383"/>
                    </a:cubicBezTo>
                    <a:cubicBezTo>
                      <a:pt x="31852" y="27678"/>
                      <a:pt x="36098" y="27624"/>
                      <a:pt x="41643" y="30319"/>
                    </a:cubicBezTo>
                    <a:cubicBezTo>
                      <a:pt x="47183" y="33013"/>
                      <a:pt x="53656" y="35030"/>
                      <a:pt x="54693" y="35292"/>
                    </a:cubicBezTo>
                    <a:cubicBezTo>
                      <a:pt x="55729" y="35548"/>
                      <a:pt x="52619" y="40972"/>
                      <a:pt x="52619" y="409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361375" y="3383871"/>
                <a:ext cx="334974" cy="756541"/>
              </a:xfrm>
              <a:custGeom>
                <a:avLst/>
                <a:gdLst/>
                <a:ahLst/>
                <a:cxnLst/>
                <a:rect l="l" t="t" r="r" b="b"/>
                <a:pathLst>
                  <a:path w="11253" h="25415" extrusionOk="0">
                    <a:moveTo>
                      <a:pt x="11253" y="25415"/>
                    </a:moveTo>
                    <a:lnTo>
                      <a:pt x="9810" y="24696"/>
                    </a:lnTo>
                    <a:lnTo>
                      <a:pt x="8808" y="23388"/>
                    </a:lnTo>
                    <a:cubicBezTo>
                      <a:pt x="8808" y="23388"/>
                      <a:pt x="7025" y="19073"/>
                      <a:pt x="6136" y="15957"/>
                    </a:cubicBezTo>
                    <a:cubicBezTo>
                      <a:pt x="5247" y="12841"/>
                      <a:pt x="4522" y="11786"/>
                      <a:pt x="2017" y="6532"/>
                    </a:cubicBezTo>
                    <a:cubicBezTo>
                      <a:pt x="706" y="3777"/>
                      <a:pt x="213" y="2312"/>
                      <a:pt x="0" y="1244"/>
                    </a:cubicBezTo>
                    <a:lnTo>
                      <a:pt x="0" y="1"/>
                    </a:lnTo>
                    <a:cubicBezTo>
                      <a:pt x="2978" y="1622"/>
                      <a:pt x="3671" y="1225"/>
                      <a:pt x="4455" y="4269"/>
                    </a:cubicBezTo>
                    <a:cubicBezTo>
                      <a:pt x="5036" y="6513"/>
                      <a:pt x="7593" y="12764"/>
                      <a:pt x="9694" y="16836"/>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782525" y="3924448"/>
                <a:ext cx="189679" cy="259989"/>
              </a:xfrm>
              <a:custGeom>
                <a:avLst/>
                <a:gdLst/>
                <a:ahLst/>
                <a:cxnLst/>
                <a:rect l="l" t="t" r="r" b="b"/>
                <a:pathLst>
                  <a:path w="6372" h="8734" extrusionOk="0">
                    <a:moveTo>
                      <a:pt x="6372" y="8649"/>
                    </a:moveTo>
                    <a:cubicBezTo>
                      <a:pt x="6372" y="8733"/>
                      <a:pt x="4563" y="7648"/>
                      <a:pt x="3755" y="6617"/>
                    </a:cubicBezTo>
                    <a:cubicBezTo>
                      <a:pt x="2949" y="5584"/>
                      <a:pt x="2836" y="5278"/>
                      <a:pt x="1724" y="3692"/>
                    </a:cubicBezTo>
                    <a:cubicBezTo>
                      <a:pt x="612" y="2110"/>
                      <a:pt x="803" y="2384"/>
                      <a:pt x="110" y="328"/>
                    </a:cubicBezTo>
                    <a:cubicBezTo>
                      <a:pt x="69" y="208"/>
                      <a:pt x="36" y="99"/>
                      <a:pt x="1" y="0"/>
                    </a:cubicBezTo>
                    <a:cubicBezTo>
                      <a:pt x="376" y="134"/>
                      <a:pt x="769" y="492"/>
                      <a:pt x="1178" y="1023"/>
                    </a:cubicBezTo>
                    <a:cubicBezTo>
                      <a:pt x="1727" y="1729"/>
                      <a:pt x="3057" y="2956"/>
                      <a:pt x="4805" y="4210"/>
                    </a:cubicBezTo>
                    <a:cubicBezTo>
                      <a:pt x="4989" y="4720"/>
                      <a:pt x="5158" y="5331"/>
                      <a:pt x="5227" y="5946"/>
                    </a:cubicBezTo>
                    <a:cubicBezTo>
                      <a:pt x="5413" y="7511"/>
                      <a:pt x="6372" y="8649"/>
                      <a:pt x="6372" y="8649"/>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361286" y="3383871"/>
                <a:ext cx="1628104" cy="1050555"/>
              </a:xfrm>
              <a:custGeom>
                <a:avLst/>
                <a:gdLst/>
                <a:ahLst/>
                <a:cxnLst/>
                <a:rect l="l" t="t" r="r" b="b"/>
                <a:pathLst>
                  <a:path w="54694" h="35292" fill="none" extrusionOk="0">
                    <a:moveTo>
                      <a:pt x="0" y="1"/>
                    </a:moveTo>
                    <a:cubicBezTo>
                      <a:pt x="2979" y="1622"/>
                      <a:pt x="3672" y="1225"/>
                      <a:pt x="4456" y="4269"/>
                    </a:cubicBezTo>
                    <a:cubicBezTo>
                      <a:pt x="5036" y="6513"/>
                      <a:pt x="7594" y="12764"/>
                      <a:pt x="9696" y="16836"/>
                    </a:cubicBezTo>
                    <a:cubicBezTo>
                      <a:pt x="10601" y="18578"/>
                      <a:pt x="11422" y="19925"/>
                      <a:pt x="11966" y="20375"/>
                    </a:cubicBezTo>
                    <a:cubicBezTo>
                      <a:pt x="12693" y="18505"/>
                      <a:pt x="13395" y="17881"/>
                      <a:pt x="14153" y="18162"/>
                    </a:cubicBezTo>
                    <a:cubicBezTo>
                      <a:pt x="14529" y="18295"/>
                      <a:pt x="14922" y="18655"/>
                      <a:pt x="15330" y="19186"/>
                    </a:cubicBezTo>
                    <a:cubicBezTo>
                      <a:pt x="15881" y="19892"/>
                      <a:pt x="17209" y="21117"/>
                      <a:pt x="18959" y="22373"/>
                    </a:cubicBezTo>
                    <a:cubicBezTo>
                      <a:pt x="21185" y="23986"/>
                      <a:pt x="24089" y="25655"/>
                      <a:pt x="26878" y="26383"/>
                    </a:cubicBezTo>
                    <a:cubicBezTo>
                      <a:pt x="31851" y="27678"/>
                      <a:pt x="36098" y="27624"/>
                      <a:pt x="41642" y="30319"/>
                    </a:cubicBezTo>
                    <a:cubicBezTo>
                      <a:pt x="47184" y="33013"/>
                      <a:pt x="53656" y="35030"/>
                      <a:pt x="54694" y="35292"/>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11"/>
            <p:cNvSpPr/>
            <p:nvPr/>
          </p:nvSpPr>
          <p:spPr>
            <a:xfrm>
              <a:off x="0" y="2674158"/>
              <a:ext cx="433175" cy="1240650"/>
            </a:xfrm>
            <a:custGeom>
              <a:avLst/>
              <a:gdLst/>
              <a:ahLst/>
              <a:cxnLst/>
              <a:rect l="l" t="t" r="r" b="b"/>
              <a:pathLst>
                <a:path w="17327" h="49626" extrusionOk="0">
                  <a:moveTo>
                    <a:pt x="0" y="0"/>
                  </a:moveTo>
                  <a:cubicBezTo>
                    <a:pt x="6909" y="16102"/>
                    <a:pt x="9497" y="33951"/>
                    <a:pt x="17327" y="49626"/>
                  </a:cubicBezTo>
                </a:path>
              </a:pathLst>
            </a:custGeom>
            <a:noFill/>
            <a:ln w="19050" cap="flat" cmpd="sng">
              <a:solidFill>
                <a:schemeClr val="dk1"/>
              </a:solidFill>
              <a:prstDash val="solid"/>
              <a:round/>
              <a:headEnd type="none" w="med" len="med"/>
              <a:tailEnd type="none" w="med" len="med"/>
            </a:ln>
          </p:spPr>
        </p:sp>
        <p:sp>
          <p:nvSpPr>
            <p:cNvPr id="224" name="Google Shape;224;p11"/>
            <p:cNvSpPr/>
            <p:nvPr/>
          </p:nvSpPr>
          <p:spPr>
            <a:xfrm>
              <a:off x="874375" y="3826489"/>
              <a:ext cx="357475" cy="534125"/>
            </a:xfrm>
            <a:custGeom>
              <a:avLst/>
              <a:gdLst/>
              <a:ahLst/>
              <a:cxnLst/>
              <a:rect l="l" t="t" r="r" b="b"/>
              <a:pathLst>
                <a:path w="14299" h="21365" extrusionOk="0">
                  <a:moveTo>
                    <a:pt x="0" y="0"/>
                  </a:moveTo>
                  <a:cubicBezTo>
                    <a:pt x="2075" y="8314"/>
                    <a:pt x="7445" y="16222"/>
                    <a:pt x="14299" y="21365"/>
                  </a:cubicBezTo>
                </a:path>
              </a:pathLst>
            </a:custGeom>
            <a:noFill/>
            <a:ln w="19050" cap="flat" cmpd="sng">
              <a:solidFill>
                <a:schemeClr val="dk1"/>
              </a:solidFill>
              <a:prstDash val="solid"/>
              <a:round/>
              <a:headEnd type="none" w="med" len="med"/>
              <a:tailEnd type="none" w="med" len="med"/>
            </a:ln>
          </p:spPr>
        </p:sp>
        <p:sp>
          <p:nvSpPr>
            <p:cNvPr id="225" name="Google Shape;225;p11"/>
            <p:cNvSpPr/>
            <p:nvPr/>
          </p:nvSpPr>
          <p:spPr>
            <a:xfrm>
              <a:off x="844925" y="4024150"/>
              <a:ext cx="117750" cy="227100"/>
            </a:xfrm>
            <a:custGeom>
              <a:avLst/>
              <a:gdLst/>
              <a:ahLst/>
              <a:cxnLst/>
              <a:rect l="l" t="t" r="r" b="b"/>
              <a:pathLst>
                <a:path w="4710" h="9084" extrusionOk="0">
                  <a:moveTo>
                    <a:pt x="0" y="0"/>
                  </a:moveTo>
                  <a:cubicBezTo>
                    <a:pt x="1891" y="2838"/>
                    <a:pt x="2664" y="6355"/>
                    <a:pt x="4710" y="9084"/>
                  </a:cubicBezTo>
                </a:path>
              </a:pathLst>
            </a:custGeom>
            <a:noFill/>
            <a:ln w="19050" cap="flat" cmpd="sng">
              <a:solidFill>
                <a:schemeClr val="dk1"/>
              </a:solidFill>
              <a:prstDash val="solid"/>
              <a:round/>
              <a:headEnd type="none" w="med" len="med"/>
              <a:tailEnd type="none" w="med" len="med"/>
            </a:ln>
          </p:spPr>
        </p:sp>
        <p:sp>
          <p:nvSpPr>
            <p:cNvPr id="226" name="Google Shape;226;p11"/>
            <p:cNvSpPr/>
            <p:nvPr/>
          </p:nvSpPr>
          <p:spPr>
            <a:xfrm>
              <a:off x="226700" y="3755000"/>
              <a:ext cx="201875" cy="437375"/>
            </a:xfrm>
            <a:custGeom>
              <a:avLst/>
              <a:gdLst/>
              <a:ahLst/>
              <a:cxnLst/>
              <a:rect l="l" t="t" r="r" b="b"/>
              <a:pathLst>
                <a:path w="8075" h="17495" extrusionOk="0">
                  <a:moveTo>
                    <a:pt x="0" y="0"/>
                  </a:moveTo>
                  <a:cubicBezTo>
                    <a:pt x="1258" y="6298"/>
                    <a:pt x="5686" y="11533"/>
                    <a:pt x="8075" y="17495"/>
                  </a:cubicBezTo>
                </a:path>
              </a:pathLst>
            </a:custGeom>
            <a:noFill/>
            <a:ln w="19050" cap="flat" cmpd="sng">
              <a:solidFill>
                <a:schemeClr val="dk1"/>
              </a:solidFill>
              <a:prstDash val="solid"/>
              <a:round/>
              <a:headEnd type="none" w="med" len="med"/>
              <a:tailEnd type="none" w="med" len="med"/>
            </a:ln>
          </p:spPr>
        </p:sp>
      </p:grpSp>
      <p:grpSp>
        <p:nvGrpSpPr>
          <p:cNvPr id="227" name="Google Shape;227;p11"/>
          <p:cNvGrpSpPr/>
          <p:nvPr/>
        </p:nvGrpSpPr>
        <p:grpSpPr>
          <a:xfrm flipH="1">
            <a:off x="3350105" y="4000277"/>
            <a:ext cx="5851907" cy="1206443"/>
            <a:chOff x="-43395" y="3693352"/>
            <a:chExt cx="8069370" cy="1649724"/>
          </a:xfrm>
        </p:grpSpPr>
        <p:grpSp>
          <p:nvGrpSpPr>
            <p:cNvPr id="228" name="Google Shape;228;p11"/>
            <p:cNvGrpSpPr/>
            <p:nvPr/>
          </p:nvGrpSpPr>
          <p:grpSpPr>
            <a:xfrm flipH="1">
              <a:off x="-43395" y="3693352"/>
              <a:ext cx="8069370" cy="1649724"/>
              <a:chOff x="5916936" y="3739331"/>
              <a:chExt cx="2505471" cy="512209"/>
            </a:xfrm>
          </p:grpSpPr>
          <p:sp>
            <p:nvSpPr>
              <p:cNvPr id="229" name="Google Shape;229;p11"/>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7876857" y="3969999"/>
                <a:ext cx="2839" cy="4733"/>
              </a:xfrm>
              <a:custGeom>
                <a:avLst/>
                <a:gdLst/>
                <a:ahLst/>
                <a:cxnLst/>
                <a:rect l="l" t="t" r="r" b="b"/>
                <a:pathLst>
                  <a:path w="1500" h="2583" extrusionOk="0">
                    <a:moveTo>
                      <a:pt x="461" y="1294"/>
                    </a:moveTo>
                    <a:lnTo>
                      <a:pt x="451" y="1318"/>
                    </a:lnTo>
                    <a:lnTo>
                      <a:pt x="451" y="1318"/>
                    </a:lnTo>
                    <a:cubicBezTo>
                      <a:pt x="455" y="1310"/>
                      <a:pt x="458" y="1302"/>
                      <a:pt x="461" y="1294"/>
                    </a:cubicBezTo>
                    <a:close/>
                    <a:moveTo>
                      <a:pt x="447" y="1328"/>
                    </a:moveTo>
                    <a:lnTo>
                      <a:pt x="445" y="1331"/>
                    </a:lnTo>
                    <a:cubicBezTo>
                      <a:pt x="446" y="1330"/>
                      <a:pt x="446" y="1329"/>
                      <a:pt x="447" y="1328"/>
                    </a:cubicBezTo>
                    <a:close/>
                    <a:moveTo>
                      <a:pt x="344" y="1695"/>
                    </a:moveTo>
                    <a:lnTo>
                      <a:pt x="339" y="1731"/>
                    </a:lnTo>
                    <a:lnTo>
                      <a:pt x="339" y="1731"/>
                    </a:lnTo>
                    <a:cubicBezTo>
                      <a:pt x="340" y="1719"/>
                      <a:pt x="342" y="1707"/>
                      <a:pt x="344" y="1695"/>
                    </a:cubicBezTo>
                    <a:close/>
                    <a:moveTo>
                      <a:pt x="336" y="2074"/>
                    </a:moveTo>
                    <a:lnTo>
                      <a:pt x="339" y="2091"/>
                    </a:lnTo>
                    <a:lnTo>
                      <a:pt x="339" y="2091"/>
                    </a:lnTo>
                    <a:cubicBezTo>
                      <a:pt x="338" y="2085"/>
                      <a:pt x="337" y="2079"/>
                      <a:pt x="336" y="2074"/>
                    </a:cubicBezTo>
                    <a:close/>
                    <a:moveTo>
                      <a:pt x="341" y="2111"/>
                    </a:moveTo>
                    <a:lnTo>
                      <a:pt x="342" y="2117"/>
                    </a:lnTo>
                    <a:cubicBezTo>
                      <a:pt x="342" y="2115"/>
                      <a:pt x="342" y="2113"/>
                      <a:pt x="341" y="2111"/>
                    </a:cubicBezTo>
                    <a:close/>
                    <a:moveTo>
                      <a:pt x="1331" y="1"/>
                    </a:moveTo>
                    <a:cubicBezTo>
                      <a:pt x="1303" y="1"/>
                      <a:pt x="1277" y="8"/>
                      <a:pt x="1252" y="22"/>
                    </a:cubicBezTo>
                    <a:cubicBezTo>
                      <a:pt x="1087" y="112"/>
                      <a:pt x="934" y="219"/>
                      <a:pt x="790" y="340"/>
                    </a:cubicBezTo>
                    <a:cubicBezTo>
                      <a:pt x="723" y="396"/>
                      <a:pt x="659" y="454"/>
                      <a:pt x="600" y="518"/>
                    </a:cubicBezTo>
                    <a:cubicBezTo>
                      <a:pt x="531" y="589"/>
                      <a:pt x="467" y="665"/>
                      <a:pt x="408" y="745"/>
                    </a:cubicBezTo>
                    <a:cubicBezTo>
                      <a:pt x="354" y="815"/>
                      <a:pt x="306" y="886"/>
                      <a:pt x="264" y="962"/>
                    </a:cubicBezTo>
                    <a:cubicBezTo>
                      <a:pt x="213" y="1050"/>
                      <a:pt x="169" y="1144"/>
                      <a:pt x="131" y="1240"/>
                    </a:cubicBezTo>
                    <a:cubicBezTo>
                      <a:pt x="58" y="1424"/>
                      <a:pt x="16" y="1621"/>
                      <a:pt x="4" y="1817"/>
                    </a:cubicBezTo>
                    <a:cubicBezTo>
                      <a:pt x="0" y="1908"/>
                      <a:pt x="2" y="1999"/>
                      <a:pt x="12" y="2088"/>
                    </a:cubicBezTo>
                    <a:cubicBezTo>
                      <a:pt x="25" y="2191"/>
                      <a:pt x="44" y="2295"/>
                      <a:pt x="74" y="2395"/>
                    </a:cubicBezTo>
                    <a:lnTo>
                      <a:pt x="96" y="2461"/>
                    </a:lnTo>
                    <a:cubicBezTo>
                      <a:pt x="102" y="2482"/>
                      <a:pt x="111" y="2500"/>
                      <a:pt x="125" y="2517"/>
                    </a:cubicBezTo>
                    <a:cubicBezTo>
                      <a:pt x="135" y="2535"/>
                      <a:pt x="153" y="2548"/>
                      <a:pt x="170" y="2560"/>
                    </a:cubicBezTo>
                    <a:cubicBezTo>
                      <a:pt x="189" y="2571"/>
                      <a:pt x="208" y="2577"/>
                      <a:pt x="230" y="2579"/>
                    </a:cubicBezTo>
                    <a:cubicBezTo>
                      <a:pt x="239" y="2581"/>
                      <a:pt x="248" y="2582"/>
                      <a:pt x="257" y="2582"/>
                    </a:cubicBezTo>
                    <a:cubicBezTo>
                      <a:pt x="270" y="2582"/>
                      <a:pt x="283" y="2580"/>
                      <a:pt x="296" y="2576"/>
                    </a:cubicBezTo>
                    <a:cubicBezTo>
                      <a:pt x="336" y="2563"/>
                      <a:pt x="374" y="2538"/>
                      <a:pt x="395" y="2501"/>
                    </a:cubicBezTo>
                    <a:cubicBezTo>
                      <a:pt x="415" y="2465"/>
                      <a:pt x="425" y="2416"/>
                      <a:pt x="411" y="2375"/>
                    </a:cubicBezTo>
                    <a:cubicBezTo>
                      <a:pt x="377" y="2285"/>
                      <a:pt x="354" y="2193"/>
                      <a:pt x="340" y="2099"/>
                    </a:cubicBezTo>
                    <a:lnTo>
                      <a:pt x="340" y="2099"/>
                    </a:lnTo>
                    <a:cubicBezTo>
                      <a:pt x="325" y="1978"/>
                      <a:pt x="324" y="1855"/>
                      <a:pt x="338" y="1734"/>
                    </a:cubicBezTo>
                    <a:lnTo>
                      <a:pt x="338" y="1734"/>
                    </a:lnTo>
                    <a:cubicBezTo>
                      <a:pt x="359" y="1593"/>
                      <a:pt x="396" y="1452"/>
                      <a:pt x="450" y="1320"/>
                    </a:cubicBezTo>
                    <a:lnTo>
                      <a:pt x="450" y="1320"/>
                    </a:lnTo>
                    <a:cubicBezTo>
                      <a:pt x="500" y="1204"/>
                      <a:pt x="563" y="1095"/>
                      <a:pt x="633" y="991"/>
                    </a:cubicBezTo>
                    <a:cubicBezTo>
                      <a:pt x="652" y="962"/>
                      <a:pt x="674" y="933"/>
                      <a:pt x="696" y="904"/>
                    </a:cubicBezTo>
                    <a:lnTo>
                      <a:pt x="696" y="904"/>
                    </a:lnTo>
                    <a:cubicBezTo>
                      <a:pt x="687" y="915"/>
                      <a:pt x="680" y="925"/>
                      <a:pt x="671" y="937"/>
                    </a:cubicBezTo>
                    <a:cubicBezTo>
                      <a:pt x="767" y="813"/>
                      <a:pt x="876" y="700"/>
                      <a:pt x="994" y="596"/>
                    </a:cubicBezTo>
                    <a:cubicBezTo>
                      <a:pt x="1024" y="572"/>
                      <a:pt x="1054" y="547"/>
                      <a:pt x="1083" y="523"/>
                    </a:cubicBezTo>
                    <a:lnTo>
                      <a:pt x="1083" y="523"/>
                    </a:lnTo>
                    <a:cubicBezTo>
                      <a:pt x="1189" y="442"/>
                      <a:pt x="1302" y="369"/>
                      <a:pt x="1416" y="305"/>
                    </a:cubicBezTo>
                    <a:cubicBezTo>
                      <a:pt x="1451" y="285"/>
                      <a:pt x="1480" y="247"/>
                      <a:pt x="1492" y="206"/>
                    </a:cubicBezTo>
                    <a:cubicBezTo>
                      <a:pt x="1499" y="185"/>
                      <a:pt x="1499" y="163"/>
                      <a:pt x="1495" y="141"/>
                    </a:cubicBezTo>
                    <a:cubicBezTo>
                      <a:pt x="1493" y="119"/>
                      <a:pt x="1487" y="100"/>
                      <a:pt x="1474" y="81"/>
                    </a:cubicBezTo>
                    <a:cubicBezTo>
                      <a:pt x="1453" y="46"/>
                      <a:pt x="1419" y="16"/>
                      <a:pt x="1377" y="7"/>
                    </a:cubicBezTo>
                    <a:cubicBezTo>
                      <a:pt x="1361" y="3"/>
                      <a:pt x="1346"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11"/>
            <p:cNvSpPr/>
            <p:nvPr/>
          </p:nvSpPr>
          <p:spPr>
            <a:xfrm>
              <a:off x="794050" y="44759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233" name="Google Shape;233;p11"/>
            <p:cNvSpPr/>
            <p:nvPr/>
          </p:nvSpPr>
          <p:spPr>
            <a:xfrm flipH="1">
              <a:off x="1976825" y="48520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234" name="Google Shape;234;p11"/>
            <p:cNvSpPr/>
            <p:nvPr/>
          </p:nvSpPr>
          <p:spPr>
            <a:xfrm>
              <a:off x="3637475" y="5024150"/>
              <a:ext cx="576175" cy="119350"/>
            </a:xfrm>
            <a:custGeom>
              <a:avLst/>
              <a:gdLst/>
              <a:ahLst/>
              <a:cxnLst/>
              <a:rect l="l" t="t" r="r" b="b"/>
              <a:pathLst>
                <a:path w="23047" h="4774" extrusionOk="0">
                  <a:moveTo>
                    <a:pt x="0" y="1724"/>
                  </a:moveTo>
                  <a:cubicBezTo>
                    <a:pt x="1329" y="660"/>
                    <a:pt x="3297" y="-423"/>
                    <a:pt x="4878" y="209"/>
                  </a:cubicBezTo>
                  <a:cubicBezTo>
                    <a:pt x="6866" y="1004"/>
                    <a:pt x="7286" y="4930"/>
                    <a:pt x="9420" y="4752"/>
                  </a:cubicBezTo>
                  <a:cubicBezTo>
                    <a:pt x="14014" y="4370"/>
                    <a:pt x="18437" y="2396"/>
                    <a:pt x="23047" y="2396"/>
                  </a:cubicBezTo>
                </a:path>
              </a:pathLst>
            </a:custGeom>
            <a:noFill/>
            <a:ln w="19050" cap="flat" cmpd="sng">
              <a:solidFill>
                <a:schemeClr val="dk1"/>
              </a:solidFill>
              <a:prstDash val="solid"/>
              <a:round/>
              <a:headEnd type="none" w="med" len="med"/>
              <a:tailEnd type="none" w="med" len="med"/>
            </a:ln>
          </p:spPr>
        </p:sp>
      </p:grpSp>
      <p:sp>
        <p:nvSpPr>
          <p:cNvPr id="235" name="Google Shape;235;p11"/>
          <p:cNvSpPr txBox="1">
            <a:spLocks noGrp="1"/>
          </p:cNvSpPr>
          <p:nvPr>
            <p:ph type="title" hasCustomPrompt="1"/>
          </p:nvPr>
        </p:nvSpPr>
        <p:spPr>
          <a:xfrm>
            <a:off x="719900" y="1473275"/>
            <a:ext cx="7704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a:spLocks noGrp="1"/>
          </p:cNvSpPr>
          <p:nvPr>
            <p:ph type="subTitle" idx="1"/>
          </p:nvPr>
        </p:nvSpPr>
        <p:spPr>
          <a:xfrm>
            <a:off x="2441350" y="3213025"/>
            <a:ext cx="4261200" cy="457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38"/>
        <p:cNvGrpSpPr/>
        <p:nvPr/>
      </p:nvGrpSpPr>
      <p:grpSpPr>
        <a:xfrm>
          <a:off x="0" y="0"/>
          <a:ext cx="0" cy="0"/>
          <a:chOff x="0" y="0"/>
          <a:chExt cx="0" cy="0"/>
        </a:xfrm>
      </p:grpSpPr>
      <p:grpSp>
        <p:nvGrpSpPr>
          <p:cNvPr id="239" name="Google Shape;239;p13"/>
          <p:cNvGrpSpPr/>
          <p:nvPr/>
        </p:nvGrpSpPr>
        <p:grpSpPr>
          <a:xfrm flipH="1">
            <a:off x="-33575" y="483927"/>
            <a:ext cx="9189095" cy="938648"/>
            <a:chOff x="-33575" y="483927"/>
            <a:chExt cx="9189095" cy="938648"/>
          </a:xfrm>
        </p:grpSpPr>
        <p:sp>
          <p:nvSpPr>
            <p:cNvPr id="240" name="Google Shape;240;p13"/>
            <p:cNvSpPr/>
            <p:nvPr/>
          </p:nvSpPr>
          <p:spPr>
            <a:xfrm rot="10800000" flipH="1">
              <a:off x="-33575" y="483927"/>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flipH="1">
              <a:off x="7692488" y="841402"/>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13"/>
          <p:cNvGrpSpPr/>
          <p:nvPr/>
        </p:nvGrpSpPr>
        <p:grpSpPr>
          <a:xfrm>
            <a:off x="-22233" y="4609654"/>
            <a:ext cx="2776196" cy="534013"/>
            <a:chOff x="-28" y="4609654"/>
            <a:chExt cx="2776196" cy="534013"/>
          </a:xfrm>
        </p:grpSpPr>
        <p:grpSp>
          <p:nvGrpSpPr>
            <p:cNvPr id="243" name="Google Shape;243;p13"/>
            <p:cNvGrpSpPr/>
            <p:nvPr/>
          </p:nvGrpSpPr>
          <p:grpSpPr>
            <a:xfrm>
              <a:off x="-28" y="4609654"/>
              <a:ext cx="2776196" cy="534013"/>
              <a:chOff x="478567" y="3928621"/>
              <a:chExt cx="1679185" cy="322979"/>
            </a:xfrm>
          </p:grpSpPr>
          <p:sp>
            <p:nvSpPr>
              <p:cNvPr id="244" name="Google Shape;244;p13"/>
              <p:cNvSpPr/>
              <p:nvPr/>
            </p:nvSpPr>
            <p:spPr>
              <a:xfrm>
                <a:off x="478567" y="3928621"/>
                <a:ext cx="1679185" cy="322769"/>
              </a:xfrm>
              <a:custGeom>
                <a:avLst/>
                <a:gdLst/>
                <a:ahLst/>
                <a:cxnLst/>
                <a:rect l="l" t="t" r="r" b="b"/>
                <a:pathLst>
                  <a:path w="56410" h="10843" extrusionOk="0">
                    <a:moveTo>
                      <a:pt x="56409" y="10843"/>
                    </a:moveTo>
                    <a:lnTo>
                      <a:pt x="0" y="10843"/>
                    </a:lnTo>
                    <a:lnTo>
                      <a:pt x="0" y="250"/>
                    </a:ln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7"/>
                      <a:pt x="3764" y="1797"/>
                    </a:cubicBezTo>
                    <a:cubicBezTo>
                      <a:pt x="3764" y="1797"/>
                      <a:pt x="8062" y="520"/>
                      <a:pt x="13332" y="2316"/>
                    </a:cubicBezTo>
                    <a:cubicBezTo>
                      <a:pt x="14038" y="1840"/>
                      <a:pt x="14496" y="2377"/>
                      <a:pt x="14496" y="2377"/>
                    </a:cubicBezTo>
                    <a:cubicBezTo>
                      <a:pt x="14496" y="2377"/>
                      <a:pt x="14640" y="1916"/>
                      <a:pt x="15352" y="2091"/>
                    </a:cubicBezTo>
                    <a:cubicBezTo>
                      <a:pt x="16062" y="2259"/>
                      <a:pt x="15979" y="2630"/>
                      <a:pt x="15979" y="2630"/>
                    </a:cubicBezTo>
                    <a:cubicBezTo>
                      <a:pt x="15979" y="2630"/>
                      <a:pt x="22920" y="1309"/>
                      <a:pt x="24558" y="2677"/>
                    </a:cubicBezTo>
                    <a:cubicBezTo>
                      <a:pt x="24954" y="2137"/>
                      <a:pt x="26069" y="2761"/>
                      <a:pt x="26069" y="2761"/>
                    </a:cubicBezTo>
                    <a:cubicBezTo>
                      <a:pt x="26069" y="2761"/>
                      <a:pt x="26188" y="1999"/>
                      <a:pt x="27072" y="2137"/>
                    </a:cubicBezTo>
                    <a:cubicBezTo>
                      <a:pt x="27961" y="2277"/>
                      <a:pt x="28080" y="2949"/>
                      <a:pt x="28080" y="2949"/>
                    </a:cubicBezTo>
                    <a:cubicBezTo>
                      <a:pt x="28080" y="2949"/>
                      <a:pt x="28345" y="2399"/>
                      <a:pt x="28869" y="2408"/>
                    </a:cubicBezTo>
                    <a:cubicBezTo>
                      <a:pt x="29393" y="2418"/>
                      <a:pt x="29754" y="3373"/>
                      <a:pt x="29754" y="3373"/>
                    </a:cubicBezTo>
                    <a:cubicBezTo>
                      <a:pt x="29754" y="3373"/>
                      <a:pt x="50272" y="5486"/>
                      <a:pt x="53235" y="7554"/>
                    </a:cubicBezTo>
                    <a:cubicBezTo>
                      <a:pt x="55450" y="9099"/>
                      <a:pt x="56183" y="10323"/>
                      <a:pt x="56409" y="10843"/>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478592" y="3928771"/>
                <a:ext cx="1679125" cy="322829"/>
              </a:xfrm>
              <a:custGeom>
                <a:avLst/>
                <a:gdLst/>
                <a:ahLst/>
                <a:cxnLst/>
                <a:rect l="l" t="t" r="r" b="b"/>
                <a:pathLst>
                  <a:path w="56408" h="10845" fill="none" extrusionOk="0">
                    <a:moveTo>
                      <a:pt x="0" y="250"/>
                    </a:move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8"/>
                      <a:pt x="3764" y="1798"/>
                    </a:cubicBezTo>
                    <a:cubicBezTo>
                      <a:pt x="3764" y="1798"/>
                      <a:pt x="8062" y="520"/>
                      <a:pt x="13332" y="2316"/>
                    </a:cubicBezTo>
                    <a:cubicBezTo>
                      <a:pt x="14038" y="1842"/>
                      <a:pt x="14496" y="2377"/>
                      <a:pt x="14496" y="2377"/>
                    </a:cubicBezTo>
                    <a:cubicBezTo>
                      <a:pt x="14496" y="2377"/>
                      <a:pt x="14640" y="1916"/>
                      <a:pt x="15352" y="2091"/>
                    </a:cubicBezTo>
                    <a:cubicBezTo>
                      <a:pt x="16062" y="2259"/>
                      <a:pt x="15979" y="2630"/>
                      <a:pt x="15979" y="2630"/>
                    </a:cubicBezTo>
                    <a:cubicBezTo>
                      <a:pt x="15979" y="2630"/>
                      <a:pt x="22920" y="1309"/>
                      <a:pt x="24558" y="2679"/>
                    </a:cubicBezTo>
                    <a:cubicBezTo>
                      <a:pt x="24954" y="2137"/>
                      <a:pt x="26069" y="2761"/>
                      <a:pt x="26069" y="2761"/>
                    </a:cubicBezTo>
                    <a:cubicBezTo>
                      <a:pt x="26069" y="2761"/>
                      <a:pt x="26188" y="1999"/>
                      <a:pt x="27072" y="2137"/>
                    </a:cubicBezTo>
                    <a:cubicBezTo>
                      <a:pt x="27961" y="2278"/>
                      <a:pt x="28080" y="2949"/>
                      <a:pt x="28080" y="2949"/>
                    </a:cubicBezTo>
                    <a:cubicBezTo>
                      <a:pt x="28080" y="2949"/>
                      <a:pt x="28345" y="2399"/>
                      <a:pt x="28869" y="2409"/>
                    </a:cubicBezTo>
                    <a:cubicBezTo>
                      <a:pt x="29393" y="2418"/>
                      <a:pt x="29754" y="3373"/>
                      <a:pt x="29754" y="3373"/>
                    </a:cubicBezTo>
                    <a:cubicBezTo>
                      <a:pt x="29754" y="3373"/>
                      <a:pt x="50272" y="5487"/>
                      <a:pt x="53235" y="7554"/>
                    </a:cubicBezTo>
                    <a:cubicBezTo>
                      <a:pt x="55449" y="9101"/>
                      <a:pt x="56182" y="10326"/>
                      <a:pt x="56408" y="10844"/>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3"/>
            <p:cNvSpPr/>
            <p:nvPr/>
          </p:nvSpPr>
          <p:spPr>
            <a:xfrm>
              <a:off x="319225" y="4833504"/>
              <a:ext cx="252325" cy="220625"/>
            </a:xfrm>
            <a:custGeom>
              <a:avLst/>
              <a:gdLst/>
              <a:ahLst/>
              <a:cxnLst/>
              <a:rect l="l" t="t" r="r" b="b"/>
              <a:pathLst>
                <a:path w="10093" h="8825" extrusionOk="0">
                  <a:moveTo>
                    <a:pt x="0" y="1047"/>
                  </a:moveTo>
                  <a:cubicBezTo>
                    <a:pt x="952" y="413"/>
                    <a:pt x="2611" y="-487"/>
                    <a:pt x="3364" y="374"/>
                  </a:cubicBezTo>
                  <a:cubicBezTo>
                    <a:pt x="4180" y="1306"/>
                    <a:pt x="2593" y="3522"/>
                    <a:pt x="3701" y="4075"/>
                  </a:cubicBezTo>
                  <a:cubicBezTo>
                    <a:pt x="5251" y="4849"/>
                    <a:pt x="6857" y="513"/>
                    <a:pt x="8243" y="1552"/>
                  </a:cubicBezTo>
                  <a:cubicBezTo>
                    <a:pt x="10174" y="3000"/>
                    <a:pt x="6212" y="8313"/>
                    <a:pt x="8579" y="8786"/>
                  </a:cubicBezTo>
                  <a:cubicBezTo>
                    <a:pt x="9361" y="8942"/>
                    <a:pt x="9737" y="7648"/>
                    <a:pt x="10093" y="6935"/>
                  </a:cubicBezTo>
                </a:path>
              </a:pathLst>
            </a:custGeom>
            <a:noFill/>
            <a:ln w="19050" cap="flat" cmpd="sng">
              <a:solidFill>
                <a:schemeClr val="dk1"/>
              </a:solidFill>
              <a:prstDash val="solid"/>
              <a:round/>
              <a:headEnd type="none" w="med" len="med"/>
              <a:tailEnd type="none" w="med" len="med"/>
            </a:ln>
          </p:spPr>
        </p:sp>
        <p:sp>
          <p:nvSpPr>
            <p:cNvPr id="247" name="Google Shape;247;p13"/>
            <p:cNvSpPr/>
            <p:nvPr/>
          </p:nvSpPr>
          <p:spPr>
            <a:xfrm>
              <a:off x="1004750" y="4913248"/>
              <a:ext cx="218675" cy="76250"/>
            </a:xfrm>
            <a:custGeom>
              <a:avLst/>
              <a:gdLst/>
              <a:ahLst/>
              <a:cxnLst/>
              <a:rect l="l" t="t" r="r" b="b"/>
              <a:pathLst>
                <a:path w="8747" h="3050" extrusionOk="0">
                  <a:moveTo>
                    <a:pt x="0" y="1053"/>
                  </a:moveTo>
                  <a:cubicBezTo>
                    <a:pt x="945" y="487"/>
                    <a:pt x="2280" y="-399"/>
                    <a:pt x="3196" y="212"/>
                  </a:cubicBezTo>
                  <a:cubicBezTo>
                    <a:pt x="3948" y="714"/>
                    <a:pt x="2723" y="2500"/>
                    <a:pt x="3532" y="2904"/>
                  </a:cubicBezTo>
                  <a:cubicBezTo>
                    <a:pt x="5091" y="3682"/>
                    <a:pt x="8101" y="949"/>
                    <a:pt x="8747" y="2567"/>
                  </a:cubicBezTo>
                </a:path>
              </a:pathLst>
            </a:custGeom>
            <a:noFill/>
            <a:ln w="19050" cap="flat" cmpd="sng">
              <a:solidFill>
                <a:schemeClr val="dk1"/>
              </a:solidFill>
              <a:prstDash val="solid"/>
              <a:round/>
              <a:headEnd type="none" w="med" len="med"/>
              <a:tailEnd type="none" w="med" len="med"/>
            </a:ln>
          </p:spPr>
        </p:sp>
        <p:sp>
          <p:nvSpPr>
            <p:cNvPr id="248" name="Google Shape;248;p13"/>
            <p:cNvSpPr/>
            <p:nvPr/>
          </p:nvSpPr>
          <p:spPr>
            <a:xfrm>
              <a:off x="1715500" y="4989504"/>
              <a:ext cx="253975" cy="95150"/>
            </a:xfrm>
            <a:custGeom>
              <a:avLst/>
              <a:gdLst/>
              <a:ahLst/>
              <a:cxnLst/>
              <a:rect l="l" t="t" r="r" b="b"/>
              <a:pathLst>
                <a:path w="10159" h="3806" extrusionOk="0">
                  <a:moveTo>
                    <a:pt x="0" y="609"/>
                  </a:moveTo>
                  <a:cubicBezTo>
                    <a:pt x="3109" y="-944"/>
                    <a:pt x="11479" y="697"/>
                    <a:pt x="9925" y="3806"/>
                  </a:cubicBezTo>
                </a:path>
              </a:pathLst>
            </a:custGeom>
            <a:noFill/>
            <a:ln w="19050" cap="flat" cmpd="sng">
              <a:solidFill>
                <a:schemeClr val="dk1"/>
              </a:solidFill>
              <a:prstDash val="solid"/>
              <a:round/>
              <a:headEnd type="none" w="med" len="med"/>
              <a:tailEnd type="none" w="med" len="med"/>
            </a:ln>
          </p:spPr>
        </p:sp>
      </p:grpSp>
      <p:grpSp>
        <p:nvGrpSpPr>
          <p:cNvPr id="249" name="Google Shape;249;p13"/>
          <p:cNvGrpSpPr/>
          <p:nvPr/>
        </p:nvGrpSpPr>
        <p:grpSpPr>
          <a:xfrm>
            <a:off x="5567496" y="4401401"/>
            <a:ext cx="3630678" cy="742243"/>
            <a:chOff x="5513500" y="4401401"/>
            <a:chExt cx="3630678" cy="742243"/>
          </a:xfrm>
        </p:grpSpPr>
        <p:grpSp>
          <p:nvGrpSpPr>
            <p:cNvPr id="250" name="Google Shape;250;p13"/>
            <p:cNvGrpSpPr/>
            <p:nvPr/>
          </p:nvGrpSpPr>
          <p:grpSpPr>
            <a:xfrm>
              <a:off x="5513500" y="4401401"/>
              <a:ext cx="3630678" cy="742243"/>
              <a:chOff x="5916936" y="3739331"/>
              <a:chExt cx="2505471" cy="512209"/>
            </a:xfrm>
          </p:grpSpPr>
          <p:sp>
            <p:nvSpPr>
              <p:cNvPr id="251" name="Google Shape;251;p13"/>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13"/>
            <p:cNvSpPr/>
            <p:nvPr/>
          </p:nvSpPr>
          <p:spPr>
            <a:xfrm>
              <a:off x="6804300" y="4976685"/>
              <a:ext cx="541825" cy="97500"/>
            </a:xfrm>
            <a:custGeom>
              <a:avLst/>
              <a:gdLst/>
              <a:ahLst/>
              <a:cxnLst/>
              <a:rect l="l" t="t" r="r" b="b"/>
              <a:pathLst>
                <a:path w="21673" h="3900" extrusionOk="0">
                  <a:moveTo>
                    <a:pt x="0" y="3900"/>
                  </a:moveTo>
                  <a:cubicBezTo>
                    <a:pt x="1127" y="1929"/>
                    <a:pt x="3645" y="-723"/>
                    <a:pt x="5720" y="199"/>
                  </a:cubicBezTo>
                  <a:cubicBezTo>
                    <a:pt x="7061" y="795"/>
                    <a:pt x="7304" y="3658"/>
                    <a:pt x="8748" y="3396"/>
                  </a:cubicBezTo>
                  <a:cubicBezTo>
                    <a:pt x="10951" y="2996"/>
                    <a:pt x="12753" y="1168"/>
                    <a:pt x="14972" y="872"/>
                  </a:cubicBezTo>
                  <a:cubicBezTo>
                    <a:pt x="17096" y="588"/>
                    <a:pt x="23079" y="259"/>
                    <a:pt x="21365" y="1545"/>
                  </a:cubicBezTo>
                </a:path>
              </a:pathLst>
            </a:custGeom>
            <a:noFill/>
            <a:ln w="19050" cap="flat" cmpd="sng">
              <a:solidFill>
                <a:schemeClr val="dk1"/>
              </a:solidFill>
              <a:prstDash val="solid"/>
              <a:round/>
              <a:headEnd type="none" w="med" len="med"/>
              <a:tailEnd type="none" w="med" len="med"/>
            </a:ln>
          </p:spPr>
        </p:sp>
        <p:sp>
          <p:nvSpPr>
            <p:cNvPr id="254" name="Google Shape;254;p13"/>
            <p:cNvSpPr/>
            <p:nvPr/>
          </p:nvSpPr>
          <p:spPr>
            <a:xfrm>
              <a:off x="7746375" y="4921044"/>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sp>
          <p:nvSpPr>
            <p:cNvPr id="255" name="Google Shape;255;p13"/>
            <p:cNvSpPr/>
            <p:nvPr/>
          </p:nvSpPr>
          <p:spPr>
            <a:xfrm flipH="1">
              <a:off x="8593875" y="4744419"/>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grpSp>
      <p:sp>
        <p:nvSpPr>
          <p:cNvPr id="256" name="Google Shape;256;p13"/>
          <p:cNvSpPr txBox="1">
            <a:spLocks noGrp="1"/>
          </p:cNvSpPr>
          <p:nvPr>
            <p:ph type="title"/>
          </p:nvPr>
        </p:nvSpPr>
        <p:spPr>
          <a:xfrm>
            <a:off x="720000" y="411480"/>
            <a:ext cx="7704000" cy="548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TITLE_AND_BODY_1">
    <p:spTree>
      <p:nvGrpSpPr>
        <p:cNvPr id="1" name="Shape 257"/>
        <p:cNvGrpSpPr/>
        <p:nvPr/>
      </p:nvGrpSpPr>
      <p:grpSpPr>
        <a:xfrm>
          <a:off x="0" y="0"/>
          <a:ext cx="0" cy="0"/>
          <a:chOff x="0" y="0"/>
          <a:chExt cx="0" cy="0"/>
        </a:xfrm>
      </p:grpSpPr>
      <p:sp>
        <p:nvSpPr>
          <p:cNvPr id="258" name="Google Shape;258;p1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Arial"/>
              <a:buChar char="●"/>
              <a:defRPr sz="1250"/>
            </a:lvl1pPr>
            <a:lvl2pPr marL="914400" lvl="1" indent="-317500" rtl="0">
              <a:lnSpc>
                <a:spcPct val="115000"/>
              </a:lnSpc>
              <a:spcBef>
                <a:spcPts val="0"/>
              </a:spcBef>
              <a:spcAft>
                <a:spcPts val="0"/>
              </a:spcAft>
              <a:buSzPts val="1400"/>
              <a:buFont typeface="Arial"/>
              <a:buChar char="○"/>
              <a:defRPr/>
            </a:lvl2pPr>
            <a:lvl3pPr marL="1371600" lvl="2" indent="-317500" rtl="0">
              <a:lnSpc>
                <a:spcPct val="115000"/>
              </a:lnSpc>
              <a:spcBef>
                <a:spcPts val="0"/>
              </a:spcBef>
              <a:spcAft>
                <a:spcPts val="0"/>
              </a:spcAft>
              <a:buSzPts val="1400"/>
              <a:buFont typeface="Arial"/>
              <a:buChar char="■"/>
              <a:defRPr/>
            </a:lvl3pPr>
            <a:lvl4pPr marL="1828800" lvl="3" indent="-317500" rtl="0">
              <a:lnSpc>
                <a:spcPct val="115000"/>
              </a:lnSpc>
              <a:spcBef>
                <a:spcPts val="0"/>
              </a:spcBef>
              <a:spcAft>
                <a:spcPts val="0"/>
              </a:spcAft>
              <a:buSzPts val="1400"/>
              <a:buFont typeface="Arial"/>
              <a:buChar char="●"/>
              <a:defRPr/>
            </a:lvl4pPr>
            <a:lvl5pPr marL="2286000" lvl="4" indent="-317500" rtl="0">
              <a:lnSpc>
                <a:spcPct val="115000"/>
              </a:lnSpc>
              <a:spcBef>
                <a:spcPts val="0"/>
              </a:spcBef>
              <a:spcAft>
                <a:spcPts val="0"/>
              </a:spcAft>
              <a:buSzPts val="1400"/>
              <a:buFont typeface="Arial"/>
              <a:buChar char="○"/>
              <a:defRPr/>
            </a:lvl5pPr>
            <a:lvl6pPr marL="2743200" lvl="5" indent="-317500" rtl="0">
              <a:lnSpc>
                <a:spcPct val="115000"/>
              </a:lnSpc>
              <a:spcBef>
                <a:spcPts val="0"/>
              </a:spcBef>
              <a:spcAft>
                <a:spcPts val="0"/>
              </a:spcAft>
              <a:buSzPts val="1400"/>
              <a:buFont typeface="Arial"/>
              <a:buChar char="■"/>
              <a:defRPr/>
            </a:lvl6pPr>
            <a:lvl7pPr marL="3200400" lvl="6" indent="-317500" rtl="0">
              <a:lnSpc>
                <a:spcPct val="115000"/>
              </a:lnSpc>
              <a:spcBef>
                <a:spcPts val="0"/>
              </a:spcBef>
              <a:spcAft>
                <a:spcPts val="0"/>
              </a:spcAft>
              <a:buSzPts val="1400"/>
              <a:buFont typeface="Arial"/>
              <a:buChar char="●"/>
              <a:defRPr/>
            </a:lvl7pPr>
            <a:lvl8pPr marL="3657600" lvl="7" indent="-317500" rtl="0">
              <a:lnSpc>
                <a:spcPct val="115000"/>
              </a:lnSpc>
              <a:spcBef>
                <a:spcPts val="0"/>
              </a:spcBef>
              <a:spcAft>
                <a:spcPts val="0"/>
              </a:spcAft>
              <a:buSzPts val="1400"/>
              <a:buFont typeface="Arial"/>
              <a:buChar char="○"/>
              <a:defRPr/>
            </a:lvl8pPr>
            <a:lvl9pPr marL="4114800" lvl="8" indent="-317500" rtl="0">
              <a:lnSpc>
                <a:spcPct val="115000"/>
              </a:lnSpc>
              <a:spcBef>
                <a:spcPts val="0"/>
              </a:spcBef>
              <a:spcAft>
                <a:spcPts val="0"/>
              </a:spcAft>
              <a:buSzPts val="1400"/>
              <a:buFont typeface="Arial"/>
              <a:buChar char="■"/>
              <a:defRPr/>
            </a:lvl9pPr>
          </a:lstStyle>
          <a:p>
            <a:endParaRPr/>
          </a:p>
        </p:txBody>
      </p:sp>
      <p:sp>
        <p:nvSpPr>
          <p:cNvPr id="259" name="Google Shape;259;p14"/>
          <p:cNvSpPr txBox="1">
            <a:spLocks noGrp="1"/>
          </p:cNvSpPr>
          <p:nvPr>
            <p:ph type="title"/>
          </p:nvPr>
        </p:nvSpPr>
        <p:spPr>
          <a:xfrm>
            <a:off x="720000" y="411480"/>
            <a:ext cx="7704000" cy="548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60"/>
        <p:cNvGrpSpPr/>
        <p:nvPr/>
      </p:nvGrpSpPr>
      <p:grpSpPr>
        <a:xfrm>
          <a:off x="0" y="0"/>
          <a:ext cx="0" cy="0"/>
          <a:chOff x="0" y="0"/>
          <a:chExt cx="0" cy="0"/>
        </a:xfrm>
      </p:grpSpPr>
      <p:sp>
        <p:nvSpPr>
          <p:cNvPr id="261" name="Google Shape;261;p15"/>
          <p:cNvSpPr/>
          <p:nvPr/>
        </p:nvSpPr>
        <p:spPr>
          <a:xfrm flipH="1">
            <a:off x="5800450" y="1170976"/>
            <a:ext cx="3401562" cy="1351187"/>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rot="10800000" flipH="1">
            <a:off x="0" y="299752"/>
            <a:ext cx="2392565" cy="950398"/>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15"/>
          <p:cNvGrpSpPr/>
          <p:nvPr/>
        </p:nvGrpSpPr>
        <p:grpSpPr>
          <a:xfrm>
            <a:off x="4058474" y="3372394"/>
            <a:ext cx="5085533" cy="1778881"/>
            <a:chOff x="4058478" y="3372394"/>
            <a:chExt cx="5085533" cy="1778881"/>
          </a:xfrm>
        </p:grpSpPr>
        <p:grpSp>
          <p:nvGrpSpPr>
            <p:cNvPr id="264" name="Google Shape;264;p15"/>
            <p:cNvGrpSpPr/>
            <p:nvPr/>
          </p:nvGrpSpPr>
          <p:grpSpPr>
            <a:xfrm>
              <a:off x="4058478" y="3372394"/>
              <a:ext cx="5085533" cy="1771111"/>
              <a:chOff x="3195976" y="3378340"/>
              <a:chExt cx="2507288" cy="873200"/>
            </a:xfrm>
          </p:grpSpPr>
          <p:sp>
            <p:nvSpPr>
              <p:cNvPr id="265" name="Google Shape;265;p15"/>
              <p:cNvSpPr/>
              <p:nvPr/>
            </p:nvSpPr>
            <p:spPr>
              <a:xfrm>
                <a:off x="3197764" y="3378400"/>
                <a:ext cx="2505501" cy="873140"/>
              </a:xfrm>
              <a:custGeom>
                <a:avLst/>
                <a:gdLst/>
                <a:ahLst/>
                <a:cxnLst/>
                <a:rect l="l" t="t" r="r" b="b"/>
                <a:pathLst>
                  <a:path w="84169" h="29332" extrusionOk="0">
                    <a:moveTo>
                      <a:pt x="84168" y="0"/>
                    </a:moveTo>
                    <a:lnTo>
                      <a:pt x="84168" y="29332"/>
                    </a:lnTo>
                    <a:lnTo>
                      <a:pt x="1" y="29332"/>
                    </a:lnTo>
                    <a:cubicBezTo>
                      <a:pt x="6844" y="29332"/>
                      <a:pt x="10109" y="25950"/>
                      <a:pt x="13604" y="26100"/>
                    </a:cubicBezTo>
                    <a:cubicBezTo>
                      <a:pt x="17101" y="26257"/>
                      <a:pt x="19898" y="23615"/>
                      <a:pt x="22074" y="23381"/>
                    </a:cubicBezTo>
                    <a:cubicBezTo>
                      <a:pt x="24249" y="23150"/>
                      <a:pt x="30308" y="22453"/>
                      <a:pt x="34035" y="21205"/>
                    </a:cubicBezTo>
                    <a:cubicBezTo>
                      <a:pt x="37766" y="19963"/>
                      <a:pt x="39239" y="18567"/>
                      <a:pt x="43510" y="16703"/>
                    </a:cubicBezTo>
                    <a:cubicBezTo>
                      <a:pt x="47787" y="14835"/>
                      <a:pt x="55633" y="13249"/>
                      <a:pt x="57573" y="12295"/>
                    </a:cubicBezTo>
                    <a:cubicBezTo>
                      <a:pt x="59517" y="11340"/>
                      <a:pt x="61765" y="8934"/>
                      <a:pt x="64254" y="6990"/>
                    </a:cubicBezTo>
                    <a:cubicBezTo>
                      <a:pt x="66741" y="5052"/>
                      <a:pt x="78445" y="0"/>
                      <a:pt x="8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745226" y="3949043"/>
                <a:ext cx="956251" cy="302497"/>
              </a:xfrm>
              <a:custGeom>
                <a:avLst/>
                <a:gdLst/>
                <a:ahLst/>
                <a:cxnLst/>
                <a:rect l="l" t="t" r="r" b="b"/>
                <a:pathLst>
                  <a:path w="32124" h="10162" extrusionOk="0">
                    <a:moveTo>
                      <a:pt x="32123" y="223"/>
                    </a:moveTo>
                    <a:lnTo>
                      <a:pt x="32123" y="10162"/>
                    </a:lnTo>
                    <a:lnTo>
                      <a:pt x="0" y="10162"/>
                    </a:lnTo>
                    <a:cubicBezTo>
                      <a:pt x="13746" y="6927"/>
                      <a:pt x="25301" y="1"/>
                      <a:pt x="32123" y="223"/>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3195976" y="3378340"/>
                <a:ext cx="2505411" cy="873200"/>
              </a:xfrm>
              <a:custGeom>
                <a:avLst/>
                <a:gdLst/>
                <a:ahLst/>
                <a:cxnLst/>
                <a:rect l="l" t="t" r="r" b="b"/>
                <a:pathLst>
                  <a:path w="84166" h="29334" fill="none" extrusionOk="0">
                    <a:moveTo>
                      <a:pt x="1" y="29334"/>
                    </a:moveTo>
                    <a:cubicBezTo>
                      <a:pt x="6844" y="29334"/>
                      <a:pt x="10109" y="25952"/>
                      <a:pt x="13604" y="26102"/>
                    </a:cubicBezTo>
                    <a:cubicBezTo>
                      <a:pt x="17101" y="26259"/>
                      <a:pt x="19898" y="23617"/>
                      <a:pt x="22074" y="23383"/>
                    </a:cubicBezTo>
                    <a:cubicBezTo>
                      <a:pt x="24249" y="23152"/>
                      <a:pt x="30308" y="22455"/>
                      <a:pt x="34035" y="21207"/>
                    </a:cubicBezTo>
                    <a:cubicBezTo>
                      <a:pt x="37766" y="19965"/>
                      <a:pt x="39239" y="18569"/>
                      <a:pt x="43510" y="16705"/>
                    </a:cubicBezTo>
                    <a:cubicBezTo>
                      <a:pt x="47787" y="14837"/>
                      <a:pt x="55633" y="13251"/>
                      <a:pt x="57573" y="12297"/>
                    </a:cubicBezTo>
                    <a:cubicBezTo>
                      <a:pt x="59517" y="11342"/>
                      <a:pt x="61765" y="8936"/>
                      <a:pt x="64254" y="6992"/>
                    </a:cubicBezTo>
                    <a:cubicBezTo>
                      <a:pt x="66738" y="5054"/>
                      <a:pt x="78443" y="1"/>
                      <a:pt x="84165" y="1"/>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15"/>
            <p:cNvSpPr/>
            <p:nvPr/>
          </p:nvSpPr>
          <p:spPr>
            <a:xfrm>
              <a:off x="6144025" y="4028350"/>
              <a:ext cx="1526650" cy="967300"/>
            </a:xfrm>
            <a:custGeom>
              <a:avLst/>
              <a:gdLst/>
              <a:ahLst/>
              <a:cxnLst/>
              <a:rect l="l" t="t" r="r" b="b"/>
              <a:pathLst>
                <a:path w="61066" h="38692" extrusionOk="0">
                  <a:moveTo>
                    <a:pt x="0" y="38692"/>
                  </a:moveTo>
                  <a:cubicBezTo>
                    <a:pt x="19667" y="24767"/>
                    <a:pt x="41792" y="14463"/>
                    <a:pt x="61066" y="0"/>
                  </a:cubicBezTo>
                </a:path>
              </a:pathLst>
            </a:custGeom>
            <a:noFill/>
            <a:ln w="19050" cap="flat" cmpd="sng">
              <a:solidFill>
                <a:schemeClr val="dk1"/>
              </a:solidFill>
              <a:prstDash val="solid"/>
              <a:round/>
              <a:headEnd type="none" w="med" len="med"/>
              <a:tailEnd type="none" w="med" len="med"/>
            </a:ln>
          </p:spPr>
        </p:sp>
        <p:sp>
          <p:nvSpPr>
            <p:cNvPr id="269" name="Google Shape;269;p15"/>
            <p:cNvSpPr/>
            <p:nvPr/>
          </p:nvSpPr>
          <p:spPr>
            <a:xfrm>
              <a:off x="7237500" y="4377425"/>
              <a:ext cx="1493000" cy="773850"/>
            </a:xfrm>
            <a:custGeom>
              <a:avLst/>
              <a:gdLst/>
              <a:ahLst/>
              <a:cxnLst/>
              <a:rect l="l" t="t" r="r" b="b"/>
              <a:pathLst>
                <a:path w="59720" h="30954" extrusionOk="0">
                  <a:moveTo>
                    <a:pt x="0" y="30954"/>
                  </a:moveTo>
                  <a:cubicBezTo>
                    <a:pt x="20356" y="21553"/>
                    <a:pt x="49693" y="20055"/>
                    <a:pt x="59720" y="0"/>
                  </a:cubicBezTo>
                </a:path>
              </a:pathLst>
            </a:custGeom>
            <a:noFill/>
            <a:ln w="19050" cap="flat" cmpd="sng">
              <a:solidFill>
                <a:schemeClr val="dk1"/>
              </a:solidFill>
              <a:prstDash val="solid"/>
              <a:round/>
              <a:headEnd type="none" w="med" len="med"/>
              <a:tailEnd type="none" w="med" len="med"/>
            </a:ln>
          </p:spPr>
        </p:sp>
        <p:sp>
          <p:nvSpPr>
            <p:cNvPr id="270" name="Google Shape;270;p15"/>
            <p:cNvSpPr/>
            <p:nvPr/>
          </p:nvSpPr>
          <p:spPr>
            <a:xfrm>
              <a:off x="6240775" y="4722300"/>
              <a:ext cx="542525" cy="365875"/>
            </a:xfrm>
            <a:custGeom>
              <a:avLst/>
              <a:gdLst/>
              <a:ahLst/>
              <a:cxnLst/>
              <a:rect l="l" t="t" r="r" b="b"/>
              <a:pathLst>
                <a:path w="21701" h="14635" extrusionOk="0">
                  <a:moveTo>
                    <a:pt x="0" y="14635"/>
                  </a:moveTo>
                  <a:cubicBezTo>
                    <a:pt x="6812" y="9184"/>
                    <a:pt x="14717" y="5230"/>
                    <a:pt x="21701" y="0"/>
                  </a:cubicBezTo>
                </a:path>
              </a:pathLst>
            </a:custGeom>
            <a:noFill/>
            <a:ln w="19050" cap="flat" cmpd="sng">
              <a:solidFill>
                <a:schemeClr val="dk1"/>
              </a:solidFill>
              <a:prstDash val="solid"/>
              <a:round/>
              <a:headEnd type="none" w="med" len="med"/>
              <a:tailEnd type="none" w="med" len="med"/>
            </a:ln>
          </p:spPr>
        </p:sp>
        <p:sp>
          <p:nvSpPr>
            <p:cNvPr id="271" name="Google Shape;271;p15"/>
            <p:cNvSpPr/>
            <p:nvPr/>
          </p:nvSpPr>
          <p:spPr>
            <a:xfrm>
              <a:off x="8389850" y="4192375"/>
              <a:ext cx="311225" cy="374300"/>
            </a:xfrm>
            <a:custGeom>
              <a:avLst/>
              <a:gdLst/>
              <a:ahLst/>
              <a:cxnLst/>
              <a:rect l="l" t="t" r="r" b="b"/>
              <a:pathLst>
                <a:path w="12449" h="14972" extrusionOk="0">
                  <a:moveTo>
                    <a:pt x="0" y="14972"/>
                  </a:moveTo>
                  <a:cubicBezTo>
                    <a:pt x="5104" y="10963"/>
                    <a:pt x="8553" y="5191"/>
                    <a:pt x="12449" y="0"/>
                  </a:cubicBezTo>
                </a:path>
              </a:pathLst>
            </a:custGeom>
            <a:noFill/>
            <a:ln w="19050" cap="flat" cmpd="sng">
              <a:solidFill>
                <a:schemeClr val="dk1"/>
              </a:solidFill>
              <a:prstDash val="solid"/>
              <a:round/>
              <a:headEnd type="none" w="med" len="med"/>
              <a:tailEnd type="none" w="med" len="med"/>
            </a:ln>
          </p:spPr>
        </p:sp>
      </p:grpSp>
      <p:grpSp>
        <p:nvGrpSpPr>
          <p:cNvPr id="272" name="Google Shape;272;p15"/>
          <p:cNvGrpSpPr/>
          <p:nvPr/>
        </p:nvGrpSpPr>
        <p:grpSpPr>
          <a:xfrm>
            <a:off x="-25745" y="2661107"/>
            <a:ext cx="3570810" cy="2625140"/>
            <a:chOff x="-25741" y="2661107"/>
            <a:chExt cx="3570810" cy="2625140"/>
          </a:xfrm>
        </p:grpSpPr>
        <p:grpSp>
          <p:nvGrpSpPr>
            <p:cNvPr id="273" name="Google Shape;273;p15"/>
            <p:cNvGrpSpPr/>
            <p:nvPr/>
          </p:nvGrpSpPr>
          <p:grpSpPr>
            <a:xfrm>
              <a:off x="-25741" y="2661107"/>
              <a:ext cx="3570810" cy="2625140"/>
              <a:chOff x="361226" y="3383871"/>
              <a:chExt cx="1658913" cy="1219634"/>
            </a:xfrm>
          </p:grpSpPr>
          <p:sp>
            <p:nvSpPr>
              <p:cNvPr id="274" name="Google Shape;274;p15"/>
              <p:cNvSpPr/>
              <p:nvPr/>
            </p:nvSpPr>
            <p:spPr>
              <a:xfrm>
                <a:off x="361226" y="3383871"/>
                <a:ext cx="1658913" cy="1219634"/>
              </a:xfrm>
              <a:custGeom>
                <a:avLst/>
                <a:gdLst/>
                <a:ahLst/>
                <a:cxnLst/>
                <a:rect l="l" t="t" r="r" b="b"/>
                <a:pathLst>
                  <a:path w="55729" h="40972" extrusionOk="0">
                    <a:moveTo>
                      <a:pt x="52619" y="40972"/>
                    </a:moveTo>
                    <a:lnTo>
                      <a:pt x="6423" y="40972"/>
                    </a:lnTo>
                    <a:lnTo>
                      <a:pt x="1" y="39664"/>
                    </a:lnTo>
                    <a:lnTo>
                      <a:pt x="1" y="1"/>
                    </a:lnTo>
                    <a:cubicBezTo>
                      <a:pt x="2978" y="1622"/>
                      <a:pt x="3673" y="1225"/>
                      <a:pt x="4456" y="4269"/>
                    </a:cubicBezTo>
                    <a:cubicBezTo>
                      <a:pt x="5036" y="6513"/>
                      <a:pt x="7595" y="12764"/>
                      <a:pt x="9695" y="16836"/>
                    </a:cubicBezTo>
                    <a:cubicBezTo>
                      <a:pt x="10601" y="18578"/>
                      <a:pt x="11422" y="19925"/>
                      <a:pt x="11965" y="20375"/>
                    </a:cubicBezTo>
                    <a:cubicBezTo>
                      <a:pt x="12693" y="18505"/>
                      <a:pt x="13395" y="17881"/>
                      <a:pt x="14154" y="18162"/>
                    </a:cubicBezTo>
                    <a:cubicBezTo>
                      <a:pt x="14529" y="18295"/>
                      <a:pt x="14922" y="18655"/>
                      <a:pt x="15331" y="19186"/>
                    </a:cubicBezTo>
                    <a:cubicBezTo>
                      <a:pt x="15880" y="19892"/>
                      <a:pt x="17210" y="21117"/>
                      <a:pt x="18958" y="22373"/>
                    </a:cubicBezTo>
                    <a:cubicBezTo>
                      <a:pt x="21184" y="23986"/>
                      <a:pt x="24088" y="25655"/>
                      <a:pt x="26879" y="26383"/>
                    </a:cubicBezTo>
                    <a:cubicBezTo>
                      <a:pt x="31852" y="27678"/>
                      <a:pt x="36098" y="27624"/>
                      <a:pt x="41643" y="30319"/>
                    </a:cubicBezTo>
                    <a:cubicBezTo>
                      <a:pt x="47183" y="33013"/>
                      <a:pt x="53656" y="35030"/>
                      <a:pt x="54693" y="35292"/>
                    </a:cubicBezTo>
                    <a:cubicBezTo>
                      <a:pt x="55729" y="35548"/>
                      <a:pt x="52619" y="40972"/>
                      <a:pt x="52619" y="409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361375" y="3383871"/>
                <a:ext cx="334974" cy="756541"/>
              </a:xfrm>
              <a:custGeom>
                <a:avLst/>
                <a:gdLst/>
                <a:ahLst/>
                <a:cxnLst/>
                <a:rect l="l" t="t" r="r" b="b"/>
                <a:pathLst>
                  <a:path w="11253" h="25415" extrusionOk="0">
                    <a:moveTo>
                      <a:pt x="11253" y="25415"/>
                    </a:moveTo>
                    <a:lnTo>
                      <a:pt x="9810" y="24696"/>
                    </a:lnTo>
                    <a:lnTo>
                      <a:pt x="8808" y="23388"/>
                    </a:lnTo>
                    <a:cubicBezTo>
                      <a:pt x="8808" y="23388"/>
                      <a:pt x="7025" y="19073"/>
                      <a:pt x="6136" y="15957"/>
                    </a:cubicBezTo>
                    <a:cubicBezTo>
                      <a:pt x="5247" y="12841"/>
                      <a:pt x="4522" y="11786"/>
                      <a:pt x="2017" y="6532"/>
                    </a:cubicBezTo>
                    <a:cubicBezTo>
                      <a:pt x="706" y="3777"/>
                      <a:pt x="213" y="2312"/>
                      <a:pt x="0" y="1244"/>
                    </a:cubicBezTo>
                    <a:lnTo>
                      <a:pt x="0" y="1"/>
                    </a:lnTo>
                    <a:cubicBezTo>
                      <a:pt x="2978" y="1622"/>
                      <a:pt x="3671" y="1225"/>
                      <a:pt x="4455" y="4269"/>
                    </a:cubicBezTo>
                    <a:cubicBezTo>
                      <a:pt x="5036" y="6513"/>
                      <a:pt x="7593" y="12764"/>
                      <a:pt x="9694" y="16836"/>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782525" y="3924448"/>
                <a:ext cx="189679" cy="259989"/>
              </a:xfrm>
              <a:custGeom>
                <a:avLst/>
                <a:gdLst/>
                <a:ahLst/>
                <a:cxnLst/>
                <a:rect l="l" t="t" r="r" b="b"/>
                <a:pathLst>
                  <a:path w="6372" h="8734" extrusionOk="0">
                    <a:moveTo>
                      <a:pt x="6372" y="8649"/>
                    </a:moveTo>
                    <a:cubicBezTo>
                      <a:pt x="6372" y="8733"/>
                      <a:pt x="4563" y="7648"/>
                      <a:pt x="3755" y="6617"/>
                    </a:cubicBezTo>
                    <a:cubicBezTo>
                      <a:pt x="2949" y="5584"/>
                      <a:pt x="2836" y="5278"/>
                      <a:pt x="1724" y="3692"/>
                    </a:cubicBezTo>
                    <a:cubicBezTo>
                      <a:pt x="612" y="2110"/>
                      <a:pt x="803" y="2384"/>
                      <a:pt x="110" y="328"/>
                    </a:cubicBezTo>
                    <a:cubicBezTo>
                      <a:pt x="69" y="208"/>
                      <a:pt x="36" y="99"/>
                      <a:pt x="1" y="0"/>
                    </a:cubicBezTo>
                    <a:cubicBezTo>
                      <a:pt x="376" y="134"/>
                      <a:pt x="769" y="492"/>
                      <a:pt x="1178" y="1023"/>
                    </a:cubicBezTo>
                    <a:cubicBezTo>
                      <a:pt x="1727" y="1729"/>
                      <a:pt x="3057" y="2956"/>
                      <a:pt x="4805" y="4210"/>
                    </a:cubicBezTo>
                    <a:cubicBezTo>
                      <a:pt x="4989" y="4720"/>
                      <a:pt x="5158" y="5331"/>
                      <a:pt x="5227" y="5946"/>
                    </a:cubicBezTo>
                    <a:cubicBezTo>
                      <a:pt x="5413" y="7511"/>
                      <a:pt x="6372" y="8649"/>
                      <a:pt x="6372" y="8649"/>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361286" y="3383871"/>
                <a:ext cx="1628104" cy="1050555"/>
              </a:xfrm>
              <a:custGeom>
                <a:avLst/>
                <a:gdLst/>
                <a:ahLst/>
                <a:cxnLst/>
                <a:rect l="l" t="t" r="r" b="b"/>
                <a:pathLst>
                  <a:path w="54694" h="35292" fill="none" extrusionOk="0">
                    <a:moveTo>
                      <a:pt x="0" y="1"/>
                    </a:moveTo>
                    <a:cubicBezTo>
                      <a:pt x="2979" y="1622"/>
                      <a:pt x="3672" y="1225"/>
                      <a:pt x="4456" y="4269"/>
                    </a:cubicBezTo>
                    <a:cubicBezTo>
                      <a:pt x="5036" y="6513"/>
                      <a:pt x="7594" y="12764"/>
                      <a:pt x="9696" y="16836"/>
                    </a:cubicBezTo>
                    <a:cubicBezTo>
                      <a:pt x="10601" y="18578"/>
                      <a:pt x="11422" y="19925"/>
                      <a:pt x="11966" y="20375"/>
                    </a:cubicBezTo>
                    <a:cubicBezTo>
                      <a:pt x="12693" y="18505"/>
                      <a:pt x="13395" y="17881"/>
                      <a:pt x="14153" y="18162"/>
                    </a:cubicBezTo>
                    <a:cubicBezTo>
                      <a:pt x="14529" y="18295"/>
                      <a:pt x="14922" y="18655"/>
                      <a:pt x="15330" y="19186"/>
                    </a:cubicBezTo>
                    <a:cubicBezTo>
                      <a:pt x="15881" y="19892"/>
                      <a:pt x="17209" y="21117"/>
                      <a:pt x="18959" y="22373"/>
                    </a:cubicBezTo>
                    <a:cubicBezTo>
                      <a:pt x="21185" y="23986"/>
                      <a:pt x="24089" y="25655"/>
                      <a:pt x="26878" y="26383"/>
                    </a:cubicBezTo>
                    <a:cubicBezTo>
                      <a:pt x="31851" y="27678"/>
                      <a:pt x="36098" y="27624"/>
                      <a:pt x="41642" y="30319"/>
                    </a:cubicBezTo>
                    <a:cubicBezTo>
                      <a:pt x="47184" y="33013"/>
                      <a:pt x="53656" y="35030"/>
                      <a:pt x="54694" y="35292"/>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15"/>
            <p:cNvSpPr/>
            <p:nvPr/>
          </p:nvSpPr>
          <p:spPr>
            <a:xfrm>
              <a:off x="0" y="2674158"/>
              <a:ext cx="433175" cy="1240650"/>
            </a:xfrm>
            <a:custGeom>
              <a:avLst/>
              <a:gdLst/>
              <a:ahLst/>
              <a:cxnLst/>
              <a:rect l="l" t="t" r="r" b="b"/>
              <a:pathLst>
                <a:path w="17327" h="49626" extrusionOk="0">
                  <a:moveTo>
                    <a:pt x="0" y="0"/>
                  </a:moveTo>
                  <a:cubicBezTo>
                    <a:pt x="6909" y="16102"/>
                    <a:pt x="9497" y="33951"/>
                    <a:pt x="17327" y="49626"/>
                  </a:cubicBezTo>
                </a:path>
              </a:pathLst>
            </a:custGeom>
            <a:noFill/>
            <a:ln w="19050" cap="flat" cmpd="sng">
              <a:solidFill>
                <a:schemeClr val="dk1"/>
              </a:solidFill>
              <a:prstDash val="solid"/>
              <a:round/>
              <a:headEnd type="none" w="med" len="med"/>
              <a:tailEnd type="none" w="med" len="med"/>
            </a:ln>
          </p:spPr>
        </p:sp>
        <p:sp>
          <p:nvSpPr>
            <p:cNvPr id="279" name="Google Shape;279;p15"/>
            <p:cNvSpPr/>
            <p:nvPr/>
          </p:nvSpPr>
          <p:spPr>
            <a:xfrm>
              <a:off x="874375" y="3826489"/>
              <a:ext cx="357475" cy="534125"/>
            </a:xfrm>
            <a:custGeom>
              <a:avLst/>
              <a:gdLst/>
              <a:ahLst/>
              <a:cxnLst/>
              <a:rect l="l" t="t" r="r" b="b"/>
              <a:pathLst>
                <a:path w="14299" h="21365" extrusionOk="0">
                  <a:moveTo>
                    <a:pt x="0" y="0"/>
                  </a:moveTo>
                  <a:cubicBezTo>
                    <a:pt x="2075" y="8314"/>
                    <a:pt x="7445" y="16222"/>
                    <a:pt x="14299" y="21365"/>
                  </a:cubicBezTo>
                </a:path>
              </a:pathLst>
            </a:custGeom>
            <a:noFill/>
            <a:ln w="19050" cap="flat" cmpd="sng">
              <a:solidFill>
                <a:schemeClr val="dk1"/>
              </a:solidFill>
              <a:prstDash val="solid"/>
              <a:round/>
              <a:headEnd type="none" w="med" len="med"/>
              <a:tailEnd type="none" w="med" len="med"/>
            </a:ln>
          </p:spPr>
        </p:sp>
        <p:sp>
          <p:nvSpPr>
            <p:cNvPr id="280" name="Google Shape;280;p15"/>
            <p:cNvSpPr/>
            <p:nvPr/>
          </p:nvSpPr>
          <p:spPr>
            <a:xfrm>
              <a:off x="844925" y="4024150"/>
              <a:ext cx="117750" cy="227100"/>
            </a:xfrm>
            <a:custGeom>
              <a:avLst/>
              <a:gdLst/>
              <a:ahLst/>
              <a:cxnLst/>
              <a:rect l="l" t="t" r="r" b="b"/>
              <a:pathLst>
                <a:path w="4710" h="9084" extrusionOk="0">
                  <a:moveTo>
                    <a:pt x="0" y="0"/>
                  </a:moveTo>
                  <a:cubicBezTo>
                    <a:pt x="1891" y="2838"/>
                    <a:pt x="2664" y="6355"/>
                    <a:pt x="4710" y="9084"/>
                  </a:cubicBezTo>
                </a:path>
              </a:pathLst>
            </a:custGeom>
            <a:noFill/>
            <a:ln w="19050" cap="flat" cmpd="sng">
              <a:solidFill>
                <a:schemeClr val="dk1"/>
              </a:solidFill>
              <a:prstDash val="solid"/>
              <a:round/>
              <a:headEnd type="none" w="med" len="med"/>
              <a:tailEnd type="none" w="med" len="med"/>
            </a:ln>
          </p:spPr>
        </p:sp>
        <p:sp>
          <p:nvSpPr>
            <p:cNvPr id="281" name="Google Shape;281;p15"/>
            <p:cNvSpPr/>
            <p:nvPr/>
          </p:nvSpPr>
          <p:spPr>
            <a:xfrm>
              <a:off x="226700" y="3755000"/>
              <a:ext cx="201875" cy="437375"/>
            </a:xfrm>
            <a:custGeom>
              <a:avLst/>
              <a:gdLst/>
              <a:ahLst/>
              <a:cxnLst/>
              <a:rect l="l" t="t" r="r" b="b"/>
              <a:pathLst>
                <a:path w="8075" h="17495" extrusionOk="0">
                  <a:moveTo>
                    <a:pt x="0" y="0"/>
                  </a:moveTo>
                  <a:cubicBezTo>
                    <a:pt x="1258" y="6298"/>
                    <a:pt x="5686" y="11533"/>
                    <a:pt x="8075" y="17495"/>
                  </a:cubicBezTo>
                </a:path>
              </a:pathLst>
            </a:custGeom>
            <a:noFill/>
            <a:ln w="19050" cap="flat" cmpd="sng">
              <a:solidFill>
                <a:schemeClr val="dk1"/>
              </a:solidFill>
              <a:prstDash val="solid"/>
              <a:round/>
              <a:headEnd type="none" w="med" len="med"/>
              <a:tailEnd type="none" w="med" len="med"/>
            </a:ln>
          </p:spPr>
        </p:sp>
      </p:grpSp>
      <p:grpSp>
        <p:nvGrpSpPr>
          <p:cNvPr id="282" name="Google Shape;282;p15"/>
          <p:cNvGrpSpPr/>
          <p:nvPr/>
        </p:nvGrpSpPr>
        <p:grpSpPr>
          <a:xfrm>
            <a:off x="-43399" y="4000277"/>
            <a:ext cx="5851907" cy="1206443"/>
            <a:chOff x="-43395" y="3693352"/>
            <a:chExt cx="8069370" cy="1649724"/>
          </a:xfrm>
        </p:grpSpPr>
        <p:grpSp>
          <p:nvGrpSpPr>
            <p:cNvPr id="283" name="Google Shape;283;p15"/>
            <p:cNvGrpSpPr/>
            <p:nvPr/>
          </p:nvGrpSpPr>
          <p:grpSpPr>
            <a:xfrm flipH="1">
              <a:off x="-43395" y="3693352"/>
              <a:ext cx="8069370" cy="1649724"/>
              <a:chOff x="5916936" y="3739331"/>
              <a:chExt cx="2505471" cy="512209"/>
            </a:xfrm>
          </p:grpSpPr>
          <p:sp>
            <p:nvSpPr>
              <p:cNvPr id="284" name="Google Shape;284;p15"/>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7876857" y="3969999"/>
                <a:ext cx="2839" cy="4733"/>
              </a:xfrm>
              <a:custGeom>
                <a:avLst/>
                <a:gdLst/>
                <a:ahLst/>
                <a:cxnLst/>
                <a:rect l="l" t="t" r="r" b="b"/>
                <a:pathLst>
                  <a:path w="1500" h="2583" extrusionOk="0">
                    <a:moveTo>
                      <a:pt x="461" y="1294"/>
                    </a:moveTo>
                    <a:lnTo>
                      <a:pt x="451" y="1318"/>
                    </a:lnTo>
                    <a:lnTo>
                      <a:pt x="451" y="1318"/>
                    </a:lnTo>
                    <a:cubicBezTo>
                      <a:pt x="455" y="1310"/>
                      <a:pt x="458" y="1302"/>
                      <a:pt x="461" y="1294"/>
                    </a:cubicBezTo>
                    <a:close/>
                    <a:moveTo>
                      <a:pt x="447" y="1328"/>
                    </a:moveTo>
                    <a:lnTo>
                      <a:pt x="445" y="1331"/>
                    </a:lnTo>
                    <a:cubicBezTo>
                      <a:pt x="446" y="1330"/>
                      <a:pt x="446" y="1329"/>
                      <a:pt x="447" y="1328"/>
                    </a:cubicBezTo>
                    <a:close/>
                    <a:moveTo>
                      <a:pt x="344" y="1695"/>
                    </a:moveTo>
                    <a:lnTo>
                      <a:pt x="339" y="1731"/>
                    </a:lnTo>
                    <a:lnTo>
                      <a:pt x="339" y="1731"/>
                    </a:lnTo>
                    <a:cubicBezTo>
                      <a:pt x="340" y="1719"/>
                      <a:pt x="342" y="1707"/>
                      <a:pt x="344" y="1695"/>
                    </a:cubicBezTo>
                    <a:close/>
                    <a:moveTo>
                      <a:pt x="336" y="2074"/>
                    </a:moveTo>
                    <a:lnTo>
                      <a:pt x="339" y="2091"/>
                    </a:lnTo>
                    <a:lnTo>
                      <a:pt x="339" y="2091"/>
                    </a:lnTo>
                    <a:cubicBezTo>
                      <a:pt x="338" y="2085"/>
                      <a:pt x="337" y="2079"/>
                      <a:pt x="336" y="2074"/>
                    </a:cubicBezTo>
                    <a:close/>
                    <a:moveTo>
                      <a:pt x="341" y="2111"/>
                    </a:moveTo>
                    <a:lnTo>
                      <a:pt x="342" y="2117"/>
                    </a:lnTo>
                    <a:cubicBezTo>
                      <a:pt x="342" y="2115"/>
                      <a:pt x="342" y="2113"/>
                      <a:pt x="341" y="2111"/>
                    </a:cubicBezTo>
                    <a:close/>
                    <a:moveTo>
                      <a:pt x="1331" y="1"/>
                    </a:moveTo>
                    <a:cubicBezTo>
                      <a:pt x="1303" y="1"/>
                      <a:pt x="1277" y="8"/>
                      <a:pt x="1252" y="22"/>
                    </a:cubicBezTo>
                    <a:cubicBezTo>
                      <a:pt x="1087" y="112"/>
                      <a:pt x="934" y="219"/>
                      <a:pt x="790" y="340"/>
                    </a:cubicBezTo>
                    <a:cubicBezTo>
                      <a:pt x="723" y="396"/>
                      <a:pt x="659" y="454"/>
                      <a:pt x="600" y="518"/>
                    </a:cubicBezTo>
                    <a:cubicBezTo>
                      <a:pt x="531" y="589"/>
                      <a:pt x="467" y="665"/>
                      <a:pt x="408" y="745"/>
                    </a:cubicBezTo>
                    <a:cubicBezTo>
                      <a:pt x="354" y="815"/>
                      <a:pt x="306" y="886"/>
                      <a:pt x="264" y="962"/>
                    </a:cubicBezTo>
                    <a:cubicBezTo>
                      <a:pt x="213" y="1050"/>
                      <a:pt x="169" y="1144"/>
                      <a:pt x="131" y="1240"/>
                    </a:cubicBezTo>
                    <a:cubicBezTo>
                      <a:pt x="58" y="1424"/>
                      <a:pt x="16" y="1621"/>
                      <a:pt x="4" y="1817"/>
                    </a:cubicBezTo>
                    <a:cubicBezTo>
                      <a:pt x="0" y="1908"/>
                      <a:pt x="2" y="1999"/>
                      <a:pt x="12" y="2088"/>
                    </a:cubicBezTo>
                    <a:cubicBezTo>
                      <a:pt x="25" y="2191"/>
                      <a:pt x="44" y="2295"/>
                      <a:pt x="74" y="2395"/>
                    </a:cubicBezTo>
                    <a:lnTo>
                      <a:pt x="96" y="2461"/>
                    </a:lnTo>
                    <a:cubicBezTo>
                      <a:pt x="102" y="2482"/>
                      <a:pt x="111" y="2500"/>
                      <a:pt x="125" y="2517"/>
                    </a:cubicBezTo>
                    <a:cubicBezTo>
                      <a:pt x="135" y="2535"/>
                      <a:pt x="153" y="2548"/>
                      <a:pt x="170" y="2560"/>
                    </a:cubicBezTo>
                    <a:cubicBezTo>
                      <a:pt x="189" y="2571"/>
                      <a:pt x="208" y="2577"/>
                      <a:pt x="230" y="2579"/>
                    </a:cubicBezTo>
                    <a:cubicBezTo>
                      <a:pt x="239" y="2581"/>
                      <a:pt x="248" y="2582"/>
                      <a:pt x="257" y="2582"/>
                    </a:cubicBezTo>
                    <a:cubicBezTo>
                      <a:pt x="270" y="2582"/>
                      <a:pt x="283" y="2580"/>
                      <a:pt x="296" y="2576"/>
                    </a:cubicBezTo>
                    <a:cubicBezTo>
                      <a:pt x="336" y="2563"/>
                      <a:pt x="374" y="2538"/>
                      <a:pt x="395" y="2501"/>
                    </a:cubicBezTo>
                    <a:cubicBezTo>
                      <a:pt x="415" y="2465"/>
                      <a:pt x="425" y="2416"/>
                      <a:pt x="411" y="2375"/>
                    </a:cubicBezTo>
                    <a:cubicBezTo>
                      <a:pt x="377" y="2285"/>
                      <a:pt x="354" y="2193"/>
                      <a:pt x="340" y="2099"/>
                    </a:cubicBezTo>
                    <a:lnTo>
                      <a:pt x="340" y="2099"/>
                    </a:lnTo>
                    <a:cubicBezTo>
                      <a:pt x="325" y="1978"/>
                      <a:pt x="324" y="1855"/>
                      <a:pt x="338" y="1734"/>
                    </a:cubicBezTo>
                    <a:lnTo>
                      <a:pt x="338" y="1734"/>
                    </a:lnTo>
                    <a:cubicBezTo>
                      <a:pt x="359" y="1593"/>
                      <a:pt x="396" y="1452"/>
                      <a:pt x="450" y="1320"/>
                    </a:cubicBezTo>
                    <a:lnTo>
                      <a:pt x="450" y="1320"/>
                    </a:lnTo>
                    <a:cubicBezTo>
                      <a:pt x="500" y="1204"/>
                      <a:pt x="563" y="1095"/>
                      <a:pt x="633" y="991"/>
                    </a:cubicBezTo>
                    <a:cubicBezTo>
                      <a:pt x="652" y="962"/>
                      <a:pt x="674" y="933"/>
                      <a:pt x="696" y="904"/>
                    </a:cubicBezTo>
                    <a:lnTo>
                      <a:pt x="696" y="904"/>
                    </a:lnTo>
                    <a:cubicBezTo>
                      <a:pt x="687" y="915"/>
                      <a:pt x="680" y="925"/>
                      <a:pt x="671" y="937"/>
                    </a:cubicBezTo>
                    <a:cubicBezTo>
                      <a:pt x="767" y="813"/>
                      <a:pt x="876" y="700"/>
                      <a:pt x="994" y="596"/>
                    </a:cubicBezTo>
                    <a:cubicBezTo>
                      <a:pt x="1024" y="572"/>
                      <a:pt x="1054" y="547"/>
                      <a:pt x="1083" y="523"/>
                    </a:cubicBezTo>
                    <a:lnTo>
                      <a:pt x="1083" y="523"/>
                    </a:lnTo>
                    <a:cubicBezTo>
                      <a:pt x="1189" y="442"/>
                      <a:pt x="1302" y="369"/>
                      <a:pt x="1416" y="305"/>
                    </a:cubicBezTo>
                    <a:cubicBezTo>
                      <a:pt x="1451" y="285"/>
                      <a:pt x="1480" y="247"/>
                      <a:pt x="1492" y="206"/>
                    </a:cubicBezTo>
                    <a:cubicBezTo>
                      <a:pt x="1499" y="185"/>
                      <a:pt x="1499" y="163"/>
                      <a:pt x="1495" y="141"/>
                    </a:cubicBezTo>
                    <a:cubicBezTo>
                      <a:pt x="1493" y="119"/>
                      <a:pt x="1487" y="100"/>
                      <a:pt x="1474" y="81"/>
                    </a:cubicBezTo>
                    <a:cubicBezTo>
                      <a:pt x="1453" y="46"/>
                      <a:pt x="1419" y="16"/>
                      <a:pt x="1377" y="7"/>
                    </a:cubicBezTo>
                    <a:cubicBezTo>
                      <a:pt x="1361" y="3"/>
                      <a:pt x="1346"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15"/>
            <p:cNvSpPr/>
            <p:nvPr/>
          </p:nvSpPr>
          <p:spPr>
            <a:xfrm>
              <a:off x="794050" y="44759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288" name="Google Shape;288;p15"/>
            <p:cNvSpPr/>
            <p:nvPr/>
          </p:nvSpPr>
          <p:spPr>
            <a:xfrm flipH="1">
              <a:off x="1976825" y="48520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289" name="Google Shape;289;p15"/>
            <p:cNvSpPr/>
            <p:nvPr/>
          </p:nvSpPr>
          <p:spPr>
            <a:xfrm>
              <a:off x="3637475" y="5024150"/>
              <a:ext cx="576175" cy="119350"/>
            </a:xfrm>
            <a:custGeom>
              <a:avLst/>
              <a:gdLst/>
              <a:ahLst/>
              <a:cxnLst/>
              <a:rect l="l" t="t" r="r" b="b"/>
              <a:pathLst>
                <a:path w="23047" h="4774" extrusionOk="0">
                  <a:moveTo>
                    <a:pt x="0" y="1724"/>
                  </a:moveTo>
                  <a:cubicBezTo>
                    <a:pt x="1329" y="660"/>
                    <a:pt x="3297" y="-423"/>
                    <a:pt x="4878" y="209"/>
                  </a:cubicBezTo>
                  <a:cubicBezTo>
                    <a:pt x="6866" y="1004"/>
                    <a:pt x="7286" y="4930"/>
                    <a:pt x="9420" y="4752"/>
                  </a:cubicBezTo>
                  <a:cubicBezTo>
                    <a:pt x="14014" y="4370"/>
                    <a:pt x="18437" y="2396"/>
                    <a:pt x="23047" y="2396"/>
                  </a:cubicBezTo>
                </a:path>
              </a:pathLst>
            </a:custGeom>
            <a:noFill/>
            <a:ln w="19050" cap="flat" cmpd="sng">
              <a:solidFill>
                <a:schemeClr val="dk1"/>
              </a:solidFill>
              <a:prstDash val="solid"/>
              <a:round/>
              <a:headEnd type="none" w="med" len="med"/>
              <a:tailEnd type="none" w="med" len="med"/>
            </a:ln>
          </p:spPr>
        </p:sp>
      </p:grpSp>
      <p:sp>
        <p:nvSpPr>
          <p:cNvPr id="290" name="Google Shape;290;p15"/>
          <p:cNvSpPr txBox="1">
            <a:spLocks noGrp="1"/>
          </p:cNvSpPr>
          <p:nvPr>
            <p:ph type="title"/>
          </p:nvPr>
        </p:nvSpPr>
        <p:spPr>
          <a:xfrm>
            <a:off x="720000" y="2296770"/>
            <a:ext cx="1695000" cy="640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1" name="Google Shape;291;p15"/>
          <p:cNvSpPr txBox="1">
            <a:spLocks noGrp="1"/>
          </p:cNvSpPr>
          <p:nvPr>
            <p:ph type="title" idx="2" hasCustomPrompt="1"/>
          </p:nvPr>
        </p:nvSpPr>
        <p:spPr>
          <a:xfrm>
            <a:off x="1018350" y="1513970"/>
            <a:ext cx="1098300" cy="77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2" name="Google Shape;292;p15"/>
          <p:cNvSpPr txBox="1">
            <a:spLocks noGrp="1"/>
          </p:cNvSpPr>
          <p:nvPr>
            <p:ph type="subTitle" idx="1"/>
          </p:nvPr>
        </p:nvSpPr>
        <p:spPr>
          <a:xfrm>
            <a:off x="720000" y="2866270"/>
            <a:ext cx="16950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3" name="Google Shape;293;p15"/>
          <p:cNvSpPr txBox="1">
            <a:spLocks noGrp="1"/>
          </p:cNvSpPr>
          <p:nvPr>
            <p:ph type="title" idx="3"/>
          </p:nvPr>
        </p:nvSpPr>
        <p:spPr>
          <a:xfrm>
            <a:off x="2730922" y="2296770"/>
            <a:ext cx="1695000" cy="640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4" name="Google Shape;294;p15"/>
          <p:cNvSpPr txBox="1">
            <a:spLocks noGrp="1"/>
          </p:cNvSpPr>
          <p:nvPr>
            <p:ph type="title" idx="4" hasCustomPrompt="1"/>
          </p:nvPr>
        </p:nvSpPr>
        <p:spPr>
          <a:xfrm>
            <a:off x="3029272" y="1513970"/>
            <a:ext cx="1098300" cy="77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5" name="Google Shape;295;p15"/>
          <p:cNvSpPr txBox="1">
            <a:spLocks noGrp="1"/>
          </p:cNvSpPr>
          <p:nvPr>
            <p:ph type="subTitle" idx="5"/>
          </p:nvPr>
        </p:nvSpPr>
        <p:spPr>
          <a:xfrm>
            <a:off x="2730922" y="2866270"/>
            <a:ext cx="16950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6" name="Google Shape;296;p15"/>
          <p:cNvSpPr txBox="1">
            <a:spLocks noGrp="1"/>
          </p:cNvSpPr>
          <p:nvPr>
            <p:ph type="title" idx="6"/>
          </p:nvPr>
        </p:nvSpPr>
        <p:spPr>
          <a:xfrm>
            <a:off x="6752767" y="2296770"/>
            <a:ext cx="1695000" cy="640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7" name="Google Shape;297;p15"/>
          <p:cNvSpPr txBox="1">
            <a:spLocks noGrp="1"/>
          </p:cNvSpPr>
          <p:nvPr>
            <p:ph type="title" idx="7" hasCustomPrompt="1"/>
          </p:nvPr>
        </p:nvSpPr>
        <p:spPr>
          <a:xfrm>
            <a:off x="7051125" y="1513970"/>
            <a:ext cx="1098300" cy="77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8" name="Google Shape;298;p15"/>
          <p:cNvSpPr txBox="1">
            <a:spLocks noGrp="1"/>
          </p:cNvSpPr>
          <p:nvPr>
            <p:ph type="subTitle" idx="8"/>
          </p:nvPr>
        </p:nvSpPr>
        <p:spPr>
          <a:xfrm>
            <a:off x="6752767" y="2866270"/>
            <a:ext cx="16950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9" name="Google Shape;299;p15"/>
          <p:cNvSpPr txBox="1">
            <a:spLocks noGrp="1"/>
          </p:cNvSpPr>
          <p:nvPr>
            <p:ph type="title" idx="9"/>
          </p:nvPr>
        </p:nvSpPr>
        <p:spPr>
          <a:xfrm>
            <a:off x="720000" y="411480"/>
            <a:ext cx="7704000" cy="548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0" name="Google Shape;300;p15"/>
          <p:cNvSpPr txBox="1">
            <a:spLocks noGrp="1"/>
          </p:cNvSpPr>
          <p:nvPr>
            <p:ph type="title" idx="13"/>
          </p:nvPr>
        </p:nvSpPr>
        <p:spPr>
          <a:xfrm>
            <a:off x="4741845" y="2296770"/>
            <a:ext cx="1695000" cy="640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1" name="Google Shape;301;p15"/>
          <p:cNvSpPr txBox="1">
            <a:spLocks noGrp="1"/>
          </p:cNvSpPr>
          <p:nvPr>
            <p:ph type="title" idx="14" hasCustomPrompt="1"/>
          </p:nvPr>
        </p:nvSpPr>
        <p:spPr>
          <a:xfrm>
            <a:off x="5040195" y="1513970"/>
            <a:ext cx="1098300" cy="77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2" name="Google Shape;302;p15"/>
          <p:cNvSpPr txBox="1">
            <a:spLocks noGrp="1"/>
          </p:cNvSpPr>
          <p:nvPr>
            <p:ph type="subTitle" idx="15"/>
          </p:nvPr>
        </p:nvSpPr>
        <p:spPr>
          <a:xfrm>
            <a:off x="4741845" y="2866270"/>
            <a:ext cx="16950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03"/>
        <p:cNvGrpSpPr/>
        <p:nvPr/>
      </p:nvGrpSpPr>
      <p:grpSpPr>
        <a:xfrm>
          <a:off x="0" y="0"/>
          <a:ext cx="0" cy="0"/>
          <a:chOff x="0" y="0"/>
          <a:chExt cx="0" cy="0"/>
        </a:xfrm>
      </p:grpSpPr>
      <p:sp>
        <p:nvSpPr>
          <p:cNvPr id="304" name="Google Shape;304;p16"/>
          <p:cNvSpPr/>
          <p:nvPr/>
        </p:nvSpPr>
        <p:spPr>
          <a:xfrm flipH="1">
            <a:off x="5471392" y="175069"/>
            <a:ext cx="914422" cy="914422"/>
          </a:xfrm>
          <a:custGeom>
            <a:avLst/>
            <a:gdLst/>
            <a:ahLst/>
            <a:cxnLst/>
            <a:rect l="l" t="t" r="r" b="b"/>
            <a:pathLst>
              <a:path w="21794" h="21794" extrusionOk="0">
                <a:moveTo>
                  <a:pt x="21793" y="10898"/>
                </a:moveTo>
                <a:cubicBezTo>
                  <a:pt x="21793" y="13788"/>
                  <a:pt x="20645" y="16559"/>
                  <a:pt x="18602" y="18602"/>
                </a:cubicBezTo>
                <a:cubicBezTo>
                  <a:pt x="16559" y="20645"/>
                  <a:pt x="13786" y="21794"/>
                  <a:pt x="10896" y="21794"/>
                </a:cubicBezTo>
                <a:cubicBezTo>
                  <a:pt x="8006" y="21794"/>
                  <a:pt x="5235" y="20645"/>
                  <a:pt x="3192" y="18602"/>
                </a:cubicBezTo>
                <a:cubicBezTo>
                  <a:pt x="1148" y="16559"/>
                  <a:pt x="0" y="13788"/>
                  <a:pt x="0" y="10898"/>
                </a:cubicBezTo>
                <a:cubicBezTo>
                  <a:pt x="0" y="8008"/>
                  <a:pt x="1148" y="5235"/>
                  <a:pt x="3192" y="3192"/>
                </a:cubicBezTo>
                <a:cubicBezTo>
                  <a:pt x="5235" y="1149"/>
                  <a:pt x="8006" y="0"/>
                  <a:pt x="10896" y="0"/>
                </a:cubicBezTo>
                <a:cubicBezTo>
                  <a:pt x="13786" y="0"/>
                  <a:pt x="16559" y="1149"/>
                  <a:pt x="18602" y="3192"/>
                </a:cubicBezTo>
                <a:cubicBezTo>
                  <a:pt x="20645" y="5235"/>
                  <a:pt x="21793" y="8008"/>
                  <a:pt x="21793" y="10898"/>
                </a:cubicBezTo>
                <a:close/>
              </a:path>
            </a:pathLst>
          </a:custGeom>
          <a:gradFill>
            <a:gsLst>
              <a:gs pos="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rot="10800000">
            <a:off x="5800450" y="318351"/>
            <a:ext cx="3401562" cy="1351187"/>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197700" y="2832877"/>
            <a:ext cx="2392565" cy="950398"/>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16"/>
          <p:cNvGrpSpPr/>
          <p:nvPr/>
        </p:nvGrpSpPr>
        <p:grpSpPr>
          <a:xfrm>
            <a:off x="4058474" y="3372394"/>
            <a:ext cx="5085533" cy="1778881"/>
            <a:chOff x="4058478" y="3372394"/>
            <a:chExt cx="5085533" cy="1778881"/>
          </a:xfrm>
        </p:grpSpPr>
        <p:grpSp>
          <p:nvGrpSpPr>
            <p:cNvPr id="308" name="Google Shape;308;p16"/>
            <p:cNvGrpSpPr/>
            <p:nvPr/>
          </p:nvGrpSpPr>
          <p:grpSpPr>
            <a:xfrm>
              <a:off x="4058478" y="3372394"/>
              <a:ext cx="5085533" cy="1771111"/>
              <a:chOff x="3195976" y="3378340"/>
              <a:chExt cx="2507288" cy="873200"/>
            </a:xfrm>
          </p:grpSpPr>
          <p:sp>
            <p:nvSpPr>
              <p:cNvPr id="309" name="Google Shape;309;p16"/>
              <p:cNvSpPr/>
              <p:nvPr/>
            </p:nvSpPr>
            <p:spPr>
              <a:xfrm>
                <a:off x="3197764" y="3378400"/>
                <a:ext cx="2505501" cy="873140"/>
              </a:xfrm>
              <a:custGeom>
                <a:avLst/>
                <a:gdLst/>
                <a:ahLst/>
                <a:cxnLst/>
                <a:rect l="l" t="t" r="r" b="b"/>
                <a:pathLst>
                  <a:path w="84169" h="29332" extrusionOk="0">
                    <a:moveTo>
                      <a:pt x="84168" y="0"/>
                    </a:moveTo>
                    <a:lnTo>
                      <a:pt x="84168" y="29332"/>
                    </a:lnTo>
                    <a:lnTo>
                      <a:pt x="1" y="29332"/>
                    </a:lnTo>
                    <a:cubicBezTo>
                      <a:pt x="6844" y="29332"/>
                      <a:pt x="10109" y="25950"/>
                      <a:pt x="13604" y="26100"/>
                    </a:cubicBezTo>
                    <a:cubicBezTo>
                      <a:pt x="17101" y="26257"/>
                      <a:pt x="19898" y="23615"/>
                      <a:pt x="22074" y="23381"/>
                    </a:cubicBezTo>
                    <a:cubicBezTo>
                      <a:pt x="24249" y="23150"/>
                      <a:pt x="30308" y="22453"/>
                      <a:pt x="34035" y="21205"/>
                    </a:cubicBezTo>
                    <a:cubicBezTo>
                      <a:pt x="37766" y="19963"/>
                      <a:pt x="39239" y="18567"/>
                      <a:pt x="43510" y="16703"/>
                    </a:cubicBezTo>
                    <a:cubicBezTo>
                      <a:pt x="47787" y="14835"/>
                      <a:pt x="55633" y="13249"/>
                      <a:pt x="57573" y="12295"/>
                    </a:cubicBezTo>
                    <a:cubicBezTo>
                      <a:pt x="59517" y="11340"/>
                      <a:pt x="61765" y="8934"/>
                      <a:pt x="64254" y="6990"/>
                    </a:cubicBezTo>
                    <a:cubicBezTo>
                      <a:pt x="66741" y="5052"/>
                      <a:pt x="78445" y="0"/>
                      <a:pt x="8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4745226" y="3949043"/>
                <a:ext cx="956251" cy="302497"/>
              </a:xfrm>
              <a:custGeom>
                <a:avLst/>
                <a:gdLst/>
                <a:ahLst/>
                <a:cxnLst/>
                <a:rect l="l" t="t" r="r" b="b"/>
                <a:pathLst>
                  <a:path w="32124" h="10162" extrusionOk="0">
                    <a:moveTo>
                      <a:pt x="32123" y="223"/>
                    </a:moveTo>
                    <a:lnTo>
                      <a:pt x="32123" y="10162"/>
                    </a:lnTo>
                    <a:lnTo>
                      <a:pt x="0" y="10162"/>
                    </a:lnTo>
                    <a:cubicBezTo>
                      <a:pt x="13746" y="6927"/>
                      <a:pt x="25301" y="1"/>
                      <a:pt x="32123" y="223"/>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3195976" y="3378340"/>
                <a:ext cx="2505411" cy="873200"/>
              </a:xfrm>
              <a:custGeom>
                <a:avLst/>
                <a:gdLst/>
                <a:ahLst/>
                <a:cxnLst/>
                <a:rect l="l" t="t" r="r" b="b"/>
                <a:pathLst>
                  <a:path w="84166" h="29334" fill="none" extrusionOk="0">
                    <a:moveTo>
                      <a:pt x="1" y="29334"/>
                    </a:moveTo>
                    <a:cubicBezTo>
                      <a:pt x="6844" y="29334"/>
                      <a:pt x="10109" y="25952"/>
                      <a:pt x="13604" y="26102"/>
                    </a:cubicBezTo>
                    <a:cubicBezTo>
                      <a:pt x="17101" y="26259"/>
                      <a:pt x="19898" y="23617"/>
                      <a:pt x="22074" y="23383"/>
                    </a:cubicBezTo>
                    <a:cubicBezTo>
                      <a:pt x="24249" y="23152"/>
                      <a:pt x="30308" y="22455"/>
                      <a:pt x="34035" y="21207"/>
                    </a:cubicBezTo>
                    <a:cubicBezTo>
                      <a:pt x="37766" y="19965"/>
                      <a:pt x="39239" y="18569"/>
                      <a:pt x="43510" y="16705"/>
                    </a:cubicBezTo>
                    <a:cubicBezTo>
                      <a:pt x="47787" y="14837"/>
                      <a:pt x="55633" y="13251"/>
                      <a:pt x="57573" y="12297"/>
                    </a:cubicBezTo>
                    <a:cubicBezTo>
                      <a:pt x="59517" y="11342"/>
                      <a:pt x="61765" y="8936"/>
                      <a:pt x="64254" y="6992"/>
                    </a:cubicBezTo>
                    <a:cubicBezTo>
                      <a:pt x="66738" y="5054"/>
                      <a:pt x="78443" y="1"/>
                      <a:pt x="84165" y="1"/>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16"/>
            <p:cNvSpPr/>
            <p:nvPr/>
          </p:nvSpPr>
          <p:spPr>
            <a:xfrm>
              <a:off x="6144025" y="4028350"/>
              <a:ext cx="1526650" cy="967300"/>
            </a:xfrm>
            <a:custGeom>
              <a:avLst/>
              <a:gdLst/>
              <a:ahLst/>
              <a:cxnLst/>
              <a:rect l="l" t="t" r="r" b="b"/>
              <a:pathLst>
                <a:path w="61066" h="38692" extrusionOk="0">
                  <a:moveTo>
                    <a:pt x="0" y="38692"/>
                  </a:moveTo>
                  <a:cubicBezTo>
                    <a:pt x="19667" y="24767"/>
                    <a:pt x="41792" y="14463"/>
                    <a:pt x="61066" y="0"/>
                  </a:cubicBezTo>
                </a:path>
              </a:pathLst>
            </a:custGeom>
            <a:noFill/>
            <a:ln w="19050" cap="flat" cmpd="sng">
              <a:solidFill>
                <a:schemeClr val="dk1"/>
              </a:solidFill>
              <a:prstDash val="solid"/>
              <a:round/>
              <a:headEnd type="none" w="med" len="med"/>
              <a:tailEnd type="none" w="med" len="med"/>
            </a:ln>
          </p:spPr>
        </p:sp>
        <p:sp>
          <p:nvSpPr>
            <p:cNvPr id="313" name="Google Shape;313;p16"/>
            <p:cNvSpPr/>
            <p:nvPr/>
          </p:nvSpPr>
          <p:spPr>
            <a:xfrm>
              <a:off x="7237500" y="4377425"/>
              <a:ext cx="1493000" cy="773850"/>
            </a:xfrm>
            <a:custGeom>
              <a:avLst/>
              <a:gdLst/>
              <a:ahLst/>
              <a:cxnLst/>
              <a:rect l="l" t="t" r="r" b="b"/>
              <a:pathLst>
                <a:path w="59720" h="30954" extrusionOk="0">
                  <a:moveTo>
                    <a:pt x="0" y="30954"/>
                  </a:moveTo>
                  <a:cubicBezTo>
                    <a:pt x="20356" y="21553"/>
                    <a:pt x="49693" y="20055"/>
                    <a:pt x="59720" y="0"/>
                  </a:cubicBezTo>
                </a:path>
              </a:pathLst>
            </a:custGeom>
            <a:noFill/>
            <a:ln w="19050" cap="flat" cmpd="sng">
              <a:solidFill>
                <a:schemeClr val="dk1"/>
              </a:solidFill>
              <a:prstDash val="solid"/>
              <a:round/>
              <a:headEnd type="none" w="med" len="med"/>
              <a:tailEnd type="none" w="med" len="med"/>
            </a:ln>
          </p:spPr>
        </p:sp>
        <p:sp>
          <p:nvSpPr>
            <p:cNvPr id="314" name="Google Shape;314;p16"/>
            <p:cNvSpPr/>
            <p:nvPr/>
          </p:nvSpPr>
          <p:spPr>
            <a:xfrm>
              <a:off x="6240775" y="4722300"/>
              <a:ext cx="542525" cy="365875"/>
            </a:xfrm>
            <a:custGeom>
              <a:avLst/>
              <a:gdLst/>
              <a:ahLst/>
              <a:cxnLst/>
              <a:rect l="l" t="t" r="r" b="b"/>
              <a:pathLst>
                <a:path w="21701" h="14635" extrusionOk="0">
                  <a:moveTo>
                    <a:pt x="0" y="14635"/>
                  </a:moveTo>
                  <a:cubicBezTo>
                    <a:pt x="6812" y="9184"/>
                    <a:pt x="14717" y="5230"/>
                    <a:pt x="21701" y="0"/>
                  </a:cubicBezTo>
                </a:path>
              </a:pathLst>
            </a:custGeom>
            <a:noFill/>
            <a:ln w="19050" cap="flat" cmpd="sng">
              <a:solidFill>
                <a:schemeClr val="dk1"/>
              </a:solidFill>
              <a:prstDash val="solid"/>
              <a:round/>
              <a:headEnd type="none" w="med" len="med"/>
              <a:tailEnd type="none" w="med" len="med"/>
            </a:ln>
          </p:spPr>
        </p:sp>
        <p:sp>
          <p:nvSpPr>
            <p:cNvPr id="315" name="Google Shape;315;p16"/>
            <p:cNvSpPr/>
            <p:nvPr/>
          </p:nvSpPr>
          <p:spPr>
            <a:xfrm>
              <a:off x="8389850" y="4192375"/>
              <a:ext cx="311225" cy="374300"/>
            </a:xfrm>
            <a:custGeom>
              <a:avLst/>
              <a:gdLst/>
              <a:ahLst/>
              <a:cxnLst/>
              <a:rect l="l" t="t" r="r" b="b"/>
              <a:pathLst>
                <a:path w="12449" h="14972" extrusionOk="0">
                  <a:moveTo>
                    <a:pt x="0" y="14972"/>
                  </a:moveTo>
                  <a:cubicBezTo>
                    <a:pt x="5104" y="10963"/>
                    <a:pt x="8553" y="5191"/>
                    <a:pt x="12449" y="0"/>
                  </a:cubicBezTo>
                </a:path>
              </a:pathLst>
            </a:custGeom>
            <a:noFill/>
            <a:ln w="19050" cap="flat" cmpd="sng">
              <a:solidFill>
                <a:schemeClr val="dk1"/>
              </a:solidFill>
              <a:prstDash val="solid"/>
              <a:round/>
              <a:headEnd type="none" w="med" len="med"/>
              <a:tailEnd type="none" w="med" len="med"/>
            </a:ln>
          </p:spPr>
        </p:sp>
      </p:grpSp>
      <p:grpSp>
        <p:nvGrpSpPr>
          <p:cNvPr id="316" name="Google Shape;316;p16"/>
          <p:cNvGrpSpPr/>
          <p:nvPr/>
        </p:nvGrpSpPr>
        <p:grpSpPr>
          <a:xfrm>
            <a:off x="-25745" y="2661107"/>
            <a:ext cx="3570810" cy="2625140"/>
            <a:chOff x="-25741" y="2661107"/>
            <a:chExt cx="3570810" cy="2625140"/>
          </a:xfrm>
        </p:grpSpPr>
        <p:grpSp>
          <p:nvGrpSpPr>
            <p:cNvPr id="317" name="Google Shape;317;p16"/>
            <p:cNvGrpSpPr/>
            <p:nvPr/>
          </p:nvGrpSpPr>
          <p:grpSpPr>
            <a:xfrm>
              <a:off x="-25741" y="2661107"/>
              <a:ext cx="3570810" cy="2625140"/>
              <a:chOff x="361226" y="3383871"/>
              <a:chExt cx="1658913" cy="1219634"/>
            </a:xfrm>
          </p:grpSpPr>
          <p:sp>
            <p:nvSpPr>
              <p:cNvPr id="318" name="Google Shape;318;p16"/>
              <p:cNvSpPr/>
              <p:nvPr/>
            </p:nvSpPr>
            <p:spPr>
              <a:xfrm>
                <a:off x="361226" y="3383871"/>
                <a:ext cx="1658913" cy="1219634"/>
              </a:xfrm>
              <a:custGeom>
                <a:avLst/>
                <a:gdLst/>
                <a:ahLst/>
                <a:cxnLst/>
                <a:rect l="l" t="t" r="r" b="b"/>
                <a:pathLst>
                  <a:path w="55729" h="40972" extrusionOk="0">
                    <a:moveTo>
                      <a:pt x="52619" y="40972"/>
                    </a:moveTo>
                    <a:lnTo>
                      <a:pt x="6423" y="40972"/>
                    </a:lnTo>
                    <a:lnTo>
                      <a:pt x="1" y="39664"/>
                    </a:lnTo>
                    <a:lnTo>
                      <a:pt x="1" y="1"/>
                    </a:lnTo>
                    <a:cubicBezTo>
                      <a:pt x="2978" y="1622"/>
                      <a:pt x="3673" y="1225"/>
                      <a:pt x="4456" y="4269"/>
                    </a:cubicBezTo>
                    <a:cubicBezTo>
                      <a:pt x="5036" y="6513"/>
                      <a:pt x="7595" y="12764"/>
                      <a:pt x="9695" y="16836"/>
                    </a:cubicBezTo>
                    <a:cubicBezTo>
                      <a:pt x="10601" y="18578"/>
                      <a:pt x="11422" y="19925"/>
                      <a:pt x="11965" y="20375"/>
                    </a:cubicBezTo>
                    <a:cubicBezTo>
                      <a:pt x="12693" y="18505"/>
                      <a:pt x="13395" y="17881"/>
                      <a:pt x="14154" y="18162"/>
                    </a:cubicBezTo>
                    <a:cubicBezTo>
                      <a:pt x="14529" y="18295"/>
                      <a:pt x="14922" y="18655"/>
                      <a:pt x="15331" y="19186"/>
                    </a:cubicBezTo>
                    <a:cubicBezTo>
                      <a:pt x="15880" y="19892"/>
                      <a:pt x="17210" y="21117"/>
                      <a:pt x="18958" y="22373"/>
                    </a:cubicBezTo>
                    <a:cubicBezTo>
                      <a:pt x="21184" y="23986"/>
                      <a:pt x="24088" y="25655"/>
                      <a:pt x="26879" y="26383"/>
                    </a:cubicBezTo>
                    <a:cubicBezTo>
                      <a:pt x="31852" y="27678"/>
                      <a:pt x="36098" y="27624"/>
                      <a:pt x="41643" y="30319"/>
                    </a:cubicBezTo>
                    <a:cubicBezTo>
                      <a:pt x="47183" y="33013"/>
                      <a:pt x="53656" y="35030"/>
                      <a:pt x="54693" y="35292"/>
                    </a:cubicBezTo>
                    <a:cubicBezTo>
                      <a:pt x="55729" y="35548"/>
                      <a:pt x="52619" y="40972"/>
                      <a:pt x="52619" y="409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361375" y="3383871"/>
                <a:ext cx="334974" cy="756541"/>
              </a:xfrm>
              <a:custGeom>
                <a:avLst/>
                <a:gdLst/>
                <a:ahLst/>
                <a:cxnLst/>
                <a:rect l="l" t="t" r="r" b="b"/>
                <a:pathLst>
                  <a:path w="11253" h="25415" extrusionOk="0">
                    <a:moveTo>
                      <a:pt x="11253" y="25415"/>
                    </a:moveTo>
                    <a:lnTo>
                      <a:pt x="9810" y="24696"/>
                    </a:lnTo>
                    <a:lnTo>
                      <a:pt x="8808" y="23388"/>
                    </a:lnTo>
                    <a:cubicBezTo>
                      <a:pt x="8808" y="23388"/>
                      <a:pt x="7025" y="19073"/>
                      <a:pt x="6136" y="15957"/>
                    </a:cubicBezTo>
                    <a:cubicBezTo>
                      <a:pt x="5247" y="12841"/>
                      <a:pt x="4522" y="11786"/>
                      <a:pt x="2017" y="6532"/>
                    </a:cubicBezTo>
                    <a:cubicBezTo>
                      <a:pt x="706" y="3777"/>
                      <a:pt x="213" y="2312"/>
                      <a:pt x="0" y="1244"/>
                    </a:cubicBezTo>
                    <a:lnTo>
                      <a:pt x="0" y="1"/>
                    </a:lnTo>
                    <a:cubicBezTo>
                      <a:pt x="2978" y="1622"/>
                      <a:pt x="3671" y="1225"/>
                      <a:pt x="4455" y="4269"/>
                    </a:cubicBezTo>
                    <a:cubicBezTo>
                      <a:pt x="5036" y="6513"/>
                      <a:pt x="7593" y="12764"/>
                      <a:pt x="9694" y="16836"/>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782525" y="3924448"/>
                <a:ext cx="189679" cy="259989"/>
              </a:xfrm>
              <a:custGeom>
                <a:avLst/>
                <a:gdLst/>
                <a:ahLst/>
                <a:cxnLst/>
                <a:rect l="l" t="t" r="r" b="b"/>
                <a:pathLst>
                  <a:path w="6372" h="8734" extrusionOk="0">
                    <a:moveTo>
                      <a:pt x="6372" y="8649"/>
                    </a:moveTo>
                    <a:cubicBezTo>
                      <a:pt x="6372" y="8733"/>
                      <a:pt x="4563" y="7648"/>
                      <a:pt x="3755" y="6617"/>
                    </a:cubicBezTo>
                    <a:cubicBezTo>
                      <a:pt x="2949" y="5584"/>
                      <a:pt x="2836" y="5278"/>
                      <a:pt x="1724" y="3692"/>
                    </a:cubicBezTo>
                    <a:cubicBezTo>
                      <a:pt x="612" y="2110"/>
                      <a:pt x="803" y="2384"/>
                      <a:pt x="110" y="328"/>
                    </a:cubicBezTo>
                    <a:cubicBezTo>
                      <a:pt x="69" y="208"/>
                      <a:pt x="36" y="99"/>
                      <a:pt x="1" y="0"/>
                    </a:cubicBezTo>
                    <a:cubicBezTo>
                      <a:pt x="376" y="134"/>
                      <a:pt x="769" y="492"/>
                      <a:pt x="1178" y="1023"/>
                    </a:cubicBezTo>
                    <a:cubicBezTo>
                      <a:pt x="1727" y="1729"/>
                      <a:pt x="3057" y="2956"/>
                      <a:pt x="4805" y="4210"/>
                    </a:cubicBezTo>
                    <a:cubicBezTo>
                      <a:pt x="4989" y="4720"/>
                      <a:pt x="5158" y="5331"/>
                      <a:pt x="5227" y="5946"/>
                    </a:cubicBezTo>
                    <a:cubicBezTo>
                      <a:pt x="5413" y="7511"/>
                      <a:pt x="6372" y="8649"/>
                      <a:pt x="6372" y="8649"/>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361286" y="3383871"/>
                <a:ext cx="1628104" cy="1050555"/>
              </a:xfrm>
              <a:custGeom>
                <a:avLst/>
                <a:gdLst/>
                <a:ahLst/>
                <a:cxnLst/>
                <a:rect l="l" t="t" r="r" b="b"/>
                <a:pathLst>
                  <a:path w="54694" h="35292" fill="none" extrusionOk="0">
                    <a:moveTo>
                      <a:pt x="0" y="1"/>
                    </a:moveTo>
                    <a:cubicBezTo>
                      <a:pt x="2979" y="1622"/>
                      <a:pt x="3672" y="1225"/>
                      <a:pt x="4456" y="4269"/>
                    </a:cubicBezTo>
                    <a:cubicBezTo>
                      <a:pt x="5036" y="6513"/>
                      <a:pt x="7594" y="12764"/>
                      <a:pt x="9696" y="16836"/>
                    </a:cubicBezTo>
                    <a:cubicBezTo>
                      <a:pt x="10601" y="18578"/>
                      <a:pt x="11422" y="19925"/>
                      <a:pt x="11966" y="20375"/>
                    </a:cubicBezTo>
                    <a:cubicBezTo>
                      <a:pt x="12693" y="18505"/>
                      <a:pt x="13395" y="17881"/>
                      <a:pt x="14153" y="18162"/>
                    </a:cubicBezTo>
                    <a:cubicBezTo>
                      <a:pt x="14529" y="18295"/>
                      <a:pt x="14922" y="18655"/>
                      <a:pt x="15330" y="19186"/>
                    </a:cubicBezTo>
                    <a:cubicBezTo>
                      <a:pt x="15881" y="19892"/>
                      <a:pt x="17209" y="21117"/>
                      <a:pt x="18959" y="22373"/>
                    </a:cubicBezTo>
                    <a:cubicBezTo>
                      <a:pt x="21185" y="23986"/>
                      <a:pt x="24089" y="25655"/>
                      <a:pt x="26878" y="26383"/>
                    </a:cubicBezTo>
                    <a:cubicBezTo>
                      <a:pt x="31851" y="27678"/>
                      <a:pt x="36098" y="27624"/>
                      <a:pt x="41642" y="30319"/>
                    </a:cubicBezTo>
                    <a:cubicBezTo>
                      <a:pt x="47184" y="33013"/>
                      <a:pt x="53656" y="35030"/>
                      <a:pt x="54694" y="35292"/>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16"/>
            <p:cNvSpPr/>
            <p:nvPr/>
          </p:nvSpPr>
          <p:spPr>
            <a:xfrm>
              <a:off x="0" y="2674158"/>
              <a:ext cx="433175" cy="1240650"/>
            </a:xfrm>
            <a:custGeom>
              <a:avLst/>
              <a:gdLst/>
              <a:ahLst/>
              <a:cxnLst/>
              <a:rect l="l" t="t" r="r" b="b"/>
              <a:pathLst>
                <a:path w="17327" h="49626" extrusionOk="0">
                  <a:moveTo>
                    <a:pt x="0" y="0"/>
                  </a:moveTo>
                  <a:cubicBezTo>
                    <a:pt x="6909" y="16102"/>
                    <a:pt x="9497" y="33951"/>
                    <a:pt x="17327" y="49626"/>
                  </a:cubicBezTo>
                </a:path>
              </a:pathLst>
            </a:custGeom>
            <a:noFill/>
            <a:ln w="19050" cap="flat" cmpd="sng">
              <a:solidFill>
                <a:schemeClr val="dk1"/>
              </a:solidFill>
              <a:prstDash val="solid"/>
              <a:round/>
              <a:headEnd type="none" w="med" len="med"/>
              <a:tailEnd type="none" w="med" len="med"/>
            </a:ln>
          </p:spPr>
        </p:sp>
        <p:sp>
          <p:nvSpPr>
            <p:cNvPr id="323" name="Google Shape;323;p16"/>
            <p:cNvSpPr/>
            <p:nvPr/>
          </p:nvSpPr>
          <p:spPr>
            <a:xfrm>
              <a:off x="874375" y="3826489"/>
              <a:ext cx="357475" cy="534125"/>
            </a:xfrm>
            <a:custGeom>
              <a:avLst/>
              <a:gdLst/>
              <a:ahLst/>
              <a:cxnLst/>
              <a:rect l="l" t="t" r="r" b="b"/>
              <a:pathLst>
                <a:path w="14299" h="21365" extrusionOk="0">
                  <a:moveTo>
                    <a:pt x="0" y="0"/>
                  </a:moveTo>
                  <a:cubicBezTo>
                    <a:pt x="2075" y="8314"/>
                    <a:pt x="7445" y="16222"/>
                    <a:pt x="14299" y="21365"/>
                  </a:cubicBezTo>
                </a:path>
              </a:pathLst>
            </a:custGeom>
            <a:noFill/>
            <a:ln w="19050" cap="flat" cmpd="sng">
              <a:solidFill>
                <a:schemeClr val="dk1"/>
              </a:solidFill>
              <a:prstDash val="solid"/>
              <a:round/>
              <a:headEnd type="none" w="med" len="med"/>
              <a:tailEnd type="none" w="med" len="med"/>
            </a:ln>
          </p:spPr>
        </p:sp>
        <p:sp>
          <p:nvSpPr>
            <p:cNvPr id="324" name="Google Shape;324;p16"/>
            <p:cNvSpPr/>
            <p:nvPr/>
          </p:nvSpPr>
          <p:spPr>
            <a:xfrm>
              <a:off x="844925" y="4024150"/>
              <a:ext cx="117750" cy="227100"/>
            </a:xfrm>
            <a:custGeom>
              <a:avLst/>
              <a:gdLst/>
              <a:ahLst/>
              <a:cxnLst/>
              <a:rect l="l" t="t" r="r" b="b"/>
              <a:pathLst>
                <a:path w="4710" h="9084" extrusionOk="0">
                  <a:moveTo>
                    <a:pt x="0" y="0"/>
                  </a:moveTo>
                  <a:cubicBezTo>
                    <a:pt x="1891" y="2838"/>
                    <a:pt x="2664" y="6355"/>
                    <a:pt x="4710" y="9084"/>
                  </a:cubicBezTo>
                </a:path>
              </a:pathLst>
            </a:custGeom>
            <a:noFill/>
            <a:ln w="19050" cap="flat" cmpd="sng">
              <a:solidFill>
                <a:schemeClr val="dk1"/>
              </a:solidFill>
              <a:prstDash val="solid"/>
              <a:round/>
              <a:headEnd type="none" w="med" len="med"/>
              <a:tailEnd type="none" w="med" len="med"/>
            </a:ln>
          </p:spPr>
        </p:sp>
        <p:sp>
          <p:nvSpPr>
            <p:cNvPr id="325" name="Google Shape;325;p16"/>
            <p:cNvSpPr/>
            <p:nvPr/>
          </p:nvSpPr>
          <p:spPr>
            <a:xfrm>
              <a:off x="226700" y="3755000"/>
              <a:ext cx="201875" cy="437375"/>
            </a:xfrm>
            <a:custGeom>
              <a:avLst/>
              <a:gdLst/>
              <a:ahLst/>
              <a:cxnLst/>
              <a:rect l="l" t="t" r="r" b="b"/>
              <a:pathLst>
                <a:path w="8075" h="17495" extrusionOk="0">
                  <a:moveTo>
                    <a:pt x="0" y="0"/>
                  </a:moveTo>
                  <a:cubicBezTo>
                    <a:pt x="1258" y="6298"/>
                    <a:pt x="5686" y="11533"/>
                    <a:pt x="8075" y="17495"/>
                  </a:cubicBezTo>
                </a:path>
              </a:pathLst>
            </a:custGeom>
            <a:noFill/>
            <a:ln w="19050" cap="flat" cmpd="sng">
              <a:solidFill>
                <a:schemeClr val="dk1"/>
              </a:solidFill>
              <a:prstDash val="solid"/>
              <a:round/>
              <a:headEnd type="none" w="med" len="med"/>
              <a:tailEnd type="none" w="med" len="med"/>
            </a:ln>
          </p:spPr>
        </p:sp>
      </p:grpSp>
      <p:grpSp>
        <p:nvGrpSpPr>
          <p:cNvPr id="326" name="Google Shape;326;p16"/>
          <p:cNvGrpSpPr/>
          <p:nvPr/>
        </p:nvGrpSpPr>
        <p:grpSpPr>
          <a:xfrm>
            <a:off x="-43399" y="4000277"/>
            <a:ext cx="5851907" cy="1206443"/>
            <a:chOff x="-43395" y="3693352"/>
            <a:chExt cx="8069370" cy="1649724"/>
          </a:xfrm>
        </p:grpSpPr>
        <p:grpSp>
          <p:nvGrpSpPr>
            <p:cNvPr id="327" name="Google Shape;327;p16"/>
            <p:cNvGrpSpPr/>
            <p:nvPr/>
          </p:nvGrpSpPr>
          <p:grpSpPr>
            <a:xfrm flipH="1">
              <a:off x="-43395" y="3693352"/>
              <a:ext cx="8069370" cy="1649724"/>
              <a:chOff x="5916936" y="3739331"/>
              <a:chExt cx="2505471" cy="512209"/>
            </a:xfrm>
          </p:grpSpPr>
          <p:sp>
            <p:nvSpPr>
              <p:cNvPr id="328" name="Google Shape;328;p16"/>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7876857" y="3969999"/>
                <a:ext cx="2839" cy="4733"/>
              </a:xfrm>
              <a:custGeom>
                <a:avLst/>
                <a:gdLst/>
                <a:ahLst/>
                <a:cxnLst/>
                <a:rect l="l" t="t" r="r" b="b"/>
                <a:pathLst>
                  <a:path w="1500" h="2583" extrusionOk="0">
                    <a:moveTo>
                      <a:pt x="461" y="1294"/>
                    </a:moveTo>
                    <a:lnTo>
                      <a:pt x="451" y="1318"/>
                    </a:lnTo>
                    <a:lnTo>
                      <a:pt x="451" y="1318"/>
                    </a:lnTo>
                    <a:cubicBezTo>
                      <a:pt x="455" y="1310"/>
                      <a:pt x="458" y="1302"/>
                      <a:pt x="461" y="1294"/>
                    </a:cubicBezTo>
                    <a:close/>
                    <a:moveTo>
                      <a:pt x="447" y="1328"/>
                    </a:moveTo>
                    <a:lnTo>
                      <a:pt x="445" y="1331"/>
                    </a:lnTo>
                    <a:cubicBezTo>
                      <a:pt x="446" y="1330"/>
                      <a:pt x="446" y="1329"/>
                      <a:pt x="447" y="1328"/>
                    </a:cubicBezTo>
                    <a:close/>
                    <a:moveTo>
                      <a:pt x="344" y="1695"/>
                    </a:moveTo>
                    <a:lnTo>
                      <a:pt x="339" y="1731"/>
                    </a:lnTo>
                    <a:lnTo>
                      <a:pt x="339" y="1731"/>
                    </a:lnTo>
                    <a:cubicBezTo>
                      <a:pt x="340" y="1719"/>
                      <a:pt x="342" y="1707"/>
                      <a:pt x="344" y="1695"/>
                    </a:cubicBezTo>
                    <a:close/>
                    <a:moveTo>
                      <a:pt x="336" y="2074"/>
                    </a:moveTo>
                    <a:lnTo>
                      <a:pt x="339" y="2091"/>
                    </a:lnTo>
                    <a:lnTo>
                      <a:pt x="339" y="2091"/>
                    </a:lnTo>
                    <a:cubicBezTo>
                      <a:pt x="338" y="2085"/>
                      <a:pt x="337" y="2079"/>
                      <a:pt x="336" y="2074"/>
                    </a:cubicBezTo>
                    <a:close/>
                    <a:moveTo>
                      <a:pt x="341" y="2111"/>
                    </a:moveTo>
                    <a:lnTo>
                      <a:pt x="342" y="2117"/>
                    </a:lnTo>
                    <a:cubicBezTo>
                      <a:pt x="342" y="2115"/>
                      <a:pt x="342" y="2113"/>
                      <a:pt x="341" y="2111"/>
                    </a:cubicBezTo>
                    <a:close/>
                    <a:moveTo>
                      <a:pt x="1331" y="1"/>
                    </a:moveTo>
                    <a:cubicBezTo>
                      <a:pt x="1303" y="1"/>
                      <a:pt x="1277" y="8"/>
                      <a:pt x="1252" y="22"/>
                    </a:cubicBezTo>
                    <a:cubicBezTo>
                      <a:pt x="1087" y="112"/>
                      <a:pt x="934" y="219"/>
                      <a:pt x="790" y="340"/>
                    </a:cubicBezTo>
                    <a:cubicBezTo>
                      <a:pt x="723" y="396"/>
                      <a:pt x="659" y="454"/>
                      <a:pt x="600" y="518"/>
                    </a:cubicBezTo>
                    <a:cubicBezTo>
                      <a:pt x="531" y="589"/>
                      <a:pt x="467" y="665"/>
                      <a:pt x="408" y="745"/>
                    </a:cubicBezTo>
                    <a:cubicBezTo>
                      <a:pt x="354" y="815"/>
                      <a:pt x="306" y="886"/>
                      <a:pt x="264" y="962"/>
                    </a:cubicBezTo>
                    <a:cubicBezTo>
                      <a:pt x="213" y="1050"/>
                      <a:pt x="169" y="1144"/>
                      <a:pt x="131" y="1240"/>
                    </a:cubicBezTo>
                    <a:cubicBezTo>
                      <a:pt x="58" y="1424"/>
                      <a:pt x="16" y="1621"/>
                      <a:pt x="4" y="1817"/>
                    </a:cubicBezTo>
                    <a:cubicBezTo>
                      <a:pt x="0" y="1908"/>
                      <a:pt x="2" y="1999"/>
                      <a:pt x="12" y="2088"/>
                    </a:cubicBezTo>
                    <a:cubicBezTo>
                      <a:pt x="25" y="2191"/>
                      <a:pt x="44" y="2295"/>
                      <a:pt x="74" y="2395"/>
                    </a:cubicBezTo>
                    <a:lnTo>
                      <a:pt x="96" y="2461"/>
                    </a:lnTo>
                    <a:cubicBezTo>
                      <a:pt x="102" y="2482"/>
                      <a:pt x="111" y="2500"/>
                      <a:pt x="125" y="2517"/>
                    </a:cubicBezTo>
                    <a:cubicBezTo>
                      <a:pt x="135" y="2535"/>
                      <a:pt x="153" y="2548"/>
                      <a:pt x="170" y="2560"/>
                    </a:cubicBezTo>
                    <a:cubicBezTo>
                      <a:pt x="189" y="2571"/>
                      <a:pt x="208" y="2577"/>
                      <a:pt x="230" y="2579"/>
                    </a:cubicBezTo>
                    <a:cubicBezTo>
                      <a:pt x="239" y="2581"/>
                      <a:pt x="248" y="2582"/>
                      <a:pt x="257" y="2582"/>
                    </a:cubicBezTo>
                    <a:cubicBezTo>
                      <a:pt x="270" y="2582"/>
                      <a:pt x="283" y="2580"/>
                      <a:pt x="296" y="2576"/>
                    </a:cubicBezTo>
                    <a:cubicBezTo>
                      <a:pt x="336" y="2563"/>
                      <a:pt x="374" y="2538"/>
                      <a:pt x="395" y="2501"/>
                    </a:cubicBezTo>
                    <a:cubicBezTo>
                      <a:pt x="415" y="2465"/>
                      <a:pt x="425" y="2416"/>
                      <a:pt x="411" y="2375"/>
                    </a:cubicBezTo>
                    <a:cubicBezTo>
                      <a:pt x="377" y="2285"/>
                      <a:pt x="354" y="2193"/>
                      <a:pt x="340" y="2099"/>
                    </a:cubicBezTo>
                    <a:lnTo>
                      <a:pt x="340" y="2099"/>
                    </a:lnTo>
                    <a:cubicBezTo>
                      <a:pt x="325" y="1978"/>
                      <a:pt x="324" y="1855"/>
                      <a:pt x="338" y="1734"/>
                    </a:cubicBezTo>
                    <a:lnTo>
                      <a:pt x="338" y="1734"/>
                    </a:lnTo>
                    <a:cubicBezTo>
                      <a:pt x="359" y="1593"/>
                      <a:pt x="396" y="1452"/>
                      <a:pt x="450" y="1320"/>
                    </a:cubicBezTo>
                    <a:lnTo>
                      <a:pt x="450" y="1320"/>
                    </a:lnTo>
                    <a:cubicBezTo>
                      <a:pt x="500" y="1204"/>
                      <a:pt x="563" y="1095"/>
                      <a:pt x="633" y="991"/>
                    </a:cubicBezTo>
                    <a:cubicBezTo>
                      <a:pt x="652" y="962"/>
                      <a:pt x="674" y="933"/>
                      <a:pt x="696" y="904"/>
                    </a:cubicBezTo>
                    <a:lnTo>
                      <a:pt x="696" y="904"/>
                    </a:lnTo>
                    <a:cubicBezTo>
                      <a:pt x="687" y="915"/>
                      <a:pt x="680" y="925"/>
                      <a:pt x="671" y="937"/>
                    </a:cubicBezTo>
                    <a:cubicBezTo>
                      <a:pt x="767" y="813"/>
                      <a:pt x="876" y="700"/>
                      <a:pt x="994" y="596"/>
                    </a:cubicBezTo>
                    <a:cubicBezTo>
                      <a:pt x="1024" y="572"/>
                      <a:pt x="1054" y="547"/>
                      <a:pt x="1083" y="523"/>
                    </a:cubicBezTo>
                    <a:lnTo>
                      <a:pt x="1083" y="523"/>
                    </a:lnTo>
                    <a:cubicBezTo>
                      <a:pt x="1189" y="442"/>
                      <a:pt x="1302" y="369"/>
                      <a:pt x="1416" y="305"/>
                    </a:cubicBezTo>
                    <a:cubicBezTo>
                      <a:pt x="1451" y="285"/>
                      <a:pt x="1480" y="247"/>
                      <a:pt x="1492" y="206"/>
                    </a:cubicBezTo>
                    <a:cubicBezTo>
                      <a:pt x="1499" y="185"/>
                      <a:pt x="1499" y="163"/>
                      <a:pt x="1495" y="141"/>
                    </a:cubicBezTo>
                    <a:cubicBezTo>
                      <a:pt x="1493" y="119"/>
                      <a:pt x="1487" y="100"/>
                      <a:pt x="1474" y="81"/>
                    </a:cubicBezTo>
                    <a:cubicBezTo>
                      <a:pt x="1453" y="46"/>
                      <a:pt x="1419" y="16"/>
                      <a:pt x="1377" y="7"/>
                    </a:cubicBezTo>
                    <a:cubicBezTo>
                      <a:pt x="1361" y="3"/>
                      <a:pt x="1346"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6"/>
            <p:cNvSpPr/>
            <p:nvPr/>
          </p:nvSpPr>
          <p:spPr>
            <a:xfrm>
              <a:off x="794050" y="44759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332" name="Google Shape;332;p16"/>
            <p:cNvSpPr/>
            <p:nvPr/>
          </p:nvSpPr>
          <p:spPr>
            <a:xfrm flipH="1">
              <a:off x="1976825" y="48520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333" name="Google Shape;333;p16"/>
            <p:cNvSpPr/>
            <p:nvPr/>
          </p:nvSpPr>
          <p:spPr>
            <a:xfrm>
              <a:off x="3637475" y="5024150"/>
              <a:ext cx="576175" cy="119350"/>
            </a:xfrm>
            <a:custGeom>
              <a:avLst/>
              <a:gdLst/>
              <a:ahLst/>
              <a:cxnLst/>
              <a:rect l="l" t="t" r="r" b="b"/>
              <a:pathLst>
                <a:path w="23047" h="4774" extrusionOk="0">
                  <a:moveTo>
                    <a:pt x="0" y="1724"/>
                  </a:moveTo>
                  <a:cubicBezTo>
                    <a:pt x="1329" y="660"/>
                    <a:pt x="3297" y="-423"/>
                    <a:pt x="4878" y="209"/>
                  </a:cubicBezTo>
                  <a:cubicBezTo>
                    <a:pt x="6866" y="1004"/>
                    <a:pt x="7286" y="4930"/>
                    <a:pt x="9420" y="4752"/>
                  </a:cubicBezTo>
                  <a:cubicBezTo>
                    <a:pt x="14014" y="4370"/>
                    <a:pt x="18437" y="2396"/>
                    <a:pt x="23047" y="2396"/>
                  </a:cubicBezTo>
                </a:path>
              </a:pathLst>
            </a:custGeom>
            <a:noFill/>
            <a:ln w="19050" cap="flat" cmpd="sng">
              <a:solidFill>
                <a:schemeClr val="dk1"/>
              </a:solidFill>
              <a:prstDash val="solid"/>
              <a:round/>
              <a:headEnd type="none" w="med" len="med"/>
              <a:tailEnd type="none" w="med" len="med"/>
            </a:ln>
          </p:spPr>
        </p:sp>
      </p:grpSp>
      <p:sp>
        <p:nvSpPr>
          <p:cNvPr id="334" name="Google Shape;334;p16"/>
          <p:cNvSpPr txBox="1">
            <a:spLocks noGrp="1"/>
          </p:cNvSpPr>
          <p:nvPr>
            <p:ph type="title"/>
          </p:nvPr>
        </p:nvSpPr>
        <p:spPr>
          <a:xfrm>
            <a:off x="5800450" y="2928400"/>
            <a:ext cx="2181600" cy="5319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35" name="Google Shape;335;p16"/>
          <p:cNvSpPr txBox="1">
            <a:spLocks noGrp="1"/>
          </p:cNvSpPr>
          <p:nvPr>
            <p:ph type="subTitle" idx="1"/>
          </p:nvPr>
        </p:nvSpPr>
        <p:spPr>
          <a:xfrm>
            <a:off x="1161925" y="1188100"/>
            <a:ext cx="68202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4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36"/>
        <p:cNvGrpSpPr/>
        <p:nvPr/>
      </p:nvGrpSpPr>
      <p:grpSpPr>
        <a:xfrm>
          <a:off x="0" y="0"/>
          <a:ext cx="0" cy="0"/>
          <a:chOff x="0" y="0"/>
          <a:chExt cx="0" cy="0"/>
        </a:xfrm>
      </p:grpSpPr>
      <p:sp>
        <p:nvSpPr>
          <p:cNvPr id="337" name="Google Shape;337;p17"/>
          <p:cNvSpPr/>
          <p:nvPr/>
        </p:nvSpPr>
        <p:spPr>
          <a:xfrm>
            <a:off x="-43399" y="598202"/>
            <a:ext cx="2392565" cy="950398"/>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17"/>
          <p:cNvGrpSpPr/>
          <p:nvPr/>
        </p:nvGrpSpPr>
        <p:grpSpPr>
          <a:xfrm>
            <a:off x="-32058" y="4401226"/>
            <a:ext cx="9144206" cy="742266"/>
            <a:chOff x="-28" y="4401401"/>
            <a:chExt cx="9144206" cy="742266"/>
          </a:xfrm>
        </p:grpSpPr>
        <p:grpSp>
          <p:nvGrpSpPr>
            <p:cNvPr id="339" name="Google Shape;339;p17"/>
            <p:cNvGrpSpPr/>
            <p:nvPr/>
          </p:nvGrpSpPr>
          <p:grpSpPr>
            <a:xfrm>
              <a:off x="-28" y="4609654"/>
              <a:ext cx="2776196" cy="534013"/>
              <a:chOff x="-28" y="4609654"/>
              <a:chExt cx="2776196" cy="534013"/>
            </a:xfrm>
          </p:grpSpPr>
          <p:grpSp>
            <p:nvGrpSpPr>
              <p:cNvPr id="340" name="Google Shape;340;p17"/>
              <p:cNvGrpSpPr/>
              <p:nvPr/>
            </p:nvGrpSpPr>
            <p:grpSpPr>
              <a:xfrm>
                <a:off x="-28" y="4609654"/>
                <a:ext cx="2776196" cy="534013"/>
                <a:chOff x="478567" y="3928621"/>
                <a:chExt cx="1679185" cy="322979"/>
              </a:xfrm>
            </p:grpSpPr>
            <p:sp>
              <p:nvSpPr>
                <p:cNvPr id="341" name="Google Shape;341;p17"/>
                <p:cNvSpPr/>
                <p:nvPr/>
              </p:nvSpPr>
              <p:spPr>
                <a:xfrm>
                  <a:off x="478567" y="3928621"/>
                  <a:ext cx="1679185" cy="322769"/>
                </a:xfrm>
                <a:custGeom>
                  <a:avLst/>
                  <a:gdLst/>
                  <a:ahLst/>
                  <a:cxnLst/>
                  <a:rect l="l" t="t" r="r" b="b"/>
                  <a:pathLst>
                    <a:path w="56410" h="10843" extrusionOk="0">
                      <a:moveTo>
                        <a:pt x="56409" y="10843"/>
                      </a:moveTo>
                      <a:lnTo>
                        <a:pt x="0" y="10843"/>
                      </a:lnTo>
                      <a:lnTo>
                        <a:pt x="0" y="250"/>
                      </a:ln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7"/>
                        <a:pt x="3764" y="1797"/>
                      </a:cubicBezTo>
                      <a:cubicBezTo>
                        <a:pt x="3764" y="1797"/>
                        <a:pt x="8062" y="520"/>
                        <a:pt x="13332" y="2316"/>
                      </a:cubicBezTo>
                      <a:cubicBezTo>
                        <a:pt x="14038" y="1840"/>
                        <a:pt x="14496" y="2377"/>
                        <a:pt x="14496" y="2377"/>
                      </a:cubicBezTo>
                      <a:cubicBezTo>
                        <a:pt x="14496" y="2377"/>
                        <a:pt x="14640" y="1916"/>
                        <a:pt x="15352" y="2091"/>
                      </a:cubicBezTo>
                      <a:cubicBezTo>
                        <a:pt x="16062" y="2259"/>
                        <a:pt x="15979" y="2630"/>
                        <a:pt x="15979" y="2630"/>
                      </a:cubicBezTo>
                      <a:cubicBezTo>
                        <a:pt x="15979" y="2630"/>
                        <a:pt x="22920" y="1309"/>
                        <a:pt x="24558" y="2677"/>
                      </a:cubicBezTo>
                      <a:cubicBezTo>
                        <a:pt x="24954" y="2137"/>
                        <a:pt x="26069" y="2761"/>
                        <a:pt x="26069" y="2761"/>
                      </a:cubicBezTo>
                      <a:cubicBezTo>
                        <a:pt x="26069" y="2761"/>
                        <a:pt x="26188" y="1999"/>
                        <a:pt x="27072" y="2137"/>
                      </a:cubicBezTo>
                      <a:cubicBezTo>
                        <a:pt x="27961" y="2277"/>
                        <a:pt x="28080" y="2949"/>
                        <a:pt x="28080" y="2949"/>
                      </a:cubicBezTo>
                      <a:cubicBezTo>
                        <a:pt x="28080" y="2949"/>
                        <a:pt x="28345" y="2399"/>
                        <a:pt x="28869" y="2408"/>
                      </a:cubicBezTo>
                      <a:cubicBezTo>
                        <a:pt x="29393" y="2418"/>
                        <a:pt x="29754" y="3373"/>
                        <a:pt x="29754" y="3373"/>
                      </a:cubicBezTo>
                      <a:cubicBezTo>
                        <a:pt x="29754" y="3373"/>
                        <a:pt x="50272" y="5486"/>
                        <a:pt x="53235" y="7554"/>
                      </a:cubicBezTo>
                      <a:cubicBezTo>
                        <a:pt x="55450" y="9099"/>
                        <a:pt x="56183" y="10323"/>
                        <a:pt x="56409" y="10843"/>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478592" y="3928771"/>
                  <a:ext cx="1679125" cy="322829"/>
                </a:xfrm>
                <a:custGeom>
                  <a:avLst/>
                  <a:gdLst/>
                  <a:ahLst/>
                  <a:cxnLst/>
                  <a:rect l="l" t="t" r="r" b="b"/>
                  <a:pathLst>
                    <a:path w="56408" h="10845" fill="none" extrusionOk="0">
                      <a:moveTo>
                        <a:pt x="0" y="250"/>
                      </a:move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8"/>
                        <a:pt x="3764" y="1798"/>
                      </a:cubicBezTo>
                      <a:cubicBezTo>
                        <a:pt x="3764" y="1798"/>
                        <a:pt x="8062" y="520"/>
                        <a:pt x="13332" y="2316"/>
                      </a:cubicBezTo>
                      <a:cubicBezTo>
                        <a:pt x="14038" y="1842"/>
                        <a:pt x="14496" y="2377"/>
                        <a:pt x="14496" y="2377"/>
                      </a:cubicBezTo>
                      <a:cubicBezTo>
                        <a:pt x="14496" y="2377"/>
                        <a:pt x="14640" y="1916"/>
                        <a:pt x="15352" y="2091"/>
                      </a:cubicBezTo>
                      <a:cubicBezTo>
                        <a:pt x="16062" y="2259"/>
                        <a:pt x="15979" y="2630"/>
                        <a:pt x="15979" y="2630"/>
                      </a:cubicBezTo>
                      <a:cubicBezTo>
                        <a:pt x="15979" y="2630"/>
                        <a:pt x="22920" y="1309"/>
                        <a:pt x="24558" y="2679"/>
                      </a:cubicBezTo>
                      <a:cubicBezTo>
                        <a:pt x="24954" y="2137"/>
                        <a:pt x="26069" y="2761"/>
                        <a:pt x="26069" y="2761"/>
                      </a:cubicBezTo>
                      <a:cubicBezTo>
                        <a:pt x="26069" y="2761"/>
                        <a:pt x="26188" y="1999"/>
                        <a:pt x="27072" y="2137"/>
                      </a:cubicBezTo>
                      <a:cubicBezTo>
                        <a:pt x="27961" y="2278"/>
                        <a:pt x="28080" y="2949"/>
                        <a:pt x="28080" y="2949"/>
                      </a:cubicBezTo>
                      <a:cubicBezTo>
                        <a:pt x="28080" y="2949"/>
                        <a:pt x="28345" y="2399"/>
                        <a:pt x="28869" y="2409"/>
                      </a:cubicBezTo>
                      <a:cubicBezTo>
                        <a:pt x="29393" y="2418"/>
                        <a:pt x="29754" y="3373"/>
                        <a:pt x="29754" y="3373"/>
                      </a:cubicBezTo>
                      <a:cubicBezTo>
                        <a:pt x="29754" y="3373"/>
                        <a:pt x="50272" y="5487"/>
                        <a:pt x="53235" y="7554"/>
                      </a:cubicBezTo>
                      <a:cubicBezTo>
                        <a:pt x="55449" y="9101"/>
                        <a:pt x="56182" y="10326"/>
                        <a:pt x="56408" y="10844"/>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17"/>
              <p:cNvSpPr/>
              <p:nvPr/>
            </p:nvSpPr>
            <p:spPr>
              <a:xfrm>
                <a:off x="319225" y="4833504"/>
                <a:ext cx="252325" cy="220625"/>
              </a:xfrm>
              <a:custGeom>
                <a:avLst/>
                <a:gdLst/>
                <a:ahLst/>
                <a:cxnLst/>
                <a:rect l="l" t="t" r="r" b="b"/>
                <a:pathLst>
                  <a:path w="10093" h="8825" extrusionOk="0">
                    <a:moveTo>
                      <a:pt x="0" y="1047"/>
                    </a:moveTo>
                    <a:cubicBezTo>
                      <a:pt x="952" y="413"/>
                      <a:pt x="2611" y="-487"/>
                      <a:pt x="3364" y="374"/>
                    </a:cubicBezTo>
                    <a:cubicBezTo>
                      <a:pt x="4180" y="1306"/>
                      <a:pt x="2593" y="3522"/>
                      <a:pt x="3701" y="4075"/>
                    </a:cubicBezTo>
                    <a:cubicBezTo>
                      <a:pt x="5251" y="4849"/>
                      <a:pt x="6857" y="513"/>
                      <a:pt x="8243" y="1552"/>
                    </a:cubicBezTo>
                    <a:cubicBezTo>
                      <a:pt x="10174" y="3000"/>
                      <a:pt x="6212" y="8313"/>
                      <a:pt x="8579" y="8786"/>
                    </a:cubicBezTo>
                    <a:cubicBezTo>
                      <a:pt x="9361" y="8942"/>
                      <a:pt x="9737" y="7648"/>
                      <a:pt x="10093" y="6935"/>
                    </a:cubicBezTo>
                  </a:path>
                </a:pathLst>
              </a:custGeom>
              <a:noFill/>
              <a:ln w="19050" cap="flat" cmpd="sng">
                <a:solidFill>
                  <a:schemeClr val="dk1"/>
                </a:solidFill>
                <a:prstDash val="solid"/>
                <a:round/>
                <a:headEnd type="none" w="med" len="med"/>
                <a:tailEnd type="none" w="med" len="med"/>
              </a:ln>
            </p:spPr>
          </p:sp>
          <p:sp>
            <p:nvSpPr>
              <p:cNvPr id="344" name="Google Shape;344;p17"/>
              <p:cNvSpPr/>
              <p:nvPr/>
            </p:nvSpPr>
            <p:spPr>
              <a:xfrm>
                <a:off x="1004750" y="4913248"/>
                <a:ext cx="218675" cy="76250"/>
              </a:xfrm>
              <a:custGeom>
                <a:avLst/>
                <a:gdLst/>
                <a:ahLst/>
                <a:cxnLst/>
                <a:rect l="l" t="t" r="r" b="b"/>
                <a:pathLst>
                  <a:path w="8747" h="3050" extrusionOk="0">
                    <a:moveTo>
                      <a:pt x="0" y="1053"/>
                    </a:moveTo>
                    <a:cubicBezTo>
                      <a:pt x="945" y="487"/>
                      <a:pt x="2280" y="-399"/>
                      <a:pt x="3196" y="212"/>
                    </a:cubicBezTo>
                    <a:cubicBezTo>
                      <a:pt x="3948" y="714"/>
                      <a:pt x="2723" y="2500"/>
                      <a:pt x="3532" y="2904"/>
                    </a:cubicBezTo>
                    <a:cubicBezTo>
                      <a:pt x="5091" y="3682"/>
                      <a:pt x="8101" y="949"/>
                      <a:pt x="8747" y="2567"/>
                    </a:cubicBezTo>
                  </a:path>
                </a:pathLst>
              </a:custGeom>
              <a:noFill/>
              <a:ln w="19050" cap="flat" cmpd="sng">
                <a:solidFill>
                  <a:schemeClr val="dk1"/>
                </a:solidFill>
                <a:prstDash val="solid"/>
                <a:round/>
                <a:headEnd type="none" w="med" len="med"/>
                <a:tailEnd type="none" w="med" len="med"/>
              </a:ln>
            </p:spPr>
          </p:sp>
          <p:sp>
            <p:nvSpPr>
              <p:cNvPr id="345" name="Google Shape;345;p17"/>
              <p:cNvSpPr/>
              <p:nvPr/>
            </p:nvSpPr>
            <p:spPr>
              <a:xfrm>
                <a:off x="1715500" y="4989504"/>
                <a:ext cx="253975" cy="95150"/>
              </a:xfrm>
              <a:custGeom>
                <a:avLst/>
                <a:gdLst/>
                <a:ahLst/>
                <a:cxnLst/>
                <a:rect l="l" t="t" r="r" b="b"/>
                <a:pathLst>
                  <a:path w="10159" h="3806" extrusionOk="0">
                    <a:moveTo>
                      <a:pt x="0" y="609"/>
                    </a:moveTo>
                    <a:cubicBezTo>
                      <a:pt x="3109" y="-944"/>
                      <a:pt x="11479" y="697"/>
                      <a:pt x="9925" y="3806"/>
                    </a:cubicBezTo>
                  </a:path>
                </a:pathLst>
              </a:custGeom>
              <a:noFill/>
              <a:ln w="19050" cap="flat" cmpd="sng">
                <a:solidFill>
                  <a:schemeClr val="dk1"/>
                </a:solidFill>
                <a:prstDash val="solid"/>
                <a:round/>
                <a:headEnd type="none" w="med" len="med"/>
                <a:tailEnd type="none" w="med" len="med"/>
              </a:ln>
            </p:spPr>
          </p:sp>
        </p:grpSp>
        <p:grpSp>
          <p:nvGrpSpPr>
            <p:cNvPr id="346" name="Google Shape;346;p17"/>
            <p:cNvGrpSpPr/>
            <p:nvPr/>
          </p:nvGrpSpPr>
          <p:grpSpPr>
            <a:xfrm>
              <a:off x="5513500" y="4401401"/>
              <a:ext cx="3630678" cy="742243"/>
              <a:chOff x="5513500" y="4401401"/>
              <a:chExt cx="3630678" cy="742243"/>
            </a:xfrm>
          </p:grpSpPr>
          <p:grpSp>
            <p:nvGrpSpPr>
              <p:cNvPr id="347" name="Google Shape;347;p17"/>
              <p:cNvGrpSpPr/>
              <p:nvPr/>
            </p:nvGrpSpPr>
            <p:grpSpPr>
              <a:xfrm>
                <a:off x="5513500" y="4401401"/>
                <a:ext cx="3630678" cy="742243"/>
                <a:chOff x="5916936" y="3739331"/>
                <a:chExt cx="2505471" cy="512209"/>
              </a:xfrm>
            </p:grpSpPr>
            <p:sp>
              <p:nvSpPr>
                <p:cNvPr id="348" name="Google Shape;348;p17"/>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17"/>
              <p:cNvSpPr/>
              <p:nvPr/>
            </p:nvSpPr>
            <p:spPr>
              <a:xfrm>
                <a:off x="6804300" y="4976685"/>
                <a:ext cx="541825" cy="97500"/>
              </a:xfrm>
              <a:custGeom>
                <a:avLst/>
                <a:gdLst/>
                <a:ahLst/>
                <a:cxnLst/>
                <a:rect l="l" t="t" r="r" b="b"/>
                <a:pathLst>
                  <a:path w="21673" h="3900" extrusionOk="0">
                    <a:moveTo>
                      <a:pt x="0" y="3900"/>
                    </a:moveTo>
                    <a:cubicBezTo>
                      <a:pt x="1127" y="1929"/>
                      <a:pt x="3645" y="-723"/>
                      <a:pt x="5720" y="199"/>
                    </a:cubicBezTo>
                    <a:cubicBezTo>
                      <a:pt x="7061" y="795"/>
                      <a:pt x="7304" y="3658"/>
                      <a:pt x="8748" y="3396"/>
                    </a:cubicBezTo>
                    <a:cubicBezTo>
                      <a:pt x="10951" y="2996"/>
                      <a:pt x="12753" y="1168"/>
                      <a:pt x="14972" y="872"/>
                    </a:cubicBezTo>
                    <a:cubicBezTo>
                      <a:pt x="17096" y="588"/>
                      <a:pt x="23079" y="259"/>
                      <a:pt x="21365" y="1545"/>
                    </a:cubicBezTo>
                  </a:path>
                </a:pathLst>
              </a:custGeom>
              <a:noFill/>
              <a:ln w="19050" cap="flat" cmpd="sng">
                <a:solidFill>
                  <a:schemeClr val="dk1"/>
                </a:solidFill>
                <a:prstDash val="solid"/>
                <a:round/>
                <a:headEnd type="none" w="med" len="med"/>
                <a:tailEnd type="none" w="med" len="med"/>
              </a:ln>
            </p:spPr>
          </p:sp>
          <p:sp>
            <p:nvSpPr>
              <p:cNvPr id="351" name="Google Shape;351;p17"/>
              <p:cNvSpPr/>
              <p:nvPr/>
            </p:nvSpPr>
            <p:spPr>
              <a:xfrm>
                <a:off x="7746375" y="4921044"/>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sp>
            <p:nvSpPr>
              <p:cNvPr id="352" name="Google Shape;352;p17"/>
              <p:cNvSpPr/>
              <p:nvPr/>
            </p:nvSpPr>
            <p:spPr>
              <a:xfrm flipH="1">
                <a:off x="8593875" y="4744419"/>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grpSp>
      </p:grpSp>
      <p:sp>
        <p:nvSpPr>
          <p:cNvPr id="353" name="Google Shape;353;p17"/>
          <p:cNvSpPr txBox="1">
            <a:spLocks noGrp="1"/>
          </p:cNvSpPr>
          <p:nvPr>
            <p:ph type="subTitle" idx="1"/>
          </p:nvPr>
        </p:nvSpPr>
        <p:spPr>
          <a:xfrm>
            <a:off x="720000" y="2571750"/>
            <a:ext cx="1737300" cy="18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17"/>
          <p:cNvSpPr txBox="1">
            <a:spLocks noGrp="1"/>
          </p:cNvSpPr>
          <p:nvPr>
            <p:ph type="title"/>
          </p:nvPr>
        </p:nvSpPr>
        <p:spPr>
          <a:xfrm>
            <a:off x="720000" y="742950"/>
            <a:ext cx="1737300" cy="1828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rtl="0">
              <a:lnSpc>
                <a:spcPct val="8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355"/>
        <p:cNvGrpSpPr/>
        <p:nvPr/>
      </p:nvGrpSpPr>
      <p:grpSpPr>
        <a:xfrm>
          <a:off x="0" y="0"/>
          <a:ext cx="0" cy="0"/>
          <a:chOff x="0" y="0"/>
          <a:chExt cx="0" cy="0"/>
        </a:xfrm>
      </p:grpSpPr>
      <p:grpSp>
        <p:nvGrpSpPr>
          <p:cNvPr id="356" name="Google Shape;356;p18"/>
          <p:cNvGrpSpPr/>
          <p:nvPr/>
        </p:nvGrpSpPr>
        <p:grpSpPr>
          <a:xfrm flipH="1">
            <a:off x="-33575" y="483927"/>
            <a:ext cx="9189095" cy="938648"/>
            <a:chOff x="-33575" y="483927"/>
            <a:chExt cx="9189095" cy="938648"/>
          </a:xfrm>
        </p:grpSpPr>
        <p:sp>
          <p:nvSpPr>
            <p:cNvPr id="357" name="Google Shape;357;p18"/>
            <p:cNvSpPr/>
            <p:nvPr/>
          </p:nvSpPr>
          <p:spPr>
            <a:xfrm rot="10800000" flipH="1">
              <a:off x="-33575" y="483927"/>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flipH="1">
              <a:off x="7692488" y="841402"/>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18"/>
          <p:cNvGrpSpPr/>
          <p:nvPr/>
        </p:nvGrpSpPr>
        <p:grpSpPr>
          <a:xfrm>
            <a:off x="-22233" y="4609654"/>
            <a:ext cx="2776196" cy="534013"/>
            <a:chOff x="-28" y="4609654"/>
            <a:chExt cx="2776196" cy="534013"/>
          </a:xfrm>
        </p:grpSpPr>
        <p:grpSp>
          <p:nvGrpSpPr>
            <p:cNvPr id="360" name="Google Shape;360;p18"/>
            <p:cNvGrpSpPr/>
            <p:nvPr/>
          </p:nvGrpSpPr>
          <p:grpSpPr>
            <a:xfrm>
              <a:off x="-28" y="4609654"/>
              <a:ext cx="2776196" cy="534013"/>
              <a:chOff x="478567" y="3928621"/>
              <a:chExt cx="1679185" cy="322979"/>
            </a:xfrm>
          </p:grpSpPr>
          <p:sp>
            <p:nvSpPr>
              <p:cNvPr id="361" name="Google Shape;361;p18"/>
              <p:cNvSpPr/>
              <p:nvPr/>
            </p:nvSpPr>
            <p:spPr>
              <a:xfrm>
                <a:off x="478567" y="3928621"/>
                <a:ext cx="1679185" cy="322769"/>
              </a:xfrm>
              <a:custGeom>
                <a:avLst/>
                <a:gdLst/>
                <a:ahLst/>
                <a:cxnLst/>
                <a:rect l="l" t="t" r="r" b="b"/>
                <a:pathLst>
                  <a:path w="56410" h="10843" extrusionOk="0">
                    <a:moveTo>
                      <a:pt x="56409" y="10843"/>
                    </a:moveTo>
                    <a:lnTo>
                      <a:pt x="0" y="10843"/>
                    </a:lnTo>
                    <a:lnTo>
                      <a:pt x="0" y="250"/>
                    </a:ln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7"/>
                      <a:pt x="3764" y="1797"/>
                    </a:cubicBezTo>
                    <a:cubicBezTo>
                      <a:pt x="3764" y="1797"/>
                      <a:pt x="8062" y="520"/>
                      <a:pt x="13332" y="2316"/>
                    </a:cubicBezTo>
                    <a:cubicBezTo>
                      <a:pt x="14038" y="1840"/>
                      <a:pt x="14496" y="2377"/>
                      <a:pt x="14496" y="2377"/>
                    </a:cubicBezTo>
                    <a:cubicBezTo>
                      <a:pt x="14496" y="2377"/>
                      <a:pt x="14640" y="1916"/>
                      <a:pt x="15352" y="2091"/>
                    </a:cubicBezTo>
                    <a:cubicBezTo>
                      <a:pt x="16062" y="2259"/>
                      <a:pt x="15979" y="2630"/>
                      <a:pt x="15979" y="2630"/>
                    </a:cubicBezTo>
                    <a:cubicBezTo>
                      <a:pt x="15979" y="2630"/>
                      <a:pt x="22920" y="1309"/>
                      <a:pt x="24558" y="2677"/>
                    </a:cubicBezTo>
                    <a:cubicBezTo>
                      <a:pt x="24954" y="2137"/>
                      <a:pt x="26069" y="2761"/>
                      <a:pt x="26069" y="2761"/>
                    </a:cubicBezTo>
                    <a:cubicBezTo>
                      <a:pt x="26069" y="2761"/>
                      <a:pt x="26188" y="1999"/>
                      <a:pt x="27072" y="2137"/>
                    </a:cubicBezTo>
                    <a:cubicBezTo>
                      <a:pt x="27961" y="2277"/>
                      <a:pt x="28080" y="2949"/>
                      <a:pt x="28080" y="2949"/>
                    </a:cubicBezTo>
                    <a:cubicBezTo>
                      <a:pt x="28080" y="2949"/>
                      <a:pt x="28345" y="2399"/>
                      <a:pt x="28869" y="2408"/>
                    </a:cubicBezTo>
                    <a:cubicBezTo>
                      <a:pt x="29393" y="2418"/>
                      <a:pt x="29754" y="3373"/>
                      <a:pt x="29754" y="3373"/>
                    </a:cubicBezTo>
                    <a:cubicBezTo>
                      <a:pt x="29754" y="3373"/>
                      <a:pt x="50272" y="5486"/>
                      <a:pt x="53235" y="7554"/>
                    </a:cubicBezTo>
                    <a:cubicBezTo>
                      <a:pt x="55450" y="9099"/>
                      <a:pt x="56183" y="10323"/>
                      <a:pt x="56409" y="10843"/>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478592" y="3928771"/>
                <a:ext cx="1679125" cy="322829"/>
              </a:xfrm>
              <a:custGeom>
                <a:avLst/>
                <a:gdLst/>
                <a:ahLst/>
                <a:cxnLst/>
                <a:rect l="l" t="t" r="r" b="b"/>
                <a:pathLst>
                  <a:path w="56408" h="10845" fill="none" extrusionOk="0">
                    <a:moveTo>
                      <a:pt x="0" y="250"/>
                    </a:move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8"/>
                      <a:pt x="3764" y="1798"/>
                    </a:cubicBezTo>
                    <a:cubicBezTo>
                      <a:pt x="3764" y="1798"/>
                      <a:pt x="8062" y="520"/>
                      <a:pt x="13332" y="2316"/>
                    </a:cubicBezTo>
                    <a:cubicBezTo>
                      <a:pt x="14038" y="1842"/>
                      <a:pt x="14496" y="2377"/>
                      <a:pt x="14496" y="2377"/>
                    </a:cubicBezTo>
                    <a:cubicBezTo>
                      <a:pt x="14496" y="2377"/>
                      <a:pt x="14640" y="1916"/>
                      <a:pt x="15352" y="2091"/>
                    </a:cubicBezTo>
                    <a:cubicBezTo>
                      <a:pt x="16062" y="2259"/>
                      <a:pt x="15979" y="2630"/>
                      <a:pt x="15979" y="2630"/>
                    </a:cubicBezTo>
                    <a:cubicBezTo>
                      <a:pt x="15979" y="2630"/>
                      <a:pt x="22920" y="1309"/>
                      <a:pt x="24558" y="2679"/>
                    </a:cubicBezTo>
                    <a:cubicBezTo>
                      <a:pt x="24954" y="2137"/>
                      <a:pt x="26069" y="2761"/>
                      <a:pt x="26069" y="2761"/>
                    </a:cubicBezTo>
                    <a:cubicBezTo>
                      <a:pt x="26069" y="2761"/>
                      <a:pt x="26188" y="1999"/>
                      <a:pt x="27072" y="2137"/>
                    </a:cubicBezTo>
                    <a:cubicBezTo>
                      <a:pt x="27961" y="2278"/>
                      <a:pt x="28080" y="2949"/>
                      <a:pt x="28080" y="2949"/>
                    </a:cubicBezTo>
                    <a:cubicBezTo>
                      <a:pt x="28080" y="2949"/>
                      <a:pt x="28345" y="2399"/>
                      <a:pt x="28869" y="2409"/>
                    </a:cubicBezTo>
                    <a:cubicBezTo>
                      <a:pt x="29393" y="2418"/>
                      <a:pt x="29754" y="3373"/>
                      <a:pt x="29754" y="3373"/>
                    </a:cubicBezTo>
                    <a:cubicBezTo>
                      <a:pt x="29754" y="3373"/>
                      <a:pt x="50272" y="5487"/>
                      <a:pt x="53235" y="7554"/>
                    </a:cubicBezTo>
                    <a:cubicBezTo>
                      <a:pt x="55449" y="9101"/>
                      <a:pt x="56182" y="10326"/>
                      <a:pt x="56408" y="10844"/>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8"/>
            <p:cNvSpPr/>
            <p:nvPr/>
          </p:nvSpPr>
          <p:spPr>
            <a:xfrm>
              <a:off x="319225" y="4833504"/>
              <a:ext cx="252325" cy="220625"/>
            </a:xfrm>
            <a:custGeom>
              <a:avLst/>
              <a:gdLst/>
              <a:ahLst/>
              <a:cxnLst/>
              <a:rect l="l" t="t" r="r" b="b"/>
              <a:pathLst>
                <a:path w="10093" h="8825" extrusionOk="0">
                  <a:moveTo>
                    <a:pt x="0" y="1047"/>
                  </a:moveTo>
                  <a:cubicBezTo>
                    <a:pt x="952" y="413"/>
                    <a:pt x="2611" y="-487"/>
                    <a:pt x="3364" y="374"/>
                  </a:cubicBezTo>
                  <a:cubicBezTo>
                    <a:pt x="4180" y="1306"/>
                    <a:pt x="2593" y="3522"/>
                    <a:pt x="3701" y="4075"/>
                  </a:cubicBezTo>
                  <a:cubicBezTo>
                    <a:pt x="5251" y="4849"/>
                    <a:pt x="6857" y="513"/>
                    <a:pt x="8243" y="1552"/>
                  </a:cubicBezTo>
                  <a:cubicBezTo>
                    <a:pt x="10174" y="3000"/>
                    <a:pt x="6212" y="8313"/>
                    <a:pt x="8579" y="8786"/>
                  </a:cubicBezTo>
                  <a:cubicBezTo>
                    <a:pt x="9361" y="8942"/>
                    <a:pt x="9737" y="7648"/>
                    <a:pt x="10093" y="6935"/>
                  </a:cubicBezTo>
                </a:path>
              </a:pathLst>
            </a:custGeom>
            <a:noFill/>
            <a:ln w="19050" cap="flat" cmpd="sng">
              <a:solidFill>
                <a:schemeClr val="dk1"/>
              </a:solidFill>
              <a:prstDash val="solid"/>
              <a:round/>
              <a:headEnd type="none" w="med" len="med"/>
              <a:tailEnd type="none" w="med" len="med"/>
            </a:ln>
          </p:spPr>
        </p:sp>
        <p:sp>
          <p:nvSpPr>
            <p:cNvPr id="364" name="Google Shape;364;p18"/>
            <p:cNvSpPr/>
            <p:nvPr/>
          </p:nvSpPr>
          <p:spPr>
            <a:xfrm>
              <a:off x="1004750" y="4913248"/>
              <a:ext cx="218675" cy="76250"/>
            </a:xfrm>
            <a:custGeom>
              <a:avLst/>
              <a:gdLst/>
              <a:ahLst/>
              <a:cxnLst/>
              <a:rect l="l" t="t" r="r" b="b"/>
              <a:pathLst>
                <a:path w="8747" h="3050" extrusionOk="0">
                  <a:moveTo>
                    <a:pt x="0" y="1053"/>
                  </a:moveTo>
                  <a:cubicBezTo>
                    <a:pt x="945" y="487"/>
                    <a:pt x="2280" y="-399"/>
                    <a:pt x="3196" y="212"/>
                  </a:cubicBezTo>
                  <a:cubicBezTo>
                    <a:pt x="3948" y="714"/>
                    <a:pt x="2723" y="2500"/>
                    <a:pt x="3532" y="2904"/>
                  </a:cubicBezTo>
                  <a:cubicBezTo>
                    <a:pt x="5091" y="3682"/>
                    <a:pt x="8101" y="949"/>
                    <a:pt x="8747" y="2567"/>
                  </a:cubicBezTo>
                </a:path>
              </a:pathLst>
            </a:custGeom>
            <a:noFill/>
            <a:ln w="19050" cap="flat" cmpd="sng">
              <a:solidFill>
                <a:schemeClr val="dk1"/>
              </a:solidFill>
              <a:prstDash val="solid"/>
              <a:round/>
              <a:headEnd type="none" w="med" len="med"/>
              <a:tailEnd type="none" w="med" len="med"/>
            </a:ln>
          </p:spPr>
        </p:sp>
        <p:sp>
          <p:nvSpPr>
            <p:cNvPr id="365" name="Google Shape;365;p18"/>
            <p:cNvSpPr/>
            <p:nvPr/>
          </p:nvSpPr>
          <p:spPr>
            <a:xfrm>
              <a:off x="1715500" y="4989504"/>
              <a:ext cx="253975" cy="95150"/>
            </a:xfrm>
            <a:custGeom>
              <a:avLst/>
              <a:gdLst/>
              <a:ahLst/>
              <a:cxnLst/>
              <a:rect l="l" t="t" r="r" b="b"/>
              <a:pathLst>
                <a:path w="10159" h="3806" extrusionOk="0">
                  <a:moveTo>
                    <a:pt x="0" y="609"/>
                  </a:moveTo>
                  <a:cubicBezTo>
                    <a:pt x="3109" y="-944"/>
                    <a:pt x="11479" y="697"/>
                    <a:pt x="9925" y="3806"/>
                  </a:cubicBezTo>
                </a:path>
              </a:pathLst>
            </a:custGeom>
            <a:noFill/>
            <a:ln w="19050" cap="flat" cmpd="sng">
              <a:solidFill>
                <a:schemeClr val="dk1"/>
              </a:solidFill>
              <a:prstDash val="solid"/>
              <a:round/>
              <a:headEnd type="none" w="med" len="med"/>
              <a:tailEnd type="none" w="med" len="med"/>
            </a:ln>
          </p:spPr>
        </p:sp>
      </p:grpSp>
      <p:grpSp>
        <p:nvGrpSpPr>
          <p:cNvPr id="366" name="Google Shape;366;p18"/>
          <p:cNvGrpSpPr/>
          <p:nvPr/>
        </p:nvGrpSpPr>
        <p:grpSpPr>
          <a:xfrm>
            <a:off x="5567496" y="4401401"/>
            <a:ext cx="3630678" cy="742243"/>
            <a:chOff x="5513500" y="4401401"/>
            <a:chExt cx="3630678" cy="742243"/>
          </a:xfrm>
        </p:grpSpPr>
        <p:grpSp>
          <p:nvGrpSpPr>
            <p:cNvPr id="367" name="Google Shape;367;p18"/>
            <p:cNvGrpSpPr/>
            <p:nvPr/>
          </p:nvGrpSpPr>
          <p:grpSpPr>
            <a:xfrm>
              <a:off x="5513500" y="4401401"/>
              <a:ext cx="3630678" cy="742243"/>
              <a:chOff x="5916936" y="3739331"/>
              <a:chExt cx="2505471" cy="512209"/>
            </a:xfrm>
          </p:grpSpPr>
          <p:sp>
            <p:nvSpPr>
              <p:cNvPr id="368" name="Google Shape;368;p18"/>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18"/>
            <p:cNvSpPr/>
            <p:nvPr/>
          </p:nvSpPr>
          <p:spPr>
            <a:xfrm>
              <a:off x="6804300" y="4976685"/>
              <a:ext cx="541825" cy="97500"/>
            </a:xfrm>
            <a:custGeom>
              <a:avLst/>
              <a:gdLst/>
              <a:ahLst/>
              <a:cxnLst/>
              <a:rect l="l" t="t" r="r" b="b"/>
              <a:pathLst>
                <a:path w="21673" h="3900" extrusionOk="0">
                  <a:moveTo>
                    <a:pt x="0" y="3900"/>
                  </a:moveTo>
                  <a:cubicBezTo>
                    <a:pt x="1127" y="1929"/>
                    <a:pt x="3645" y="-723"/>
                    <a:pt x="5720" y="199"/>
                  </a:cubicBezTo>
                  <a:cubicBezTo>
                    <a:pt x="7061" y="795"/>
                    <a:pt x="7304" y="3658"/>
                    <a:pt x="8748" y="3396"/>
                  </a:cubicBezTo>
                  <a:cubicBezTo>
                    <a:pt x="10951" y="2996"/>
                    <a:pt x="12753" y="1168"/>
                    <a:pt x="14972" y="872"/>
                  </a:cubicBezTo>
                  <a:cubicBezTo>
                    <a:pt x="17096" y="588"/>
                    <a:pt x="23079" y="259"/>
                    <a:pt x="21365" y="1545"/>
                  </a:cubicBezTo>
                </a:path>
              </a:pathLst>
            </a:custGeom>
            <a:noFill/>
            <a:ln w="19050" cap="flat" cmpd="sng">
              <a:solidFill>
                <a:schemeClr val="dk1"/>
              </a:solidFill>
              <a:prstDash val="solid"/>
              <a:round/>
              <a:headEnd type="none" w="med" len="med"/>
              <a:tailEnd type="none" w="med" len="med"/>
            </a:ln>
          </p:spPr>
        </p:sp>
        <p:sp>
          <p:nvSpPr>
            <p:cNvPr id="371" name="Google Shape;371;p18"/>
            <p:cNvSpPr/>
            <p:nvPr/>
          </p:nvSpPr>
          <p:spPr>
            <a:xfrm>
              <a:off x="7746375" y="4921044"/>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sp>
          <p:nvSpPr>
            <p:cNvPr id="372" name="Google Shape;372;p18"/>
            <p:cNvSpPr/>
            <p:nvPr/>
          </p:nvSpPr>
          <p:spPr>
            <a:xfrm flipH="1">
              <a:off x="8593875" y="4744419"/>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grpSp>
      <p:sp>
        <p:nvSpPr>
          <p:cNvPr id="373" name="Google Shape;373;p18"/>
          <p:cNvSpPr txBox="1">
            <a:spLocks noGrp="1"/>
          </p:cNvSpPr>
          <p:nvPr>
            <p:ph type="subTitle" idx="1"/>
          </p:nvPr>
        </p:nvSpPr>
        <p:spPr>
          <a:xfrm>
            <a:off x="7006800" y="1878975"/>
            <a:ext cx="1417200" cy="16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4" name="Google Shape;374;p18"/>
          <p:cNvSpPr txBox="1">
            <a:spLocks noGrp="1"/>
          </p:cNvSpPr>
          <p:nvPr>
            <p:ph type="title"/>
          </p:nvPr>
        </p:nvSpPr>
        <p:spPr>
          <a:xfrm>
            <a:off x="720000" y="411480"/>
            <a:ext cx="7704000" cy="548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75"/>
        <p:cNvGrpSpPr/>
        <p:nvPr/>
      </p:nvGrpSpPr>
      <p:grpSpPr>
        <a:xfrm>
          <a:off x="0" y="0"/>
          <a:ext cx="0" cy="0"/>
          <a:chOff x="0" y="0"/>
          <a:chExt cx="0" cy="0"/>
        </a:xfrm>
      </p:grpSpPr>
      <p:grpSp>
        <p:nvGrpSpPr>
          <p:cNvPr id="376" name="Google Shape;376;p19"/>
          <p:cNvGrpSpPr/>
          <p:nvPr/>
        </p:nvGrpSpPr>
        <p:grpSpPr>
          <a:xfrm flipH="1">
            <a:off x="-33575" y="483927"/>
            <a:ext cx="9189095" cy="938648"/>
            <a:chOff x="-33575" y="483927"/>
            <a:chExt cx="9189095" cy="938648"/>
          </a:xfrm>
        </p:grpSpPr>
        <p:sp>
          <p:nvSpPr>
            <p:cNvPr id="377" name="Google Shape;377;p19"/>
            <p:cNvSpPr/>
            <p:nvPr/>
          </p:nvSpPr>
          <p:spPr>
            <a:xfrm rot="10800000" flipH="1">
              <a:off x="-33575" y="483927"/>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flipH="1">
              <a:off x="7692488" y="841402"/>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19"/>
          <p:cNvGrpSpPr/>
          <p:nvPr/>
        </p:nvGrpSpPr>
        <p:grpSpPr>
          <a:xfrm>
            <a:off x="-28" y="4401401"/>
            <a:ext cx="9144206" cy="742266"/>
            <a:chOff x="-28" y="4401401"/>
            <a:chExt cx="9144206" cy="742266"/>
          </a:xfrm>
        </p:grpSpPr>
        <p:grpSp>
          <p:nvGrpSpPr>
            <p:cNvPr id="380" name="Google Shape;380;p19"/>
            <p:cNvGrpSpPr/>
            <p:nvPr/>
          </p:nvGrpSpPr>
          <p:grpSpPr>
            <a:xfrm>
              <a:off x="-28" y="4609654"/>
              <a:ext cx="2776196" cy="534013"/>
              <a:chOff x="-28" y="4609654"/>
              <a:chExt cx="2776196" cy="534013"/>
            </a:xfrm>
          </p:grpSpPr>
          <p:grpSp>
            <p:nvGrpSpPr>
              <p:cNvPr id="381" name="Google Shape;381;p19"/>
              <p:cNvGrpSpPr/>
              <p:nvPr/>
            </p:nvGrpSpPr>
            <p:grpSpPr>
              <a:xfrm>
                <a:off x="-28" y="4609654"/>
                <a:ext cx="2776196" cy="534013"/>
                <a:chOff x="478567" y="3928621"/>
                <a:chExt cx="1679185" cy="322979"/>
              </a:xfrm>
            </p:grpSpPr>
            <p:sp>
              <p:nvSpPr>
                <p:cNvPr id="382" name="Google Shape;382;p19"/>
                <p:cNvSpPr/>
                <p:nvPr/>
              </p:nvSpPr>
              <p:spPr>
                <a:xfrm>
                  <a:off x="478567" y="3928621"/>
                  <a:ext cx="1679185" cy="322769"/>
                </a:xfrm>
                <a:custGeom>
                  <a:avLst/>
                  <a:gdLst/>
                  <a:ahLst/>
                  <a:cxnLst/>
                  <a:rect l="l" t="t" r="r" b="b"/>
                  <a:pathLst>
                    <a:path w="56410" h="10843" extrusionOk="0">
                      <a:moveTo>
                        <a:pt x="56409" y="10843"/>
                      </a:moveTo>
                      <a:lnTo>
                        <a:pt x="0" y="10843"/>
                      </a:lnTo>
                      <a:lnTo>
                        <a:pt x="0" y="250"/>
                      </a:ln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7"/>
                        <a:pt x="3764" y="1797"/>
                      </a:cubicBezTo>
                      <a:cubicBezTo>
                        <a:pt x="3764" y="1797"/>
                        <a:pt x="8062" y="520"/>
                        <a:pt x="13332" y="2316"/>
                      </a:cubicBezTo>
                      <a:cubicBezTo>
                        <a:pt x="14038" y="1840"/>
                        <a:pt x="14496" y="2377"/>
                        <a:pt x="14496" y="2377"/>
                      </a:cubicBezTo>
                      <a:cubicBezTo>
                        <a:pt x="14496" y="2377"/>
                        <a:pt x="14640" y="1916"/>
                        <a:pt x="15352" y="2091"/>
                      </a:cubicBezTo>
                      <a:cubicBezTo>
                        <a:pt x="16062" y="2259"/>
                        <a:pt x="15979" y="2630"/>
                        <a:pt x="15979" y="2630"/>
                      </a:cubicBezTo>
                      <a:cubicBezTo>
                        <a:pt x="15979" y="2630"/>
                        <a:pt x="22920" y="1309"/>
                        <a:pt x="24558" y="2677"/>
                      </a:cubicBezTo>
                      <a:cubicBezTo>
                        <a:pt x="24954" y="2137"/>
                        <a:pt x="26069" y="2761"/>
                        <a:pt x="26069" y="2761"/>
                      </a:cubicBezTo>
                      <a:cubicBezTo>
                        <a:pt x="26069" y="2761"/>
                        <a:pt x="26188" y="1999"/>
                        <a:pt x="27072" y="2137"/>
                      </a:cubicBezTo>
                      <a:cubicBezTo>
                        <a:pt x="27961" y="2277"/>
                        <a:pt x="28080" y="2949"/>
                        <a:pt x="28080" y="2949"/>
                      </a:cubicBezTo>
                      <a:cubicBezTo>
                        <a:pt x="28080" y="2949"/>
                        <a:pt x="28345" y="2399"/>
                        <a:pt x="28869" y="2408"/>
                      </a:cubicBezTo>
                      <a:cubicBezTo>
                        <a:pt x="29393" y="2418"/>
                        <a:pt x="29754" y="3373"/>
                        <a:pt x="29754" y="3373"/>
                      </a:cubicBezTo>
                      <a:cubicBezTo>
                        <a:pt x="29754" y="3373"/>
                        <a:pt x="50272" y="5486"/>
                        <a:pt x="53235" y="7554"/>
                      </a:cubicBezTo>
                      <a:cubicBezTo>
                        <a:pt x="55450" y="9099"/>
                        <a:pt x="56183" y="10323"/>
                        <a:pt x="56409" y="10843"/>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478592" y="3928771"/>
                  <a:ext cx="1679125" cy="322829"/>
                </a:xfrm>
                <a:custGeom>
                  <a:avLst/>
                  <a:gdLst/>
                  <a:ahLst/>
                  <a:cxnLst/>
                  <a:rect l="l" t="t" r="r" b="b"/>
                  <a:pathLst>
                    <a:path w="56408" h="10845" fill="none" extrusionOk="0">
                      <a:moveTo>
                        <a:pt x="0" y="250"/>
                      </a:move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8"/>
                        <a:pt x="3764" y="1798"/>
                      </a:cubicBezTo>
                      <a:cubicBezTo>
                        <a:pt x="3764" y="1798"/>
                        <a:pt x="8062" y="520"/>
                        <a:pt x="13332" y="2316"/>
                      </a:cubicBezTo>
                      <a:cubicBezTo>
                        <a:pt x="14038" y="1842"/>
                        <a:pt x="14496" y="2377"/>
                        <a:pt x="14496" y="2377"/>
                      </a:cubicBezTo>
                      <a:cubicBezTo>
                        <a:pt x="14496" y="2377"/>
                        <a:pt x="14640" y="1916"/>
                        <a:pt x="15352" y="2091"/>
                      </a:cubicBezTo>
                      <a:cubicBezTo>
                        <a:pt x="16062" y="2259"/>
                        <a:pt x="15979" y="2630"/>
                        <a:pt x="15979" y="2630"/>
                      </a:cubicBezTo>
                      <a:cubicBezTo>
                        <a:pt x="15979" y="2630"/>
                        <a:pt x="22920" y="1309"/>
                        <a:pt x="24558" y="2679"/>
                      </a:cubicBezTo>
                      <a:cubicBezTo>
                        <a:pt x="24954" y="2137"/>
                        <a:pt x="26069" y="2761"/>
                        <a:pt x="26069" y="2761"/>
                      </a:cubicBezTo>
                      <a:cubicBezTo>
                        <a:pt x="26069" y="2761"/>
                        <a:pt x="26188" y="1999"/>
                        <a:pt x="27072" y="2137"/>
                      </a:cubicBezTo>
                      <a:cubicBezTo>
                        <a:pt x="27961" y="2278"/>
                        <a:pt x="28080" y="2949"/>
                        <a:pt x="28080" y="2949"/>
                      </a:cubicBezTo>
                      <a:cubicBezTo>
                        <a:pt x="28080" y="2949"/>
                        <a:pt x="28345" y="2399"/>
                        <a:pt x="28869" y="2409"/>
                      </a:cubicBezTo>
                      <a:cubicBezTo>
                        <a:pt x="29393" y="2418"/>
                        <a:pt x="29754" y="3373"/>
                        <a:pt x="29754" y="3373"/>
                      </a:cubicBezTo>
                      <a:cubicBezTo>
                        <a:pt x="29754" y="3373"/>
                        <a:pt x="50272" y="5487"/>
                        <a:pt x="53235" y="7554"/>
                      </a:cubicBezTo>
                      <a:cubicBezTo>
                        <a:pt x="55449" y="9101"/>
                        <a:pt x="56182" y="10326"/>
                        <a:pt x="56408" y="10844"/>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19"/>
              <p:cNvSpPr/>
              <p:nvPr/>
            </p:nvSpPr>
            <p:spPr>
              <a:xfrm>
                <a:off x="319225" y="4833504"/>
                <a:ext cx="252325" cy="220625"/>
              </a:xfrm>
              <a:custGeom>
                <a:avLst/>
                <a:gdLst/>
                <a:ahLst/>
                <a:cxnLst/>
                <a:rect l="l" t="t" r="r" b="b"/>
                <a:pathLst>
                  <a:path w="10093" h="8825" extrusionOk="0">
                    <a:moveTo>
                      <a:pt x="0" y="1047"/>
                    </a:moveTo>
                    <a:cubicBezTo>
                      <a:pt x="952" y="413"/>
                      <a:pt x="2611" y="-487"/>
                      <a:pt x="3364" y="374"/>
                    </a:cubicBezTo>
                    <a:cubicBezTo>
                      <a:pt x="4180" y="1306"/>
                      <a:pt x="2593" y="3522"/>
                      <a:pt x="3701" y="4075"/>
                    </a:cubicBezTo>
                    <a:cubicBezTo>
                      <a:pt x="5251" y="4849"/>
                      <a:pt x="6857" y="513"/>
                      <a:pt x="8243" y="1552"/>
                    </a:cubicBezTo>
                    <a:cubicBezTo>
                      <a:pt x="10174" y="3000"/>
                      <a:pt x="6212" y="8313"/>
                      <a:pt x="8579" y="8786"/>
                    </a:cubicBezTo>
                    <a:cubicBezTo>
                      <a:pt x="9361" y="8942"/>
                      <a:pt x="9737" y="7648"/>
                      <a:pt x="10093" y="6935"/>
                    </a:cubicBezTo>
                  </a:path>
                </a:pathLst>
              </a:custGeom>
              <a:noFill/>
              <a:ln w="19050" cap="flat" cmpd="sng">
                <a:solidFill>
                  <a:schemeClr val="dk1"/>
                </a:solidFill>
                <a:prstDash val="solid"/>
                <a:round/>
                <a:headEnd type="none" w="med" len="med"/>
                <a:tailEnd type="none" w="med" len="med"/>
              </a:ln>
            </p:spPr>
          </p:sp>
          <p:sp>
            <p:nvSpPr>
              <p:cNvPr id="385" name="Google Shape;385;p19"/>
              <p:cNvSpPr/>
              <p:nvPr/>
            </p:nvSpPr>
            <p:spPr>
              <a:xfrm>
                <a:off x="1004750" y="4913248"/>
                <a:ext cx="218675" cy="76250"/>
              </a:xfrm>
              <a:custGeom>
                <a:avLst/>
                <a:gdLst/>
                <a:ahLst/>
                <a:cxnLst/>
                <a:rect l="l" t="t" r="r" b="b"/>
                <a:pathLst>
                  <a:path w="8747" h="3050" extrusionOk="0">
                    <a:moveTo>
                      <a:pt x="0" y="1053"/>
                    </a:moveTo>
                    <a:cubicBezTo>
                      <a:pt x="945" y="487"/>
                      <a:pt x="2280" y="-399"/>
                      <a:pt x="3196" y="212"/>
                    </a:cubicBezTo>
                    <a:cubicBezTo>
                      <a:pt x="3948" y="714"/>
                      <a:pt x="2723" y="2500"/>
                      <a:pt x="3532" y="2904"/>
                    </a:cubicBezTo>
                    <a:cubicBezTo>
                      <a:pt x="5091" y="3682"/>
                      <a:pt x="8101" y="949"/>
                      <a:pt x="8747" y="2567"/>
                    </a:cubicBezTo>
                  </a:path>
                </a:pathLst>
              </a:custGeom>
              <a:noFill/>
              <a:ln w="19050" cap="flat" cmpd="sng">
                <a:solidFill>
                  <a:schemeClr val="dk1"/>
                </a:solidFill>
                <a:prstDash val="solid"/>
                <a:round/>
                <a:headEnd type="none" w="med" len="med"/>
                <a:tailEnd type="none" w="med" len="med"/>
              </a:ln>
            </p:spPr>
          </p:sp>
          <p:sp>
            <p:nvSpPr>
              <p:cNvPr id="386" name="Google Shape;386;p19"/>
              <p:cNvSpPr/>
              <p:nvPr/>
            </p:nvSpPr>
            <p:spPr>
              <a:xfrm>
                <a:off x="1715500" y="4989504"/>
                <a:ext cx="253975" cy="95150"/>
              </a:xfrm>
              <a:custGeom>
                <a:avLst/>
                <a:gdLst/>
                <a:ahLst/>
                <a:cxnLst/>
                <a:rect l="l" t="t" r="r" b="b"/>
                <a:pathLst>
                  <a:path w="10159" h="3806" extrusionOk="0">
                    <a:moveTo>
                      <a:pt x="0" y="609"/>
                    </a:moveTo>
                    <a:cubicBezTo>
                      <a:pt x="3109" y="-944"/>
                      <a:pt x="11479" y="697"/>
                      <a:pt x="9925" y="3806"/>
                    </a:cubicBezTo>
                  </a:path>
                </a:pathLst>
              </a:custGeom>
              <a:noFill/>
              <a:ln w="19050" cap="flat" cmpd="sng">
                <a:solidFill>
                  <a:schemeClr val="dk1"/>
                </a:solidFill>
                <a:prstDash val="solid"/>
                <a:round/>
                <a:headEnd type="none" w="med" len="med"/>
                <a:tailEnd type="none" w="med" len="med"/>
              </a:ln>
            </p:spPr>
          </p:sp>
        </p:grpSp>
        <p:grpSp>
          <p:nvGrpSpPr>
            <p:cNvPr id="387" name="Google Shape;387;p19"/>
            <p:cNvGrpSpPr/>
            <p:nvPr/>
          </p:nvGrpSpPr>
          <p:grpSpPr>
            <a:xfrm>
              <a:off x="5513500" y="4401401"/>
              <a:ext cx="3630678" cy="742243"/>
              <a:chOff x="5513500" y="4401401"/>
              <a:chExt cx="3630678" cy="742243"/>
            </a:xfrm>
          </p:grpSpPr>
          <p:grpSp>
            <p:nvGrpSpPr>
              <p:cNvPr id="388" name="Google Shape;388;p19"/>
              <p:cNvGrpSpPr/>
              <p:nvPr/>
            </p:nvGrpSpPr>
            <p:grpSpPr>
              <a:xfrm>
                <a:off x="5513500" y="4401401"/>
                <a:ext cx="3630678" cy="742243"/>
                <a:chOff x="5916936" y="3739331"/>
                <a:chExt cx="2505471" cy="512209"/>
              </a:xfrm>
            </p:grpSpPr>
            <p:sp>
              <p:nvSpPr>
                <p:cNvPr id="389" name="Google Shape;389;p19"/>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19"/>
              <p:cNvSpPr/>
              <p:nvPr/>
            </p:nvSpPr>
            <p:spPr>
              <a:xfrm>
                <a:off x="6804300" y="4976685"/>
                <a:ext cx="541825" cy="97500"/>
              </a:xfrm>
              <a:custGeom>
                <a:avLst/>
                <a:gdLst/>
                <a:ahLst/>
                <a:cxnLst/>
                <a:rect l="l" t="t" r="r" b="b"/>
                <a:pathLst>
                  <a:path w="21673" h="3900" extrusionOk="0">
                    <a:moveTo>
                      <a:pt x="0" y="3900"/>
                    </a:moveTo>
                    <a:cubicBezTo>
                      <a:pt x="1127" y="1929"/>
                      <a:pt x="3645" y="-723"/>
                      <a:pt x="5720" y="199"/>
                    </a:cubicBezTo>
                    <a:cubicBezTo>
                      <a:pt x="7061" y="795"/>
                      <a:pt x="7304" y="3658"/>
                      <a:pt x="8748" y="3396"/>
                    </a:cubicBezTo>
                    <a:cubicBezTo>
                      <a:pt x="10951" y="2996"/>
                      <a:pt x="12753" y="1168"/>
                      <a:pt x="14972" y="872"/>
                    </a:cubicBezTo>
                    <a:cubicBezTo>
                      <a:pt x="17096" y="588"/>
                      <a:pt x="23079" y="259"/>
                      <a:pt x="21365" y="1545"/>
                    </a:cubicBezTo>
                  </a:path>
                </a:pathLst>
              </a:custGeom>
              <a:noFill/>
              <a:ln w="19050" cap="flat" cmpd="sng">
                <a:solidFill>
                  <a:schemeClr val="dk1"/>
                </a:solidFill>
                <a:prstDash val="solid"/>
                <a:round/>
                <a:headEnd type="none" w="med" len="med"/>
                <a:tailEnd type="none" w="med" len="med"/>
              </a:ln>
            </p:spPr>
          </p:sp>
          <p:sp>
            <p:nvSpPr>
              <p:cNvPr id="392" name="Google Shape;392;p19"/>
              <p:cNvSpPr/>
              <p:nvPr/>
            </p:nvSpPr>
            <p:spPr>
              <a:xfrm>
                <a:off x="7746375" y="4921044"/>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sp>
            <p:nvSpPr>
              <p:cNvPr id="393" name="Google Shape;393;p19"/>
              <p:cNvSpPr/>
              <p:nvPr/>
            </p:nvSpPr>
            <p:spPr>
              <a:xfrm flipH="1">
                <a:off x="8593875" y="4744419"/>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grpSp>
      </p:grpSp>
      <p:sp>
        <p:nvSpPr>
          <p:cNvPr id="394" name="Google Shape;394;p19"/>
          <p:cNvSpPr txBox="1">
            <a:spLocks noGrp="1"/>
          </p:cNvSpPr>
          <p:nvPr>
            <p:ph type="title"/>
          </p:nvPr>
        </p:nvSpPr>
        <p:spPr>
          <a:xfrm>
            <a:off x="719988" y="2647950"/>
            <a:ext cx="21657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5" name="Google Shape;395;p19"/>
          <p:cNvSpPr txBox="1">
            <a:spLocks noGrp="1"/>
          </p:cNvSpPr>
          <p:nvPr>
            <p:ph type="subTitle" idx="1"/>
          </p:nvPr>
        </p:nvSpPr>
        <p:spPr>
          <a:xfrm>
            <a:off x="719988" y="3105150"/>
            <a:ext cx="21657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6" name="Google Shape;396;p19"/>
          <p:cNvSpPr txBox="1">
            <a:spLocks noGrp="1"/>
          </p:cNvSpPr>
          <p:nvPr>
            <p:ph type="title" idx="2"/>
          </p:nvPr>
        </p:nvSpPr>
        <p:spPr>
          <a:xfrm>
            <a:off x="3489103" y="2647950"/>
            <a:ext cx="21657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7" name="Google Shape;397;p19"/>
          <p:cNvSpPr txBox="1">
            <a:spLocks noGrp="1"/>
          </p:cNvSpPr>
          <p:nvPr>
            <p:ph type="subTitle" idx="3"/>
          </p:nvPr>
        </p:nvSpPr>
        <p:spPr>
          <a:xfrm>
            <a:off x="3489103" y="3105150"/>
            <a:ext cx="21657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8" name="Google Shape;398;p19"/>
          <p:cNvSpPr txBox="1">
            <a:spLocks noGrp="1"/>
          </p:cNvSpPr>
          <p:nvPr>
            <p:ph type="title" idx="4"/>
          </p:nvPr>
        </p:nvSpPr>
        <p:spPr>
          <a:xfrm>
            <a:off x="6258205" y="2647950"/>
            <a:ext cx="21657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9" name="Google Shape;399;p19"/>
          <p:cNvSpPr txBox="1">
            <a:spLocks noGrp="1"/>
          </p:cNvSpPr>
          <p:nvPr>
            <p:ph type="subTitle" idx="5"/>
          </p:nvPr>
        </p:nvSpPr>
        <p:spPr>
          <a:xfrm>
            <a:off x="6258205" y="3105150"/>
            <a:ext cx="21657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0" name="Google Shape;400;p19"/>
          <p:cNvSpPr txBox="1">
            <a:spLocks noGrp="1"/>
          </p:cNvSpPr>
          <p:nvPr>
            <p:ph type="title" idx="6"/>
          </p:nvPr>
        </p:nvSpPr>
        <p:spPr>
          <a:xfrm>
            <a:off x="720000" y="411480"/>
            <a:ext cx="7704000" cy="548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01"/>
        <p:cNvGrpSpPr/>
        <p:nvPr/>
      </p:nvGrpSpPr>
      <p:grpSpPr>
        <a:xfrm>
          <a:off x="0" y="0"/>
          <a:ext cx="0" cy="0"/>
          <a:chOff x="0" y="0"/>
          <a:chExt cx="0" cy="0"/>
        </a:xfrm>
      </p:grpSpPr>
      <p:grpSp>
        <p:nvGrpSpPr>
          <p:cNvPr id="402" name="Google Shape;402;p20"/>
          <p:cNvGrpSpPr/>
          <p:nvPr/>
        </p:nvGrpSpPr>
        <p:grpSpPr>
          <a:xfrm>
            <a:off x="-33575" y="483927"/>
            <a:ext cx="9189095" cy="938648"/>
            <a:chOff x="-33575" y="483927"/>
            <a:chExt cx="9189095" cy="938648"/>
          </a:xfrm>
        </p:grpSpPr>
        <p:sp>
          <p:nvSpPr>
            <p:cNvPr id="403" name="Google Shape;403;p20"/>
            <p:cNvSpPr/>
            <p:nvPr/>
          </p:nvSpPr>
          <p:spPr>
            <a:xfrm rot="10800000" flipH="1">
              <a:off x="-33575" y="483927"/>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flipH="1">
              <a:off x="7692488" y="841402"/>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0"/>
          <p:cNvGrpSpPr/>
          <p:nvPr/>
        </p:nvGrpSpPr>
        <p:grpSpPr>
          <a:xfrm flipH="1">
            <a:off x="-28" y="4401401"/>
            <a:ext cx="9144206" cy="742266"/>
            <a:chOff x="-28" y="4401401"/>
            <a:chExt cx="9144206" cy="742266"/>
          </a:xfrm>
        </p:grpSpPr>
        <p:grpSp>
          <p:nvGrpSpPr>
            <p:cNvPr id="406" name="Google Shape;406;p20"/>
            <p:cNvGrpSpPr/>
            <p:nvPr/>
          </p:nvGrpSpPr>
          <p:grpSpPr>
            <a:xfrm>
              <a:off x="-28" y="4609654"/>
              <a:ext cx="2776196" cy="534013"/>
              <a:chOff x="-28" y="4609654"/>
              <a:chExt cx="2776196" cy="534013"/>
            </a:xfrm>
          </p:grpSpPr>
          <p:grpSp>
            <p:nvGrpSpPr>
              <p:cNvPr id="407" name="Google Shape;407;p20"/>
              <p:cNvGrpSpPr/>
              <p:nvPr/>
            </p:nvGrpSpPr>
            <p:grpSpPr>
              <a:xfrm>
                <a:off x="-28" y="4609654"/>
                <a:ext cx="2776196" cy="534013"/>
                <a:chOff x="478567" y="3928621"/>
                <a:chExt cx="1679185" cy="322979"/>
              </a:xfrm>
            </p:grpSpPr>
            <p:sp>
              <p:nvSpPr>
                <p:cNvPr id="408" name="Google Shape;408;p20"/>
                <p:cNvSpPr/>
                <p:nvPr/>
              </p:nvSpPr>
              <p:spPr>
                <a:xfrm>
                  <a:off x="478567" y="3928621"/>
                  <a:ext cx="1679185" cy="322769"/>
                </a:xfrm>
                <a:custGeom>
                  <a:avLst/>
                  <a:gdLst/>
                  <a:ahLst/>
                  <a:cxnLst/>
                  <a:rect l="l" t="t" r="r" b="b"/>
                  <a:pathLst>
                    <a:path w="56410" h="10843" extrusionOk="0">
                      <a:moveTo>
                        <a:pt x="56409" y="10843"/>
                      </a:moveTo>
                      <a:lnTo>
                        <a:pt x="0" y="10843"/>
                      </a:lnTo>
                      <a:lnTo>
                        <a:pt x="0" y="250"/>
                      </a:ln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7"/>
                        <a:pt x="3764" y="1797"/>
                      </a:cubicBezTo>
                      <a:cubicBezTo>
                        <a:pt x="3764" y="1797"/>
                        <a:pt x="8062" y="520"/>
                        <a:pt x="13332" y="2316"/>
                      </a:cubicBezTo>
                      <a:cubicBezTo>
                        <a:pt x="14038" y="1840"/>
                        <a:pt x="14496" y="2377"/>
                        <a:pt x="14496" y="2377"/>
                      </a:cubicBezTo>
                      <a:cubicBezTo>
                        <a:pt x="14496" y="2377"/>
                        <a:pt x="14640" y="1916"/>
                        <a:pt x="15352" y="2091"/>
                      </a:cubicBezTo>
                      <a:cubicBezTo>
                        <a:pt x="16062" y="2259"/>
                        <a:pt x="15979" y="2630"/>
                        <a:pt x="15979" y="2630"/>
                      </a:cubicBezTo>
                      <a:cubicBezTo>
                        <a:pt x="15979" y="2630"/>
                        <a:pt x="22920" y="1309"/>
                        <a:pt x="24558" y="2677"/>
                      </a:cubicBezTo>
                      <a:cubicBezTo>
                        <a:pt x="24954" y="2137"/>
                        <a:pt x="26069" y="2761"/>
                        <a:pt x="26069" y="2761"/>
                      </a:cubicBezTo>
                      <a:cubicBezTo>
                        <a:pt x="26069" y="2761"/>
                        <a:pt x="26188" y="1999"/>
                        <a:pt x="27072" y="2137"/>
                      </a:cubicBezTo>
                      <a:cubicBezTo>
                        <a:pt x="27961" y="2277"/>
                        <a:pt x="28080" y="2949"/>
                        <a:pt x="28080" y="2949"/>
                      </a:cubicBezTo>
                      <a:cubicBezTo>
                        <a:pt x="28080" y="2949"/>
                        <a:pt x="28345" y="2399"/>
                        <a:pt x="28869" y="2408"/>
                      </a:cubicBezTo>
                      <a:cubicBezTo>
                        <a:pt x="29393" y="2418"/>
                        <a:pt x="29754" y="3373"/>
                        <a:pt x="29754" y="3373"/>
                      </a:cubicBezTo>
                      <a:cubicBezTo>
                        <a:pt x="29754" y="3373"/>
                        <a:pt x="50272" y="5486"/>
                        <a:pt x="53235" y="7554"/>
                      </a:cubicBezTo>
                      <a:cubicBezTo>
                        <a:pt x="55450" y="9099"/>
                        <a:pt x="56183" y="10323"/>
                        <a:pt x="56409" y="10843"/>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478592" y="3928771"/>
                  <a:ext cx="1679125" cy="322829"/>
                </a:xfrm>
                <a:custGeom>
                  <a:avLst/>
                  <a:gdLst/>
                  <a:ahLst/>
                  <a:cxnLst/>
                  <a:rect l="l" t="t" r="r" b="b"/>
                  <a:pathLst>
                    <a:path w="56408" h="10845" fill="none" extrusionOk="0">
                      <a:moveTo>
                        <a:pt x="0" y="250"/>
                      </a:move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8"/>
                        <a:pt x="3764" y="1798"/>
                      </a:cubicBezTo>
                      <a:cubicBezTo>
                        <a:pt x="3764" y="1798"/>
                        <a:pt x="8062" y="520"/>
                        <a:pt x="13332" y="2316"/>
                      </a:cubicBezTo>
                      <a:cubicBezTo>
                        <a:pt x="14038" y="1842"/>
                        <a:pt x="14496" y="2377"/>
                        <a:pt x="14496" y="2377"/>
                      </a:cubicBezTo>
                      <a:cubicBezTo>
                        <a:pt x="14496" y="2377"/>
                        <a:pt x="14640" y="1916"/>
                        <a:pt x="15352" y="2091"/>
                      </a:cubicBezTo>
                      <a:cubicBezTo>
                        <a:pt x="16062" y="2259"/>
                        <a:pt x="15979" y="2630"/>
                        <a:pt x="15979" y="2630"/>
                      </a:cubicBezTo>
                      <a:cubicBezTo>
                        <a:pt x="15979" y="2630"/>
                        <a:pt x="22920" y="1309"/>
                        <a:pt x="24558" y="2679"/>
                      </a:cubicBezTo>
                      <a:cubicBezTo>
                        <a:pt x="24954" y="2137"/>
                        <a:pt x="26069" y="2761"/>
                        <a:pt x="26069" y="2761"/>
                      </a:cubicBezTo>
                      <a:cubicBezTo>
                        <a:pt x="26069" y="2761"/>
                        <a:pt x="26188" y="1999"/>
                        <a:pt x="27072" y="2137"/>
                      </a:cubicBezTo>
                      <a:cubicBezTo>
                        <a:pt x="27961" y="2278"/>
                        <a:pt x="28080" y="2949"/>
                        <a:pt x="28080" y="2949"/>
                      </a:cubicBezTo>
                      <a:cubicBezTo>
                        <a:pt x="28080" y="2949"/>
                        <a:pt x="28345" y="2399"/>
                        <a:pt x="28869" y="2409"/>
                      </a:cubicBezTo>
                      <a:cubicBezTo>
                        <a:pt x="29393" y="2418"/>
                        <a:pt x="29754" y="3373"/>
                        <a:pt x="29754" y="3373"/>
                      </a:cubicBezTo>
                      <a:cubicBezTo>
                        <a:pt x="29754" y="3373"/>
                        <a:pt x="50272" y="5487"/>
                        <a:pt x="53235" y="7554"/>
                      </a:cubicBezTo>
                      <a:cubicBezTo>
                        <a:pt x="55449" y="9101"/>
                        <a:pt x="56182" y="10326"/>
                        <a:pt x="56408" y="10844"/>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20"/>
              <p:cNvSpPr/>
              <p:nvPr/>
            </p:nvSpPr>
            <p:spPr>
              <a:xfrm>
                <a:off x="319225" y="4833504"/>
                <a:ext cx="252325" cy="220625"/>
              </a:xfrm>
              <a:custGeom>
                <a:avLst/>
                <a:gdLst/>
                <a:ahLst/>
                <a:cxnLst/>
                <a:rect l="l" t="t" r="r" b="b"/>
                <a:pathLst>
                  <a:path w="10093" h="8825" extrusionOk="0">
                    <a:moveTo>
                      <a:pt x="0" y="1047"/>
                    </a:moveTo>
                    <a:cubicBezTo>
                      <a:pt x="952" y="413"/>
                      <a:pt x="2611" y="-487"/>
                      <a:pt x="3364" y="374"/>
                    </a:cubicBezTo>
                    <a:cubicBezTo>
                      <a:pt x="4180" y="1306"/>
                      <a:pt x="2593" y="3522"/>
                      <a:pt x="3701" y="4075"/>
                    </a:cubicBezTo>
                    <a:cubicBezTo>
                      <a:pt x="5251" y="4849"/>
                      <a:pt x="6857" y="513"/>
                      <a:pt x="8243" y="1552"/>
                    </a:cubicBezTo>
                    <a:cubicBezTo>
                      <a:pt x="10174" y="3000"/>
                      <a:pt x="6212" y="8313"/>
                      <a:pt x="8579" y="8786"/>
                    </a:cubicBezTo>
                    <a:cubicBezTo>
                      <a:pt x="9361" y="8942"/>
                      <a:pt x="9737" y="7648"/>
                      <a:pt x="10093" y="6935"/>
                    </a:cubicBezTo>
                  </a:path>
                </a:pathLst>
              </a:custGeom>
              <a:noFill/>
              <a:ln w="19050" cap="flat" cmpd="sng">
                <a:solidFill>
                  <a:schemeClr val="dk1"/>
                </a:solidFill>
                <a:prstDash val="solid"/>
                <a:round/>
                <a:headEnd type="none" w="med" len="med"/>
                <a:tailEnd type="none" w="med" len="med"/>
              </a:ln>
            </p:spPr>
          </p:sp>
          <p:sp>
            <p:nvSpPr>
              <p:cNvPr id="411" name="Google Shape;411;p20"/>
              <p:cNvSpPr/>
              <p:nvPr/>
            </p:nvSpPr>
            <p:spPr>
              <a:xfrm>
                <a:off x="1004750" y="4913248"/>
                <a:ext cx="218675" cy="76250"/>
              </a:xfrm>
              <a:custGeom>
                <a:avLst/>
                <a:gdLst/>
                <a:ahLst/>
                <a:cxnLst/>
                <a:rect l="l" t="t" r="r" b="b"/>
                <a:pathLst>
                  <a:path w="8747" h="3050" extrusionOk="0">
                    <a:moveTo>
                      <a:pt x="0" y="1053"/>
                    </a:moveTo>
                    <a:cubicBezTo>
                      <a:pt x="945" y="487"/>
                      <a:pt x="2280" y="-399"/>
                      <a:pt x="3196" y="212"/>
                    </a:cubicBezTo>
                    <a:cubicBezTo>
                      <a:pt x="3948" y="714"/>
                      <a:pt x="2723" y="2500"/>
                      <a:pt x="3532" y="2904"/>
                    </a:cubicBezTo>
                    <a:cubicBezTo>
                      <a:pt x="5091" y="3682"/>
                      <a:pt x="8101" y="949"/>
                      <a:pt x="8747" y="2567"/>
                    </a:cubicBezTo>
                  </a:path>
                </a:pathLst>
              </a:custGeom>
              <a:noFill/>
              <a:ln w="19050" cap="flat" cmpd="sng">
                <a:solidFill>
                  <a:schemeClr val="dk1"/>
                </a:solidFill>
                <a:prstDash val="solid"/>
                <a:round/>
                <a:headEnd type="none" w="med" len="med"/>
                <a:tailEnd type="none" w="med" len="med"/>
              </a:ln>
            </p:spPr>
          </p:sp>
          <p:sp>
            <p:nvSpPr>
              <p:cNvPr id="412" name="Google Shape;412;p20"/>
              <p:cNvSpPr/>
              <p:nvPr/>
            </p:nvSpPr>
            <p:spPr>
              <a:xfrm>
                <a:off x="1715500" y="4989504"/>
                <a:ext cx="253975" cy="95150"/>
              </a:xfrm>
              <a:custGeom>
                <a:avLst/>
                <a:gdLst/>
                <a:ahLst/>
                <a:cxnLst/>
                <a:rect l="l" t="t" r="r" b="b"/>
                <a:pathLst>
                  <a:path w="10159" h="3806" extrusionOk="0">
                    <a:moveTo>
                      <a:pt x="0" y="609"/>
                    </a:moveTo>
                    <a:cubicBezTo>
                      <a:pt x="3109" y="-944"/>
                      <a:pt x="11479" y="697"/>
                      <a:pt x="9925" y="3806"/>
                    </a:cubicBezTo>
                  </a:path>
                </a:pathLst>
              </a:custGeom>
              <a:noFill/>
              <a:ln w="19050" cap="flat" cmpd="sng">
                <a:solidFill>
                  <a:schemeClr val="dk1"/>
                </a:solidFill>
                <a:prstDash val="solid"/>
                <a:round/>
                <a:headEnd type="none" w="med" len="med"/>
                <a:tailEnd type="none" w="med" len="med"/>
              </a:ln>
            </p:spPr>
          </p:sp>
        </p:grpSp>
        <p:grpSp>
          <p:nvGrpSpPr>
            <p:cNvPr id="413" name="Google Shape;413;p20"/>
            <p:cNvGrpSpPr/>
            <p:nvPr/>
          </p:nvGrpSpPr>
          <p:grpSpPr>
            <a:xfrm>
              <a:off x="5513500" y="4401401"/>
              <a:ext cx="3630678" cy="742243"/>
              <a:chOff x="5513500" y="4401401"/>
              <a:chExt cx="3630678" cy="742243"/>
            </a:xfrm>
          </p:grpSpPr>
          <p:grpSp>
            <p:nvGrpSpPr>
              <p:cNvPr id="414" name="Google Shape;414;p20"/>
              <p:cNvGrpSpPr/>
              <p:nvPr/>
            </p:nvGrpSpPr>
            <p:grpSpPr>
              <a:xfrm>
                <a:off x="5513500" y="4401401"/>
                <a:ext cx="3630678" cy="742243"/>
                <a:chOff x="5916936" y="3739331"/>
                <a:chExt cx="2505471" cy="512209"/>
              </a:xfrm>
            </p:grpSpPr>
            <p:sp>
              <p:nvSpPr>
                <p:cNvPr id="415" name="Google Shape;415;p20"/>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20"/>
              <p:cNvSpPr/>
              <p:nvPr/>
            </p:nvSpPr>
            <p:spPr>
              <a:xfrm>
                <a:off x="6804300" y="4976685"/>
                <a:ext cx="541825" cy="97500"/>
              </a:xfrm>
              <a:custGeom>
                <a:avLst/>
                <a:gdLst/>
                <a:ahLst/>
                <a:cxnLst/>
                <a:rect l="l" t="t" r="r" b="b"/>
                <a:pathLst>
                  <a:path w="21673" h="3900" extrusionOk="0">
                    <a:moveTo>
                      <a:pt x="0" y="3900"/>
                    </a:moveTo>
                    <a:cubicBezTo>
                      <a:pt x="1127" y="1929"/>
                      <a:pt x="3645" y="-723"/>
                      <a:pt x="5720" y="199"/>
                    </a:cubicBezTo>
                    <a:cubicBezTo>
                      <a:pt x="7061" y="795"/>
                      <a:pt x="7304" y="3658"/>
                      <a:pt x="8748" y="3396"/>
                    </a:cubicBezTo>
                    <a:cubicBezTo>
                      <a:pt x="10951" y="2996"/>
                      <a:pt x="12753" y="1168"/>
                      <a:pt x="14972" y="872"/>
                    </a:cubicBezTo>
                    <a:cubicBezTo>
                      <a:pt x="17096" y="588"/>
                      <a:pt x="23079" y="259"/>
                      <a:pt x="21365" y="1545"/>
                    </a:cubicBezTo>
                  </a:path>
                </a:pathLst>
              </a:custGeom>
              <a:noFill/>
              <a:ln w="19050" cap="flat" cmpd="sng">
                <a:solidFill>
                  <a:schemeClr val="dk1"/>
                </a:solidFill>
                <a:prstDash val="solid"/>
                <a:round/>
                <a:headEnd type="none" w="med" len="med"/>
                <a:tailEnd type="none" w="med" len="med"/>
              </a:ln>
            </p:spPr>
          </p:sp>
          <p:sp>
            <p:nvSpPr>
              <p:cNvPr id="418" name="Google Shape;418;p20"/>
              <p:cNvSpPr/>
              <p:nvPr/>
            </p:nvSpPr>
            <p:spPr>
              <a:xfrm>
                <a:off x="7746375" y="4921044"/>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sp>
            <p:nvSpPr>
              <p:cNvPr id="419" name="Google Shape;419;p20"/>
              <p:cNvSpPr/>
              <p:nvPr/>
            </p:nvSpPr>
            <p:spPr>
              <a:xfrm flipH="1">
                <a:off x="8593875" y="4744419"/>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grpSp>
      </p:grpSp>
      <p:sp>
        <p:nvSpPr>
          <p:cNvPr id="420" name="Google Shape;420;p20"/>
          <p:cNvSpPr txBox="1">
            <a:spLocks noGrp="1"/>
          </p:cNvSpPr>
          <p:nvPr>
            <p:ph type="title"/>
          </p:nvPr>
        </p:nvSpPr>
        <p:spPr>
          <a:xfrm>
            <a:off x="720009" y="2647950"/>
            <a:ext cx="1645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1" name="Google Shape;421;p20"/>
          <p:cNvSpPr txBox="1">
            <a:spLocks noGrp="1"/>
          </p:cNvSpPr>
          <p:nvPr>
            <p:ph type="subTitle" idx="1"/>
          </p:nvPr>
        </p:nvSpPr>
        <p:spPr>
          <a:xfrm>
            <a:off x="720009" y="3105150"/>
            <a:ext cx="1645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2" name="Google Shape;422;p20"/>
          <p:cNvSpPr txBox="1">
            <a:spLocks noGrp="1"/>
          </p:cNvSpPr>
          <p:nvPr>
            <p:ph type="title" idx="2"/>
          </p:nvPr>
        </p:nvSpPr>
        <p:spPr>
          <a:xfrm>
            <a:off x="4758811" y="2647950"/>
            <a:ext cx="1645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3" name="Google Shape;423;p20"/>
          <p:cNvSpPr txBox="1">
            <a:spLocks noGrp="1"/>
          </p:cNvSpPr>
          <p:nvPr>
            <p:ph type="subTitle" idx="3"/>
          </p:nvPr>
        </p:nvSpPr>
        <p:spPr>
          <a:xfrm>
            <a:off x="4758806" y="3105150"/>
            <a:ext cx="1645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4" name="Google Shape;424;p20"/>
          <p:cNvSpPr txBox="1">
            <a:spLocks noGrp="1"/>
          </p:cNvSpPr>
          <p:nvPr>
            <p:ph type="title" idx="4"/>
          </p:nvPr>
        </p:nvSpPr>
        <p:spPr>
          <a:xfrm>
            <a:off x="2739410" y="2647950"/>
            <a:ext cx="1645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5" name="Google Shape;425;p20"/>
          <p:cNvSpPr txBox="1">
            <a:spLocks noGrp="1"/>
          </p:cNvSpPr>
          <p:nvPr>
            <p:ph type="subTitle" idx="5"/>
          </p:nvPr>
        </p:nvSpPr>
        <p:spPr>
          <a:xfrm>
            <a:off x="2739408" y="3105150"/>
            <a:ext cx="1645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6" name="Google Shape;426;p20"/>
          <p:cNvSpPr txBox="1">
            <a:spLocks noGrp="1"/>
          </p:cNvSpPr>
          <p:nvPr>
            <p:ph type="title" idx="6"/>
          </p:nvPr>
        </p:nvSpPr>
        <p:spPr>
          <a:xfrm>
            <a:off x="6778212" y="2647950"/>
            <a:ext cx="1645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7" name="Google Shape;427;p20"/>
          <p:cNvSpPr txBox="1">
            <a:spLocks noGrp="1"/>
          </p:cNvSpPr>
          <p:nvPr>
            <p:ph type="subTitle" idx="7"/>
          </p:nvPr>
        </p:nvSpPr>
        <p:spPr>
          <a:xfrm>
            <a:off x="6778205" y="3105150"/>
            <a:ext cx="1645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8" name="Google Shape;428;p20"/>
          <p:cNvSpPr txBox="1">
            <a:spLocks noGrp="1"/>
          </p:cNvSpPr>
          <p:nvPr>
            <p:ph type="title" idx="8"/>
          </p:nvPr>
        </p:nvSpPr>
        <p:spPr>
          <a:xfrm>
            <a:off x="720000" y="411480"/>
            <a:ext cx="7704000" cy="548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flipH="1">
            <a:off x="6531837" y="2349000"/>
            <a:ext cx="2670175" cy="1060669"/>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259295" y="1120369"/>
            <a:ext cx="914422" cy="914422"/>
          </a:xfrm>
          <a:custGeom>
            <a:avLst/>
            <a:gdLst/>
            <a:ahLst/>
            <a:cxnLst/>
            <a:rect l="l" t="t" r="r" b="b"/>
            <a:pathLst>
              <a:path w="21794" h="21794" extrusionOk="0">
                <a:moveTo>
                  <a:pt x="21793" y="10898"/>
                </a:moveTo>
                <a:cubicBezTo>
                  <a:pt x="21793" y="13788"/>
                  <a:pt x="20645" y="16559"/>
                  <a:pt x="18602" y="18602"/>
                </a:cubicBezTo>
                <a:cubicBezTo>
                  <a:pt x="16559" y="20645"/>
                  <a:pt x="13786" y="21794"/>
                  <a:pt x="10896" y="21794"/>
                </a:cubicBezTo>
                <a:cubicBezTo>
                  <a:pt x="8006" y="21794"/>
                  <a:pt x="5235" y="20645"/>
                  <a:pt x="3192" y="18602"/>
                </a:cubicBezTo>
                <a:cubicBezTo>
                  <a:pt x="1148" y="16559"/>
                  <a:pt x="0" y="13788"/>
                  <a:pt x="0" y="10898"/>
                </a:cubicBezTo>
                <a:cubicBezTo>
                  <a:pt x="0" y="8008"/>
                  <a:pt x="1148" y="5235"/>
                  <a:pt x="3192" y="3192"/>
                </a:cubicBezTo>
                <a:cubicBezTo>
                  <a:pt x="5235" y="1149"/>
                  <a:pt x="8006" y="0"/>
                  <a:pt x="10896" y="0"/>
                </a:cubicBezTo>
                <a:cubicBezTo>
                  <a:pt x="13786" y="0"/>
                  <a:pt x="16559" y="1149"/>
                  <a:pt x="18602" y="3192"/>
                </a:cubicBezTo>
                <a:cubicBezTo>
                  <a:pt x="20645" y="5235"/>
                  <a:pt x="21793" y="8008"/>
                  <a:pt x="21793" y="10898"/>
                </a:cubicBezTo>
                <a:close/>
              </a:path>
            </a:pathLst>
          </a:custGeom>
          <a:gradFill>
            <a:gsLst>
              <a:gs pos="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3"/>
          <p:cNvGrpSpPr/>
          <p:nvPr/>
        </p:nvGrpSpPr>
        <p:grpSpPr>
          <a:xfrm>
            <a:off x="4058474" y="3372394"/>
            <a:ext cx="5085533" cy="1778881"/>
            <a:chOff x="4058478" y="3372394"/>
            <a:chExt cx="5085533" cy="1778881"/>
          </a:xfrm>
        </p:grpSpPr>
        <p:grpSp>
          <p:nvGrpSpPr>
            <p:cNvPr id="15" name="Google Shape;15;p3"/>
            <p:cNvGrpSpPr/>
            <p:nvPr/>
          </p:nvGrpSpPr>
          <p:grpSpPr>
            <a:xfrm>
              <a:off x="4058478" y="3372394"/>
              <a:ext cx="5085533" cy="1771111"/>
              <a:chOff x="3195976" y="3378340"/>
              <a:chExt cx="2507288" cy="873200"/>
            </a:xfrm>
          </p:grpSpPr>
          <p:sp>
            <p:nvSpPr>
              <p:cNvPr id="16" name="Google Shape;16;p3"/>
              <p:cNvSpPr/>
              <p:nvPr/>
            </p:nvSpPr>
            <p:spPr>
              <a:xfrm>
                <a:off x="3197764" y="3378400"/>
                <a:ext cx="2505501" cy="873140"/>
              </a:xfrm>
              <a:custGeom>
                <a:avLst/>
                <a:gdLst/>
                <a:ahLst/>
                <a:cxnLst/>
                <a:rect l="l" t="t" r="r" b="b"/>
                <a:pathLst>
                  <a:path w="84169" h="29332" extrusionOk="0">
                    <a:moveTo>
                      <a:pt x="84168" y="0"/>
                    </a:moveTo>
                    <a:lnTo>
                      <a:pt x="84168" y="29332"/>
                    </a:lnTo>
                    <a:lnTo>
                      <a:pt x="1" y="29332"/>
                    </a:lnTo>
                    <a:cubicBezTo>
                      <a:pt x="6844" y="29332"/>
                      <a:pt x="10109" y="25950"/>
                      <a:pt x="13604" y="26100"/>
                    </a:cubicBezTo>
                    <a:cubicBezTo>
                      <a:pt x="17101" y="26257"/>
                      <a:pt x="19898" y="23615"/>
                      <a:pt x="22074" y="23381"/>
                    </a:cubicBezTo>
                    <a:cubicBezTo>
                      <a:pt x="24249" y="23150"/>
                      <a:pt x="30308" y="22453"/>
                      <a:pt x="34035" y="21205"/>
                    </a:cubicBezTo>
                    <a:cubicBezTo>
                      <a:pt x="37766" y="19963"/>
                      <a:pt x="39239" y="18567"/>
                      <a:pt x="43510" y="16703"/>
                    </a:cubicBezTo>
                    <a:cubicBezTo>
                      <a:pt x="47787" y="14835"/>
                      <a:pt x="55633" y="13249"/>
                      <a:pt x="57573" y="12295"/>
                    </a:cubicBezTo>
                    <a:cubicBezTo>
                      <a:pt x="59517" y="11340"/>
                      <a:pt x="61765" y="8934"/>
                      <a:pt x="64254" y="6990"/>
                    </a:cubicBezTo>
                    <a:cubicBezTo>
                      <a:pt x="66741" y="5052"/>
                      <a:pt x="78445" y="0"/>
                      <a:pt x="8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745226" y="3949043"/>
                <a:ext cx="956251" cy="302497"/>
              </a:xfrm>
              <a:custGeom>
                <a:avLst/>
                <a:gdLst/>
                <a:ahLst/>
                <a:cxnLst/>
                <a:rect l="l" t="t" r="r" b="b"/>
                <a:pathLst>
                  <a:path w="32124" h="10162" extrusionOk="0">
                    <a:moveTo>
                      <a:pt x="32123" y="223"/>
                    </a:moveTo>
                    <a:lnTo>
                      <a:pt x="32123" y="10162"/>
                    </a:lnTo>
                    <a:lnTo>
                      <a:pt x="0" y="10162"/>
                    </a:lnTo>
                    <a:cubicBezTo>
                      <a:pt x="13746" y="6927"/>
                      <a:pt x="25301" y="1"/>
                      <a:pt x="32123" y="223"/>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195976" y="3378340"/>
                <a:ext cx="2505411" cy="873200"/>
              </a:xfrm>
              <a:custGeom>
                <a:avLst/>
                <a:gdLst/>
                <a:ahLst/>
                <a:cxnLst/>
                <a:rect l="l" t="t" r="r" b="b"/>
                <a:pathLst>
                  <a:path w="84166" h="29334" fill="none" extrusionOk="0">
                    <a:moveTo>
                      <a:pt x="1" y="29334"/>
                    </a:moveTo>
                    <a:cubicBezTo>
                      <a:pt x="6844" y="29334"/>
                      <a:pt x="10109" y="25952"/>
                      <a:pt x="13604" y="26102"/>
                    </a:cubicBezTo>
                    <a:cubicBezTo>
                      <a:pt x="17101" y="26259"/>
                      <a:pt x="19898" y="23617"/>
                      <a:pt x="22074" y="23383"/>
                    </a:cubicBezTo>
                    <a:cubicBezTo>
                      <a:pt x="24249" y="23152"/>
                      <a:pt x="30308" y="22455"/>
                      <a:pt x="34035" y="21207"/>
                    </a:cubicBezTo>
                    <a:cubicBezTo>
                      <a:pt x="37766" y="19965"/>
                      <a:pt x="39239" y="18569"/>
                      <a:pt x="43510" y="16705"/>
                    </a:cubicBezTo>
                    <a:cubicBezTo>
                      <a:pt x="47787" y="14837"/>
                      <a:pt x="55633" y="13251"/>
                      <a:pt x="57573" y="12297"/>
                    </a:cubicBezTo>
                    <a:cubicBezTo>
                      <a:pt x="59517" y="11342"/>
                      <a:pt x="61765" y="8936"/>
                      <a:pt x="64254" y="6992"/>
                    </a:cubicBezTo>
                    <a:cubicBezTo>
                      <a:pt x="66738" y="5054"/>
                      <a:pt x="78443" y="1"/>
                      <a:pt x="84165" y="1"/>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3"/>
            <p:cNvSpPr/>
            <p:nvPr/>
          </p:nvSpPr>
          <p:spPr>
            <a:xfrm>
              <a:off x="6144025" y="4028350"/>
              <a:ext cx="1526650" cy="967300"/>
            </a:xfrm>
            <a:custGeom>
              <a:avLst/>
              <a:gdLst/>
              <a:ahLst/>
              <a:cxnLst/>
              <a:rect l="l" t="t" r="r" b="b"/>
              <a:pathLst>
                <a:path w="61066" h="38692" extrusionOk="0">
                  <a:moveTo>
                    <a:pt x="0" y="38692"/>
                  </a:moveTo>
                  <a:cubicBezTo>
                    <a:pt x="19667" y="24767"/>
                    <a:pt x="41792" y="14463"/>
                    <a:pt x="61066" y="0"/>
                  </a:cubicBezTo>
                </a:path>
              </a:pathLst>
            </a:custGeom>
            <a:noFill/>
            <a:ln w="19050" cap="flat" cmpd="sng">
              <a:solidFill>
                <a:schemeClr val="dk1"/>
              </a:solidFill>
              <a:prstDash val="solid"/>
              <a:round/>
              <a:headEnd type="none" w="med" len="med"/>
              <a:tailEnd type="none" w="med" len="med"/>
            </a:ln>
          </p:spPr>
        </p:sp>
        <p:sp>
          <p:nvSpPr>
            <p:cNvPr id="20" name="Google Shape;20;p3"/>
            <p:cNvSpPr/>
            <p:nvPr/>
          </p:nvSpPr>
          <p:spPr>
            <a:xfrm>
              <a:off x="7237500" y="4377425"/>
              <a:ext cx="1493000" cy="773850"/>
            </a:xfrm>
            <a:custGeom>
              <a:avLst/>
              <a:gdLst/>
              <a:ahLst/>
              <a:cxnLst/>
              <a:rect l="l" t="t" r="r" b="b"/>
              <a:pathLst>
                <a:path w="59720" h="30954" extrusionOk="0">
                  <a:moveTo>
                    <a:pt x="0" y="30954"/>
                  </a:moveTo>
                  <a:cubicBezTo>
                    <a:pt x="20356" y="21553"/>
                    <a:pt x="49693" y="20055"/>
                    <a:pt x="59720" y="0"/>
                  </a:cubicBezTo>
                </a:path>
              </a:pathLst>
            </a:custGeom>
            <a:noFill/>
            <a:ln w="19050" cap="flat" cmpd="sng">
              <a:solidFill>
                <a:schemeClr val="dk1"/>
              </a:solidFill>
              <a:prstDash val="solid"/>
              <a:round/>
              <a:headEnd type="none" w="med" len="med"/>
              <a:tailEnd type="none" w="med" len="med"/>
            </a:ln>
          </p:spPr>
        </p:sp>
        <p:sp>
          <p:nvSpPr>
            <p:cNvPr id="21" name="Google Shape;21;p3"/>
            <p:cNvSpPr/>
            <p:nvPr/>
          </p:nvSpPr>
          <p:spPr>
            <a:xfrm>
              <a:off x="6240775" y="4722300"/>
              <a:ext cx="542525" cy="365875"/>
            </a:xfrm>
            <a:custGeom>
              <a:avLst/>
              <a:gdLst/>
              <a:ahLst/>
              <a:cxnLst/>
              <a:rect l="l" t="t" r="r" b="b"/>
              <a:pathLst>
                <a:path w="21701" h="14635" extrusionOk="0">
                  <a:moveTo>
                    <a:pt x="0" y="14635"/>
                  </a:moveTo>
                  <a:cubicBezTo>
                    <a:pt x="6812" y="9184"/>
                    <a:pt x="14717" y="5230"/>
                    <a:pt x="21701" y="0"/>
                  </a:cubicBezTo>
                </a:path>
              </a:pathLst>
            </a:custGeom>
            <a:noFill/>
            <a:ln w="19050" cap="flat" cmpd="sng">
              <a:solidFill>
                <a:schemeClr val="dk1"/>
              </a:solidFill>
              <a:prstDash val="solid"/>
              <a:round/>
              <a:headEnd type="none" w="med" len="med"/>
              <a:tailEnd type="none" w="med" len="med"/>
            </a:ln>
          </p:spPr>
        </p:sp>
        <p:sp>
          <p:nvSpPr>
            <p:cNvPr id="22" name="Google Shape;22;p3"/>
            <p:cNvSpPr/>
            <p:nvPr/>
          </p:nvSpPr>
          <p:spPr>
            <a:xfrm>
              <a:off x="8389850" y="4192375"/>
              <a:ext cx="311225" cy="374300"/>
            </a:xfrm>
            <a:custGeom>
              <a:avLst/>
              <a:gdLst/>
              <a:ahLst/>
              <a:cxnLst/>
              <a:rect l="l" t="t" r="r" b="b"/>
              <a:pathLst>
                <a:path w="12449" h="14972" extrusionOk="0">
                  <a:moveTo>
                    <a:pt x="0" y="14972"/>
                  </a:moveTo>
                  <a:cubicBezTo>
                    <a:pt x="5104" y="10963"/>
                    <a:pt x="8553" y="5191"/>
                    <a:pt x="12449" y="0"/>
                  </a:cubicBezTo>
                </a:path>
              </a:pathLst>
            </a:custGeom>
            <a:noFill/>
            <a:ln w="19050" cap="flat" cmpd="sng">
              <a:solidFill>
                <a:schemeClr val="dk1"/>
              </a:solidFill>
              <a:prstDash val="solid"/>
              <a:round/>
              <a:headEnd type="none" w="med" len="med"/>
              <a:tailEnd type="none" w="med" len="med"/>
            </a:ln>
          </p:spPr>
        </p:sp>
      </p:grpSp>
      <p:sp>
        <p:nvSpPr>
          <p:cNvPr id="23" name="Google Shape;23;p3"/>
          <p:cNvSpPr/>
          <p:nvPr/>
        </p:nvSpPr>
        <p:spPr>
          <a:xfrm rot="10800000" flipH="1">
            <a:off x="-33585" y="1610014"/>
            <a:ext cx="2718871" cy="1080012"/>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25745" y="2661107"/>
            <a:ext cx="3570810" cy="2625140"/>
            <a:chOff x="-25741" y="2661107"/>
            <a:chExt cx="3570810" cy="2625140"/>
          </a:xfrm>
        </p:grpSpPr>
        <p:grpSp>
          <p:nvGrpSpPr>
            <p:cNvPr id="25" name="Google Shape;25;p3"/>
            <p:cNvGrpSpPr/>
            <p:nvPr/>
          </p:nvGrpSpPr>
          <p:grpSpPr>
            <a:xfrm>
              <a:off x="-25741" y="2661107"/>
              <a:ext cx="3570810" cy="2625140"/>
              <a:chOff x="361226" y="3383871"/>
              <a:chExt cx="1658913" cy="1219634"/>
            </a:xfrm>
          </p:grpSpPr>
          <p:sp>
            <p:nvSpPr>
              <p:cNvPr id="26" name="Google Shape;26;p3"/>
              <p:cNvSpPr/>
              <p:nvPr/>
            </p:nvSpPr>
            <p:spPr>
              <a:xfrm>
                <a:off x="361226" y="3383871"/>
                <a:ext cx="1658913" cy="1219634"/>
              </a:xfrm>
              <a:custGeom>
                <a:avLst/>
                <a:gdLst/>
                <a:ahLst/>
                <a:cxnLst/>
                <a:rect l="l" t="t" r="r" b="b"/>
                <a:pathLst>
                  <a:path w="55729" h="40972" extrusionOk="0">
                    <a:moveTo>
                      <a:pt x="52619" y="40972"/>
                    </a:moveTo>
                    <a:lnTo>
                      <a:pt x="6423" y="40972"/>
                    </a:lnTo>
                    <a:lnTo>
                      <a:pt x="1" y="39664"/>
                    </a:lnTo>
                    <a:lnTo>
                      <a:pt x="1" y="1"/>
                    </a:lnTo>
                    <a:cubicBezTo>
                      <a:pt x="2978" y="1622"/>
                      <a:pt x="3673" y="1225"/>
                      <a:pt x="4456" y="4269"/>
                    </a:cubicBezTo>
                    <a:cubicBezTo>
                      <a:pt x="5036" y="6513"/>
                      <a:pt x="7595" y="12764"/>
                      <a:pt x="9695" y="16836"/>
                    </a:cubicBezTo>
                    <a:cubicBezTo>
                      <a:pt x="10601" y="18578"/>
                      <a:pt x="11422" y="19925"/>
                      <a:pt x="11965" y="20375"/>
                    </a:cubicBezTo>
                    <a:cubicBezTo>
                      <a:pt x="12693" y="18505"/>
                      <a:pt x="13395" y="17881"/>
                      <a:pt x="14154" y="18162"/>
                    </a:cubicBezTo>
                    <a:cubicBezTo>
                      <a:pt x="14529" y="18295"/>
                      <a:pt x="14922" y="18655"/>
                      <a:pt x="15331" y="19186"/>
                    </a:cubicBezTo>
                    <a:cubicBezTo>
                      <a:pt x="15880" y="19892"/>
                      <a:pt x="17210" y="21117"/>
                      <a:pt x="18958" y="22373"/>
                    </a:cubicBezTo>
                    <a:cubicBezTo>
                      <a:pt x="21184" y="23986"/>
                      <a:pt x="24088" y="25655"/>
                      <a:pt x="26879" y="26383"/>
                    </a:cubicBezTo>
                    <a:cubicBezTo>
                      <a:pt x="31852" y="27678"/>
                      <a:pt x="36098" y="27624"/>
                      <a:pt x="41643" y="30319"/>
                    </a:cubicBezTo>
                    <a:cubicBezTo>
                      <a:pt x="47183" y="33013"/>
                      <a:pt x="53656" y="35030"/>
                      <a:pt x="54693" y="35292"/>
                    </a:cubicBezTo>
                    <a:cubicBezTo>
                      <a:pt x="55729" y="35548"/>
                      <a:pt x="52619" y="40972"/>
                      <a:pt x="52619" y="409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61375" y="3383871"/>
                <a:ext cx="334974" cy="756541"/>
              </a:xfrm>
              <a:custGeom>
                <a:avLst/>
                <a:gdLst/>
                <a:ahLst/>
                <a:cxnLst/>
                <a:rect l="l" t="t" r="r" b="b"/>
                <a:pathLst>
                  <a:path w="11253" h="25415" extrusionOk="0">
                    <a:moveTo>
                      <a:pt x="11253" y="25415"/>
                    </a:moveTo>
                    <a:lnTo>
                      <a:pt x="9810" y="24696"/>
                    </a:lnTo>
                    <a:lnTo>
                      <a:pt x="8808" y="23388"/>
                    </a:lnTo>
                    <a:cubicBezTo>
                      <a:pt x="8808" y="23388"/>
                      <a:pt x="7025" y="19073"/>
                      <a:pt x="6136" y="15957"/>
                    </a:cubicBezTo>
                    <a:cubicBezTo>
                      <a:pt x="5247" y="12841"/>
                      <a:pt x="4522" y="11786"/>
                      <a:pt x="2017" y="6532"/>
                    </a:cubicBezTo>
                    <a:cubicBezTo>
                      <a:pt x="706" y="3777"/>
                      <a:pt x="213" y="2312"/>
                      <a:pt x="0" y="1244"/>
                    </a:cubicBezTo>
                    <a:lnTo>
                      <a:pt x="0" y="1"/>
                    </a:lnTo>
                    <a:cubicBezTo>
                      <a:pt x="2978" y="1622"/>
                      <a:pt x="3671" y="1225"/>
                      <a:pt x="4455" y="4269"/>
                    </a:cubicBezTo>
                    <a:cubicBezTo>
                      <a:pt x="5036" y="6513"/>
                      <a:pt x="7593" y="12764"/>
                      <a:pt x="9694" y="16836"/>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782525" y="3924448"/>
                <a:ext cx="189679" cy="259989"/>
              </a:xfrm>
              <a:custGeom>
                <a:avLst/>
                <a:gdLst/>
                <a:ahLst/>
                <a:cxnLst/>
                <a:rect l="l" t="t" r="r" b="b"/>
                <a:pathLst>
                  <a:path w="6372" h="8734" extrusionOk="0">
                    <a:moveTo>
                      <a:pt x="6372" y="8649"/>
                    </a:moveTo>
                    <a:cubicBezTo>
                      <a:pt x="6372" y="8733"/>
                      <a:pt x="4563" y="7648"/>
                      <a:pt x="3755" y="6617"/>
                    </a:cubicBezTo>
                    <a:cubicBezTo>
                      <a:pt x="2949" y="5584"/>
                      <a:pt x="2836" y="5278"/>
                      <a:pt x="1724" y="3692"/>
                    </a:cubicBezTo>
                    <a:cubicBezTo>
                      <a:pt x="612" y="2110"/>
                      <a:pt x="803" y="2384"/>
                      <a:pt x="110" y="328"/>
                    </a:cubicBezTo>
                    <a:cubicBezTo>
                      <a:pt x="69" y="208"/>
                      <a:pt x="36" y="99"/>
                      <a:pt x="1" y="0"/>
                    </a:cubicBezTo>
                    <a:cubicBezTo>
                      <a:pt x="376" y="134"/>
                      <a:pt x="769" y="492"/>
                      <a:pt x="1178" y="1023"/>
                    </a:cubicBezTo>
                    <a:cubicBezTo>
                      <a:pt x="1727" y="1729"/>
                      <a:pt x="3057" y="2956"/>
                      <a:pt x="4805" y="4210"/>
                    </a:cubicBezTo>
                    <a:cubicBezTo>
                      <a:pt x="4989" y="4720"/>
                      <a:pt x="5158" y="5331"/>
                      <a:pt x="5227" y="5946"/>
                    </a:cubicBezTo>
                    <a:cubicBezTo>
                      <a:pt x="5413" y="7511"/>
                      <a:pt x="6372" y="8649"/>
                      <a:pt x="6372" y="8649"/>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1286" y="3383871"/>
                <a:ext cx="1628104" cy="1050555"/>
              </a:xfrm>
              <a:custGeom>
                <a:avLst/>
                <a:gdLst/>
                <a:ahLst/>
                <a:cxnLst/>
                <a:rect l="l" t="t" r="r" b="b"/>
                <a:pathLst>
                  <a:path w="54694" h="35292" fill="none" extrusionOk="0">
                    <a:moveTo>
                      <a:pt x="0" y="1"/>
                    </a:moveTo>
                    <a:cubicBezTo>
                      <a:pt x="2979" y="1622"/>
                      <a:pt x="3672" y="1225"/>
                      <a:pt x="4456" y="4269"/>
                    </a:cubicBezTo>
                    <a:cubicBezTo>
                      <a:pt x="5036" y="6513"/>
                      <a:pt x="7594" y="12764"/>
                      <a:pt x="9696" y="16836"/>
                    </a:cubicBezTo>
                    <a:cubicBezTo>
                      <a:pt x="10601" y="18578"/>
                      <a:pt x="11422" y="19925"/>
                      <a:pt x="11966" y="20375"/>
                    </a:cubicBezTo>
                    <a:cubicBezTo>
                      <a:pt x="12693" y="18505"/>
                      <a:pt x="13395" y="17881"/>
                      <a:pt x="14153" y="18162"/>
                    </a:cubicBezTo>
                    <a:cubicBezTo>
                      <a:pt x="14529" y="18295"/>
                      <a:pt x="14922" y="18655"/>
                      <a:pt x="15330" y="19186"/>
                    </a:cubicBezTo>
                    <a:cubicBezTo>
                      <a:pt x="15881" y="19892"/>
                      <a:pt x="17209" y="21117"/>
                      <a:pt x="18959" y="22373"/>
                    </a:cubicBezTo>
                    <a:cubicBezTo>
                      <a:pt x="21185" y="23986"/>
                      <a:pt x="24089" y="25655"/>
                      <a:pt x="26878" y="26383"/>
                    </a:cubicBezTo>
                    <a:cubicBezTo>
                      <a:pt x="31851" y="27678"/>
                      <a:pt x="36098" y="27624"/>
                      <a:pt x="41642" y="30319"/>
                    </a:cubicBezTo>
                    <a:cubicBezTo>
                      <a:pt x="47184" y="33013"/>
                      <a:pt x="53656" y="35030"/>
                      <a:pt x="54694" y="35292"/>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3"/>
            <p:cNvSpPr/>
            <p:nvPr/>
          </p:nvSpPr>
          <p:spPr>
            <a:xfrm>
              <a:off x="0" y="2674158"/>
              <a:ext cx="433175" cy="1240650"/>
            </a:xfrm>
            <a:custGeom>
              <a:avLst/>
              <a:gdLst/>
              <a:ahLst/>
              <a:cxnLst/>
              <a:rect l="l" t="t" r="r" b="b"/>
              <a:pathLst>
                <a:path w="17327" h="49626" extrusionOk="0">
                  <a:moveTo>
                    <a:pt x="0" y="0"/>
                  </a:moveTo>
                  <a:cubicBezTo>
                    <a:pt x="6909" y="16102"/>
                    <a:pt x="9497" y="33951"/>
                    <a:pt x="17327" y="49626"/>
                  </a:cubicBezTo>
                </a:path>
              </a:pathLst>
            </a:custGeom>
            <a:noFill/>
            <a:ln w="19050" cap="flat" cmpd="sng">
              <a:solidFill>
                <a:schemeClr val="dk1"/>
              </a:solidFill>
              <a:prstDash val="solid"/>
              <a:round/>
              <a:headEnd type="none" w="med" len="med"/>
              <a:tailEnd type="none" w="med" len="med"/>
            </a:ln>
          </p:spPr>
        </p:sp>
        <p:sp>
          <p:nvSpPr>
            <p:cNvPr id="31" name="Google Shape;31;p3"/>
            <p:cNvSpPr/>
            <p:nvPr/>
          </p:nvSpPr>
          <p:spPr>
            <a:xfrm>
              <a:off x="874375" y="3826489"/>
              <a:ext cx="357475" cy="534125"/>
            </a:xfrm>
            <a:custGeom>
              <a:avLst/>
              <a:gdLst/>
              <a:ahLst/>
              <a:cxnLst/>
              <a:rect l="l" t="t" r="r" b="b"/>
              <a:pathLst>
                <a:path w="14299" h="21365" extrusionOk="0">
                  <a:moveTo>
                    <a:pt x="0" y="0"/>
                  </a:moveTo>
                  <a:cubicBezTo>
                    <a:pt x="2075" y="8314"/>
                    <a:pt x="7445" y="16222"/>
                    <a:pt x="14299" y="21365"/>
                  </a:cubicBezTo>
                </a:path>
              </a:pathLst>
            </a:custGeom>
            <a:noFill/>
            <a:ln w="19050" cap="flat" cmpd="sng">
              <a:solidFill>
                <a:schemeClr val="dk1"/>
              </a:solidFill>
              <a:prstDash val="solid"/>
              <a:round/>
              <a:headEnd type="none" w="med" len="med"/>
              <a:tailEnd type="none" w="med" len="med"/>
            </a:ln>
          </p:spPr>
        </p:sp>
        <p:sp>
          <p:nvSpPr>
            <p:cNvPr id="32" name="Google Shape;32;p3"/>
            <p:cNvSpPr/>
            <p:nvPr/>
          </p:nvSpPr>
          <p:spPr>
            <a:xfrm>
              <a:off x="844925" y="4024150"/>
              <a:ext cx="117750" cy="227100"/>
            </a:xfrm>
            <a:custGeom>
              <a:avLst/>
              <a:gdLst/>
              <a:ahLst/>
              <a:cxnLst/>
              <a:rect l="l" t="t" r="r" b="b"/>
              <a:pathLst>
                <a:path w="4710" h="9084" extrusionOk="0">
                  <a:moveTo>
                    <a:pt x="0" y="0"/>
                  </a:moveTo>
                  <a:cubicBezTo>
                    <a:pt x="1891" y="2838"/>
                    <a:pt x="2664" y="6355"/>
                    <a:pt x="4710" y="9084"/>
                  </a:cubicBezTo>
                </a:path>
              </a:pathLst>
            </a:custGeom>
            <a:noFill/>
            <a:ln w="19050" cap="flat" cmpd="sng">
              <a:solidFill>
                <a:schemeClr val="dk1"/>
              </a:solidFill>
              <a:prstDash val="solid"/>
              <a:round/>
              <a:headEnd type="none" w="med" len="med"/>
              <a:tailEnd type="none" w="med" len="med"/>
            </a:ln>
          </p:spPr>
        </p:sp>
        <p:sp>
          <p:nvSpPr>
            <p:cNvPr id="33" name="Google Shape;33;p3"/>
            <p:cNvSpPr/>
            <p:nvPr/>
          </p:nvSpPr>
          <p:spPr>
            <a:xfrm>
              <a:off x="226700" y="3755000"/>
              <a:ext cx="201875" cy="437375"/>
            </a:xfrm>
            <a:custGeom>
              <a:avLst/>
              <a:gdLst/>
              <a:ahLst/>
              <a:cxnLst/>
              <a:rect l="l" t="t" r="r" b="b"/>
              <a:pathLst>
                <a:path w="8075" h="17495" extrusionOk="0">
                  <a:moveTo>
                    <a:pt x="0" y="0"/>
                  </a:moveTo>
                  <a:cubicBezTo>
                    <a:pt x="1258" y="6298"/>
                    <a:pt x="5686" y="11533"/>
                    <a:pt x="8075" y="17495"/>
                  </a:cubicBezTo>
                </a:path>
              </a:pathLst>
            </a:custGeom>
            <a:noFill/>
            <a:ln w="19050" cap="flat" cmpd="sng">
              <a:solidFill>
                <a:schemeClr val="dk1"/>
              </a:solidFill>
              <a:prstDash val="solid"/>
              <a:round/>
              <a:headEnd type="none" w="med" len="med"/>
              <a:tailEnd type="none" w="med" len="med"/>
            </a:ln>
          </p:spPr>
        </p:sp>
      </p:grpSp>
      <p:grpSp>
        <p:nvGrpSpPr>
          <p:cNvPr id="34" name="Google Shape;34;p3"/>
          <p:cNvGrpSpPr/>
          <p:nvPr/>
        </p:nvGrpSpPr>
        <p:grpSpPr>
          <a:xfrm>
            <a:off x="-43399" y="4000277"/>
            <a:ext cx="5851907" cy="1206443"/>
            <a:chOff x="-43395" y="3693352"/>
            <a:chExt cx="8069370" cy="1649724"/>
          </a:xfrm>
        </p:grpSpPr>
        <p:grpSp>
          <p:nvGrpSpPr>
            <p:cNvPr id="35" name="Google Shape;35;p3"/>
            <p:cNvGrpSpPr/>
            <p:nvPr/>
          </p:nvGrpSpPr>
          <p:grpSpPr>
            <a:xfrm flipH="1">
              <a:off x="-43395" y="3693352"/>
              <a:ext cx="8069370" cy="1649724"/>
              <a:chOff x="5916936" y="3739331"/>
              <a:chExt cx="2505471" cy="512209"/>
            </a:xfrm>
          </p:grpSpPr>
          <p:sp>
            <p:nvSpPr>
              <p:cNvPr id="36" name="Google Shape;36;p3"/>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876857" y="3969999"/>
                <a:ext cx="2839" cy="4733"/>
              </a:xfrm>
              <a:custGeom>
                <a:avLst/>
                <a:gdLst/>
                <a:ahLst/>
                <a:cxnLst/>
                <a:rect l="l" t="t" r="r" b="b"/>
                <a:pathLst>
                  <a:path w="1500" h="2583" extrusionOk="0">
                    <a:moveTo>
                      <a:pt x="461" y="1294"/>
                    </a:moveTo>
                    <a:lnTo>
                      <a:pt x="451" y="1318"/>
                    </a:lnTo>
                    <a:lnTo>
                      <a:pt x="451" y="1318"/>
                    </a:lnTo>
                    <a:cubicBezTo>
                      <a:pt x="455" y="1310"/>
                      <a:pt x="458" y="1302"/>
                      <a:pt x="461" y="1294"/>
                    </a:cubicBezTo>
                    <a:close/>
                    <a:moveTo>
                      <a:pt x="447" y="1328"/>
                    </a:moveTo>
                    <a:lnTo>
                      <a:pt x="445" y="1331"/>
                    </a:lnTo>
                    <a:cubicBezTo>
                      <a:pt x="446" y="1330"/>
                      <a:pt x="446" y="1329"/>
                      <a:pt x="447" y="1328"/>
                    </a:cubicBezTo>
                    <a:close/>
                    <a:moveTo>
                      <a:pt x="344" y="1695"/>
                    </a:moveTo>
                    <a:lnTo>
                      <a:pt x="339" y="1731"/>
                    </a:lnTo>
                    <a:lnTo>
                      <a:pt x="339" y="1731"/>
                    </a:lnTo>
                    <a:cubicBezTo>
                      <a:pt x="340" y="1719"/>
                      <a:pt x="342" y="1707"/>
                      <a:pt x="344" y="1695"/>
                    </a:cubicBezTo>
                    <a:close/>
                    <a:moveTo>
                      <a:pt x="336" y="2074"/>
                    </a:moveTo>
                    <a:lnTo>
                      <a:pt x="339" y="2091"/>
                    </a:lnTo>
                    <a:lnTo>
                      <a:pt x="339" y="2091"/>
                    </a:lnTo>
                    <a:cubicBezTo>
                      <a:pt x="338" y="2085"/>
                      <a:pt x="337" y="2079"/>
                      <a:pt x="336" y="2074"/>
                    </a:cubicBezTo>
                    <a:close/>
                    <a:moveTo>
                      <a:pt x="341" y="2111"/>
                    </a:moveTo>
                    <a:lnTo>
                      <a:pt x="342" y="2117"/>
                    </a:lnTo>
                    <a:cubicBezTo>
                      <a:pt x="342" y="2115"/>
                      <a:pt x="342" y="2113"/>
                      <a:pt x="341" y="2111"/>
                    </a:cubicBezTo>
                    <a:close/>
                    <a:moveTo>
                      <a:pt x="1331" y="1"/>
                    </a:moveTo>
                    <a:cubicBezTo>
                      <a:pt x="1303" y="1"/>
                      <a:pt x="1277" y="8"/>
                      <a:pt x="1252" y="22"/>
                    </a:cubicBezTo>
                    <a:cubicBezTo>
                      <a:pt x="1087" y="112"/>
                      <a:pt x="934" y="219"/>
                      <a:pt x="790" y="340"/>
                    </a:cubicBezTo>
                    <a:cubicBezTo>
                      <a:pt x="723" y="396"/>
                      <a:pt x="659" y="454"/>
                      <a:pt x="600" y="518"/>
                    </a:cubicBezTo>
                    <a:cubicBezTo>
                      <a:pt x="531" y="589"/>
                      <a:pt x="467" y="665"/>
                      <a:pt x="408" y="745"/>
                    </a:cubicBezTo>
                    <a:cubicBezTo>
                      <a:pt x="354" y="815"/>
                      <a:pt x="306" y="886"/>
                      <a:pt x="264" y="962"/>
                    </a:cubicBezTo>
                    <a:cubicBezTo>
                      <a:pt x="213" y="1050"/>
                      <a:pt x="169" y="1144"/>
                      <a:pt x="131" y="1240"/>
                    </a:cubicBezTo>
                    <a:cubicBezTo>
                      <a:pt x="58" y="1424"/>
                      <a:pt x="16" y="1621"/>
                      <a:pt x="4" y="1817"/>
                    </a:cubicBezTo>
                    <a:cubicBezTo>
                      <a:pt x="0" y="1908"/>
                      <a:pt x="2" y="1999"/>
                      <a:pt x="12" y="2088"/>
                    </a:cubicBezTo>
                    <a:cubicBezTo>
                      <a:pt x="25" y="2191"/>
                      <a:pt x="44" y="2295"/>
                      <a:pt x="74" y="2395"/>
                    </a:cubicBezTo>
                    <a:lnTo>
                      <a:pt x="96" y="2461"/>
                    </a:lnTo>
                    <a:cubicBezTo>
                      <a:pt x="102" y="2482"/>
                      <a:pt x="111" y="2500"/>
                      <a:pt x="125" y="2517"/>
                    </a:cubicBezTo>
                    <a:cubicBezTo>
                      <a:pt x="135" y="2535"/>
                      <a:pt x="153" y="2548"/>
                      <a:pt x="170" y="2560"/>
                    </a:cubicBezTo>
                    <a:cubicBezTo>
                      <a:pt x="189" y="2571"/>
                      <a:pt x="208" y="2577"/>
                      <a:pt x="230" y="2579"/>
                    </a:cubicBezTo>
                    <a:cubicBezTo>
                      <a:pt x="239" y="2581"/>
                      <a:pt x="248" y="2582"/>
                      <a:pt x="257" y="2582"/>
                    </a:cubicBezTo>
                    <a:cubicBezTo>
                      <a:pt x="270" y="2582"/>
                      <a:pt x="283" y="2580"/>
                      <a:pt x="296" y="2576"/>
                    </a:cubicBezTo>
                    <a:cubicBezTo>
                      <a:pt x="336" y="2563"/>
                      <a:pt x="374" y="2538"/>
                      <a:pt x="395" y="2501"/>
                    </a:cubicBezTo>
                    <a:cubicBezTo>
                      <a:pt x="415" y="2465"/>
                      <a:pt x="425" y="2416"/>
                      <a:pt x="411" y="2375"/>
                    </a:cubicBezTo>
                    <a:cubicBezTo>
                      <a:pt x="377" y="2285"/>
                      <a:pt x="354" y="2193"/>
                      <a:pt x="340" y="2099"/>
                    </a:cubicBezTo>
                    <a:lnTo>
                      <a:pt x="340" y="2099"/>
                    </a:lnTo>
                    <a:cubicBezTo>
                      <a:pt x="325" y="1978"/>
                      <a:pt x="324" y="1855"/>
                      <a:pt x="338" y="1734"/>
                    </a:cubicBezTo>
                    <a:lnTo>
                      <a:pt x="338" y="1734"/>
                    </a:lnTo>
                    <a:cubicBezTo>
                      <a:pt x="359" y="1593"/>
                      <a:pt x="396" y="1452"/>
                      <a:pt x="450" y="1320"/>
                    </a:cubicBezTo>
                    <a:lnTo>
                      <a:pt x="450" y="1320"/>
                    </a:lnTo>
                    <a:cubicBezTo>
                      <a:pt x="500" y="1204"/>
                      <a:pt x="563" y="1095"/>
                      <a:pt x="633" y="991"/>
                    </a:cubicBezTo>
                    <a:cubicBezTo>
                      <a:pt x="652" y="962"/>
                      <a:pt x="674" y="933"/>
                      <a:pt x="696" y="904"/>
                    </a:cubicBezTo>
                    <a:lnTo>
                      <a:pt x="696" y="904"/>
                    </a:lnTo>
                    <a:cubicBezTo>
                      <a:pt x="687" y="915"/>
                      <a:pt x="680" y="925"/>
                      <a:pt x="671" y="937"/>
                    </a:cubicBezTo>
                    <a:cubicBezTo>
                      <a:pt x="767" y="813"/>
                      <a:pt x="876" y="700"/>
                      <a:pt x="994" y="596"/>
                    </a:cubicBezTo>
                    <a:cubicBezTo>
                      <a:pt x="1024" y="572"/>
                      <a:pt x="1054" y="547"/>
                      <a:pt x="1083" y="523"/>
                    </a:cubicBezTo>
                    <a:lnTo>
                      <a:pt x="1083" y="523"/>
                    </a:lnTo>
                    <a:cubicBezTo>
                      <a:pt x="1189" y="442"/>
                      <a:pt x="1302" y="369"/>
                      <a:pt x="1416" y="305"/>
                    </a:cubicBezTo>
                    <a:cubicBezTo>
                      <a:pt x="1451" y="285"/>
                      <a:pt x="1480" y="247"/>
                      <a:pt x="1492" y="206"/>
                    </a:cubicBezTo>
                    <a:cubicBezTo>
                      <a:pt x="1499" y="185"/>
                      <a:pt x="1499" y="163"/>
                      <a:pt x="1495" y="141"/>
                    </a:cubicBezTo>
                    <a:cubicBezTo>
                      <a:pt x="1493" y="119"/>
                      <a:pt x="1487" y="100"/>
                      <a:pt x="1474" y="81"/>
                    </a:cubicBezTo>
                    <a:cubicBezTo>
                      <a:pt x="1453" y="46"/>
                      <a:pt x="1419" y="16"/>
                      <a:pt x="1377" y="7"/>
                    </a:cubicBezTo>
                    <a:cubicBezTo>
                      <a:pt x="1361" y="3"/>
                      <a:pt x="1346"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p:nvPr/>
          </p:nvSpPr>
          <p:spPr>
            <a:xfrm>
              <a:off x="794050" y="44759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40" name="Google Shape;40;p3"/>
            <p:cNvSpPr/>
            <p:nvPr/>
          </p:nvSpPr>
          <p:spPr>
            <a:xfrm flipH="1">
              <a:off x="1976825" y="48520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41" name="Google Shape;41;p3"/>
            <p:cNvSpPr/>
            <p:nvPr/>
          </p:nvSpPr>
          <p:spPr>
            <a:xfrm>
              <a:off x="3637475" y="5024150"/>
              <a:ext cx="576175" cy="119350"/>
            </a:xfrm>
            <a:custGeom>
              <a:avLst/>
              <a:gdLst/>
              <a:ahLst/>
              <a:cxnLst/>
              <a:rect l="l" t="t" r="r" b="b"/>
              <a:pathLst>
                <a:path w="23047" h="4774" extrusionOk="0">
                  <a:moveTo>
                    <a:pt x="0" y="1724"/>
                  </a:moveTo>
                  <a:cubicBezTo>
                    <a:pt x="1329" y="660"/>
                    <a:pt x="3297" y="-423"/>
                    <a:pt x="4878" y="209"/>
                  </a:cubicBezTo>
                  <a:cubicBezTo>
                    <a:pt x="6866" y="1004"/>
                    <a:pt x="7286" y="4930"/>
                    <a:pt x="9420" y="4752"/>
                  </a:cubicBezTo>
                  <a:cubicBezTo>
                    <a:pt x="14014" y="4370"/>
                    <a:pt x="18437" y="2396"/>
                    <a:pt x="23047" y="2396"/>
                  </a:cubicBezTo>
                </a:path>
              </a:pathLst>
            </a:custGeom>
            <a:noFill/>
            <a:ln w="19050" cap="flat" cmpd="sng">
              <a:solidFill>
                <a:schemeClr val="dk1"/>
              </a:solidFill>
              <a:prstDash val="solid"/>
              <a:round/>
              <a:headEnd type="none" w="med" len="med"/>
              <a:tailEnd type="none" w="med" len="med"/>
            </a:ln>
          </p:spPr>
        </p:sp>
      </p:grpSp>
      <p:grpSp>
        <p:nvGrpSpPr>
          <p:cNvPr id="42" name="Google Shape;42;p3"/>
          <p:cNvGrpSpPr/>
          <p:nvPr/>
        </p:nvGrpSpPr>
        <p:grpSpPr>
          <a:xfrm>
            <a:off x="7172712" y="724274"/>
            <a:ext cx="1971278" cy="3240369"/>
            <a:chOff x="7172716" y="724274"/>
            <a:chExt cx="1971278" cy="3240369"/>
          </a:xfrm>
        </p:grpSpPr>
        <p:grpSp>
          <p:nvGrpSpPr>
            <p:cNvPr id="43" name="Google Shape;43;p3"/>
            <p:cNvGrpSpPr/>
            <p:nvPr/>
          </p:nvGrpSpPr>
          <p:grpSpPr>
            <a:xfrm>
              <a:off x="7172716" y="724274"/>
              <a:ext cx="1971278" cy="3240369"/>
              <a:chOff x="7346661" y="820503"/>
              <a:chExt cx="1794681" cy="2950081"/>
            </a:xfrm>
          </p:grpSpPr>
          <p:sp>
            <p:nvSpPr>
              <p:cNvPr id="44" name="Google Shape;44;p3"/>
              <p:cNvSpPr/>
              <p:nvPr/>
            </p:nvSpPr>
            <p:spPr>
              <a:xfrm>
                <a:off x="7346661" y="820548"/>
                <a:ext cx="1794545" cy="910152"/>
              </a:xfrm>
              <a:custGeom>
                <a:avLst/>
                <a:gdLst/>
                <a:ahLst/>
                <a:cxnLst/>
                <a:rect l="l" t="t" r="r" b="b"/>
                <a:pathLst>
                  <a:path w="39850" h="20211" extrusionOk="0">
                    <a:moveTo>
                      <a:pt x="39850" y="1893"/>
                    </a:moveTo>
                    <a:lnTo>
                      <a:pt x="39850" y="19464"/>
                    </a:lnTo>
                    <a:cubicBezTo>
                      <a:pt x="38303" y="19156"/>
                      <a:pt x="36612" y="17900"/>
                      <a:pt x="36612" y="17900"/>
                    </a:cubicBezTo>
                    <a:cubicBezTo>
                      <a:pt x="36612" y="17900"/>
                      <a:pt x="35410" y="20211"/>
                      <a:pt x="33874" y="20036"/>
                    </a:cubicBezTo>
                    <a:cubicBezTo>
                      <a:pt x="32340" y="19861"/>
                      <a:pt x="32514" y="18349"/>
                      <a:pt x="32514" y="18349"/>
                    </a:cubicBezTo>
                    <a:cubicBezTo>
                      <a:pt x="32514" y="18349"/>
                      <a:pt x="31930" y="19105"/>
                      <a:pt x="31019" y="18699"/>
                    </a:cubicBezTo>
                    <a:cubicBezTo>
                      <a:pt x="30104" y="18290"/>
                      <a:pt x="30182" y="17377"/>
                      <a:pt x="30182" y="17377"/>
                    </a:cubicBezTo>
                    <a:cubicBezTo>
                      <a:pt x="30182" y="17377"/>
                      <a:pt x="29698" y="18192"/>
                      <a:pt x="28957" y="18211"/>
                    </a:cubicBezTo>
                    <a:cubicBezTo>
                      <a:pt x="28220" y="18233"/>
                      <a:pt x="27967" y="17649"/>
                      <a:pt x="27967" y="17649"/>
                    </a:cubicBezTo>
                    <a:lnTo>
                      <a:pt x="25928" y="18154"/>
                    </a:lnTo>
                    <a:cubicBezTo>
                      <a:pt x="25928" y="18154"/>
                      <a:pt x="24786" y="19572"/>
                      <a:pt x="23600" y="18969"/>
                    </a:cubicBezTo>
                    <a:cubicBezTo>
                      <a:pt x="22471" y="18394"/>
                      <a:pt x="22732" y="17187"/>
                      <a:pt x="22760" y="17077"/>
                    </a:cubicBezTo>
                    <a:cubicBezTo>
                      <a:pt x="22690" y="17162"/>
                      <a:pt x="22085" y="17876"/>
                      <a:pt x="21133" y="17767"/>
                    </a:cubicBezTo>
                    <a:cubicBezTo>
                      <a:pt x="20122" y="17649"/>
                      <a:pt x="19969" y="16912"/>
                      <a:pt x="19391" y="17152"/>
                    </a:cubicBezTo>
                    <a:cubicBezTo>
                      <a:pt x="18816" y="17387"/>
                      <a:pt x="18222" y="18329"/>
                      <a:pt x="17677" y="18211"/>
                    </a:cubicBezTo>
                    <a:cubicBezTo>
                      <a:pt x="17131" y="18098"/>
                      <a:pt x="17131" y="17709"/>
                      <a:pt x="17131" y="17709"/>
                    </a:cubicBezTo>
                    <a:cubicBezTo>
                      <a:pt x="17131" y="17709"/>
                      <a:pt x="16354" y="19182"/>
                      <a:pt x="14939" y="18811"/>
                    </a:cubicBezTo>
                    <a:cubicBezTo>
                      <a:pt x="13519" y="18440"/>
                      <a:pt x="12838" y="17843"/>
                      <a:pt x="12838" y="17843"/>
                    </a:cubicBezTo>
                    <a:cubicBezTo>
                      <a:pt x="12838" y="17843"/>
                      <a:pt x="11304" y="19086"/>
                      <a:pt x="10201" y="18755"/>
                    </a:cubicBezTo>
                    <a:cubicBezTo>
                      <a:pt x="9092" y="18424"/>
                      <a:pt x="8740" y="17766"/>
                      <a:pt x="8740" y="17766"/>
                    </a:cubicBezTo>
                    <a:cubicBezTo>
                      <a:pt x="8740" y="17766"/>
                      <a:pt x="7654" y="18620"/>
                      <a:pt x="6723" y="18445"/>
                    </a:cubicBezTo>
                    <a:cubicBezTo>
                      <a:pt x="5788" y="18271"/>
                      <a:pt x="5829" y="17047"/>
                      <a:pt x="5829" y="17047"/>
                    </a:cubicBezTo>
                    <a:cubicBezTo>
                      <a:pt x="5829" y="17047"/>
                      <a:pt x="5323" y="17434"/>
                      <a:pt x="3750" y="17396"/>
                    </a:cubicBezTo>
                    <a:cubicBezTo>
                      <a:pt x="2176" y="17355"/>
                      <a:pt x="1" y="16952"/>
                      <a:pt x="140" y="16503"/>
                    </a:cubicBezTo>
                    <a:cubicBezTo>
                      <a:pt x="276" y="16059"/>
                      <a:pt x="1108" y="16232"/>
                      <a:pt x="1789" y="15631"/>
                    </a:cubicBezTo>
                    <a:cubicBezTo>
                      <a:pt x="2469" y="15030"/>
                      <a:pt x="3210" y="15650"/>
                      <a:pt x="3402" y="15535"/>
                    </a:cubicBezTo>
                    <a:cubicBezTo>
                      <a:pt x="3598" y="15417"/>
                      <a:pt x="4140" y="14794"/>
                      <a:pt x="4666" y="14641"/>
                    </a:cubicBezTo>
                    <a:cubicBezTo>
                      <a:pt x="5190" y="14486"/>
                      <a:pt x="5403" y="15222"/>
                      <a:pt x="5403" y="15222"/>
                    </a:cubicBezTo>
                    <a:cubicBezTo>
                      <a:pt x="5403" y="15222"/>
                      <a:pt x="5735" y="13688"/>
                      <a:pt x="6742" y="13458"/>
                    </a:cubicBezTo>
                    <a:cubicBezTo>
                      <a:pt x="7753" y="13222"/>
                      <a:pt x="8434" y="13751"/>
                      <a:pt x="8434" y="13751"/>
                    </a:cubicBezTo>
                    <a:cubicBezTo>
                      <a:pt x="8434" y="13751"/>
                      <a:pt x="8415" y="13148"/>
                      <a:pt x="8727" y="12818"/>
                    </a:cubicBezTo>
                    <a:cubicBezTo>
                      <a:pt x="9037" y="12486"/>
                      <a:pt x="9716" y="12818"/>
                      <a:pt x="9716" y="12818"/>
                    </a:cubicBezTo>
                    <a:cubicBezTo>
                      <a:pt x="9716" y="12818"/>
                      <a:pt x="9155" y="11981"/>
                      <a:pt x="9424" y="10547"/>
                    </a:cubicBezTo>
                    <a:cubicBezTo>
                      <a:pt x="9699" y="9108"/>
                      <a:pt x="12279" y="8311"/>
                      <a:pt x="13173" y="8234"/>
                    </a:cubicBezTo>
                    <a:cubicBezTo>
                      <a:pt x="14066" y="8155"/>
                      <a:pt x="15040" y="9401"/>
                      <a:pt x="15095" y="9363"/>
                    </a:cubicBezTo>
                    <a:cubicBezTo>
                      <a:pt x="15158" y="9322"/>
                      <a:pt x="15270" y="8644"/>
                      <a:pt x="15798" y="8644"/>
                    </a:cubicBezTo>
                    <a:cubicBezTo>
                      <a:pt x="16322" y="8644"/>
                      <a:pt x="16517" y="9190"/>
                      <a:pt x="16517" y="9190"/>
                    </a:cubicBezTo>
                    <a:cubicBezTo>
                      <a:pt x="16517" y="9190"/>
                      <a:pt x="16708" y="7656"/>
                      <a:pt x="18265" y="7634"/>
                    </a:cubicBezTo>
                    <a:cubicBezTo>
                      <a:pt x="19816" y="7616"/>
                      <a:pt x="19873" y="8590"/>
                      <a:pt x="20766" y="8837"/>
                    </a:cubicBezTo>
                    <a:cubicBezTo>
                      <a:pt x="21658" y="9089"/>
                      <a:pt x="22165" y="8274"/>
                      <a:pt x="21833" y="7167"/>
                    </a:cubicBezTo>
                    <a:cubicBezTo>
                      <a:pt x="21506" y="6059"/>
                      <a:pt x="22187" y="5340"/>
                      <a:pt x="23114" y="4856"/>
                    </a:cubicBezTo>
                    <a:cubicBezTo>
                      <a:pt x="24048" y="4373"/>
                      <a:pt x="24553" y="5712"/>
                      <a:pt x="24710" y="5441"/>
                    </a:cubicBezTo>
                    <a:cubicBezTo>
                      <a:pt x="24863" y="5166"/>
                      <a:pt x="24553" y="4160"/>
                      <a:pt x="25368" y="3885"/>
                    </a:cubicBezTo>
                    <a:cubicBezTo>
                      <a:pt x="26183" y="3614"/>
                      <a:pt x="26224" y="4739"/>
                      <a:pt x="26570" y="4469"/>
                    </a:cubicBezTo>
                    <a:cubicBezTo>
                      <a:pt x="26924" y="4198"/>
                      <a:pt x="26262" y="3379"/>
                      <a:pt x="26570" y="2839"/>
                    </a:cubicBezTo>
                    <a:cubicBezTo>
                      <a:pt x="26886" y="2293"/>
                      <a:pt x="27970" y="3018"/>
                      <a:pt x="27970" y="3018"/>
                    </a:cubicBezTo>
                    <a:cubicBezTo>
                      <a:pt x="27970" y="3018"/>
                      <a:pt x="28357" y="1"/>
                      <a:pt x="29993" y="197"/>
                    </a:cubicBezTo>
                    <a:cubicBezTo>
                      <a:pt x="31623" y="389"/>
                      <a:pt x="31274" y="2334"/>
                      <a:pt x="32049" y="1855"/>
                    </a:cubicBezTo>
                    <a:cubicBezTo>
                      <a:pt x="32826" y="1381"/>
                      <a:pt x="33679" y="1789"/>
                      <a:pt x="33449" y="3072"/>
                    </a:cubicBezTo>
                    <a:cubicBezTo>
                      <a:pt x="33214" y="4352"/>
                      <a:pt x="33526" y="5636"/>
                      <a:pt x="34573" y="5831"/>
                    </a:cubicBezTo>
                    <a:cubicBezTo>
                      <a:pt x="35622" y="6023"/>
                      <a:pt x="36012" y="3072"/>
                      <a:pt x="36906" y="2881"/>
                    </a:cubicBezTo>
                    <a:cubicBezTo>
                      <a:pt x="37798" y="2684"/>
                      <a:pt x="37876" y="3347"/>
                      <a:pt x="37876" y="3347"/>
                    </a:cubicBezTo>
                    <a:cubicBezTo>
                      <a:pt x="37876" y="3347"/>
                      <a:pt x="38346" y="1541"/>
                      <a:pt x="39850" y="18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598122" y="1826620"/>
                <a:ext cx="1543084" cy="833777"/>
              </a:xfrm>
              <a:custGeom>
                <a:avLst/>
                <a:gdLst/>
                <a:ahLst/>
                <a:cxnLst/>
                <a:rect l="l" t="t" r="r" b="b"/>
                <a:pathLst>
                  <a:path w="34266" h="18515" extrusionOk="0">
                    <a:moveTo>
                      <a:pt x="34266" y="4114"/>
                    </a:moveTo>
                    <a:lnTo>
                      <a:pt x="34266" y="16468"/>
                    </a:lnTo>
                    <a:cubicBezTo>
                      <a:pt x="33398" y="17021"/>
                      <a:pt x="31991" y="17698"/>
                      <a:pt x="30991" y="17401"/>
                    </a:cubicBezTo>
                    <a:cubicBezTo>
                      <a:pt x="30194" y="17167"/>
                      <a:pt x="30021" y="17083"/>
                      <a:pt x="30012" y="17083"/>
                    </a:cubicBezTo>
                    <a:cubicBezTo>
                      <a:pt x="30037" y="17104"/>
                      <a:pt x="30111" y="17157"/>
                      <a:pt x="30064" y="17218"/>
                    </a:cubicBezTo>
                    <a:cubicBezTo>
                      <a:pt x="29933" y="17374"/>
                      <a:pt x="28950" y="17919"/>
                      <a:pt x="27240" y="17633"/>
                    </a:cubicBezTo>
                    <a:cubicBezTo>
                      <a:pt x="25634" y="17366"/>
                      <a:pt x="25787" y="16805"/>
                      <a:pt x="25809" y="16739"/>
                    </a:cubicBezTo>
                    <a:cubicBezTo>
                      <a:pt x="25713" y="16866"/>
                      <a:pt x="24776" y="18107"/>
                      <a:pt x="24210" y="18309"/>
                    </a:cubicBezTo>
                    <a:cubicBezTo>
                      <a:pt x="23613" y="18515"/>
                      <a:pt x="20950" y="18125"/>
                      <a:pt x="20950" y="18125"/>
                    </a:cubicBezTo>
                    <a:lnTo>
                      <a:pt x="19676" y="17296"/>
                    </a:lnTo>
                    <a:cubicBezTo>
                      <a:pt x="19676" y="17296"/>
                      <a:pt x="18796" y="17427"/>
                      <a:pt x="17994" y="16988"/>
                    </a:cubicBezTo>
                    <a:cubicBezTo>
                      <a:pt x="17192" y="16548"/>
                      <a:pt x="17157" y="16211"/>
                      <a:pt x="17157" y="16211"/>
                    </a:cubicBezTo>
                    <a:cubicBezTo>
                      <a:pt x="17157" y="16211"/>
                      <a:pt x="16133" y="17117"/>
                      <a:pt x="15175" y="16805"/>
                    </a:cubicBezTo>
                    <a:cubicBezTo>
                      <a:pt x="14216" y="16495"/>
                      <a:pt x="14268" y="15330"/>
                      <a:pt x="14268" y="15330"/>
                    </a:cubicBezTo>
                    <a:cubicBezTo>
                      <a:pt x="14268" y="15330"/>
                      <a:pt x="12870" y="16265"/>
                      <a:pt x="11240" y="15854"/>
                    </a:cubicBezTo>
                    <a:cubicBezTo>
                      <a:pt x="9684" y="15461"/>
                      <a:pt x="9872" y="14072"/>
                      <a:pt x="9888" y="13941"/>
                    </a:cubicBezTo>
                    <a:cubicBezTo>
                      <a:pt x="9841" y="14006"/>
                      <a:pt x="9430" y="14569"/>
                      <a:pt x="8337" y="14760"/>
                    </a:cubicBezTo>
                    <a:cubicBezTo>
                      <a:pt x="7172" y="14969"/>
                      <a:pt x="6707" y="13958"/>
                      <a:pt x="6707" y="13958"/>
                    </a:cubicBezTo>
                    <a:cubicBezTo>
                      <a:pt x="6707" y="13958"/>
                      <a:pt x="5411" y="14476"/>
                      <a:pt x="4169" y="14708"/>
                    </a:cubicBezTo>
                    <a:cubicBezTo>
                      <a:pt x="2926" y="14942"/>
                      <a:pt x="1" y="14319"/>
                      <a:pt x="50" y="14214"/>
                    </a:cubicBezTo>
                    <a:cubicBezTo>
                      <a:pt x="103" y="14114"/>
                      <a:pt x="1062" y="13826"/>
                      <a:pt x="1324" y="13465"/>
                    </a:cubicBezTo>
                    <a:cubicBezTo>
                      <a:pt x="1580" y="13102"/>
                      <a:pt x="2125" y="13130"/>
                      <a:pt x="2125" y="13130"/>
                    </a:cubicBezTo>
                    <a:lnTo>
                      <a:pt x="3525" y="12973"/>
                    </a:lnTo>
                    <a:cubicBezTo>
                      <a:pt x="3525" y="12973"/>
                      <a:pt x="4406" y="11861"/>
                      <a:pt x="5003" y="11653"/>
                    </a:cubicBezTo>
                    <a:cubicBezTo>
                      <a:pt x="5604" y="11446"/>
                      <a:pt x="6241" y="12014"/>
                      <a:pt x="6241" y="12014"/>
                    </a:cubicBezTo>
                    <a:cubicBezTo>
                      <a:pt x="6241" y="12014"/>
                      <a:pt x="6266" y="10668"/>
                      <a:pt x="7200" y="10358"/>
                    </a:cubicBezTo>
                    <a:cubicBezTo>
                      <a:pt x="8133" y="10048"/>
                      <a:pt x="8730" y="10694"/>
                      <a:pt x="8730" y="10694"/>
                    </a:cubicBezTo>
                    <a:cubicBezTo>
                      <a:pt x="8730" y="10694"/>
                      <a:pt x="9195" y="9036"/>
                      <a:pt x="10438" y="8832"/>
                    </a:cubicBezTo>
                    <a:cubicBezTo>
                      <a:pt x="11679" y="8623"/>
                      <a:pt x="12094" y="9089"/>
                      <a:pt x="12094" y="9089"/>
                    </a:cubicBezTo>
                    <a:cubicBezTo>
                      <a:pt x="12094" y="9089"/>
                      <a:pt x="12017" y="7590"/>
                      <a:pt x="12588" y="7197"/>
                    </a:cubicBezTo>
                    <a:cubicBezTo>
                      <a:pt x="13127" y="6826"/>
                      <a:pt x="13909" y="7328"/>
                      <a:pt x="13983" y="7376"/>
                    </a:cubicBezTo>
                    <a:cubicBezTo>
                      <a:pt x="13961" y="7323"/>
                      <a:pt x="13800" y="6926"/>
                      <a:pt x="14088" y="5436"/>
                    </a:cubicBezTo>
                    <a:cubicBezTo>
                      <a:pt x="14401" y="3832"/>
                      <a:pt x="15955" y="4713"/>
                      <a:pt x="15903" y="4094"/>
                    </a:cubicBezTo>
                    <a:cubicBezTo>
                      <a:pt x="15849" y="3470"/>
                      <a:pt x="17406" y="1979"/>
                      <a:pt x="18649" y="2019"/>
                    </a:cubicBezTo>
                    <a:cubicBezTo>
                      <a:pt x="19892" y="2062"/>
                      <a:pt x="20039" y="2576"/>
                      <a:pt x="20039" y="2576"/>
                    </a:cubicBezTo>
                    <a:cubicBezTo>
                      <a:pt x="20039" y="2576"/>
                      <a:pt x="20954" y="1993"/>
                      <a:pt x="22481" y="2071"/>
                    </a:cubicBezTo>
                    <a:cubicBezTo>
                      <a:pt x="24010" y="2150"/>
                      <a:pt x="24373" y="3214"/>
                      <a:pt x="24373" y="3214"/>
                    </a:cubicBezTo>
                    <a:cubicBezTo>
                      <a:pt x="24373" y="3214"/>
                      <a:pt x="24578" y="1191"/>
                      <a:pt x="25767" y="881"/>
                    </a:cubicBezTo>
                    <a:cubicBezTo>
                      <a:pt x="26963" y="572"/>
                      <a:pt x="27634" y="1295"/>
                      <a:pt x="27634" y="1295"/>
                    </a:cubicBezTo>
                    <a:cubicBezTo>
                      <a:pt x="27634" y="1295"/>
                      <a:pt x="28073" y="0"/>
                      <a:pt x="29264" y="207"/>
                    </a:cubicBezTo>
                    <a:cubicBezTo>
                      <a:pt x="30459" y="415"/>
                      <a:pt x="30096" y="1633"/>
                      <a:pt x="30769" y="1841"/>
                    </a:cubicBezTo>
                    <a:cubicBezTo>
                      <a:pt x="31440" y="2048"/>
                      <a:pt x="31052" y="3032"/>
                      <a:pt x="31623" y="3703"/>
                    </a:cubicBezTo>
                    <a:cubicBezTo>
                      <a:pt x="32188" y="4376"/>
                      <a:pt x="33377" y="4632"/>
                      <a:pt x="34266" y="41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606086" y="1603078"/>
                <a:ext cx="535121" cy="127622"/>
              </a:xfrm>
              <a:custGeom>
                <a:avLst/>
                <a:gdLst/>
                <a:ahLst/>
                <a:cxnLst/>
                <a:rect l="l" t="t" r="r" b="b"/>
                <a:pathLst>
                  <a:path w="11883" h="2834" fill="none" extrusionOk="0">
                    <a:moveTo>
                      <a:pt x="11883" y="2087"/>
                    </a:moveTo>
                    <a:cubicBezTo>
                      <a:pt x="10336" y="1779"/>
                      <a:pt x="8645" y="523"/>
                      <a:pt x="8645" y="523"/>
                    </a:cubicBezTo>
                    <a:cubicBezTo>
                      <a:pt x="8645" y="523"/>
                      <a:pt x="7443" y="2834"/>
                      <a:pt x="5907" y="2659"/>
                    </a:cubicBezTo>
                    <a:cubicBezTo>
                      <a:pt x="4373" y="2484"/>
                      <a:pt x="4547" y="972"/>
                      <a:pt x="4547" y="972"/>
                    </a:cubicBezTo>
                    <a:cubicBezTo>
                      <a:pt x="4547" y="972"/>
                      <a:pt x="3963" y="1728"/>
                      <a:pt x="3052" y="1322"/>
                    </a:cubicBezTo>
                    <a:cubicBezTo>
                      <a:pt x="2137" y="913"/>
                      <a:pt x="2215" y="0"/>
                      <a:pt x="2215" y="0"/>
                    </a:cubicBezTo>
                    <a:cubicBezTo>
                      <a:pt x="2215" y="0"/>
                      <a:pt x="1731" y="815"/>
                      <a:pt x="990" y="834"/>
                    </a:cubicBezTo>
                    <a:cubicBezTo>
                      <a:pt x="253" y="856"/>
                      <a:pt x="0" y="272"/>
                      <a:pt x="0" y="272"/>
                    </a:cubicBezTo>
                  </a:path>
                </a:pathLst>
              </a:custGeom>
              <a:noFill/>
              <a:ln w="19050" cap="rnd" cmpd="sng">
                <a:solidFill>
                  <a:srgbClr val="0000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346661" y="820503"/>
                <a:ext cx="1794545" cy="863813"/>
              </a:xfrm>
              <a:custGeom>
                <a:avLst/>
                <a:gdLst/>
                <a:ahLst/>
                <a:cxnLst/>
                <a:rect l="l" t="t" r="r" b="b"/>
                <a:pathLst>
                  <a:path w="39850" h="19182" fill="none" extrusionOk="0">
                    <a:moveTo>
                      <a:pt x="23600" y="18969"/>
                    </a:moveTo>
                    <a:cubicBezTo>
                      <a:pt x="22471" y="18394"/>
                      <a:pt x="22732" y="17186"/>
                      <a:pt x="22760" y="17077"/>
                    </a:cubicBezTo>
                    <a:cubicBezTo>
                      <a:pt x="22690" y="17160"/>
                      <a:pt x="22085" y="17876"/>
                      <a:pt x="21133" y="17767"/>
                    </a:cubicBezTo>
                    <a:cubicBezTo>
                      <a:pt x="20122" y="17647"/>
                      <a:pt x="19969" y="16911"/>
                      <a:pt x="19391" y="17151"/>
                    </a:cubicBezTo>
                    <a:cubicBezTo>
                      <a:pt x="18816" y="17385"/>
                      <a:pt x="18222" y="18329"/>
                      <a:pt x="17677" y="18209"/>
                    </a:cubicBezTo>
                    <a:cubicBezTo>
                      <a:pt x="17131" y="18097"/>
                      <a:pt x="17131" y="17709"/>
                      <a:pt x="17131" y="17709"/>
                    </a:cubicBezTo>
                    <a:cubicBezTo>
                      <a:pt x="17131" y="17709"/>
                      <a:pt x="16354" y="19181"/>
                      <a:pt x="14939" y="18810"/>
                    </a:cubicBezTo>
                    <a:cubicBezTo>
                      <a:pt x="13519" y="18439"/>
                      <a:pt x="12838" y="17842"/>
                      <a:pt x="12838" y="17842"/>
                    </a:cubicBezTo>
                    <a:cubicBezTo>
                      <a:pt x="12838" y="17842"/>
                      <a:pt x="11304" y="19085"/>
                      <a:pt x="10201" y="18753"/>
                    </a:cubicBezTo>
                    <a:cubicBezTo>
                      <a:pt x="9092" y="18423"/>
                      <a:pt x="8740" y="17764"/>
                      <a:pt x="8740" y="17764"/>
                    </a:cubicBezTo>
                    <a:cubicBezTo>
                      <a:pt x="8740" y="17764"/>
                      <a:pt x="7654" y="18620"/>
                      <a:pt x="6723" y="18445"/>
                    </a:cubicBezTo>
                    <a:cubicBezTo>
                      <a:pt x="5788" y="18270"/>
                      <a:pt x="5829" y="17045"/>
                      <a:pt x="5829" y="17045"/>
                    </a:cubicBezTo>
                    <a:cubicBezTo>
                      <a:pt x="5829" y="17045"/>
                      <a:pt x="5323" y="17434"/>
                      <a:pt x="3750" y="17394"/>
                    </a:cubicBezTo>
                    <a:cubicBezTo>
                      <a:pt x="2176" y="17355"/>
                      <a:pt x="1" y="16950"/>
                      <a:pt x="140" y="16502"/>
                    </a:cubicBezTo>
                    <a:cubicBezTo>
                      <a:pt x="276" y="16058"/>
                      <a:pt x="1108" y="16230"/>
                      <a:pt x="1789" y="15630"/>
                    </a:cubicBezTo>
                    <a:cubicBezTo>
                      <a:pt x="2469" y="15028"/>
                      <a:pt x="3210" y="15648"/>
                      <a:pt x="3402" y="15534"/>
                    </a:cubicBezTo>
                    <a:cubicBezTo>
                      <a:pt x="3598" y="15415"/>
                      <a:pt x="4140" y="14794"/>
                      <a:pt x="4666" y="14641"/>
                    </a:cubicBezTo>
                    <a:cubicBezTo>
                      <a:pt x="5190" y="14484"/>
                      <a:pt x="5403" y="15221"/>
                      <a:pt x="5403" y="15221"/>
                    </a:cubicBezTo>
                    <a:cubicBezTo>
                      <a:pt x="5403" y="15221"/>
                      <a:pt x="5735" y="13688"/>
                      <a:pt x="6742" y="13456"/>
                    </a:cubicBezTo>
                    <a:cubicBezTo>
                      <a:pt x="7753" y="13222"/>
                      <a:pt x="8434" y="13749"/>
                      <a:pt x="8434" y="13749"/>
                    </a:cubicBezTo>
                    <a:cubicBezTo>
                      <a:pt x="8434" y="13749"/>
                      <a:pt x="8415" y="13148"/>
                      <a:pt x="8727" y="12816"/>
                    </a:cubicBezTo>
                    <a:cubicBezTo>
                      <a:pt x="9037" y="12485"/>
                      <a:pt x="9716" y="12816"/>
                      <a:pt x="9716" y="12816"/>
                    </a:cubicBezTo>
                    <a:cubicBezTo>
                      <a:pt x="9716" y="12816"/>
                      <a:pt x="9155" y="11979"/>
                      <a:pt x="9424" y="10546"/>
                    </a:cubicBezTo>
                    <a:cubicBezTo>
                      <a:pt x="9699" y="9106"/>
                      <a:pt x="12279" y="8310"/>
                      <a:pt x="13173" y="8232"/>
                    </a:cubicBezTo>
                    <a:cubicBezTo>
                      <a:pt x="14066" y="8153"/>
                      <a:pt x="15040" y="9400"/>
                      <a:pt x="15095" y="9361"/>
                    </a:cubicBezTo>
                    <a:cubicBezTo>
                      <a:pt x="15158" y="9322"/>
                      <a:pt x="15270" y="8643"/>
                      <a:pt x="15798" y="8643"/>
                    </a:cubicBezTo>
                    <a:cubicBezTo>
                      <a:pt x="16322" y="8643"/>
                      <a:pt x="16517" y="9189"/>
                      <a:pt x="16517" y="9189"/>
                    </a:cubicBezTo>
                    <a:cubicBezTo>
                      <a:pt x="16517" y="9189"/>
                      <a:pt x="16708" y="7655"/>
                      <a:pt x="18265" y="7634"/>
                    </a:cubicBezTo>
                    <a:cubicBezTo>
                      <a:pt x="19816" y="7615"/>
                      <a:pt x="19873" y="8588"/>
                      <a:pt x="20766" y="8836"/>
                    </a:cubicBezTo>
                    <a:cubicBezTo>
                      <a:pt x="21658" y="9089"/>
                      <a:pt x="22165" y="8274"/>
                      <a:pt x="21833" y="7166"/>
                    </a:cubicBezTo>
                    <a:cubicBezTo>
                      <a:pt x="21506" y="6057"/>
                      <a:pt x="22187" y="5340"/>
                      <a:pt x="23114" y="4855"/>
                    </a:cubicBezTo>
                    <a:cubicBezTo>
                      <a:pt x="24048" y="4372"/>
                      <a:pt x="24553" y="5711"/>
                      <a:pt x="24710" y="5439"/>
                    </a:cubicBezTo>
                    <a:cubicBezTo>
                      <a:pt x="24863" y="5165"/>
                      <a:pt x="24553" y="4158"/>
                      <a:pt x="25368" y="3885"/>
                    </a:cubicBezTo>
                    <a:cubicBezTo>
                      <a:pt x="26183" y="3613"/>
                      <a:pt x="26224" y="4739"/>
                      <a:pt x="26570" y="4468"/>
                    </a:cubicBezTo>
                    <a:cubicBezTo>
                      <a:pt x="26924" y="4198"/>
                      <a:pt x="26262" y="3378"/>
                      <a:pt x="26570" y="2838"/>
                    </a:cubicBezTo>
                    <a:cubicBezTo>
                      <a:pt x="26886" y="2293"/>
                      <a:pt x="27970" y="3016"/>
                      <a:pt x="27970" y="3016"/>
                    </a:cubicBezTo>
                    <a:cubicBezTo>
                      <a:pt x="27970" y="3016"/>
                      <a:pt x="28357" y="0"/>
                      <a:pt x="29993" y="197"/>
                    </a:cubicBezTo>
                    <a:cubicBezTo>
                      <a:pt x="31623" y="388"/>
                      <a:pt x="31274" y="2332"/>
                      <a:pt x="32049" y="1854"/>
                    </a:cubicBezTo>
                    <a:cubicBezTo>
                      <a:pt x="32826" y="1379"/>
                      <a:pt x="33679" y="1789"/>
                      <a:pt x="33449" y="3071"/>
                    </a:cubicBezTo>
                    <a:cubicBezTo>
                      <a:pt x="33214" y="4352"/>
                      <a:pt x="33526" y="5634"/>
                      <a:pt x="34573" y="5830"/>
                    </a:cubicBezTo>
                    <a:cubicBezTo>
                      <a:pt x="35622" y="6021"/>
                      <a:pt x="36012" y="3071"/>
                      <a:pt x="36906" y="2880"/>
                    </a:cubicBezTo>
                    <a:cubicBezTo>
                      <a:pt x="37798" y="2684"/>
                      <a:pt x="37876" y="3346"/>
                      <a:pt x="37876" y="3346"/>
                    </a:cubicBezTo>
                    <a:cubicBezTo>
                      <a:pt x="37876" y="3346"/>
                      <a:pt x="38348" y="1550"/>
                      <a:pt x="39850" y="190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598077" y="2214890"/>
                <a:ext cx="943431" cy="427944"/>
              </a:xfrm>
              <a:custGeom>
                <a:avLst/>
                <a:gdLst/>
                <a:ahLst/>
                <a:cxnLst/>
                <a:rect l="l" t="t" r="r" b="b"/>
                <a:pathLst>
                  <a:path w="20950" h="9503" fill="none" extrusionOk="0">
                    <a:moveTo>
                      <a:pt x="20949" y="9503"/>
                    </a:moveTo>
                    <a:lnTo>
                      <a:pt x="19676" y="8674"/>
                    </a:lnTo>
                    <a:cubicBezTo>
                      <a:pt x="19676" y="8674"/>
                      <a:pt x="18795" y="8805"/>
                      <a:pt x="17994" y="8366"/>
                    </a:cubicBezTo>
                    <a:cubicBezTo>
                      <a:pt x="17192" y="7926"/>
                      <a:pt x="17157" y="7589"/>
                      <a:pt x="17157" y="7589"/>
                    </a:cubicBezTo>
                    <a:cubicBezTo>
                      <a:pt x="17157" y="7589"/>
                      <a:pt x="16132" y="8495"/>
                      <a:pt x="15173" y="8183"/>
                    </a:cubicBezTo>
                    <a:cubicBezTo>
                      <a:pt x="14216" y="7873"/>
                      <a:pt x="14268" y="6708"/>
                      <a:pt x="14268" y="6708"/>
                    </a:cubicBezTo>
                    <a:cubicBezTo>
                      <a:pt x="14268" y="6708"/>
                      <a:pt x="12869" y="7643"/>
                      <a:pt x="11239" y="7232"/>
                    </a:cubicBezTo>
                    <a:cubicBezTo>
                      <a:pt x="9684" y="6839"/>
                      <a:pt x="9872" y="5450"/>
                      <a:pt x="9888" y="5319"/>
                    </a:cubicBezTo>
                    <a:cubicBezTo>
                      <a:pt x="9839" y="5384"/>
                      <a:pt x="9429" y="5947"/>
                      <a:pt x="8336" y="6138"/>
                    </a:cubicBezTo>
                    <a:cubicBezTo>
                      <a:pt x="7172" y="6347"/>
                      <a:pt x="6706" y="5336"/>
                      <a:pt x="6706" y="5336"/>
                    </a:cubicBezTo>
                    <a:cubicBezTo>
                      <a:pt x="6706" y="5336"/>
                      <a:pt x="5411" y="5854"/>
                      <a:pt x="4168" y="6086"/>
                    </a:cubicBezTo>
                    <a:cubicBezTo>
                      <a:pt x="2925" y="6320"/>
                      <a:pt x="0" y="5697"/>
                      <a:pt x="50" y="5592"/>
                    </a:cubicBezTo>
                    <a:cubicBezTo>
                      <a:pt x="102" y="5492"/>
                      <a:pt x="1061" y="5204"/>
                      <a:pt x="1323" y="4843"/>
                    </a:cubicBezTo>
                    <a:cubicBezTo>
                      <a:pt x="1579" y="4480"/>
                      <a:pt x="2125" y="4508"/>
                      <a:pt x="2125" y="4508"/>
                    </a:cubicBezTo>
                    <a:lnTo>
                      <a:pt x="3523" y="4351"/>
                    </a:lnTo>
                    <a:cubicBezTo>
                      <a:pt x="3523" y="4351"/>
                      <a:pt x="4404" y="3239"/>
                      <a:pt x="5001" y="3031"/>
                    </a:cubicBezTo>
                    <a:cubicBezTo>
                      <a:pt x="5603" y="2824"/>
                      <a:pt x="6241" y="3392"/>
                      <a:pt x="6241" y="3392"/>
                    </a:cubicBezTo>
                    <a:cubicBezTo>
                      <a:pt x="6241" y="3392"/>
                      <a:pt x="6265" y="2046"/>
                      <a:pt x="7198" y="1736"/>
                    </a:cubicBezTo>
                    <a:cubicBezTo>
                      <a:pt x="8132" y="1426"/>
                      <a:pt x="8729" y="2072"/>
                      <a:pt x="8729" y="2072"/>
                    </a:cubicBezTo>
                    <a:cubicBezTo>
                      <a:pt x="8729" y="2072"/>
                      <a:pt x="9195" y="414"/>
                      <a:pt x="10436" y="210"/>
                    </a:cubicBezTo>
                    <a:cubicBezTo>
                      <a:pt x="11679" y="1"/>
                      <a:pt x="12094" y="467"/>
                      <a:pt x="12094" y="467"/>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824763" y="2568216"/>
                <a:ext cx="316443" cy="65387"/>
              </a:xfrm>
              <a:custGeom>
                <a:avLst/>
                <a:gdLst/>
                <a:ahLst/>
                <a:cxnLst/>
                <a:rect l="l" t="t" r="r" b="b"/>
                <a:pathLst>
                  <a:path w="7027" h="1452" fill="none" extrusionOk="0">
                    <a:moveTo>
                      <a:pt x="7027" y="0"/>
                    </a:moveTo>
                    <a:cubicBezTo>
                      <a:pt x="6159" y="553"/>
                      <a:pt x="4752" y="1230"/>
                      <a:pt x="3752" y="933"/>
                    </a:cubicBezTo>
                    <a:cubicBezTo>
                      <a:pt x="2955" y="699"/>
                      <a:pt x="2782" y="615"/>
                      <a:pt x="2773" y="615"/>
                    </a:cubicBezTo>
                    <a:cubicBezTo>
                      <a:pt x="2798" y="636"/>
                      <a:pt x="2872" y="689"/>
                      <a:pt x="2825" y="750"/>
                    </a:cubicBezTo>
                    <a:cubicBezTo>
                      <a:pt x="2694" y="906"/>
                      <a:pt x="1711" y="1451"/>
                      <a:pt x="1" y="1165"/>
                    </a:cubicBezTo>
                  </a:path>
                </a:pathLst>
              </a:custGeom>
              <a:noFill/>
              <a:ln w="10925" cap="rnd" cmpd="sng">
                <a:solidFill>
                  <a:srgbClr val="0000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8311618" y="1826530"/>
                <a:ext cx="829724" cy="208771"/>
              </a:xfrm>
              <a:custGeom>
                <a:avLst/>
                <a:gdLst/>
                <a:ahLst/>
                <a:cxnLst/>
                <a:rect l="l" t="t" r="r" b="b"/>
                <a:pathLst>
                  <a:path w="18425" h="4636" fill="none" extrusionOk="0">
                    <a:moveTo>
                      <a:pt x="53" y="4095"/>
                    </a:moveTo>
                    <a:cubicBezTo>
                      <a:pt x="1" y="3470"/>
                      <a:pt x="1558" y="1980"/>
                      <a:pt x="2799" y="2019"/>
                    </a:cubicBezTo>
                    <a:cubicBezTo>
                      <a:pt x="4042" y="2063"/>
                      <a:pt x="4189" y="2577"/>
                      <a:pt x="4189" y="2577"/>
                    </a:cubicBezTo>
                    <a:cubicBezTo>
                      <a:pt x="4189" y="2577"/>
                      <a:pt x="5104" y="1993"/>
                      <a:pt x="6631" y="2072"/>
                    </a:cubicBezTo>
                    <a:cubicBezTo>
                      <a:pt x="8160" y="2150"/>
                      <a:pt x="8523" y="3214"/>
                      <a:pt x="8523" y="3214"/>
                    </a:cubicBezTo>
                    <a:cubicBezTo>
                      <a:pt x="8523" y="3214"/>
                      <a:pt x="8728" y="1191"/>
                      <a:pt x="9918" y="881"/>
                    </a:cubicBezTo>
                    <a:cubicBezTo>
                      <a:pt x="11113" y="573"/>
                      <a:pt x="11784" y="1296"/>
                      <a:pt x="11784" y="1296"/>
                    </a:cubicBezTo>
                    <a:cubicBezTo>
                      <a:pt x="11784" y="1296"/>
                      <a:pt x="12225" y="1"/>
                      <a:pt x="13414" y="207"/>
                    </a:cubicBezTo>
                    <a:cubicBezTo>
                      <a:pt x="14609" y="416"/>
                      <a:pt x="14248" y="1634"/>
                      <a:pt x="14919" y="1842"/>
                    </a:cubicBezTo>
                    <a:cubicBezTo>
                      <a:pt x="15590" y="2048"/>
                      <a:pt x="15203" y="3032"/>
                      <a:pt x="15773" y="3703"/>
                    </a:cubicBezTo>
                    <a:cubicBezTo>
                      <a:pt x="16345" y="4378"/>
                      <a:pt x="17534" y="4636"/>
                      <a:pt x="18425" y="4118"/>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118023" y="1226201"/>
                <a:ext cx="1023183" cy="2544381"/>
              </a:xfrm>
              <a:custGeom>
                <a:avLst/>
                <a:gdLst/>
                <a:ahLst/>
                <a:cxnLst/>
                <a:rect l="l" t="t" r="r" b="b"/>
                <a:pathLst>
                  <a:path w="22721" h="56501" extrusionOk="0">
                    <a:moveTo>
                      <a:pt x="9279" y="1"/>
                    </a:moveTo>
                    <a:cubicBezTo>
                      <a:pt x="8907" y="1"/>
                      <a:pt x="8549" y="163"/>
                      <a:pt x="8549" y="463"/>
                    </a:cubicBezTo>
                    <a:cubicBezTo>
                      <a:pt x="8549" y="968"/>
                      <a:pt x="9831" y="1748"/>
                      <a:pt x="9790" y="5127"/>
                    </a:cubicBezTo>
                    <a:cubicBezTo>
                      <a:pt x="9751" y="8505"/>
                      <a:pt x="8313" y="10989"/>
                      <a:pt x="9285" y="17402"/>
                    </a:cubicBezTo>
                    <a:cubicBezTo>
                      <a:pt x="8582" y="15266"/>
                      <a:pt x="5126" y="12232"/>
                      <a:pt x="3575" y="10252"/>
                    </a:cubicBezTo>
                    <a:cubicBezTo>
                      <a:pt x="2018" y="8275"/>
                      <a:pt x="816" y="4814"/>
                      <a:pt x="816" y="4814"/>
                    </a:cubicBezTo>
                    <a:cubicBezTo>
                      <a:pt x="816" y="4814"/>
                      <a:pt x="728" y="4775"/>
                      <a:pt x="597" y="4775"/>
                    </a:cubicBezTo>
                    <a:cubicBezTo>
                      <a:pt x="437" y="4775"/>
                      <a:pt x="213" y="4832"/>
                      <a:pt x="1" y="5087"/>
                    </a:cubicBezTo>
                    <a:cubicBezTo>
                      <a:pt x="79" y="7145"/>
                      <a:pt x="1478" y="9321"/>
                      <a:pt x="4158" y="12856"/>
                    </a:cubicBezTo>
                    <a:cubicBezTo>
                      <a:pt x="6835" y="16392"/>
                      <a:pt x="8661" y="20432"/>
                      <a:pt x="8661" y="20432"/>
                    </a:cubicBezTo>
                    <a:cubicBezTo>
                      <a:pt x="8661" y="20432"/>
                      <a:pt x="7079" y="20216"/>
                      <a:pt x="6703" y="20216"/>
                    </a:cubicBezTo>
                    <a:cubicBezTo>
                      <a:pt x="6666" y="20216"/>
                      <a:pt x="6640" y="20218"/>
                      <a:pt x="6629" y="20223"/>
                    </a:cubicBezTo>
                    <a:cubicBezTo>
                      <a:pt x="6513" y="20274"/>
                      <a:pt x="6641" y="20898"/>
                      <a:pt x="6682" y="21064"/>
                    </a:cubicBezTo>
                    <a:cubicBezTo>
                      <a:pt x="6721" y="21233"/>
                      <a:pt x="8548" y="21529"/>
                      <a:pt x="8871" y="21969"/>
                    </a:cubicBezTo>
                    <a:cubicBezTo>
                      <a:pt x="9194" y="22410"/>
                      <a:pt x="9969" y="23146"/>
                      <a:pt x="10924" y="28404"/>
                    </a:cubicBezTo>
                    <a:cubicBezTo>
                      <a:pt x="10559" y="27140"/>
                      <a:pt x="7935" y="24909"/>
                      <a:pt x="6408" y="24428"/>
                    </a:cubicBezTo>
                    <a:cubicBezTo>
                      <a:pt x="5333" y="24093"/>
                      <a:pt x="4114" y="23962"/>
                      <a:pt x="3458" y="23962"/>
                    </a:cubicBezTo>
                    <a:cubicBezTo>
                      <a:pt x="3187" y="23962"/>
                      <a:pt x="3012" y="23984"/>
                      <a:pt x="2984" y="24024"/>
                    </a:cubicBezTo>
                    <a:cubicBezTo>
                      <a:pt x="2888" y="24159"/>
                      <a:pt x="2683" y="25449"/>
                      <a:pt x="2984" y="25527"/>
                    </a:cubicBezTo>
                    <a:cubicBezTo>
                      <a:pt x="3284" y="25606"/>
                      <a:pt x="4217" y="25597"/>
                      <a:pt x="4898" y="25684"/>
                    </a:cubicBezTo>
                    <a:cubicBezTo>
                      <a:pt x="5577" y="25772"/>
                      <a:pt x="6942" y="26384"/>
                      <a:pt x="8472" y="28481"/>
                    </a:cubicBezTo>
                    <a:cubicBezTo>
                      <a:pt x="9997" y="30580"/>
                      <a:pt x="10128" y="31332"/>
                      <a:pt x="11941" y="38581"/>
                    </a:cubicBezTo>
                    <a:cubicBezTo>
                      <a:pt x="12337" y="40159"/>
                      <a:pt x="12790" y="41776"/>
                      <a:pt x="13340" y="43381"/>
                    </a:cubicBezTo>
                    <a:cubicBezTo>
                      <a:pt x="15115" y="48554"/>
                      <a:pt x="17870" y="53571"/>
                      <a:pt x="22721" y="56500"/>
                    </a:cubicBezTo>
                    <a:lnTo>
                      <a:pt x="22721" y="47403"/>
                    </a:lnTo>
                    <a:cubicBezTo>
                      <a:pt x="20414" y="45549"/>
                      <a:pt x="18126" y="42058"/>
                      <a:pt x="16783" y="38664"/>
                    </a:cubicBezTo>
                    <a:cubicBezTo>
                      <a:pt x="16073" y="36877"/>
                      <a:pt x="15623" y="35116"/>
                      <a:pt x="15575" y="33633"/>
                    </a:cubicBezTo>
                    <a:cubicBezTo>
                      <a:pt x="16585" y="29129"/>
                      <a:pt x="16856" y="23497"/>
                      <a:pt x="16856" y="23263"/>
                    </a:cubicBezTo>
                    <a:cubicBezTo>
                      <a:pt x="16856" y="23096"/>
                      <a:pt x="16332" y="22523"/>
                      <a:pt x="15894" y="22523"/>
                    </a:cubicBezTo>
                    <a:cubicBezTo>
                      <a:pt x="15725" y="22523"/>
                      <a:pt x="15569" y="22608"/>
                      <a:pt x="15462" y="22835"/>
                    </a:cubicBezTo>
                    <a:cubicBezTo>
                      <a:pt x="15615" y="25596"/>
                      <a:pt x="14293" y="31615"/>
                      <a:pt x="14293" y="31615"/>
                    </a:cubicBezTo>
                    <a:cubicBezTo>
                      <a:pt x="14293" y="31615"/>
                      <a:pt x="12314" y="22251"/>
                      <a:pt x="11302" y="19149"/>
                    </a:cubicBezTo>
                    <a:cubicBezTo>
                      <a:pt x="10291" y="16042"/>
                      <a:pt x="10645" y="12738"/>
                      <a:pt x="11224" y="8077"/>
                    </a:cubicBezTo>
                    <a:cubicBezTo>
                      <a:pt x="11810" y="3418"/>
                      <a:pt x="10332" y="618"/>
                      <a:pt x="9943" y="231"/>
                    </a:cubicBezTo>
                    <a:cubicBezTo>
                      <a:pt x="9787" y="75"/>
                      <a:pt x="9530" y="1"/>
                      <a:pt x="9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18023" y="1219041"/>
                <a:ext cx="1023183" cy="2141746"/>
              </a:xfrm>
              <a:custGeom>
                <a:avLst/>
                <a:gdLst/>
                <a:ahLst/>
                <a:cxnLst/>
                <a:rect l="l" t="t" r="r" b="b"/>
                <a:pathLst>
                  <a:path w="22721" h="47560" fill="none" extrusionOk="0">
                    <a:moveTo>
                      <a:pt x="8472" y="28639"/>
                    </a:moveTo>
                    <a:cubicBezTo>
                      <a:pt x="6942" y="26542"/>
                      <a:pt x="5577" y="25929"/>
                      <a:pt x="4898" y="25840"/>
                    </a:cubicBezTo>
                    <a:cubicBezTo>
                      <a:pt x="4217" y="25753"/>
                      <a:pt x="3284" y="25763"/>
                      <a:pt x="2984" y="25685"/>
                    </a:cubicBezTo>
                    <a:cubicBezTo>
                      <a:pt x="2684" y="25606"/>
                      <a:pt x="2888" y="24317"/>
                      <a:pt x="2984" y="24180"/>
                    </a:cubicBezTo>
                    <a:cubicBezTo>
                      <a:pt x="3080" y="24046"/>
                      <a:pt x="4889" y="24112"/>
                      <a:pt x="6410" y="24586"/>
                    </a:cubicBezTo>
                    <a:cubicBezTo>
                      <a:pt x="7935" y="25066"/>
                      <a:pt x="10559" y="27296"/>
                      <a:pt x="10924" y="28560"/>
                    </a:cubicBezTo>
                    <a:cubicBezTo>
                      <a:pt x="9969" y="23304"/>
                      <a:pt x="9194" y="22566"/>
                      <a:pt x="8871" y="22127"/>
                    </a:cubicBezTo>
                    <a:cubicBezTo>
                      <a:pt x="8549" y="21687"/>
                      <a:pt x="6723" y="21390"/>
                      <a:pt x="6682" y="21220"/>
                    </a:cubicBezTo>
                    <a:cubicBezTo>
                      <a:pt x="6643" y="21055"/>
                      <a:pt x="6513" y="20431"/>
                      <a:pt x="6629" y="20380"/>
                    </a:cubicBezTo>
                    <a:cubicBezTo>
                      <a:pt x="6747" y="20328"/>
                      <a:pt x="8661" y="20590"/>
                      <a:pt x="8661" y="20590"/>
                    </a:cubicBezTo>
                    <a:cubicBezTo>
                      <a:pt x="8661" y="20590"/>
                      <a:pt x="6835" y="16550"/>
                      <a:pt x="4158" y="13013"/>
                    </a:cubicBezTo>
                    <a:cubicBezTo>
                      <a:pt x="1478" y="9479"/>
                      <a:pt x="79" y="7303"/>
                      <a:pt x="1" y="5245"/>
                    </a:cubicBezTo>
                    <a:cubicBezTo>
                      <a:pt x="388" y="4779"/>
                      <a:pt x="816" y="4970"/>
                      <a:pt x="816" y="4970"/>
                    </a:cubicBezTo>
                    <a:cubicBezTo>
                      <a:pt x="816" y="4970"/>
                      <a:pt x="2018" y="8432"/>
                      <a:pt x="3575" y="10410"/>
                    </a:cubicBezTo>
                    <a:cubicBezTo>
                      <a:pt x="5126" y="12389"/>
                      <a:pt x="8582" y="15423"/>
                      <a:pt x="9285" y="17558"/>
                    </a:cubicBezTo>
                    <a:cubicBezTo>
                      <a:pt x="8313" y="11146"/>
                      <a:pt x="9751" y="8662"/>
                      <a:pt x="9790" y="5283"/>
                    </a:cubicBezTo>
                    <a:cubicBezTo>
                      <a:pt x="9831" y="1905"/>
                      <a:pt x="8549" y="1125"/>
                      <a:pt x="8549" y="619"/>
                    </a:cubicBezTo>
                    <a:cubicBezTo>
                      <a:pt x="8549" y="117"/>
                      <a:pt x="9556" y="0"/>
                      <a:pt x="9943" y="389"/>
                    </a:cubicBezTo>
                    <a:cubicBezTo>
                      <a:pt x="10332" y="776"/>
                      <a:pt x="11810" y="3576"/>
                      <a:pt x="11224" y="8234"/>
                    </a:cubicBezTo>
                    <a:cubicBezTo>
                      <a:pt x="10645" y="12894"/>
                      <a:pt x="10291" y="16198"/>
                      <a:pt x="11302" y="19305"/>
                    </a:cubicBezTo>
                    <a:cubicBezTo>
                      <a:pt x="12314" y="22409"/>
                      <a:pt x="14293" y="31772"/>
                      <a:pt x="14293" y="31772"/>
                    </a:cubicBezTo>
                    <a:cubicBezTo>
                      <a:pt x="14293" y="31772"/>
                      <a:pt x="15615" y="25752"/>
                      <a:pt x="15462" y="22992"/>
                    </a:cubicBezTo>
                    <a:cubicBezTo>
                      <a:pt x="15849" y="22177"/>
                      <a:pt x="16856" y="23189"/>
                      <a:pt x="16856" y="23420"/>
                    </a:cubicBezTo>
                    <a:cubicBezTo>
                      <a:pt x="16856" y="23655"/>
                      <a:pt x="16585" y="29287"/>
                      <a:pt x="15575" y="33791"/>
                    </a:cubicBezTo>
                    <a:cubicBezTo>
                      <a:pt x="15623" y="35274"/>
                      <a:pt x="16073" y="37035"/>
                      <a:pt x="16783" y="38820"/>
                    </a:cubicBezTo>
                    <a:cubicBezTo>
                      <a:pt x="18126" y="42217"/>
                      <a:pt x="20414" y="45708"/>
                      <a:pt x="22721" y="4755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655756" y="2963601"/>
                <a:ext cx="485450" cy="806982"/>
              </a:xfrm>
              <a:custGeom>
                <a:avLst/>
                <a:gdLst/>
                <a:ahLst/>
                <a:cxnLst/>
                <a:rect l="l" t="t" r="r" b="b"/>
                <a:pathLst>
                  <a:path w="10780" h="17920" fill="none" extrusionOk="0">
                    <a:moveTo>
                      <a:pt x="10780" y="17919"/>
                    </a:moveTo>
                    <a:cubicBezTo>
                      <a:pt x="5929" y="14990"/>
                      <a:pt x="3174" y="9973"/>
                      <a:pt x="1399" y="4800"/>
                    </a:cubicBezTo>
                    <a:cubicBezTo>
                      <a:pt x="849" y="3195"/>
                      <a:pt x="396" y="1578"/>
                      <a:pt x="0" y="0"/>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594287" y="2256861"/>
                <a:ext cx="47599" cy="96144"/>
              </a:xfrm>
              <a:custGeom>
                <a:avLst/>
                <a:gdLst/>
                <a:ahLst/>
                <a:cxnLst/>
                <a:rect l="l" t="t" r="r" b="b"/>
                <a:pathLst>
                  <a:path w="1057" h="2135" extrusionOk="0">
                    <a:moveTo>
                      <a:pt x="169" y="0"/>
                    </a:moveTo>
                    <a:cubicBezTo>
                      <a:pt x="160" y="0"/>
                      <a:pt x="150" y="1"/>
                      <a:pt x="140" y="3"/>
                    </a:cubicBezTo>
                    <a:cubicBezTo>
                      <a:pt x="118" y="5"/>
                      <a:pt x="99" y="10"/>
                      <a:pt x="80" y="24"/>
                    </a:cubicBezTo>
                    <a:cubicBezTo>
                      <a:pt x="47" y="45"/>
                      <a:pt x="15" y="79"/>
                      <a:pt x="6" y="121"/>
                    </a:cubicBezTo>
                    <a:lnTo>
                      <a:pt x="0" y="165"/>
                    </a:lnTo>
                    <a:cubicBezTo>
                      <a:pt x="0" y="194"/>
                      <a:pt x="8" y="221"/>
                      <a:pt x="22" y="246"/>
                    </a:cubicBezTo>
                    <a:cubicBezTo>
                      <a:pt x="90" y="345"/>
                      <a:pt x="153" y="446"/>
                      <a:pt x="214" y="547"/>
                    </a:cubicBezTo>
                    <a:cubicBezTo>
                      <a:pt x="274" y="649"/>
                      <a:pt x="328" y="754"/>
                      <a:pt x="379" y="860"/>
                    </a:cubicBezTo>
                    <a:cubicBezTo>
                      <a:pt x="408" y="920"/>
                      <a:pt x="435" y="981"/>
                      <a:pt x="462" y="1044"/>
                    </a:cubicBezTo>
                    <a:lnTo>
                      <a:pt x="444" y="1006"/>
                    </a:lnTo>
                    <a:lnTo>
                      <a:pt x="444" y="1006"/>
                    </a:lnTo>
                    <a:cubicBezTo>
                      <a:pt x="498" y="1131"/>
                      <a:pt x="545" y="1261"/>
                      <a:pt x="587" y="1389"/>
                    </a:cubicBezTo>
                    <a:cubicBezTo>
                      <a:pt x="629" y="1520"/>
                      <a:pt x="662" y="1651"/>
                      <a:pt x="692" y="1786"/>
                    </a:cubicBezTo>
                    <a:cubicBezTo>
                      <a:pt x="709" y="1860"/>
                      <a:pt x="724" y="1937"/>
                      <a:pt x="735" y="2013"/>
                    </a:cubicBezTo>
                    <a:cubicBezTo>
                      <a:pt x="741" y="2035"/>
                      <a:pt x="750" y="2054"/>
                      <a:pt x="764" y="2070"/>
                    </a:cubicBezTo>
                    <a:cubicBezTo>
                      <a:pt x="776" y="2087"/>
                      <a:pt x="792" y="2100"/>
                      <a:pt x="811" y="2112"/>
                    </a:cubicBezTo>
                    <a:cubicBezTo>
                      <a:pt x="828" y="2124"/>
                      <a:pt x="849" y="2129"/>
                      <a:pt x="871" y="2131"/>
                    </a:cubicBezTo>
                    <a:cubicBezTo>
                      <a:pt x="880" y="2133"/>
                      <a:pt x="889" y="2134"/>
                      <a:pt x="898" y="2134"/>
                    </a:cubicBezTo>
                    <a:cubicBezTo>
                      <a:pt x="911" y="2134"/>
                      <a:pt x="923" y="2132"/>
                      <a:pt x="936" y="2128"/>
                    </a:cubicBezTo>
                    <a:cubicBezTo>
                      <a:pt x="975" y="2115"/>
                      <a:pt x="1013" y="2090"/>
                      <a:pt x="1034" y="2054"/>
                    </a:cubicBezTo>
                    <a:lnTo>
                      <a:pt x="1050" y="2014"/>
                    </a:lnTo>
                    <a:cubicBezTo>
                      <a:pt x="1057" y="1985"/>
                      <a:pt x="1057" y="1956"/>
                      <a:pt x="1050" y="1927"/>
                    </a:cubicBezTo>
                    <a:cubicBezTo>
                      <a:pt x="1031" y="1802"/>
                      <a:pt x="1003" y="1677"/>
                      <a:pt x="972" y="1553"/>
                    </a:cubicBezTo>
                    <a:cubicBezTo>
                      <a:pt x="940" y="1429"/>
                      <a:pt x="903" y="1306"/>
                      <a:pt x="862" y="1183"/>
                    </a:cubicBezTo>
                    <a:cubicBezTo>
                      <a:pt x="815" y="1051"/>
                      <a:pt x="761" y="920"/>
                      <a:pt x="705" y="791"/>
                    </a:cubicBezTo>
                    <a:cubicBezTo>
                      <a:pt x="652" y="674"/>
                      <a:pt x="595" y="559"/>
                      <a:pt x="531" y="447"/>
                    </a:cubicBezTo>
                    <a:cubicBezTo>
                      <a:pt x="470" y="336"/>
                      <a:pt x="402" y="227"/>
                      <a:pt x="332" y="121"/>
                    </a:cubicBezTo>
                    <a:cubicBezTo>
                      <a:pt x="322" y="108"/>
                      <a:pt x="313" y="96"/>
                      <a:pt x="304" y="82"/>
                    </a:cubicBezTo>
                    <a:cubicBezTo>
                      <a:pt x="293" y="63"/>
                      <a:pt x="281" y="47"/>
                      <a:pt x="262" y="35"/>
                    </a:cubicBezTo>
                    <a:cubicBezTo>
                      <a:pt x="246" y="21"/>
                      <a:pt x="229" y="12"/>
                      <a:pt x="207" y="6"/>
                    </a:cubicBezTo>
                    <a:cubicBezTo>
                      <a:pt x="194" y="2"/>
                      <a:pt x="182"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
            <p:cNvSpPr/>
            <p:nvPr/>
          </p:nvSpPr>
          <p:spPr>
            <a:xfrm>
              <a:off x="7767400" y="1427659"/>
              <a:ext cx="159825" cy="101150"/>
            </a:xfrm>
            <a:custGeom>
              <a:avLst/>
              <a:gdLst/>
              <a:ahLst/>
              <a:cxnLst/>
              <a:rect l="l" t="t" r="r" b="b"/>
              <a:pathLst>
                <a:path w="6393" h="4046" extrusionOk="0">
                  <a:moveTo>
                    <a:pt x="0" y="4046"/>
                  </a:moveTo>
                  <a:cubicBezTo>
                    <a:pt x="896" y="1811"/>
                    <a:pt x="5153" y="-1382"/>
                    <a:pt x="6393" y="682"/>
                  </a:cubicBezTo>
                </a:path>
              </a:pathLst>
            </a:custGeom>
            <a:noFill/>
            <a:ln w="19050" cap="flat" cmpd="sng">
              <a:solidFill>
                <a:schemeClr val="dk1"/>
              </a:solidFill>
              <a:prstDash val="solid"/>
              <a:round/>
              <a:headEnd type="none" w="med" len="med"/>
              <a:tailEnd type="none" w="med" len="med"/>
            </a:ln>
          </p:spPr>
        </p:sp>
        <p:sp>
          <p:nvSpPr>
            <p:cNvPr id="56" name="Google Shape;56;p3"/>
            <p:cNvSpPr/>
            <p:nvPr/>
          </p:nvSpPr>
          <p:spPr>
            <a:xfrm>
              <a:off x="8726300" y="1377266"/>
              <a:ext cx="298600" cy="151525"/>
            </a:xfrm>
            <a:custGeom>
              <a:avLst/>
              <a:gdLst/>
              <a:ahLst/>
              <a:cxnLst/>
              <a:rect l="l" t="t" r="r" b="b"/>
              <a:pathLst>
                <a:path w="11944" h="6061" extrusionOk="0">
                  <a:moveTo>
                    <a:pt x="0" y="5009"/>
                  </a:moveTo>
                  <a:cubicBezTo>
                    <a:pt x="395" y="3428"/>
                    <a:pt x="2548" y="660"/>
                    <a:pt x="3701" y="1813"/>
                  </a:cubicBezTo>
                  <a:cubicBezTo>
                    <a:pt x="4695" y="2807"/>
                    <a:pt x="2673" y="6359"/>
                    <a:pt x="4037" y="6018"/>
                  </a:cubicBezTo>
                  <a:cubicBezTo>
                    <a:pt x="6377" y="5434"/>
                    <a:pt x="6086" y="1210"/>
                    <a:pt x="8243" y="131"/>
                  </a:cubicBezTo>
                  <a:cubicBezTo>
                    <a:pt x="9701" y="-598"/>
                    <a:pt x="11105" y="1929"/>
                    <a:pt x="11944" y="3327"/>
                  </a:cubicBezTo>
                </a:path>
              </a:pathLst>
            </a:custGeom>
            <a:noFill/>
            <a:ln w="19050" cap="flat" cmpd="sng">
              <a:solidFill>
                <a:schemeClr val="dk1"/>
              </a:solidFill>
              <a:prstDash val="solid"/>
              <a:round/>
              <a:headEnd type="none" w="med" len="med"/>
              <a:tailEnd type="none" w="med" len="med"/>
            </a:ln>
          </p:spPr>
        </p:sp>
        <p:sp>
          <p:nvSpPr>
            <p:cNvPr id="57" name="Google Shape;57;p3"/>
            <p:cNvSpPr/>
            <p:nvPr/>
          </p:nvSpPr>
          <p:spPr>
            <a:xfrm>
              <a:off x="8961825" y="2480276"/>
              <a:ext cx="75700" cy="74700"/>
            </a:xfrm>
            <a:custGeom>
              <a:avLst/>
              <a:gdLst/>
              <a:ahLst/>
              <a:cxnLst/>
              <a:rect l="l" t="t" r="r" b="b"/>
              <a:pathLst>
                <a:path w="3028" h="2988" extrusionOk="0">
                  <a:moveTo>
                    <a:pt x="0" y="2988"/>
                  </a:moveTo>
                  <a:cubicBezTo>
                    <a:pt x="272" y="1627"/>
                    <a:pt x="1739" y="-387"/>
                    <a:pt x="3028" y="129"/>
                  </a:cubicBezTo>
                </a:path>
              </a:pathLst>
            </a:custGeom>
            <a:noFill/>
            <a:ln w="19050" cap="flat" cmpd="sng">
              <a:solidFill>
                <a:schemeClr val="dk1"/>
              </a:solidFill>
              <a:prstDash val="solid"/>
              <a:round/>
              <a:headEnd type="none" w="med" len="med"/>
              <a:tailEnd type="none" w="med" len="med"/>
            </a:ln>
          </p:spPr>
        </p:sp>
        <p:sp>
          <p:nvSpPr>
            <p:cNvPr id="58" name="Google Shape;58;p3"/>
            <p:cNvSpPr/>
            <p:nvPr/>
          </p:nvSpPr>
          <p:spPr>
            <a:xfrm rot="4884143">
              <a:off x="8778442" y="1986908"/>
              <a:ext cx="116954" cy="206083"/>
            </a:xfrm>
            <a:custGeom>
              <a:avLst/>
              <a:gdLst/>
              <a:ahLst/>
              <a:cxnLst/>
              <a:rect l="l" t="t" r="r" b="b"/>
              <a:pathLst>
                <a:path w="4678" h="8243" extrusionOk="0">
                  <a:moveTo>
                    <a:pt x="0" y="8243"/>
                  </a:moveTo>
                  <a:cubicBezTo>
                    <a:pt x="2602" y="6680"/>
                    <a:pt x="6299" y="1819"/>
                    <a:pt x="3869" y="0"/>
                  </a:cubicBezTo>
                </a:path>
              </a:pathLst>
            </a:custGeom>
            <a:noFill/>
            <a:ln w="19050" cap="flat" cmpd="sng">
              <a:solidFill>
                <a:schemeClr val="dk1"/>
              </a:solidFill>
              <a:prstDash val="solid"/>
              <a:round/>
              <a:headEnd type="none" w="med" len="med"/>
              <a:tailEnd type="none" w="med" len="med"/>
            </a:ln>
          </p:spPr>
        </p:sp>
        <p:sp>
          <p:nvSpPr>
            <p:cNvPr id="59" name="Google Shape;59;p3"/>
            <p:cNvSpPr/>
            <p:nvPr/>
          </p:nvSpPr>
          <p:spPr>
            <a:xfrm>
              <a:off x="7855725" y="2379125"/>
              <a:ext cx="235522" cy="101143"/>
            </a:xfrm>
            <a:custGeom>
              <a:avLst/>
              <a:gdLst/>
              <a:ahLst/>
              <a:cxnLst/>
              <a:rect l="l" t="t" r="r" b="b"/>
              <a:pathLst>
                <a:path w="10989" h="6856" extrusionOk="0">
                  <a:moveTo>
                    <a:pt x="0" y="5383"/>
                  </a:moveTo>
                  <a:cubicBezTo>
                    <a:pt x="813" y="3293"/>
                    <a:pt x="1795" y="0"/>
                    <a:pt x="4038" y="0"/>
                  </a:cubicBezTo>
                  <a:cubicBezTo>
                    <a:pt x="6306" y="0"/>
                    <a:pt x="3018" y="7743"/>
                    <a:pt x="5047" y="6729"/>
                  </a:cubicBezTo>
                  <a:cubicBezTo>
                    <a:pt x="7440" y="5533"/>
                    <a:pt x="6746" y="0"/>
                    <a:pt x="9421" y="0"/>
                  </a:cubicBezTo>
                  <a:cubicBezTo>
                    <a:pt x="11653" y="0"/>
                    <a:pt x="10767" y="4328"/>
                    <a:pt x="10767" y="6560"/>
                  </a:cubicBezTo>
                </a:path>
              </a:pathLst>
            </a:custGeom>
            <a:noFill/>
            <a:ln w="19050" cap="flat" cmpd="sng">
              <a:solidFill>
                <a:schemeClr val="dk1"/>
              </a:solidFill>
              <a:prstDash val="solid"/>
              <a:round/>
              <a:headEnd type="none" w="med" len="med"/>
              <a:tailEnd type="none" w="med" len="med"/>
            </a:ln>
          </p:spPr>
        </p:sp>
        <p:sp>
          <p:nvSpPr>
            <p:cNvPr id="60" name="Google Shape;60;p3"/>
            <p:cNvSpPr/>
            <p:nvPr/>
          </p:nvSpPr>
          <p:spPr>
            <a:xfrm>
              <a:off x="8755725" y="3303600"/>
              <a:ext cx="193475" cy="231300"/>
            </a:xfrm>
            <a:custGeom>
              <a:avLst/>
              <a:gdLst/>
              <a:ahLst/>
              <a:cxnLst/>
              <a:rect l="l" t="t" r="r" b="b"/>
              <a:pathLst>
                <a:path w="7739" h="9252" extrusionOk="0">
                  <a:moveTo>
                    <a:pt x="0" y="0"/>
                  </a:moveTo>
                  <a:cubicBezTo>
                    <a:pt x="1996" y="3490"/>
                    <a:pt x="5326" y="6036"/>
                    <a:pt x="7739" y="9252"/>
                  </a:cubicBezTo>
                </a:path>
              </a:pathLst>
            </a:custGeom>
            <a:noFill/>
            <a:ln w="19050" cap="flat" cmpd="sng">
              <a:solidFill>
                <a:schemeClr val="dk1"/>
              </a:solidFill>
              <a:prstDash val="solid"/>
              <a:round/>
              <a:headEnd type="none" w="med" len="med"/>
              <a:tailEnd type="none" w="med" len="med"/>
            </a:ln>
          </p:spPr>
        </p:sp>
        <p:sp>
          <p:nvSpPr>
            <p:cNvPr id="61" name="Google Shape;61;p3"/>
            <p:cNvSpPr/>
            <p:nvPr/>
          </p:nvSpPr>
          <p:spPr>
            <a:xfrm>
              <a:off x="8860875" y="3526500"/>
              <a:ext cx="143000" cy="147175"/>
            </a:xfrm>
            <a:custGeom>
              <a:avLst/>
              <a:gdLst/>
              <a:ahLst/>
              <a:cxnLst/>
              <a:rect l="l" t="t" r="r" b="b"/>
              <a:pathLst>
                <a:path w="5720" h="5887" extrusionOk="0">
                  <a:moveTo>
                    <a:pt x="0" y="0"/>
                  </a:moveTo>
                  <a:cubicBezTo>
                    <a:pt x="1225" y="2447"/>
                    <a:pt x="3373" y="4481"/>
                    <a:pt x="5720" y="5887"/>
                  </a:cubicBezTo>
                </a:path>
              </a:pathLst>
            </a:custGeom>
            <a:noFill/>
            <a:ln w="19050" cap="flat" cmpd="sng">
              <a:solidFill>
                <a:schemeClr val="dk1"/>
              </a:solidFill>
              <a:prstDash val="solid"/>
              <a:round/>
              <a:headEnd type="none" w="med" len="med"/>
              <a:tailEnd type="none" w="med" len="med"/>
            </a:ln>
          </p:spPr>
        </p:sp>
      </p:grpSp>
      <p:sp>
        <p:nvSpPr>
          <p:cNvPr id="62" name="Google Shape;62;p3"/>
          <p:cNvSpPr txBox="1">
            <a:spLocks noGrp="1"/>
          </p:cNvSpPr>
          <p:nvPr>
            <p:ph type="title"/>
          </p:nvPr>
        </p:nvSpPr>
        <p:spPr>
          <a:xfrm>
            <a:off x="1679400" y="2179625"/>
            <a:ext cx="5785200" cy="91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3" name="Google Shape;63;p3"/>
          <p:cNvSpPr txBox="1">
            <a:spLocks noGrp="1"/>
          </p:cNvSpPr>
          <p:nvPr>
            <p:ph type="title" idx="2" hasCustomPrompt="1"/>
          </p:nvPr>
        </p:nvSpPr>
        <p:spPr>
          <a:xfrm>
            <a:off x="3657600" y="571875"/>
            <a:ext cx="1828800" cy="145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4000">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3"/>
          <p:cNvSpPr txBox="1">
            <a:spLocks noGrp="1"/>
          </p:cNvSpPr>
          <p:nvPr>
            <p:ph type="subTitle" idx="1"/>
          </p:nvPr>
        </p:nvSpPr>
        <p:spPr>
          <a:xfrm>
            <a:off x="2455675" y="3246425"/>
            <a:ext cx="4232700" cy="457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29"/>
        <p:cNvGrpSpPr/>
        <p:nvPr/>
      </p:nvGrpSpPr>
      <p:grpSpPr>
        <a:xfrm>
          <a:off x="0" y="0"/>
          <a:ext cx="0" cy="0"/>
          <a:chOff x="0" y="0"/>
          <a:chExt cx="0" cy="0"/>
        </a:xfrm>
      </p:grpSpPr>
      <p:grpSp>
        <p:nvGrpSpPr>
          <p:cNvPr id="430" name="Google Shape;430;p21"/>
          <p:cNvGrpSpPr/>
          <p:nvPr/>
        </p:nvGrpSpPr>
        <p:grpSpPr>
          <a:xfrm flipH="1">
            <a:off x="-33575" y="483927"/>
            <a:ext cx="9189095" cy="938648"/>
            <a:chOff x="-33575" y="483927"/>
            <a:chExt cx="9189095" cy="938648"/>
          </a:xfrm>
        </p:grpSpPr>
        <p:sp>
          <p:nvSpPr>
            <p:cNvPr id="431" name="Google Shape;431;p21"/>
            <p:cNvSpPr/>
            <p:nvPr/>
          </p:nvSpPr>
          <p:spPr>
            <a:xfrm rot="10800000" flipH="1">
              <a:off x="-33575" y="483927"/>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flipH="1">
              <a:off x="7692488" y="841402"/>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21"/>
          <p:cNvGrpSpPr/>
          <p:nvPr/>
        </p:nvGrpSpPr>
        <p:grpSpPr>
          <a:xfrm>
            <a:off x="-103" y="4401226"/>
            <a:ext cx="9144206" cy="742266"/>
            <a:chOff x="-28" y="4401401"/>
            <a:chExt cx="9144206" cy="742266"/>
          </a:xfrm>
        </p:grpSpPr>
        <p:grpSp>
          <p:nvGrpSpPr>
            <p:cNvPr id="434" name="Google Shape;434;p21"/>
            <p:cNvGrpSpPr/>
            <p:nvPr/>
          </p:nvGrpSpPr>
          <p:grpSpPr>
            <a:xfrm>
              <a:off x="-28" y="4609654"/>
              <a:ext cx="2776196" cy="534013"/>
              <a:chOff x="-28" y="4609654"/>
              <a:chExt cx="2776196" cy="534013"/>
            </a:xfrm>
          </p:grpSpPr>
          <p:grpSp>
            <p:nvGrpSpPr>
              <p:cNvPr id="435" name="Google Shape;435;p21"/>
              <p:cNvGrpSpPr/>
              <p:nvPr/>
            </p:nvGrpSpPr>
            <p:grpSpPr>
              <a:xfrm>
                <a:off x="-28" y="4609654"/>
                <a:ext cx="2776196" cy="534013"/>
                <a:chOff x="478567" y="3928621"/>
                <a:chExt cx="1679185" cy="322979"/>
              </a:xfrm>
            </p:grpSpPr>
            <p:sp>
              <p:nvSpPr>
                <p:cNvPr id="436" name="Google Shape;436;p21"/>
                <p:cNvSpPr/>
                <p:nvPr/>
              </p:nvSpPr>
              <p:spPr>
                <a:xfrm>
                  <a:off x="478567" y="3928621"/>
                  <a:ext cx="1679185" cy="322769"/>
                </a:xfrm>
                <a:custGeom>
                  <a:avLst/>
                  <a:gdLst/>
                  <a:ahLst/>
                  <a:cxnLst/>
                  <a:rect l="l" t="t" r="r" b="b"/>
                  <a:pathLst>
                    <a:path w="56410" h="10843" extrusionOk="0">
                      <a:moveTo>
                        <a:pt x="56409" y="10843"/>
                      </a:moveTo>
                      <a:lnTo>
                        <a:pt x="0" y="10843"/>
                      </a:lnTo>
                      <a:lnTo>
                        <a:pt x="0" y="250"/>
                      </a:ln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7"/>
                        <a:pt x="3764" y="1797"/>
                      </a:cubicBezTo>
                      <a:cubicBezTo>
                        <a:pt x="3764" y="1797"/>
                        <a:pt x="8062" y="520"/>
                        <a:pt x="13332" y="2316"/>
                      </a:cubicBezTo>
                      <a:cubicBezTo>
                        <a:pt x="14038" y="1840"/>
                        <a:pt x="14496" y="2377"/>
                        <a:pt x="14496" y="2377"/>
                      </a:cubicBezTo>
                      <a:cubicBezTo>
                        <a:pt x="14496" y="2377"/>
                        <a:pt x="14640" y="1916"/>
                        <a:pt x="15352" y="2091"/>
                      </a:cubicBezTo>
                      <a:cubicBezTo>
                        <a:pt x="16062" y="2259"/>
                        <a:pt x="15979" y="2630"/>
                        <a:pt x="15979" y="2630"/>
                      </a:cubicBezTo>
                      <a:cubicBezTo>
                        <a:pt x="15979" y="2630"/>
                        <a:pt x="22920" y="1309"/>
                        <a:pt x="24558" y="2677"/>
                      </a:cubicBezTo>
                      <a:cubicBezTo>
                        <a:pt x="24954" y="2137"/>
                        <a:pt x="26069" y="2761"/>
                        <a:pt x="26069" y="2761"/>
                      </a:cubicBezTo>
                      <a:cubicBezTo>
                        <a:pt x="26069" y="2761"/>
                        <a:pt x="26188" y="1999"/>
                        <a:pt x="27072" y="2137"/>
                      </a:cubicBezTo>
                      <a:cubicBezTo>
                        <a:pt x="27961" y="2277"/>
                        <a:pt x="28080" y="2949"/>
                        <a:pt x="28080" y="2949"/>
                      </a:cubicBezTo>
                      <a:cubicBezTo>
                        <a:pt x="28080" y="2949"/>
                        <a:pt x="28345" y="2399"/>
                        <a:pt x="28869" y="2408"/>
                      </a:cubicBezTo>
                      <a:cubicBezTo>
                        <a:pt x="29393" y="2418"/>
                        <a:pt x="29754" y="3373"/>
                        <a:pt x="29754" y="3373"/>
                      </a:cubicBezTo>
                      <a:cubicBezTo>
                        <a:pt x="29754" y="3373"/>
                        <a:pt x="50272" y="5486"/>
                        <a:pt x="53235" y="7554"/>
                      </a:cubicBezTo>
                      <a:cubicBezTo>
                        <a:pt x="55450" y="9099"/>
                        <a:pt x="56183" y="10323"/>
                        <a:pt x="56409" y="10843"/>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478592" y="3928771"/>
                  <a:ext cx="1679125" cy="322829"/>
                </a:xfrm>
                <a:custGeom>
                  <a:avLst/>
                  <a:gdLst/>
                  <a:ahLst/>
                  <a:cxnLst/>
                  <a:rect l="l" t="t" r="r" b="b"/>
                  <a:pathLst>
                    <a:path w="56408" h="10845" fill="none" extrusionOk="0">
                      <a:moveTo>
                        <a:pt x="0" y="250"/>
                      </a:move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8"/>
                        <a:pt x="3764" y="1798"/>
                      </a:cubicBezTo>
                      <a:cubicBezTo>
                        <a:pt x="3764" y="1798"/>
                        <a:pt x="8062" y="520"/>
                        <a:pt x="13332" y="2316"/>
                      </a:cubicBezTo>
                      <a:cubicBezTo>
                        <a:pt x="14038" y="1842"/>
                        <a:pt x="14496" y="2377"/>
                        <a:pt x="14496" y="2377"/>
                      </a:cubicBezTo>
                      <a:cubicBezTo>
                        <a:pt x="14496" y="2377"/>
                        <a:pt x="14640" y="1916"/>
                        <a:pt x="15352" y="2091"/>
                      </a:cubicBezTo>
                      <a:cubicBezTo>
                        <a:pt x="16062" y="2259"/>
                        <a:pt x="15979" y="2630"/>
                        <a:pt x="15979" y="2630"/>
                      </a:cubicBezTo>
                      <a:cubicBezTo>
                        <a:pt x="15979" y="2630"/>
                        <a:pt x="22920" y="1309"/>
                        <a:pt x="24558" y="2679"/>
                      </a:cubicBezTo>
                      <a:cubicBezTo>
                        <a:pt x="24954" y="2137"/>
                        <a:pt x="26069" y="2761"/>
                        <a:pt x="26069" y="2761"/>
                      </a:cubicBezTo>
                      <a:cubicBezTo>
                        <a:pt x="26069" y="2761"/>
                        <a:pt x="26188" y="1999"/>
                        <a:pt x="27072" y="2137"/>
                      </a:cubicBezTo>
                      <a:cubicBezTo>
                        <a:pt x="27961" y="2278"/>
                        <a:pt x="28080" y="2949"/>
                        <a:pt x="28080" y="2949"/>
                      </a:cubicBezTo>
                      <a:cubicBezTo>
                        <a:pt x="28080" y="2949"/>
                        <a:pt x="28345" y="2399"/>
                        <a:pt x="28869" y="2409"/>
                      </a:cubicBezTo>
                      <a:cubicBezTo>
                        <a:pt x="29393" y="2418"/>
                        <a:pt x="29754" y="3373"/>
                        <a:pt x="29754" y="3373"/>
                      </a:cubicBezTo>
                      <a:cubicBezTo>
                        <a:pt x="29754" y="3373"/>
                        <a:pt x="50272" y="5487"/>
                        <a:pt x="53235" y="7554"/>
                      </a:cubicBezTo>
                      <a:cubicBezTo>
                        <a:pt x="55449" y="9101"/>
                        <a:pt x="56182" y="10326"/>
                        <a:pt x="56408" y="10844"/>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21"/>
              <p:cNvSpPr/>
              <p:nvPr/>
            </p:nvSpPr>
            <p:spPr>
              <a:xfrm>
                <a:off x="319225" y="4833504"/>
                <a:ext cx="252325" cy="220625"/>
              </a:xfrm>
              <a:custGeom>
                <a:avLst/>
                <a:gdLst/>
                <a:ahLst/>
                <a:cxnLst/>
                <a:rect l="l" t="t" r="r" b="b"/>
                <a:pathLst>
                  <a:path w="10093" h="8825" extrusionOk="0">
                    <a:moveTo>
                      <a:pt x="0" y="1047"/>
                    </a:moveTo>
                    <a:cubicBezTo>
                      <a:pt x="952" y="413"/>
                      <a:pt x="2611" y="-487"/>
                      <a:pt x="3364" y="374"/>
                    </a:cubicBezTo>
                    <a:cubicBezTo>
                      <a:pt x="4180" y="1306"/>
                      <a:pt x="2593" y="3522"/>
                      <a:pt x="3701" y="4075"/>
                    </a:cubicBezTo>
                    <a:cubicBezTo>
                      <a:pt x="5251" y="4849"/>
                      <a:pt x="6857" y="513"/>
                      <a:pt x="8243" y="1552"/>
                    </a:cubicBezTo>
                    <a:cubicBezTo>
                      <a:pt x="10174" y="3000"/>
                      <a:pt x="6212" y="8313"/>
                      <a:pt x="8579" y="8786"/>
                    </a:cubicBezTo>
                    <a:cubicBezTo>
                      <a:pt x="9361" y="8942"/>
                      <a:pt x="9737" y="7648"/>
                      <a:pt x="10093" y="6935"/>
                    </a:cubicBezTo>
                  </a:path>
                </a:pathLst>
              </a:custGeom>
              <a:noFill/>
              <a:ln w="19050" cap="flat" cmpd="sng">
                <a:solidFill>
                  <a:schemeClr val="dk1"/>
                </a:solidFill>
                <a:prstDash val="solid"/>
                <a:round/>
                <a:headEnd type="none" w="med" len="med"/>
                <a:tailEnd type="none" w="med" len="med"/>
              </a:ln>
            </p:spPr>
          </p:sp>
          <p:sp>
            <p:nvSpPr>
              <p:cNvPr id="439" name="Google Shape;439;p21"/>
              <p:cNvSpPr/>
              <p:nvPr/>
            </p:nvSpPr>
            <p:spPr>
              <a:xfrm>
                <a:off x="1004750" y="4913248"/>
                <a:ext cx="218675" cy="76250"/>
              </a:xfrm>
              <a:custGeom>
                <a:avLst/>
                <a:gdLst/>
                <a:ahLst/>
                <a:cxnLst/>
                <a:rect l="l" t="t" r="r" b="b"/>
                <a:pathLst>
                  <a:path w="8747" h="3050" extrusionOk="0">
                    <a:moveTo>
                      <a:pt x="0" y="1053"/>
                    </a:moveTo>
                    <a:cubicBezTo>
                      <a:pt x="945" y="487"/>
                      <a:pt x="2280" y="-399"/>
                      <a:pt x="3196" y="212"/>
                    </a:cubicBezTo>
                    <a:cubicBezTo>
                      <a:pt x="3948" y="714"/>
                      <a:pt x="2723" y="2500"/>
                      <a:pt x="3532" y="2904"/>
                    </a:cubicBezTo>
                    <a:cubicBezTo>
                      <a:pt x="5091" y="3682"/>
                      <a:pt x="8101" y="949"/>
                      <a:pt x="8747" y="2567"/>
                    </a:cubicBezTo>
                  </a:path>
                </a:pathLst>
              </a:custGeom>
              <a:noFill/>
              <a:ln w="19050" cap="flat" cmpd="sng">
                <a:solidFill>
                  <a:schemeClr val="dk1"/>
                </a:solidFill>
                <a:prstDash val="solid"/>
                <a:round/>
                <a:headEnd type="none" w="med" len="med"/>
                <a:tailEnd type="none" w="med" len="med"/>
              </a:ln>
            </p:spPr>
          </p:sp>
          <p:sp>
            <p:nvSpPr>
              <p:cNvPr id="440" name="Google Shape;440;p21"/>
              <p:cNvSpPr/>
              <p:nvPr/>
            </p:nvSpPr>
            <p:spPr>
              <a:xfrm>
                <a:off x="1715500" y="4989504"/>
                <a:ext cx="253975" cy="95150"/>
              </a:xfrm>
              <a:custGeom>
                <a:avLst/>
                <a:gdLst/>
                <a:ahLst/>
                <a:cxnLst/>
                <a:rect l="l" t="t" r="r" b="b"/>
                <a:pathLst>
                  <a:path w="10159" h="3806" extrusionOk="0">
                    <a:moveTo>
                      <a:pt x="0" y="609"/>
                    </a:moveTo>
                    <a:cubicBezTo>
                      <a:pt x="3109" y="-944"/>
                      <a:pt x="11479" y="697"/>
                      <a:pt x="9925" y="3806"/>
                    </a:cubicBezTo>
                  </a:path>
                </a:pathLst>
              </a:custGeom>
              <a:noFill/>
              <a:ln w="19050" cap="flat" cmpd="sng">
                <a:solidFill>
                  <a:schemeClr val="dk1"/>
                </a:solidFill>
                <a:prstDash val="solid"/>
                <a:round/>
                <a:headEnd type="none" w="med" len="med"/>
                <a:tailEnd type="none" w="med" len="med"/>
              </a:ln>
            </p:spPr>
          </p:sp>
        </p:grpSp>
        <p:grpSp>
          <p:nvGrpSpPr>
            <p:cNvPr id="441" name="Google Shape;441;p21"/>
            <p:cNvGrpSpPr/>
            <p:nvPr/>
          </p:nvGrpSpPr>
          <p:grpSpPr>
            <a:xfrm>
              <a:off x="5513500" y="4401401"/>
              <a:ext cx="3630678" cy="742243"/>
              <a:chOff x="5513500" y="4401401"/>
              <a:chExt cx="3630678" cy="742243"/>
            </a:xfrm>
          </p:grpSpPr>
          <p:grpSp>
            <p:nvGrpSpPr>
              <p:cNvPr id="442" name="Google Shape;442;p21"/>
              <p:cNvGrpSpPr/>
              <p:nvPr/>
            </p:nvGrpSpPr>
            <p:grpSpPr>
              <a:xfrm>
                <a:off x="5513500" y="4401401"/>
                <a:ext cx="3630678" cy="742243"/>
                <a:chOff x="5916936" y="3739331"/>
                <a:chExt cx="2505471" cy="512209"/>
              </a:xfrm>
            </p:grpSpPr>
            <p:sp>
              <p:nvSpPr>
                <p:cNvPr id="443" name="Google Shape;443;p21"/>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21"/>
              <p:cNvSpPr/>
              <p:nvPr/>
            </p:nvSpPr>
            <p:spPr>
              <a:xfrm>
                <a:off x="6804300" y="4976685"/>
                <a:ext cx="541825" cy="97500"/>
              </a:xfrm>
              <a:custGeom>
                <a:avLst/>
                <a:gdLst/>
                <a:ahLst/>
                <a:cxnLst/>
                <a:rect l="l" t="t" r="r" b="b"/>
                <a:pathLst>
                  <a:path w="21673" h="3900" extrusionOk="0">
                    <a:moveTo>
                      <a:pt x="0" y="3900"/>
                    </a:moveTo>
                    <a:cubicBezTo>
                      <a:pt x="1127" y="1929"/>
                      <a:pt x="3645" y="-723"/>
                      <a:pt x="5720" y="199"/>
                    </a:cubicBezTo>
                    <a:cubicBezTo>
                      <a:pt x="7061" y="795"/>
                      <a:pt x="7304" y="3658"/>
                      <a:pt x="8748" y="3396"/>
                    </a:cubicBezTo>
                    <a:cubicBezTo>
                      <a:pt x="10951" y="2996"/>
                      <a:pt x="12753" y="1168"/>
                      <a:pt x="14972" y="872"/>
                    </a:cubicBezTo>
                    <a:cubicBezTo>
                      <a:pt x="17096" y="588"/>
                      <a:pt x="23079" y="259"/>
                      <a:pt x="21365" y="1545"/>
                    </a:cubicBezTo>
                  </a:path>
                </a:pathLst>
              </a:custGeom>
              <a:noFill/>
              <a:ln w="19050" cap="flat" cmpd="sng">
                <a:solidFill>
                  <a:schemeClr val="dk1"/>
                </a:solidFill>
                <a:prstDash val="solid"/>
                <a:round/>
                <a:headEnd type="none" w="med" len="med"/>
                <a:tailEnd type="none" w="med" len="med"/>
              </a:ln>
            </p:spPr>
          </p:sp>
          <p:sp>
            <p:nvSpPr>
              <p:cNvPr id="446" name="Google Shape;446;p21"/>
              <p:cNvSpPr/>
              <p:nvPr/>
            </p:nvSpPr>
            <p:spPr>
              <a:xfrm>
                <a:off x="7746375" y="4921044"/>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sp>
            <p:nvSpPr>
              <p:cNvPr id="447" name="Google Shape;447;p21"/>
              <p:cNvSpPr/>
              <p:nvPr/>
            </p:nvSpPr>
            <p:spPr>
              <a:xfrm flipH="1">
                <a:off x="8593875" y="4744419"/>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grpSp>
      </p:grpSp>
      <p:sp>
        <p:nvSpPr>
          <p:cNvPr id="448" name="Google Shape;448;p21"/>
          <p:cNvSpPr txBox="1">
            <a:spLocks noGrp="1"/>
          </p:cNvSpPr>
          <p:nvPr>
            <p:ph type="title"/>
          </p:nvPr>
        </p:nvSpPr>
        <p:spPr>
          <a:xfrm>
            <a:off x="720000" y="1921050"/>
            <a:ext cx="1828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9" name="Google Shape;449;p21"/>
          <p:cNvSpPr txBox="1">
            <a:spLocks noGrp="1"/>
          </p:cNvSpPr>
          <p:nvPr>
            <p:ph type="subTitle" idx="1"/>
          </p:nvPr>
        </p:nvSpPr>
        <p:spPr>
          <a:xfrm>
            <a:off x="720000" y="2210550"/>
            <a:ext cx="1828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0" name="Google Shape;450;p21"/>
          <p:cNvSpPr txBox="1">
            <a:spLocks noGrp="1"/>
          </p:cNvSpPr>
          <p:nvPr>
            <p:ph type="title" idx="2"/>
          </p:nvPr>
        </p:nvSpPr>
        <p:spPr>
          <a:xfrm>
            <a:off x="3657600" y="1921050"/>
            <a:ext cx="1828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1" name="Google Shape;451;p21"/>
          <p:cNvSpPr txBox="1">
            <a:spLocks noGrp="1"/>
          </p:cNvSpPr>
          <p:nvPr>
            <p:ph type="subTitle" idx="3"/>
          </p:nvPr>
        </p:nvSpPr>
        <p:spPr>
          <a:xfrm>
            <a:off x="3657600" y="2210550"/>
            <a:ext cx="1828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2" name="Google Shape;452;p21"/>
          <p:cNvSpPr txBox="1">
            <a:spLocks noGrp="1"/>
          </p:cNvSpPr>
          <p:nvPr>
            <p:ph type="title" idx="4"/>
          </p:nvPr>
        </p:nvSpPr>
        <p:spPr>
          <a:xfrm>
            <a:off x="720000" y="3676800"/>
            <a:ext cx="1828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21"/>
          <p:cNvSpPr txBox="1">
            <a:spLocks noGrp="1"/>
          </p:cNvSpPr>
          <p:nvPr>
            <p:ph type="subTitle" idx="5"/>
          </p:nvPr>
        </p:nvSpPr>
        <p:spPr>
          <a:xfrm>
            <a:off x="720000" y="3966300"/>
            <a:ext cx="1828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4" name="Google Shape;454;p21"/>
          <p:cNvSpPr txBox="1">
            <a:spLocks noGrp="1"/>
          </p:cNvSpPr>
          <p:nvPr>
            <p:ph type="title" idx="6"/>
          </p:nvPr>
        </p:nvSpPr>
        <p:spPr>
          <a:xfrm>
            <a:off x="3657600" y="3676800"/>
            <a:ext cx="1828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5" name="Google Shape;455;p21"/>
          <p:cNvSpPr txBox="1">
            <a:spLocks noGrp="1"/>
          </p:cNvSpPr>
          <p:nvPr>
            <p:ph type="subTitle" idx="7"/>
          </p:nvPr>
        </p:nvSpPr>
        <p:spPr>
          <a:xfrm>
            <a:off x="3657600" y="3966300"/>
            <a:ext cx="1828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6" name="Google Shape;456;p21"/>
          <p:cNvSpPr txBox="1">
            <a:spLocks noGrp="1"/>
          </p:cNvSpPr>
          <p:nvPr>
            <p:ph type="title" idx="8"/>
          </p:nvPr>
        </p:nvSpPr>
        <p:spPr>
          <a:xfrm>
            <a:off x="6595195" y="1921050"/>
            <a:ext cx="1828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7" name="Google Shape;457;p21"/>
          <p:cNvSpPr txBox="1">
            <a:spLocks noGrp="1"/>
          </p:cNvSpPr>
          <p:nvPr>
            <p:ph type="subTitle" idx="9"/>
          </p:nvPr>
        </p:nvSpPr>
        <p:spPr>
          <a:xfrm>
            <a:off x="6595195" y="2210550"/>
            <a:ext cx="1828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8" name="Google Shape;458;p21"/>
          <p:cNvSpPr txBox="1">
            <a:spLocks noGrp="1"/>
          </p:cNvSpPr>
          <p:nvPr>
            <p:ph type="title" idx="13"/>
          </p:nvPr>
        </p:nvSpPr>
        <p:spPr>
          <a:xfrm>
            <a:off x="6595195" y="3676800"/>
            <a:ext cx="1828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9" name="Google Shape;459;p21"/>
          <p:cNvSpPr txBox="1">
            <a:spLocks noGrp="1"/>
          </p:cNvSpPr>
          <p:nvPr>
            <p:ph type="subTitle" idx="14"/>
          </p:nvPr>
        </p:nvSpPr>
        <p:spPr>
          <a:xfrm>
            <a:off x="6595195" y="3966300"/>
            <a:ext cx="1828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0" name="Google Shape;460;p21"/>
          <p:cNvSpPr txBox="1">
            <a:spLocks noGrp="1"/>
          </p:cNvSpPr>
          <p:nvPr>
            <p:ph type="title" idx="15"/>
          </p:nvPr>
        </p:nvSpPr>
        <p:spPr>
          <a:xfrm>
            <a:off x="720000" y="411480"/>
            <a:ext cx="7704000" cy="548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61"/>
        <p:cNvGrpSpPr/>
        <p:nvPr/>
      </p:nvGrpSpPr>
      <p:grpSpPr>
        <a:xfrm>
          <a:off x="0" y="0"/>
          <a:ext cx="0" cy="0"/>
          <a:chOff x="0" y="0"/>
          <a:chExt cx="0" cy="0"/>
        </a:xfrm>
      </p:grpSpPr>
      <p:sp>
        <p:nvSpPr>
          <p:cNvPr id="462" name="Google Shape;462;p22"/>
          <p:cNvSpPr/>
          <p:nvPr/>
        </p:nvSpPr>
        <p:spPr>
          <a:xfrm flipH="1">
            <a:off x="262780" y="175069"/>
            <a:ext cx="914422" cy="914422"/>
          </a:xfrm>
          <a:custGeom>
            <a:avLst/>
            <a:gdLst/>
            <a:ahLst/>
            <a:cxnLst/>
            <a:rect l="l" t="t" r="r" b="b"/>
            <a:pathLst>
              <a:path w="21794" h="21794" extrusionOk="0">
                <a:moveTo>
                  <a:pt x="21793" y="10898"/>
                </a:moveTo>
                <a:cubicBezTo>
                  <a:pt x="21793" y="13788"/>
                  <a:pt x="20645" y="16559"/>
                  <a:pt x="18602" y="18602"/>
                </a:cubicBezTo>
                <a:cubicBezTo>
                  <a:pt x="16559" y="20645"/>
                  <a:pt x="13786" y="21794"/>
                  <a:pt x="10896" y="21794"/>
                </a:cubicBezTo>
                <a:cubicBezTo>
                  <a:pt x="8006" y="21794"/>
                  <a:pt x="5235" y="20645"/>
                  <a:pt x="3192" y="18602"/>
                </a:cubicBezTo>
                <a:cubicBezTo>
                  <a:pt x="1148" y="16559"/>
                  <a:pt x="0" y="13788"/>
                  <a:pt x="0" y="10898"/>
                </a:cubicBezTo>
                <a:cubicBezTo>
                  <a:pt x="0" y="8008"/>
                  <a:pt x="1148" y="5235"/>
                  <a:pt x="3192" y="3192"/>
                </a:cubicBezTo>
                <a:cubicBezTo>
                  <a:pt x="5235" y="1149"/>
                  <a:pt x="8006" y="0"/>
                  <a:pt x="10896" y="0"/>
                </a:cubicBezTo>
                <a:cubicBezTo>
                  <a:pt x="13786" y="0"/>
                  <a:pt x="16559" y="1149"/>
                  <a:pt x="18602" y="3192"/>
                </a:cubicBezTo>
                <a:cubicBezTo>
                  <a:pt x="20645" y="5235"/>
                  <a:pt x="21793" y="8008"/>
                  <a:pt x="21793" y="10898"/>
                </a:cubicBezTo>
                <a:close/>
              </a:path>
            </a:pathLst>
          </a:custGeom>
          <a:gradFill>
            <a:gsLst>
              <a:gs pos="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rot="10800000">
            <a:off x="6333337" y="318363"/>
            <a:ext cx="2868665" cy="1139512"/>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197700" y="2832877"/>
            <a:ext cx="2392565" cy="950398"/>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22"/>
          <p:cNvGrpSpPr/>
          <p:nvPr/>
        </p:nvGrpSpPr>
        <p:grpSpPr>
          <a:xfrm>
            <a:off x="4058474" y="3372394"/>
            <a:ext cx="5085533" cy="1778881"/>
            <a:chOff x="4058478" y="3372394"/>
            <a:chExt cx="5085533" cy="1778881"/>
          </a:xfrm>
        </p:grpSpPr>
        <p:grpSp>
          <p:nvGrpSpPr>
            <p:cNvPr id="466" name="Google Shape;466;p22"/>
            <p:cNvGrpSpPr/>
            <p:nvPr/>
          </p:nvGrpSpPr>
          <p:grpSpPr>
            <a:xfrm>
              <a:off x="4058478" y="3372394"/>
              <a:ext cx="5085533" cy="1771111"/>
              <a:chOff x="3195976" y="3378340"/>
              <a:chExt cx="2507288" cy="873200"/>
            </a:xfrm>
          </p:grpSpPr>
          <p:sp>
            <p:nvSpPr>
              <p:cNvPr id="467" name="Google Shape;467;p22"/>
              <p:cNvSpPr/>
              <p:nvPr/>
            </p:nvSpPr>
            <p:spPr>
              <a:xfrm>
                <a:off x="3197764" y="3378400"/>
                <a:ext cx="2505501" cy="873140"/>
              </a:xfrm>
              <a:custGeom>
                <a:avLst/>
                <a:gdLst/>
                <a:ahLst/>
                <a:cxnLst/>
                <a:rect l="l" t="t" r="r" b="b"/>
                <a:pathLst>
                  <a:path w="84169" h="29332" extrusionOk="0">
                    <a:moveTo>
                      <a:pt x="84168" y="0"/>
                    </a:moveTo>
                    <a:lnTo>
                      <a:pt x="84168" y="29332"/>
                    </a:lnTo>
                    <a:lnTo>
                      <a:pt x="1" y="29332"/>
                    </a:lnTo>
                    <a:cubicBezTo>
                      <a:pt x="6844" y="29332"/>
                      <a:pt x="10109" y="25950"/>
                      <a:pt x="13604" y="26100"/>
                    </a:cubicBezTo>
                    <a:cubicBezTo>
                      <a:pt x="17101" y="26257"/>
                      <a:pt x="19898" y="23615"/>
                      <a:pt x="22074" y="23381"/>
                    </a:cubicBezTo>
                    <a:cubicBezTo>
                      <a:pt x="24249" y="23150"/>
                      <a:pt x="30308" y="22453"/>
                      <a:pt x="34035" y="21205"/>
                    </a:cubicBezTo>
                    <a:cubicBezTo>
                      <a:pt x="37766" y="19963"/>
                      <a:pt x="39239" y="18567"/>
                      <a:pt x="43510" y="16703"/>
                    </a:cubicBezTo>
                    <a:cubicBezTo>
                      <a:pt x="47787" y="14835"/>
                      <a:pt x="55633" y="13249"/>
                      <a:pt x="57573" y="12295"/>
                    </a:cubicBezTo>
                    <a:cubicBezTo>
                      <a:pt x="59517" y="11340"/>
                      <a:pt x="61765" y="8934"/>
                      <a:pt x="64254" y="6990"/>
                    </a:cubicBezTo>
                    <a:cubicBezTo>
                      <a:pt x="66741" y="5052"/>
                      <a:pt x="78445" y="0"/>
                      <a:pt x="8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4745226" y="3949043"/>
                <a:ext cx="956251" cy="302497"/>
              </a:xfrm>
              <a:custGeom>
                <a:avLst/>
                <a:gdLst/>
                <a:ahLst/>
                <a:cxnLst/>
                <a:rect l="l" t="t" r="r" b="b"/>
                <a:pathLst>
                  <a:path w="32124" h="10162" extrusionOk="0">
                    <a:moveTo>
                      <a:pt x="32123" y="223"/>
                    </a:moveTo>
                    <a:lnTo>
                      <a:pt x="32123" y="10162"/>
                    </a:lnTo>
                    <a:lnTo>
                      <a:pt x="0" y="10162"/>
                    </a:lnTo>
                    <a:cubicBezTo>
                      <a:pt x="13746" y="6927"/>
                      <a:pt x="25301" y="1"/>
                      <a:pt x="32123" y="223"/>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3195976" y="3378340"/>
                <a:ext cx="2505411" cy="873200"/>
              </a:xfrm>
              <a:custGeom>
                <a:avLst/>
                <a:gdLst/>
                <a:ahLst/>
                <a:cxnLst/>
                <a:rect l="l" t="t" r="r" b="b"/>
                <a:pathLst>
                  <a:path w="84166" h="29334" fill="none" extrusionOk="0">
                    <a:moveTo>
                      <a:pt x="1" y="29334"/>
                    </a:moveTo>
                    <a:cubicBezTo>
                      <a:pt x="6844" y="29334"/>
                      <a:pt x="10109" y="25952"/>
                      <a:pt x="13604" y="26102"/>
                    </a:cubicBezTo>
                    <a:cubicBezTo>
                      <a:pt x="17101" y="26259"/>
                      <a:pt x="19898" y="23617"/>
                      <a:pt x="22074" y="23383"/>
                    </a:cubicBezTo>
                    <a:cubicBezTo>
                      <a:pt x="24249" y="23152"/>
                      <a:pt x="30308" y="22455"/>
                      <a:pt x="34035" y="21207"/>
                    </a:cubicBezTo>
                    <a:cubicBezTo>
                      <a:pt x="37766" y="19965"/>
                      <a:pt x="39239" y="18569"/>
                      <a:pt x="43510" y="16705"/>
                    </a:cubicBezTo>
                    <a:cubicBezTo>
                      <a:pt x="47787" y="14837"/>
                      <a:pt x="55633" y="13251"/>
                      <a:pt x="57573" y="12297"/>
                    </a:cubicBezTo>
                    <a:cubicBezTo>
                      <a:pt x="59517" y="11342"/>
                      <a:pt x="61765" y="8936"/>
                      <a:pt x="64254" y="6992"/>
                    </a:cubicBezTo>
                    <a:cubicBezTo>
                      <a:pt x="66738" y="5054"/>
                      <a:pt x="78443" y="1"/>
                      <a:pt x="84165" y="1"/>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22"/>
            <p:cNvSpPr/>
            <p:nvPr/>
          </p:nvSpPr>
          <p:spPr>
            <a:xfrm>
              <a:off x="6144025" y="4028350"/>
              <a:ext cx="1526650" cy="967300"/>
            </a:xfrm>
            <a:custGeom>
              <a:avLst/>
              <a:gdLst/>
              <a:ahLst/>
              <a:cxnLst/>
              <a:rect l="l" t="t" r="r" b="b"/>
              <a:pathLst>
                <a:path w="61066" h="38692" extrusionOk="0">
                  <a:moveTo>
                    <a:pt x="0" y="38692"/>
                  </a:moveTo>
                  <a:cubicBezTo>
                    <a:pt x="19667" y="24767"/>
                    <a:pt x="41792" y="14463"/>
                    <a:pt x="61066" y="0"/>
                  </a:cubicBezTo>
                </a:path>
              </a:pathLst>
            </a:custGeom>
            <a:noFill/>
            <a:ln w="19050" cap="flat" cmpd="sng">
              <a:solidFill>
                <a:schemeClr val="dk1"/>
              </a:solidFill>
              <a:prstDash val="solid"/>
              <a:round/>
              <a:headEnd type="none" w="med" len="med"/>
              <a:tailEnd type="none" w="med" len="med"/>
            </a:ln>
          </p:spPr>
        </p:sp>
        <p:sp>
          <p:nvSpPr>
            <p:cNvPr id="471" name="Google Shape;471;p22"/>
            <p:cNvSpPr/>
            <p:nvPr/>
          </p:nvSpPr>
          <p:spPr>
            <a:xfrm>
              <a:off x="7237500" y="4377425"/>
              <a:ext cx="1493000" cy="773850"/>
            </a:xfrm>
            <a:custGeom>
              <a:avLst/>
              <a:gdLst/>
              <a:ahLst/>
              <a:cxnLst/>
              <a:rect l="l" t="t" r="r" b="b"/>
              <a:pathLst>
                <a:path w="59720" h="30954" extrusionOk="0">
                  <a:moveTo>
                    <a:pt x="0" y="30954"/>
                  </a:moveTo>
                  <a:cubicBezTo>
                    <a:pt x="20356" y="21553"/>
                    <a:pt x="49693" y="20055"/>
                    <a:pt x="59720" y="0"/>
                  </a:cubicBezTo>
                </a:path>
              </a:pathLst>
            </a:custGeom>
            <a:noFill/>
            <a:ln w="19050" cap="flat" cmpd="sng">
              <a:solidFill>
                <a:schemeClr val="dk1"/>
              </a:solidFill>
              <a:prstDash val="solid"/>
              <a:round/>
              <a:headEnd type="none" w="med" len="med"/>
              <a:tailEnd type="none" w="med" len="med"/>
            </a:ln>
          </p:spPr>
        </p:sp>
        <p:sp>
          <p:nvSpPr>
            <p:cNvPr id="472" name="Google Shape;472;p22"/>
            <p:cNvSpPr/>
            <p:nvPr/>
          </p:nvSpPr>
          <p:spPr>
            <a:xfrm>
              <a:off x="6240775" y="4722300"/>
              <a:ext cx="542525" cy="365875"/>
            </a:xfrm>
            <a:custGeom>
              <a:avLst/>
              <a:gdLst/>
              <a:ahLst/>
              <a:cxnLst/>
              <a:rect l="l" t="t" r="r" b="b"/>
              <a:pathLst>
                <a:path w="21701" h="14635" extrusionOk="0">
                  <a:moveTo>
                    <a:pt x="0" y="14635"/>
                  </a:moveTo>
                  <a:cubicBezTo>
                    <a:pt x="6812" y="9184"/>
                    <a:pt x="14717" y="5230"/>
                    <a:pt x="21701" y="0"/>
                  </a:cubicBezTo>
                </a:path>
              </a:pathLst>
            </a:custGeom>
            <a:noFill/>
            <a:ln w="19050" cap="flat" cmpd="sng">
              <a:solidFill>
                <a:schemeClr val="dk1"/>
              </a:solidFill>
              <a:prstDash val="solid"/>
              <a:round/>
              <a:headEnd type="none" w="med" len="med"/>
              <a:tailEnd type="none" w="med" len="med"/>
            </a:ln>
          </p:spPr>
        </p:sp>
        <p:sp>
          <p:nvSpPr>
            <p:cNvPr id="473" name="Google Shape;473;p22"/>
            <p:cNvSpPr/>
            <p:nvPr/>
          </p:nvSpPr>
          <p:spPr>
            <a:xfrm>
              <a:off x="8389850" y="4192375"/>
              <a:ext cx="311225" cy="374300"/>
            </a:xfrm>
            <a:custGeom>
              <a:avLst/>
              <a:gdLst/>
              <a:ahLst/>
              <a:cxnLst/>
              <a:rect l="l" t="t" r="r" b="b"/>
              <a:pathLst>
                <a:path w="12449" h="14972" extrusionOk="0">
                  <a:moveTo>
                    <a:pt x="0" y="14972"/>
                  </a:moveTo>
                  <a:cubicBezTo>
                    <a:pt x="5104" y="10963"/>
                    <a:pt x="8553" y="5191"/>
                    <a:pt x="12449" y="0"/>
                  </a:cubicBezTo>
                </a:path>
              </a:pathLst>
            </a:custGeom>
            <a:noFill/>
            <a:ln w="19050" cap="flat" cmpd="sng">
              <a:solidFill>
                <a:schemeClr val="dk1"/>
              </a:solidFill>
              <a:prstDash val="solid"/>
              <a:round/>
              <a:headEnd type="none" w="med" len="med"/>
              <a:tailEnd type="none" w="med" len="med"/>
            </a:ln>
          </p:spPr>
        </p:sp>
      </p:grpSp>
      <p:grpSp>
        <p:nvGrpSpPr>
          <p:cNvPr id="474" name="Google Shape;474;p22"/>
          <p:cNvGrpSpPr/>
          <p:nvPr/>
        </p:nvGrpSpPr>
        <p:grpSpPr>
          <a:xfrm>
            <a:off x="-25745" y="2661107"/>
            <a:ext cx="3570810" cy="2625140"/>
            <a:chOff x="-25741" y="2661107"/>
            <a:chExt cx="3570810" cy="2625140"/>
          </a:xfrm>
        </p:grpSpPr>
        <p:grpSp>
          <p:nvGrpSpPr>
            <p:cNvPr id="475" name="Google Shape;475;p22"/>
            <p:cNvGrpSpPr/>
            <p:nvPr/>
          </p:nvGrpSpPr>
          <p:grpSpPr>
            <a:xfrm>
              <a:off x="-25741" y="2661107"/>
              <a:ext cx="3570810" cy="2625140"/>
              <a:chOff x="361226" y="3383871"/>
              <a:chExt cx="1658913" cy="1219634"/>
            </a:xfrm>
          </p:grpSpPr>
          <p:sp>
            <p:nvSpPr>
              <p:cNvPr id="476" name="Google Shape;476;p22"/>
              <p:cNvSpPr/>
              <p:nvPr/>
            </p:nvSpPr>
            <p:spPr>
              <a:xfrm>
                <a:off x="361226" y="3383871"/>
                <a:ext cx="1658913" cy="1219634"/>
              </a:xfrm>
              <a:custGeom>
                <a:avLst/>
                <a:gdLst/>
                <a:ahLst/>
                <a:cxnLst/>
                <a:rect l="l" t="t" r="r" b="b"/>
                <a:pathLst>
                  <a:path w="55729" h="40972" extrusionOk="0">
                    <a:moveTo>
                      <a:pt x="52619" y="40972"/>
                    </a:moveTo>
                    <a:lnTo>
                      <a:pt x="6423" y="40972"/>
                    </a:lnTo>
                    <a:lnTo>
                      <a:pt x="1" y="39664"/>
                    </a:lnTo>
                    <a:lnTo>
                      <a:pt x="1" y="1"/>
                    </a:lnTo>
                    <a:cubicBezTo>
                      <a:pt x="2978" y="1622"/>
                      <a:pt x="3673" y="1225"/>
                      <a:pt x="4456" y="4269"/>
                    </a:cubicBezTo>
                    <a:cubicBezTo>
                      <a:pt x="5036" y="6513"/>
                      <a:pt x="7595" y="12764"/>
                      <a:pt x="9695" y="16836"/>
                    </a:cubicBezTo>
                    <a:cubicBezTo>
                      <a:pt x="10601" y="18578"/>
                      <a:pt x="11422" y="19925"/>
                      <a:pt x="11965" y="20375"/>
                    </a:cubicBezTo>
                    <a:cubicBezTo>
                      <a:pt x="12693" y="18505"/>
                      <a:pt x="13395" y="17881"/>
                      <a:pt x="14154" y="18162"/>
                    </a:cubicBezTo>
                    <a:cubicBezTo>
                      <a:pt x="14529" y="18295"/>
                      <a:pt x="14922" y="18655"/>
                      <a:pt x="15331" y="19186"/>
                    </a:cubicBezTo>
                    <a:cubicBezTo>
                      <a:pt x="15880" y="19892"/>
                      <a:pt x="17210" y="21117"/>
                      <a:pt x="18958" y="22373"/>
                    </a:cubicBezTo>
                    <a:cubicBezTo>
                      <a:pt x="21184" y="23986"/>
                      <a:pt x="24088" y="25655"/>
                      <a:pt x="26879" y="26383"/>
                    </a:cubicBezTo>
                    <a:cubicBezTo>
                      <a:pt x="31852" y="27678"/>
                      <a:pt x="36098" y="27624"/>
                      <a:pt x="41643" y="30319"/>
                    </a:cubicBezTo>
                    <a:cubicBezTo>
                      <a:pt x="47183" y="33013"/>
                      <a:pt x="53656" y="35030"/>
                      <a:pt x="54693" y="35292"/>
                    </a:cubicBezTo>
                    <a:cubicBezTo>
                      <a:pt x="55729" y="35548"/>
                      <a:pt x="52619" y="40972"/>
                      <a:pt x="52619" y="409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361375" y="3383871"/>
                <a:ext cx="334974" cy="756541"/>
              </a:xfrm>
              <a:custGeom>
                <a:avLst/>
                <a:gdLst/>
                <a:ahLst/>
                <a:cxnLst/>
                <a:rect l="l" t="t" r="r" b="b"/>
                <a:pathLst>
                  <a:path w="11253" h="25415" extrusionOk="0">
                    <a:moveTo>
                      <a:pt x="11253" y="25415"/>
                    </a:moveTo>
                    <a:lnTo>
                      <a:pt x="9810" y="24696"/>
                    </a:lnTo>
                    <a:lnTo>
                      <a:pt x="8808" y="23388"/>
                    </a:lnTo>
                    <a:cubicBezTo>
                      <a:pt x="8808" y="23388"/>
                      <a:pt x="7025" y="19073"/>
                      <a:pt x="6136" y="15957"/>
                    </a:cubicBezTo>
                    <a:cubicBezTo>
                      <a:pt x="5247" y="12841"/>
                      <a:pt x="4522" y="11786"/>
                      <a:pt x="2017" y="6532"/>
                    </a:cubicBezTo>
                    <a:cubicBezTo>
                      <a:pt x="706" y="3777"/>
                      <a:pt x="213" y="2312"/>
                      <a:pt x="0" y="1244"/>
                    </a:cubicBezTo>
                    <a:lnTo>
                      <a:pt x="0" y="1"/>
                    </a:lnTo>
                    <a:cubicBezTo>
                      <a:pt x="2978" y="1622"/>
                      <a:pt x="3671" y="1225"/>
                      <a:pt x="4455" y="4269"/>
                    </a:cubicBezTo>
                    <a:cubicBezTo>
                      <a:pt x="5036" y="6513"/>
                      <a:pt x="7593" y="12764"/>
                      <a:pt x="9694" y="16836"/>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a:off x="782525" y="3924448"/>
                <a:ext cx="189679" cy="259989"/>
              </a:xfrm>
              <a:custGeom>
                <a:avLst/>
                <a:gdLst/>
                <a:ahLst/>
                <a:cxnLst/>
                <a:rect l="l" t="t" r="r" b="b"/>
                <a:pathLst>
                  <a:path w="6372" h="8734" extrusionOk="0">
                    <a:moveTo>
                      <a:pt x="6372" y="8649"/>
                    </a:moveTo>
                    <a:cubicBezTo>
                      <a:pt x="6372" y="8733"/>
                      <a:pt x="4563" y="7648"/>
                      <a:pt x="3755" y="6617"/>
                    </a:cubicBezTo>
                    <a:cubicBezTo>
                      <a:pt x="2949" y="5584"/>
                      <a:pt x="2836" y="5278"/>
                      <a:pt x="1724" y="3692"/>
                    </a:cubicBezTo>
                    <a:cubicBezTo>
                      <a:pt x="612" y="2110"/>
                      <a:pt x="803" y="2384"/>
                      <a:pt x="110" y="328"/>
                    </a:cubicBezTo>
                    <a:cubicBezTo>
                      <a:pt x="69" y="208"/>
                      <a:pt x="36" y="99"/>
                      <a:pt x="1" y="0"/>
                    </a:cubicBezTo>
                    <a:cubicBezTo>
                      <a:pt x="376" y="134"/>
                      <a:pt x="769" y="492"/>
                      <a:pt x="1178" y="1023"/>
                    </a:cubicBezTo>
                    <a:cubicBezTo>
                      <a:pt x="1727" y="1729"/>
                      <a:pt x="3057" y="2956"/>
                      <a:pt x="4805" y="4210"/>
                    </a:cubicBezTo>
                    <a:cubicBezTo>
                      <a:pt x="4989" y="4720"/>
                      <a:pt x="5158" y="5331"/>
                      <a:pt x="5227" y="5946"/>
                    </a:cubicBezTo>
                    <a:cubicBezTo>
                      <a:pt x="5413" y="7511"/>
                      <a:pt x="6372" y="8649"/>
                      <a:pt x="6372" y="8649"/>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361286" y="3383871"/>
                <a:ext cx="1628104" cy="1050555"/>
              </a:xfrm>
              <a:custGeom>
                <a:avLst/>
                <a:gdLst/>
                <a:ahLst/>
                <a:cxnLst/>
                <a:rect l="l" t="t" r="r" b="b"/>
                <a:pathLst>
                  <a:path w="54694" h="35292" fill="none" extrusionOk="0">
                    <a:moveTo>
                      <a:pt x="0" y="1"/>
                    </a:moveTo>
                    <a:cubicBezTo>
                      <a:pt x="2979" y="1622"/>
                      <a:pt x="3672" y="1225"/>
                      <a:pt x="4456" y="4269"/>
                    </a:cubicBezTo>
                    <a:cubicBezTo>
                      <a:pt x="5036" y="6513"/>
                      <a:pt x="7594" y="12764"/>
                      <a:pt x="9696" y="16836"/>
                    </a:cubicBezTo>
                    <a:cubicBezTo>
                      <a:pt x="10601" y="18578"/>
                      <a:pt x="11422" y="19925"/>
                      <a:pt x="11966" y="20375"/>
                    </a:cubicBezTo>
                    <a:cubicBezTo>
                      <a:pt x="12693" y="18505"/>
                      <a:pt x="13395" y="17881"/>
                      <a:pt x="14153" y="18162"/>
                    </a:cubicBezTo>
                    <a:cubicBezTo>
                      <a:pt x="14529" y="18295"/>
                      <a:pt x="14922" y="18655"/>
                      <a:pt x="15330" y="19186"/>
                    </a:cubicBezTo>
                    <a:cubicBezTo>
                      <a:pt x="15881" y="19892"/>
                      <a:pt x="17209" y="21117"/>
                      <a:pt x="18959" y="22373"/>
                    </a:cubicBezTo>
                    <a:cubicBezTo>
                      <a:pt x="21185" y="23986"/>
                      <a:pt x="24089" y="25655"/>
                      <a:pt x="26878" y="26383"/>
                    </a:cubicBezTo>
                    <a:cubicBezTo>
                      <a:pt x="31851" y="27678"/>
                      <a:pt x="36098" y="27624"/>
                      <a:pt x="41642" y="30319"/>
                    </a:cubicBezTo>
                    <a:cubicBezTo>
                      <a:pt x="47184" y="33013"/>
                      <a:pt x="53656" y="35030"/>
                      <a:pt x="54694" y="35292"/>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22"/>
            <p:cNvSpPr/>
            <p:nvPr/>
          </p:nvSpPr>
          <p:spPr>
            <a:xfrm>
              <a:off x="0" y="2674158"/>
              <a:ext cx="433175" cy="1240650"/>
            </a:xfrm>
            <a:custGeom>
              <a:avLst/>
              <a:gdLst/>
              <a:ahLst/>
              <a:cxnLst/>
              <a:rect l="l" t="t" r="r" b="b"/>
              <a:pathLst>
                <a:path w="17327" h="49626" extrusionOk="0">
                  <a:moveTo>
                    <a:pt x="0" y="0"/>
                  </a:moveTo>
                  <a:cubicBezTo>
                    <a:pt x="6909" y="16102"/>
                    <a:pt x="9497" y="33951"/>
                    <a:pt x="17327" y="49626"/>
                  </a:cubicBezTo>
                </a:path>
              </a:pathLst>
            </a:custGeom>
            <a:noFill/>
            <a:ln w="19050" cap="flat" cmpd="sng">
              <a:solidFill>
                <a:schemeClr val="dk1"/>
              </a:solidFill>
              <a:prstDash val="solid"/>
              <a:round/>
              <a:headEnd type="none" w="med" len="med"/>
              <a:tailEnd type="none" w="med" len="med"/>
            </a:ln>
          </p:spPr>
        </p:sp>
        <p:sp>
          <p:nvSpPr>
            <p:cNvPr id="481" name="Google Shape;481;p22"/>
            <p:cNvSpPr/>
            <p:nvPr/>
          </p:nvSpPr>
          <p:spPr>
            <a:xfrm>
              <a:off x="874375" y="3826489"/>
              <a:ext cx="357475" cy="534125"/>
            </a:xfrm>
            <a:custGeom>
              <a:avLst/>
              <a:gdLst/>
              <a:ahLst/>
              <a:cxnLst/>
              <a:rect l="l" t="t" r="r" b="b"/>
              <a:pathLst>
                <a:path w="14299" h="21365" extrusionOk="0">
                  <a:moveTo>
                    <a:pt x="0" y="0"/>
                  </a:moveTo>
                  <a:cubicBezTo>
                    <a:pt x="2075" y="8314"/>
                    <a:pt x="7445" y="16222"/>
                    <a:pt x="14299" y="21365"/>
                  </a:cubicBezTo>
                </a:path>
              </a:pathLst>
            </a:custGeom>
            <a:noFill/>
            <a:ln w="19050" cap="flat" cmpd="sng">
              <a:solidFill>
                <a:schemeClr val="dk1"/>
              </a:solidFill>
              <a:prstDash val="solid"/>
              <a:round/>
              <a:headEnd type="none" w="med" len="med"/>
              <a:tailEnd type="none" w="med" len="med"/>
            </a:ln>
          </p:spPr>
        </p:sp>
        <p:sp>
          <p:nvSpPr>
            <p:cNvPr id="482" name="Google Shape;482;p22"/>
            <p:cNvSpPr/>
            <p:nvPr/>
          </p:nvSpPr>
          <p:spPr>
            <a:xfrm>
              <a:off x="844925" y="4024150"/>
              <a:ext cx="117750" cy="227100"/>
            </a:xfrm>
            <a:custGeom>
              <a:avLst/>
              <a:gdLst/>
              <a:ahLst/>
              <a:cxnLst/>
              <a:rect l="l" t="t" r="r" b="b"/>
              <a:pathLst>
                <a:path w="4710" h="9084" extrusionOk="0">
                  <a:moveTo>
                    <a:pt x="0" y="0"/>
                  </a:moveTo>
                  <a:cubicBezTo>
                    <a:pt x="1891" y="2838"/>
                    <a:pt x="2664" y="6355"/>
                    <a:pt x="4710" y="9084"/>
                  </a:cubicBezTo>
                </a:path>
              </a:pathLst>
            </a:custGeom>
            <a:noFill/>
            <a:ln w="19050" cap="flat" cmpd="sng">
              <a:solidFill>
                <a:schemeClr val="dk1"/>
              </a:solidFill>
              <a:prstDash val="solid"/>
              <a:round/>
              <a:headEnd type="none" w="med" len="med"/>
              <a:tailEnd type="none" w="med" len="med"/>
            </a:ln>
          </p:spPr>
        </p:sp>
        <p:sp>
          <p:nvSpPr>
            <p:cNvPr id="483" name="Google Shape;483;p22"/>
            <p:cNvSpPr/>
            <p:nvPr/>
          </p:nvSpPr>
          <p:spPr>
            <a:xfrm>
              <a:off x="226700" y="3755000"/>
              <a:ext cx="201875" cy="437375"/>
            </a:xfrm>
            <a:custGeom>
              <a:avLst/>
              <a:gdLst/>
              <a:ahLst/>
              <a:cxnLst/>
              <a:rect l="l" t="t" r="r" b="b"/>
              <a:pathLst>
                <a:path w="8075" h="17495" extrusionOk="0">
                  <a:moveTo>
                    <a:pt x="0" y="0"/>
                  </a:moveTo>
                  <a:cubicBezTo>
                    <a:pt x="1258" y="6298"/>
                    <a:pt x="5686" y="11533"/>
                    <a:pt x="8075" y="17495"/>
                  </a:cubicBezTo>
                </a:path>
              </a:pathLst>
            </a:custGeom>
            <a:noFill/>
            <a:ln w="19050" cap="flat" cmpd="sng">
              <a:solidFill>
                <a:schemeClr val="dk1"/>
              </a:solidFill>
              <a:prstDash val="solid"/>
              <a:round/>
              <a:headEnd type="none" w="med" len="med"/>
              <a:tailEnd type="none" w="med" len="med"/>
            </a:ln>
          </p:spPr>
        </p:sp>
      </p:grpSp>
      <p:grpSp>
        <p:nvGrpSpPr>
          <p:cNvPr id="484" name="Google Shape;484;p22"/>
          <p:cNvGrpSpPr/>
          <p:nvPr/>
        </p:nvGrpSpPr>
        <p:grpSpPr>
          <a:xfrm>
            <a:off x="-43399" y="4000277"/>
            <a:ext cx="5851907" cy="1206443"/>
            <a:chOff x="-43395" y="3693352"/>
            <a:chExt cx="8069370" cy="1649724"/>
          </a:xfrm>
        </p:grpSpPr>
        <p:grpSp>
          <p:nvGrpSpPr>
            <p:cNvPr id="485" name="Google Shape;485;p22"/>
            <p:cNvGrpSpPr/>
            <p:nvPr/>
          </p:nvGrpSpPr>
          <p:grpSpPr>
            <a:xfrm flipH="1">
              <a:off x="-43395" y="3693352"/>
              <a:ext cx="8069370" cy="1649724"/>
              <a:chOff x="5916936" y="3739331"/>
              <a:chExt cx="2505471" cy="512209"/>
            </a:xfrm>
          </p:grpSpPr>
          <p:sp>
            <p:nvSpPr>
              <p:cNvPr id="486" name="Google Shape;486;p22"/>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a:off x="7876857" y="3969999"/>
                <a:ext cx="2839" cy="4733"/>
              </a:xfrm>
              <a:custGeom>
                <a:avLst/>
                <a:gdLst/>
                <a:ahLst/>
                <a:cxnLst/>
                <a:rect l="l" t="t" r="r" b="b"/>
                <a:pathLst>
                  <a:path w="1500" h="2583" extrusionOk="0">
                    <a:moveTo>
                      <a:pt x="461" y="1294"/>
                    </a:moveTo>
                    <a:lnTo>
                      <a:pt x="451" y="1318"/>
                    </a:lnTo>
                    <a:lnTo>
                      <a:pt x="451" y="1318"/>
                    </a:lnTo>
                    <a:cubicBezTo>
                      <a:pt x="455" y="1310"/>
                      <a:pt x="458" y="1302"/>
                      <a:pt x="461" y="1294"/>
                    </a:cubicBezTo>
                    <a:close/>
                    <a:moveTo>
                      <a:pt x="447" y="1328"/>
                    </a:moveTo>
                    <a:lnTo>
                      <a:pt x="445" y="1331"/>
                    </a:lnTo>
                    <a:cubicBezTo>
                      <a:pt x="446" y="1330"/>
                      <a:pt x="446" y="1329"/>
                      <a:pt x="447" y="1328"/>
                    </a:cubicBezTo>
                    <a:close/>
                    <a:moveTo>
                      <a:pt x="344" y="1695"/>
                    </a:moveTo>
                    <a:lnTo>
                      <a:pt x="339" y="1731"/>
                    </a:lnTo>
                    <a:lnTo>
                      <a:pt x="339" y="1731"/>
                    </a:lnTo>
                    <a:cubicBezTo>
                      <a:pt x="340" y="1719"/>
                      <a:pt x="342" y="1707"/>
                      <a:pt x="344" y="1695"/>
                    </a:cubicBezTo>
                    <a:close/>
                    <a:moveTo>
                      <a:pt x="336" y="2074"/>
                    </a:moveTo>
                    <a:lnTo>
                      <a:pt x="339" y="2091"/>
                    </a:lnTo>
                    <a:lnTo>
                      <a:pt x="339" y="2091"/>
                    </a:lnTo>
                    <a:cubicBezTo>
                      <a:pt x="338" y="2085"/>
                      <a:pt x="337" y="2079"/>
                      <a:pt x="336" y="2074"/>
                    </a:cubicBezTo>
                    <a:close/>
                    <a:moveTo>
                      <a:pt x="341" y="2111"/>
                    </a:moveTo>
                    <a:lnTo>
                      <a:pt x="342" y="2117"/>
                    </a:lnTo>
                    <a:cubicBezTo>
                      <a:pt x="342" y="2115"/>
                      <a:pt x="342" y="2113"/>
                      <a:pt x="341" y="2111"/>
                    </a:cubicBezTo>
                    <a:close/>
                    <a:moveTo>
                      <a:pt x="1331" y="1"/>
                    </a:moveTo>
                    <a:cubicBezTo>
                      <a:pt x="1303" y="1"/>
                      <a:pt x="1277" y="8"/>
                      <a:pt x="1252" y="22"/>
                    </a:cubicBezTo>
                    <a:cubicBezTo>
                      <a:pt x="1087" y="112"/>
                      <a:pt x="934" y="219"/>
                      <a:pt x="790" y="340"/>
                    </a:cubicBezTo>
                    <a:cubicBezTo>
                      <a:pt x="723" y="396"/>
                      <a:pt x="659" y="454"/>
                      <a:pt x="600" y="518"/>
                    </a:cubicBezTo>
                    <a:cubicBezTo>
                      <a:pt x="531" y="589"/>
                      <a:pt x="467" y="665"/>
                      <a:pt x="408" y="745"/>
                    </a:cubicBezTo>
                    <a:cubicBezTo>
                      <a:pt x="354" y="815"/>
                      <a:pt x="306" y="886"/>
                      <a:pt x="264" y="962"/>
                    </a:cubicBezTo>
                    <a:cubicBezTo>
                      <a:pt x="213" y="1050"/>
                      <a:pt x="169" y="1144"/>
                      <a:pt x="131" y="1240"/>
                    </a:cubicBezTo>
                    <a:cubicBezTo>
                      <a:pt x="58" y="1424"/>
                      <a:pt x="16" y="1621"/>
                      <a:pt x="4" y="1817"/>
                    </a:cubicBezTo>
                    <a:cubicBezTo>
                      <a:pt x="0" y="1908"/>
                      <a:pt x="2" y="1999"/>
                      <a:pt x="12" y="2088"/>
                    </a:cubicBezTo>
                    <a:cubicBezTo>
                      <a:pt x="25" y="2191"/>
                      <a:pt x="44" y="2295"/>
                      <a:pt x="74" y="2395"/>
                    </a:cubicBezTo>
                    <a:lnTo>
                      <a:pt x="96" y="2461"/>
                    </a:lnTo>
                    <a:cubicBezTo>
                      <a:pt x="102" y="2482"/>
                      <a:pt x="111" y="2500"/>
                      <a:pt x="125" y="2517"/>
                    </a:cubicBezTo>
                    <a:cubicBezTo>
                      <a:pt x="135" y="2535"/>
                      <a:pt x="153" y="2548"/>
                      <a:pt x="170" y="2560"/>
                    </a:cubicBezTo>
                    <a:cubicBezTo>
                      <a:pt x="189" y="2571"/>
                      <a:pt x="208" y="2577"/>
                      <a:pt x="230" y="2579"/>
                    </a:cubicBezTo>
                    <a:cubicBezTo>
                      <a:pt x="239" y="2581"/>
                      <a:pt x="248" y="2582"/>
                      <a:pt x="257" y="2582"/>
                    </a:cubicBezTo>
                    <a:cubicBezTo>
                      <a:pt x="270" y="2582"/>
                      <a:pt x="283" y="2580"/>
                      <a:pt x="296" y="2576"/>
                    </a:cubicBezTo>
                    <a:cubicBezTo>
                      <a:pt x="336" y="2563"/>
                      <a:pt x="374" y="2538"/>
                      <a:pt x="395" y="2501"/>
                    </a:cubicBezTo>
                    <a:cubicBezTo>
                      <a:pt x="415" y="2465"/>
                      <a:pt x="425" y="2416"/>
                      <a:pt x="411" y="2375"/>
                    </a:cubicBezTo>
                    <a:cubicBezTo>
                      <a:pt x="377" y="2285"/>
                      <a:pt x="354" y="2193"/>
                      <a:pt x="340" y="2099"/>
                    </a:cubicBezTo>
                    <a:lnTo>
                      <a:pt x="340" y="2099"/>
                    </a:lnTo>
                    <a:cubicBezTo>
                      <a:pt x="325" y="1978"/>
                      <a:pt x="324" y="1855"/>
                      <a:pt x="338" y="1734"/>
                    </a:cubicBezTo>
                    <a:lnTo>
                      <a:pt x="338" y="1734"/>
                    </a:lnTo>
                    <a:cubicBezTo>
                      <a:pt x="359" y="1593"/>
                      <a:pt x="396" y="1452"/>
                      <a:pt x="450" y="1320"/>
                    </a:cubicBezTo>
                    <a:lnTo>
                      <a:pt x="450" y="1320"/>
                    </a:lnTo>
                    <a:cubicBezTo>
                      <a:pt x="500" y="1204"/>
                      <a:pt x="563" y="1095"/>
                      <a:pt x="633" y="991"/>
                    </a:cubicBezTo>
                    <a:cubicBezTo>
                      <a:pt x="652" y="962"/>
                      <a:pt x="674" y="933"/>
                      <a:pt x="696" y="904"/>
                    </a:cubicBezTo>
                    <a:lnTo>
                      <a:pt x="696" y="904"/>
                    </a:lnTo>
                    <a:cubicBezTo>
                      <a:pt x="687" y="915"/>
                      <a:pt x="680" y="925"/>
                      <a:pt x="671" y="937"/>
                    </a:cubicBezTo>
                    <a:cubicBezTo>
                      <a:pt x="767" y="813"/>
                      <a:pt x="876" y="700"/>
                      <a:pt x="994" y="596"/>
                    </a:cubicBezTo>
                    <a:cubicBezTo>
                      <a:pt x="1024" y="572"/>
                      <a:pt x="1054" y="547"/>
                      <a:pt x="1083" y="523"/>
                    </a:cubicBezTo>
                    <a:lnTo>
                      <a:pt x="1083" y="523"/>
                    </a:lnTo>
                    <a:cubicBezTo>
                      <a:pt x="1189" y="442"/>
                      <a:pt x="1302" y="369"/>
                      <a:pt x="1416" y="305"/>
                    </a:cubicBezTo>
                    <a:cubicBezTo>
                      <a:pt x="1451" y="285"/>
                      <a:pt x="1480" y="247"/>
                      <a:pt x="1492" y="206"/>
                    </a:cubicBezTo>
                    <a:cubicBezTo>
                      <a:pt x="1499" y="185"/>
                      <a:pt x="1499" y="163"/>
                      <a:pt x="1495" y="141"/>
                    </a:cubicBezTo>
                    <a:cubicBezTo>
                      <a:pt x="1493" y="119"/>
                      <a:pt x="1487" y="100"/>
                      <a:pt x="1474" y="81"/>
                    </a:cubicBezTo>
                    <a:cubicBezTo>
                      <a:pt x="1453" y="46"/>
                      <a:pt x="1419" y="16"/>
                      <a:pt x="1377" y="7"/>
                    </a:cubicBezTo>
                    <a:cubicBezTo>
                      <a:pt x="1361" y="3"/>
                      <a:pt x="1346"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22"/>
            <p:cNvSpPr/>
            <p:nvPr/>
          </p:nvSpPr>
          <p:spPr>
            <a:xfrm>
              <a:off x="794050" y="44759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490" name="Google Shape;490;p22"/>
            <p:cNvSpPr/>
            <p:nvPr/>
          </p:nvSpPr>
          <p:spPr>
            <a:xfrm flipH="1">
              <a:off x="1976825" y="48520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491" name="Google Shape;491;p22"/>
            <p:cNvSpPr/>
            <p:nvPr/>
          </p:nvSpPr>
          <p:spPr>
            <a:xfrm>
              <a:off x="3637475" y="5024150"/>
              <a:ext cx="576175" cy="119350"/>
            </a:xfrm>
            <a:custGeom>
              <a:avLst/>
              <a:gdLst/>
              <a:ahLst/>
              <a:cxnLst/>
              <a:rect l="l" t="t" r="r" b="b"/>
              <a:pathLst>
                <a:path w="23047" h="4774" extrusionOk="0">
                  <a:moveTo>
                    <a:pt x="0" y="1724"/>
                  </a:moveTo>
                  <a:cubicBezTo>
                    <a:pt x="1329" y="660"/>
                    <a:pt x="3297" y="-423"/>
                    <a:pt x="4878" y="209"/>
                  </a:cubicBezTo>
                  <a:cubicBezTo>
                    <a:pt x="6866" y="1004"/>
                    <a:pt x="7286" y="4930"/>
                    <a:pt x="9420" y="4752"/>
                  </a:cubicBezTo>
                  <a:cubicBezTo>
                    <a:pt x="14014" y="4370"/>
                    <a:pt x="18437" y="2396"/>
                    <a:pt x="23047" y="2396"/>
                  </a:cubicBezTo>
                </a:path>
              </a:pathLst>
            </a:custGeom>
            <a:noFill/>
            <a:ln w="19050" cap="flat" cmpd="sng">
              <a:solidFill>
                <a:schemeClr val="dk1"/>
              </a:solidFill>
              <a:prstDash val="solid"/>
              <a:round/>
              <a:headEnd type="none" w="med" len="med"/>
              <a:tailEnd type="none" w="med" len="med"/>
            </a:ln>
          </p:spPr>
        </p:sp>
      </p:grpSp>
      <p:sp>
        <p:nvSpPr>
          <p:cNvPr id="492" name="Google Shape;492;p22"/>
          <p:cNvSpPr txBox="1">
            <a:spLocks noGrp="1"/>
          </p:cNvSpPr>
          <p:nvPr>
            <p:ph type="title" hasCustomPrompt="1"/>
          </p:nvPr>
        </p:nvSpPr>
        <p:spPr>
          <a:xfrm>
            <a:off x="2514600" y="540000"/>
            <a:ext cx="4114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7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93" name="Google Shape;493;p22"/>
          <p:cNvSpPr txBox="1">
            <a:spLocks noGrp="1"/>
          </p:cNvSpPr>
          <p:nvPr>
            <p:ph type="subTitle" idx="1"/>
          </p:nvPr>
        </p:nvSpPr>
        <p:spPr>
          <a:xfrm>
            <a:off x="2514600" y="1368300"/>
            <a:ext cx="41148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94" name="Google Shape;494;p22"/>
          <p:cNvSpPr txBox="1">
            <a:spLocks noGrp="1"/>
          </p:cNvSpPr>
          <p:nvPr>
            <p:ph type="title" idx="2" hasCustomPrompt="1"/>
          </p:nvPr>
        </p:nvSpPr>
        <p:spPr>
          <a:xfrm>
            <a:off x="2514600" y="1868088"/>
            <a:ext cx="4114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7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95" name="Google Shape;495;p22"/>
          <p:cNvSpPr txBox="1">
            <a:spLocks noGrp="1"/>
          </p:cNvSpPr>
          <p:nvPr>
            <p:ph type="subTitle" idx="3"/>
          </p:nvPr>
        </p:nvSpPr>
        <p:spPr>
          <a:xfrm>
            <a:off x="2514600" y="2696388"/>
            <a:ext cx="41148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96" name="Google Shape;496;p22"/>
          <p:cNvSpPr txBox="1">
            <a:spLocks noGrp="1"/>
          </p:cNvSpPr>
          <p:nvPr>
            <p:ph type="title" idx="4" hasCustomPrompt="1"/>
          </p:nvPr>
        </p:nvSpPr>
        <p:spPr>
          <a:xfrm>
            <a:off x="2514600" y="3196188"/>
            <a:ext cx="4114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7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97" name="Google Shape;497;p22"/>
          <p:cNvSpPr txBox="1">
            <a:spLocks noGrp="1"/>
          </p:cNvSpPr>
          <p:nvPr>
            <p:ph type="subTitle" idx="5"/>
          </p:nvPr>
        </p:nvSpPr>
        <p:spPr>
          <a:xfrm>
            <a:off x="2514600" y="4024488"/>
            <a:ext cx="41148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98"/>
        <p:cNvGrpSpPr/>
        <p:nvPr/>
      </p:nvGrpSpPr>
      <p:grpSpPr>
        <a:xfrm>
          <a:off x="0" y="0"/>
          <a:ext cx="0" cy="0"/>
          <a:chOff x="0" y="0"/>
          <a:chExt cx="0" cy="0"/>
        </a:xfrm>
      </p:grpSpPr>
      <p:sp>
        <p:nvSpPr>
          <p:cNvPr id="499" name="Google Shape;499;p23"/>
          <p:cNvSpPr/>
          <p:nvPr/>
        </p:nvSpPr>
        <p:spPr>
          <a:xfrm flipH="1">
            <a:off x="7509571" y="930919"/>
            <a:ext cx="914422" cy="914422"/>
          </a:xfrm>
          <a:custGeom>
            <a:avLst/>
            <a:gdLst/>
            <a:ahLst/>
            <a:cxnLst/>
            <a:rect l="l" t="t" r="r" b="b"/>
            <a:pathLst>
              <a:path w="21794" h="21794" extrusionOk="0">
                <a:moveTo>
                  <a:pt x="21793" y="10898"/>
                </a:moveTo>
                <a:cubicBezTo>
                  <a:pt x="21793" y="13788"/>
                  <a:pt x="20645" y="16559"/>
                  <a:pt x="18602" y="18602"/>
                </a:cubicBezTo>
                <a:cubicBezTo>
                  <a:pt x="16559" y="20645"/>
                  <a:pt x="13786" y="21794"/>
                  <a:pt x="10896" y="21794"/>
                </a:cubicBezTo>
                <a:cubicBezTo>
                  <a:pt x="8006" y="21794"/>
                  <a:pt x="5235" y="20645"/>
                  <a:pt x="3192" y="18602"/>
                </a:cubicBezTo>
                <a:cubicBezTo>
                  <a:pt x="1148" y="16559"/>
                  <a:pt x="0" y="13788"/>
                  <a:pt x="0" y="10898"/>
                </a:cubicBezTo>
                <a:cubicBezTo>
                  <a:pt x="0" y="8008"/>
                  <a:pt x="1148" y="5235"/>
                  <a:pt x="3192" y="3192"/>
                </a:cubicBezTo>
                <a:cubicBezTo>
                  <a:pt x="5235" y="1149"/>
                  <a:pt x="8006" y="0"/>
                  <a:pt x="10896" y="0"/>
                </a:cubicBezTo>
                <a:cubicBezTo>
                  <a:pt x="13786" y="0"/>
                  <a:pt x="16559" y="1149"/>
                  <a:pt x="18602" y="3192"/>
                </a:cubicBezTo>
                <a:cubicBezTo>
                  <a:pt x="20645" y="5235"/>
                  <a:pt x="21793" y="8008"/>
                  <a:pt x="21793" y="10898"/>
                </a:cubicBezTo>
                <a:close/>
              </a:path>
            </a:pathLst>
          </a:custGeom>
          <a:gradFill>
            <a:gsLst>
              <a:gs pos="0">
                <a:srgbClr val="F884A9"/>
              </a:gs>
              <a:gs pos="100000">
                <a:srgbClr val="E4165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43399" y="2473423"/>
            <a:ext cx="2762654" cy="109740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23"/>
          <p:cNvGrpSpPr/>
          <p:nvPr/>
        </p:nvGrpSpPr>
        <p:grpSpPr>
          <a:xfrm flipH="1">
            <a:off x="-61594" y="3372394"/>
            <a:ext cx="5085533" cy="1778881"/>
            <a:chOff x="4058478" y="3372394"/>
            <a:chExt cx="5085533" cy="1778881"/>
          </a:xfrm>
        </p:grpSpPr>
        <p:grpSp>
          <p:nvGrpSpPr>
            <p:cNvPr id="502" name="Google Shape;502;p23"/>
            <p:cNvGrpSpPr/>
            <p:nvPr/>
          </p:nvGrpSpPr>
          <p:grpSpPr>
            <a:xfrm>
              <a:off x="4058478" y="3372394"/>
              <a:ext cx="5085533" cy="1771111"/>
              <a:chOff x="3195976" y="3378340"/>
              <a:chExt cx="2507288" cy="873200"/>
            </a:xfrm>
          </p:grpSpPr>
          <p:sp>
            <p:nvSpPr>
              <p:cNvPr id="503" name="Google Shape;503;p23"/>
              <p:cNvSpPr/>
              <p:nvPr/>
            </p:nvSpPr>
            <p:spPr>
              <a:xfrm>
                <a:off x="3197764" y="3378400"/>
                <a:ext cx="2505501" cy="873140"/>
              </a:xfrm>
              <a:custGeom>
                <a:avLst/>
                <a:gdLst/>
                <a:ahLst/>
                <a:cxnLst/>
                <a:rect l="l" t="t" r="r" b="b"/>
                <a:pathLst>
                  <a:path w="84169" h="29332" extrusionOk="0">
                    <a:moveTo>
                      <a:pt x="84168" y="0"/>
                    </a:moveTo>
                    <a:lnTo>
                      <a:pt x="84168" y="29332"/>
                    </a:lnTo>
                    <a:lnTo>
                      <a:pt x="1" y="29332"/>
                    </a:lnTo>
                    <a:cubicBezTo>
                      <a:pt x="6844" y="29332"/>
                      <a:pt x="10109" y="25950"/>
                      <a:pt x="13604" y="26100"/>
                    </a:cubicBezTo>
                    <a:cubicBezTo>
                      <a:pt x="17101" y="26257"/>
                      <a:pt x="19898" y="23615"/>
                      <a:pt x="22074" y="23381"/>
                    </a:cubicBezTo>
                    <a:cubicBezTo>
                      <a:pt x="24249" y="23150"/>
                      <a:pt x="30308" y="22453"/>
                      <a:pt x="34035" y="21205"/>
                    </a:cubicBezTo>
                    <a:cubicBezTo>
                      <a:pt x="37766" y="19963"/>
                      <a:pt x="39239" y="18567"/>
                      <a:pt x="43510" y="16703"/>
                    </a:cubicBezTo>
                    <a:cubicBezTo>
                      <a:pt x="47787" y="14835"/>
                      <a:pt x="55633" y="13249"/>
                      <a:pt x="57573" y="12295"/>
                    </a:cubicBezTo>
                    <a:cubicBezTo>
                      <a:pt x="59517" y="11340"/>
                      <a:pt x="61765" y="8934"/>
                      <a:pt x="64254" y="6990"/>
                    </a:cubicBezTo>
                    <a:cubicBezTo>
                      <a:pt x="66741" y="5052"/>
                      <a:pt x="78445" y="0"/>
                      <a:pt x="84168" y="0"/>
                    </a:cubicBezTo>
                    <a:close/>
                  </a:path>
                </a:pathLst>
              </a:custGeom>
              <a:gradFill>
                <a:gsLst>
                  <a:gs pos="0">
                    <a:srgbClr val="FFFFFF"/>
                  </a:gs>
                  <a:gs pos="100000">
                    <a:srgbClr val="809BFC"/>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a:off x="4745226" y="3949043"/>
                <a:ext cx="956251" cy="302497"/>
              </a:xfrm>
              <a:custGeom>
                <a:avLst/>
                <a:gdLst/>
                <a:ahLst/>
                <a:cxnLst/>
                <a:rect l="l" t="t" r="r" b="b"/>
                <a:pathLst>
                  <a:path w="32124" h="10162" extrusionOk="0">
                    <a:moveTo>
                      <a:pt x="32123" y="223"/>
                    </a:moveTo>
                    <a:lnTo>
                      <a:pt x="32123" y="10162"/>
                    </a:lnTo>
                    <a:lnTo>
                      <a:pt x="0" y="10162"/>
                    </a:lnTo>
                    <a:cubicBezTo>
                      <a:pt x="13746" y="6927"/>
                      <a:pt x="25301" y="1"/>
                      <a:pt x="32123" y="223"/>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3195976" y="3378340"/>
                <a:ext cx="2505411" cy="873200"/>
              </a:xfrm>
              <a:custGeom>
                <a:avLst/>
                <a:gdLst/>
                <a:ahLst/>
                <a:cxnLst/>
                <a:rect l="l" t="t" r="r" b="b"/>
                <a:pathLst>
                  <a:path w="84166" h="29334" fill="none" extrusionOk="0">
                    <a:moveTo>
                      <a:pt x="1" y="29334"/>
                    </a:moveTo>
                    <a:cubicBezTo>
                      <a:pt x="6844" y="29334"/>
                      <a:pt x="10109" y="25952"/>
                      <a:pt x="13604" y="26102"/>
                    </a:cubicBezTo>
                    <a:cubicBezTo>
                      <a:pt x="17101" y="26259"/>
                      <a:pt x="19898" y="23617"/>
                      <a:pt x="22074" y="23383"/>
                    </a:cubicBezTo>
                    <a:cubicBezTo>
                      <a:pt x="24249" y="23152"/>
                      <a:pt x="30308" y="22455"/>
                      <a:pt x="34035" y="21207"/>
                    </a:cubicBezTo>
                    <a:cubicBezTo>
                      <a:pt x="37766" y="19965"/>
                      <a:pt x="39239" y="18569"/>
                      <a:pt x="43510" y="16705"/>
                    </a:cubicBezTo>
                    <a:cubicBezTo>
                      <a:pt x="47787" y="14837"/>
                      <a:pt x="55633" y="13251"/>
                      <a:pt x="57573" y="12297"/>
                    </a:cubicBezTo>
                    <a:cubicBezTo>
                      <a:pt x="59517" y="11342"/>
                      <a:pt x="61765" y="8936"/>
                      <a:pt x="64254" y="6992"/>
                    </a:cubicBezTo>
                    <a:cubicBezTo>
                      <a:pt x="66738" y="5054"/>
                      <a:pt x="78443" y="1"/>
                      <a:pt x="84165" y="1"/>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 name="Google Shape;506;p23"/>
            <p:cNvSpPr/>
            <p:nvPr/>
          </p:nvSpPr>
          <p:spPr>
            <a:xfrm>
              <a:off x="6139819" y="4028350"/>
              <a:ext cx="1526650" cy="967300"/>
            </a:xfrm>
            <a:custGeom>
              <a:avLst/>
              <a:gdLst/>
              <a:ahLst/>
              <a:cxnLst/>
              <a:rect l="l" t="t" r="r" b="b"/>
              <a:pathLst>
                <a:path w="61066" h="38692" extrusionOk="0">
                  <a:moveTo>
                    <a:pt x="0" y="38692"/>
                  </a:moveTo>
                  <a:cubicBezTo>
                    <a:pt x="19667" y="24767"/>
                    <a:pt x="41792" y="14463"/>
                    <a:pt x="61066" y="0"/>
                  </a:cubicBezTo>
                </a:path>
              </a:pathLst>
            </a:custGeom>
            <a:noFill/>
            <a:ln w="19050" cap="flat" cmpd="sng">
              <a:solidFill>
                <a:schemeClr val="dk1"/>
              </a:solidFill>
              <a:prstDash val="solid"/>
              <a:round/>
              <a:headEnd type="none" w="med" len="med"/>
              <a:tailEnd type="none" w="med" len="med"/>
            </a:ln>
          </p:spPr>
        </p:sp>
        <p:sp>
          <p:nvSpPr>
            <p:cNvPr id="507" name="Google Shape;507;p23"/>
            <p:cNvSpPr/>
            <p:nvPr/>
          </p:nvSpPr>
          <p:spPr>
            <a:xfrm>
              <a:off x="7237500" y="4377425"/>
              <a:ext cx="1493000" cy="773850"/>
            </a:xfrm>
            <a:custGeom>
              <a:avLst/>
              <a:gdLst/>
              <a:ahLst/>
              <a:cxnLst/>
              <a:rect l="l" t="t" r="r" b="b"/>
              <a:pathLst>
                <a:path w="59720" h="30954" extrusionOk="0">
                  <a:moveTo>
                    <a:pt x="0" y="30954"/>
                  </a:moveTo>
                  <a:cubicBezTo>
                    <a:pt x="20356" y="21553"/>
                    <a:pt x="49693" y="20055"/>
                    <a:pt x="59720" y="0"/>
                  </a:cubicBezTo>
                </a:path>
              </a:pathLst>
            </a:custGeom>
            <a:noFill/>
            <a:ln w="19050" cap="flat" cmpd="sng">
              <a:solidFill>
                <a:schemeClr val="dk1"/>
              </a:solidFill>
              <a:prstDash val="solid"/>
              <a:round/>
              <a:headEnd type="none" w="med" len="med"/>
              <a:tailEnd type="none" w="med" len="med"/>
            </a:ln>
          </p:spPr>
        </p:sp>
        <p:sp>
          <p:nvSpPr>
            <p:cNvPr id="508" name="Google Shape;508;p23"/>
            <p:cNvSpPr/>
            <p:nvPr/>
          </p:nvSpPr>
          <p:spPr>
            <a:xfrm>
              <a:off x="6240775" y="4722300"/>
              <a:ext cx="542525" cy="365875"/>
            </a:xfrm>
            <a:custGeom>
              <a:avLst/>
              <a:gdLst/>
              <a:ahLst/>
              <a:cxnLst/>
              <a:rect l="l" t="t" r="r" b="b"/>
              <a:pathLst>
                <a:path w="21701" h="14635" extrusionOk="0">
                  <a:moveTo>
                    <a:pt x="0" y="14635"/>
                  </a:moveTo>
                  <a:cubicBezTo>
                    <a:pt x="6812" y="9184"/>
                    <a:pt x="14717" y="5230"/>
                    <a:pt x="21701" y="0"/>
                  </a:cubicBezTo>
                </a:path>
              </a:pathLst>
            </a:custGeom>
            <a:noFill/>
            <a:ln w="19050" cap="flat" cmpd="sng">
              <a:solidFill>
                <a:schemeClr val="dk1"/>
              </a:solidFill>
              <a:prstDash val="solid"/>
              <a:round/>
              <a:headEnd type="none" w="med" len="med"/>
              <a:tailEnd type="none" w="med" len="med"/>
            </a:ln>
          </p:spPr>
        </p:sp>
        <p:sp>
          <p:nvSpPr>
            <p:cNvPr id="509" name="Google Shape;509;p23"/>
            <p:cNvSpPr/>
            <p:nvPr/>
          </p:nvSpPr>
          <p:spPr>
            <a:xfrm>
              <a:off x="8389850" y="4192375"/>
              <a:ext cx="311225" cy="374300"/>
            </a:xfrm>
            <a:custGeom>
              <a:avLst/>
              <a:gdLst/>
              <a:ahLst/>
              <a:cxnLst/>
              <a:rect l="l" t="t" r="r" b="b"/>
              <a:pathLst>
                <a:path w="12449" h="14972" extrusionOk="0">
                  <a:moveTo>
                    <a:pt x="0" y="14972"/>
                  </a:moveTo>
                  <a:cubicBezTo>
                    <a:pt x="5104" y="10963"/>
                    <a:pt x="8553" y="5191"/>
                    <a:pt x="12449" y="0"/>
                  </a:cubicBezTo>
                </a:path>
              </a:pathLst>
            </a:custGeom>
            <a:noFill/>
            <a:ln w="19050" cap="flat" cmpd="sng">
              <a:solidFill>
                <a:schemeClr val="dk1"/>
              </a:solidFill>
              <a:prstDash val="solid"/>
              <a:round/>
              <a:headEnd type="none" w="med" len="med"/>
              <a:tailEnd type="none" w="med" len="med"/>
            </a:ln>
          </p:spPr>
        </p:sp>
      </p:grpSp>
      <p:sp>
        <p:nvSpPr>
          <p:cNvPr id="510" name="Google Shape;510;p23"/>
          <p:cNvSpPr/>
          <p:nvPr/>
        </p:nvSpPr>
        <p:spPr>
          <a:xfrm rot="10800000">
            <a:off x="6348528" y="1533214"/>
            <a:ext cx="2843670" cy="1129584"/>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23"/>
          <p:cNvGrpSpPr/>
          <p:nvPr/>
        </p:nvGrpSpPr>
        <p:grpSpPr>
          <a:xfrm flipH="1">
            <a:off x="4401272" y="2150675"/>
            <a:ext cx="4783100" cy="3516375"/>
            <a:chOff x="-25741" y="2661107"/>
            <a:chExt cx="3570810" cy="2625140"/>
          </a:xfrm>
        </p:grpSpPr>
        <p:grpSp>
          <p:nvGrpSpPr>
            <p:cNvPr id="512" name="Google Shape;512;p23"/>
            <p:cNvGrpSpPr/>
            <p:nvPr/>
          </p:nvGrpSpPr>
          <p:grpSpPr>
            <a:xfrm>
              <a:off x="-25741" y="2661107"/>
              <a:ext cx="3570810" cy="2625140"/>
              <a:chOff x="361226" y="3383871"/>
              <a:chExt cx="1658913" cy="1219634"/>
            </a:xfrm>
          </p:grpSpPr>
          <p:sp>
            <p:nvSpPr>
              <p:cNvPr id="513" name="Google Shape;513;p23"/>
              <p:cNvSpPr/>
              <p:nvPr/>
            </p:nvSpPr>
            <p:spPr>
              <a:xfrm>
                <a:off x="361226" y="3383871"/>
                <a:ext cx="1658913" cy="1219634"/>
              </a:xfrm>
              <a:custGeom>
                <a:avLst/>
                <a:gdLst/>
                <a:ahLst/>
                <a:cxnLst/>
                <a:rect l="l" t="t" r="r" b="b"/>
                <a:pathLst>
                  <a:path w="55729" h="40972" extrusionOk="0">
                    <a:moveTo>
                      <a:pt x="52619" y="40972"/>
                    </a:moveTo>
                    <a:lnTo>
                      <a:pt x="6423" y="40972"/>
                    </a:lnTo>
                    <a:lnTo>
                      <a:pt x="1" y="39664"/>
                    </a:lnTo>
                    <a:lnTo>
                      <a:pt x="1" y="1"/>
                    </a:lnTo>
                    <a:cubicBezTo>
                      <a:pt x="2978" y="1622"/>
                      <a:pt x="3673" y="1225"/>
                      <a:pt x="4456" y="4269"/>
                    </a:cubicBezTo>
                    <a:cubicBezTo>
                      <a:pt x="5036" y="6513"/>
                      <a:pt x="7595" y="12764"/>
                      <a:pt x="9695" y="16836"/>
                    </a:cubicBezTo>
                    <a:cubicBezTo>
                      <a:pt x="10601" y="18578"/>
                      <a:pt x="11422" y="19925"/>
                      <a:pt x="11965" y="20375"/>
                    </a:cubicBezTo>
                    <a:cubicBezTo>
                      <a:pt x="12693" y="18505"/>
                      <a:pt x="13395" y="17881"/>
                      <a:pt x="14154" y="18162"/>
                    </a:cubicBezTo>
                    <a:cubicBezTo>
                      <a:pt x="14529" y="18295"/>
                      <a:pt x="14922" y="18655"/>
                      <a:pt x="15331" y="19186"/>
                    </a:cubicBezTo>
                    <a:cubicBezTo>
                      <a:pt x="15880" y="19892"/>
                      <a:pt x="17210" y="21117"/>
                      <a:pt x="18958" y="22373"/>
                    </a:cubicBezTo>
                    <a:cubicBezTo>
                      <a:pt x="21184" y="23986"/>
                      <a:pt x="24088" y="25655"/>
                      <a:pt x="26879" y="26383"/>
                    </a:cubicBezTo>
                    <a:cubicBezTo>
                      <a:pt x="31852" y="27678"/>
                      <a:pt x="36098" y="27624"/>
                      <a:pt x="41643" y="30319"/>
                    </a:cubicBezTo>
                    <a:cubicBezTo>
                      <a:pt x="47183" y="33013"/>
                      <a:pt x="53656" y="35030"/>
                      <a:pt x="54693" y="35292"/>
                    </a:cubicBezTo>
                    <a:cubicBezTo>
                      <a:pt x="55729" y="35548"/>
                      <a:pt x="52619" y="40972"/>
                      <a:pt x="52619" y="40972"/>
                    </a:cubicBezTo>
                    <a:close/>
                  </a:path>
                </a:pathLst>
              </a:custGeom>
              <a:gradFill>
                <a:gsLst>
                  <a:gs pos="0">
                    <a:srgbClr val="FFFFFF"/>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361375" y="3383871"/>
                <a:ext cx="334974" cy="756541"/>
              </a:xfrm>
              <a:custGeom>
                <a:avLst/>
                <a:gdLst/>
                <a:ahLst/>
                <a:cxnLst/>
                <a:rect l="l" t="t" r="r" b="b"/>
                <a:pathLst>
                  <a:path w="11253" h="25415" extrusionOk="0">
                    <a:moveTo>
                      <a:pt x="11253" y="25415"/>
                    </a:moveTo>
                    <a:lnTo>
                      <a:pt x="9810" y="24696"/>
                    </a:lnTo>
                    <a:lnTo>
                      <a:pt x="8808" y="23388"/>
                    </a:lnTo>
                    <a:cubicBezTo>
                      <a:pt x="8808" y="23388"/>
                      <a:pt x="7025" y="19073"/>
                      <a:pt x="6136" y="15957"/>
                    </a:cubicBezTo>
                    <a:cubicBezTo>
                      <a:pt x="5247" y="12841"/>
                      <a:pt x="4522" y="11786"/>
                      <a:pt x="2017" y="6532"/>
                    </a:cubicBezTo>
                    <a:cubicBezTo>
                      <a:pt x="706" y="3777"/>
                      <a:pt x="213" y="2312"/>
                      <a:pt x="0" y="1244"/>
                    </a:cubicBezTo>
                    <a:lnTo>
                      <a:pt x="0" y="1"/>
                    </a:lnTo>
                    <a:cubicBezTo>
                      <a:pt x="2978" y="1622"/>
                      <a:pt x="3671" y="1225"/>
                      <a:pt x="4455" y="4269"/>
                    </a:cubicBezTo>
                    <a:cubicBezTo>
                      <a:pt x="5036" y="6513"/>
                      <a:pt x="7593" y="12764"/>
                      <a:pt x="9694" y="16836"/>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782525" y="3924448"/>
                <a:ext cx="189679" cy="259989"/>
              </a:xfrm>
              <a:custGeom>
                <a:avLst/>
                <a:gdLst/>
                <a:ahLst/>
                <a:cxnLst/>
                <a:rect l="l" t="t" r="r" b="b"/>
                <a:pathLst>
                  <a:path w="6372" h="8734" extrusionOk="0">
                    <a:moveTo>
                      <a:pt x="6372" y="8649"/>
                    </a:moveTo>
                    <a:cubicBezTo>
                      <a:pt x="6372" y="8733"/>
                      <a:pt x="4563" y="7648"/>
                      <a:pt x="3755" y="6617"/>
                    </a:cubicBezTo>
                    <a:cubicBezTo>
                      <a:pt x="2949" y="5584"/>
                      <a:pt x="2836" y="5278"/>
                      <a:pt x="1724" y="3692"/>
                    </a:cubicBezTo>
                    <a:cubicBezTo>
                      <a:pt x="612" y="2110"/>
                      <a:pt x="803" y="2384"/>
                      <a:pt x="110" y="328"/>
                    </a:cubicBezTo>
                    <a:cubicBezTo>
                      <a:pt x="69" y="208"/>
                      <a:pt x="36" y="99"/>
                      <a:pt x="1" y="0"/>
                    </a:cubicBezTo>
                    <a:cubicBezTo>
                      <a:pt x="376" y="134"/>
                      <a:pt x="769" y="492"/>
                      <a:pt x="1178" y="1023"/>
                    </a:cubicBezTo>
                    <a:cubicBezTo>
                      <a:pt x="1727" y="1729"/>
                      <a:pt x="3057" y="2956"/>
                      <a:pt x="4805" y="4210"/>
                    </a:cubicBezTo>
                    <a:cubicBezTo>
                      <a:pt x="4989" y="4720"/>
                      <a:pt x="5158" y="5331"/>
                      <a:pt x="5227" y="5946"/>
                    </a:cubicBezTo>
                    <a:cubicBezTo>
                      <a:pt x="5413" y="7511"/>
                      <a:pt x="6372" y="8649"/>
                      <a:pt x="6372" y="8649"/>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361286" y="3383871"/>
                <a:ext cx="1628104" cy="1050555"/>
              </a:xfrm>
              <a:custGeom>
                <a:avLst/>
                <a:gdLst/>
                <a:ahLst/>
                <a:cxnLst/>
                <a:rect l="l" t="t" r="r" b="b"/>
                <a:pathLst>
                  <a:path w="54694" h="35292" fill="none" extrusionOk="0">
                    <a:moveTo>
                      <a:pt x="0" y="1"/>
                    </a:moveTo>
                    <a:cubicBezTo>
                      <a:pt x="2979" y="1622"/>
                      <a:pt x="3672" y="1225"/>
                      <a:pt x="4456" y="4269"/>
                    </a:cubicBezTo>
                    <a:cubicBezTo>
                      <a:pt x="5036" y="6513"/>
                      <a:pt x="7594" y="12764"/>
                      <a:pt x="9696" y="16836"/>
                    </a:cubicBezTo>
                    <a:cubicBezTo>
                      <a:pt x="10601" y="18578"/>
                      <a:pt x="11422" y="19925"/>
                      <a:pt x="11966" y="20375"/>
                    </a:cubicBezTo>
                    <a:cubicBezTo>
                      <a:pt x="12693" y="18505"/>
                      <a:pt x="13395" y="17881"/>
                      <a:pt x="14153" y="18162"/>
                    </a:cubicBezTo>
                    <a:cubicBezTo>
                      <a:pt x="14529" y="18295"/>
                      <a:pt x="14922" y="18655"/>
                      <a:pt x="15330" y="19186"/>
                    </a:cubicBezTo>
                    <a:cubicBezTo>
                      <a:pt x="15881" y="19892"/>
                      <a:pt x="17209" y="21117"/>
                      <a:pt x="18959" y="22373"/>
                    </a:cubicBezTo>
                    <a:cubicBezTo>
                      <a:pt x="21185" y="23986"/>
                      <a:pt x="24089" y="25655"/>
                      <a:pt x="26878" y="26383"/>
                    </a:cubicBezTo>
                    <a:cubicBezTo>
                      <a:pt x="31851" y="27678"/>
                      <a:pt x="36098" y="27624"/>
                      <a:pt x="41642" y="30319"/>
                    </a:cubicBezTo>
                    <a:cubicBezTo>
                      <a:pt x="47184" y="33013"/>
                      <a:pt x="53656" y="35030"/>
                      <a:pt x="54694" y="35292"/>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517;p23"/>
            <p:cNvSpPr/>
            <p:nvPr/>
          </p:nvSpPr>
          <p:spPr>
            <a:xfrm>
              <a:off x="0" y="2674158"/>
              <a:ext cx="433175" cy="1240650"/>
            </a:xfrm>
            <a:custGeom>
              <a:avLst/>
              <a:gdLst/>
              <a:ahLst/>
              <a:cxnLst/>
              <a:rect l="l" t="t" r="r" b="b"/>
              <a:pathLst>
                <a:path w="17327" h="49626" extrusionOk="0">
                  <a:moveTo>
                    <a:pt x="0" y="0"/>
                  </a:moveTo>
                  <a:cubicBezTo>
                    <a:pt x="6909" y="16102"/>
                    <a:pt x="9497" y="33951"/>
                    <a:pt x="17327" y="49626"/>
                  </a:cubicBezTo>
                </a:path>
              </a:pathLst>
            </a:custGeom>
            <a:noFill/>
            <a:ln w="19050" cap="flat" cmpd="sng">
              <a:solidFill>
                <a:schemeClr val="dk1"/>
              </a:solidFill>
              <a:prstDash val="solid"/>
              <a:round/>
              <a:headEnd type="none" w="med" len="med"/>
              <a:tailEnd type="none" w="med" len="med"/>
            </a:ln>
          </p:spPr>
        </p:sp>
        <p:sp>
          <p:nvSpPr>
            <p:cNvPr id="518" name="Google Shape;518;p23"/>
            <p:cNvSpPr/>
            <p:nvPr/>
          </p:nvSpPr>
          <p:spPr>
            <a:xfrm>
              <a:off x="874375" y="3834900"/>
              <a:ext cx="357475" cy="534125"/>
            </a:xfrm>
            <a:custGeom>
              <a:avLst/>
              <a:gdLst/>
              <a:ahLst/>
              <a:cxnLst/>
              <a:rect l="l" t="t" r="r" b="b"/>
              <a:pathLst>
                <a:path w="14299" h="21365" extrusionOk="0">
                  <a:moveTo>
                    <a:pt x="0" y="0"/>
                  </a:moveTo>
                  <a:cubicBezTo>
                    <a:pt x="2075" y="8314"/>
                    <a:pt x="7445" y="16222"/>
                    <a:pt x="14299" y="21365"/>
                  </a:cubicBezTo>
                </a:path>
              </a:pathLst>
            </a:custGeom>
            <a:noFill/>
            <a:ln w="19050" cap="flat" cmpd="sng">
              <a:solidFill>
                <a:schemeClr val="dk1"/>
              </a:solidFill>
              <a:prstDash val="solid"/>
              <a:round/>
              <a:headEnd type="none" w="med" len="med"/>
              <a:tailEnd type="none" w="med" len="med"/>
            </a:ln>
          </p:spPr>
        </p:sp>
        <p:sp>
          <p:nvSpPr>
            <p:cNvPr id="519" name="Google Shape;519;p23"/>
            <p:cNvSpPr/>
            <p:nvPr/>
          </p:nvSpPr>
          <p:spPr>
            <a:xfrm>
              <a:off x="844925" y="4024150"/>
              <a:ext cx="117750" cy="227100"/>
            </a:xfrm>
            <a:custGeom>
              <a:avLst/>
              <a:gdLst/>
              <a:ahLst/>
              <a:cxnLst/>
              <a:rect l="l" t="t" r="r" b="b"/>
              <a:pathLst>
                <a:path w="4710" h="9084" extrusionOk="0">
                  <a:moveTo>
                    <a:pt x="0" y="0"/>
                  </a:moveTo>
                  <a:cubicBezTo>
                    <a:pt x="1891" y="2838"/>
                    <a:pt x="2664" y="6355"/>
                    <a:pt x="4710" y="9084"/>
                  </a:cubicBezTo>
                </a:path>
              </a:pathLst>
            </a:custGeom>
            <a:noFill/>
            <a:ln w="19050" cap="flat" cmpd="sng">
              <a:solidFill>
                <a:schemeClr val="dk1"/>
              </a:solidFill>
              <a:prstDash val="solid"/>
              <a:round/>
              <a:headEnd type="none" w="med" len="med"/>
              <a:tailEnd type="none" w="med" len="med"/>
            </a:ln>
          </p:spPr>
        </p:sp>
        <p:sp>
          <p:nvSpPr>
            <p:cNvPr id="520" name="Google Shape;520;p23"/>
            <p:cNvSpPr/>
            <p:nvPr/>
          </p:nvSpPr>
          <p:spPr>
            <a:xfrm>
              <a:off x="226700" y="3755000"/>
              <a:ext cx="201875" cy="437375"/>
            </a:xfrm>
            <a:custGeom>
              <a:avLst/>
              <a:gdLst/>
              <a:ahLst/>
              <a:cxnLst/>
              <a:rect l="l" t="t" r="r" b="b"/>
              <a:pathLst>
                <a:path w="8075" h="17495" extrusionOk="0">
                  <a:moveTo>
                    <a:pt x="0" y="0"/>
                  </a:moveTo>
                  <a:cubicBezTo>
                    <a:pt x="1258" y="6298"/>
                    <a:pt x="5686" y="11533"/>
                    <a:pt x="8075" y="17495"/>
                  </a:cubicBezTo>
                </a:path>
              </a:pathLst>
            </a:custGeom>
            <a:noFill/>
            <a:ln w="19050" cap="flat" cmpd="sng">
              <a:solidFill>
                <a:schemeClr val="dk1"/>
              </a:solidFill>
              <a:prstDash val="solid"/>
              <a:round/>
              <a:headEnd type="none" w="med" len="med"/>
              <a:tailEnd type="none" w="med" len="med"/>
            </a:ln>
          </p:spPr>
        </p:sp>
      </p:grpSp>
      <p:grpSp>
        <p:nvGrpSpPr>
          <p:cNvPr id="521" name="Google Shape;521;p23"/>
          <p:cNvGrpSpPr/>
          <p:nvPr/>
        </p:nvGrpSpPr>
        <p:grpSpPr>
          <a:xfrm flipH="1">
            <a:off x="3350105" y="4000277"/>
            <a:ext cx="5851907" cy="1206443"/>
            <a:chOff x="-43395" y="3693352"/>
            <a:chExt cx="8069370" cy="1649724"/>
          </a:xfrm>
        </p:grpSpPr>
        <p:grpSp>
          <p:nvGrpSpPr>
            <p:cNvPr id="522" name="Google Shape;522;p23"/>
            <p:cNvGrpSpPr/>
            <p:nvPr/>
          </p:nvGrpSpPr>
          <p:grpSpPr>
            <a:xfrm flipH="1">
              <a:off x="-43395" y="3693352"/>
              <a:ext cx="8069370" cy="1649724"/>
              <a:chOff x="5916936" y="3739331"/>
              <a:chExt cx="2505471" cy="512209"/>
            </a:xfrm>
          </p:grpSpPr>
          <p:sp>
            <p:nvSpPr>
              <p:cNvPr id="523" name="Google Shape;523;p23"/>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7876857" y="3969999"/>
                <a:ext cx="2839" cy="4733"/>
              </a:xfrm>
              <a:custGeom>
                <a:avLst/>
                <a:gdLst/>
                <a:ahLst/>
                <a:cxnLst/>
                <a:rect l="l" t="t" r="r" b="b"/>
                <a:pathLst>
                  <a:path w="1500" h="2583" extrusionOk="0">
                    <a:moveTo>
                      <a:pt x="461" y="1294"/>
                    </a:moveTo>
                    <a:lnTo>
                      <a:pt x="451" y="1318"/>
                    </a:lnTo>
                    <a:lnTo>
                      <a:pt x="451" y="1318"/>
                    </a:lnTo>
                    <a:cubicBezTo>
                      <a:pt x="455" y="1310"/>
                      <a:pt x="458" y="1302"/>
                      <a:pt x="461" y="1294"/>
                    </a:cubicBezTo>
                    <a:close/>
                    <a:moveTo>
                      <a:pt x="447" y="1328"/>
                    </a:moveTo>
                    <a:lnTo>
                      <a:pt x="445" y="1331"/>
                    </a:lnTo>
                    <a:cubicBezTo>
                      <a:pt x="446" y="1330"/>
                      <a:pt x="446" y="1329"/>
                      <a:pt x="447" y="1328"/>
                    </a:cubicBezTo>
                    <a:close/>
                    <a:moveTo>
                      <a:pt x="344" y="1695"/>
                    </a:moveTo>
                    <a:lnTo>
                      <a:pt x="339" y="1731"/>
                    </a:lnTo>
                    <a:lnTo>
                      <a:pt x="339" y="1731"/>
                    </a:lnTo>
                    <a:cubicBezTo>
                      <a:pt x="340" y="1719"/>
                      <a:pt x="342" y="1707"/>
                      <a:pt x="344" y="1695"/>
                    </a:cubicBezTo>
                    <a:close/>
                    <a:moveTo>
                      <a:pt x="336" y="2074"/>
                    </a:moveTo>
                    <a:lnTo>
                      <a:pt x="339" y="2091"/>
                    </a:lnTo>
                    <a:lnTo>
                      <a:pt x="339" y="2091"/>
                    </a:lnTo>
                    <a:cubicBezTo>
                      <a:pt x="338" y="2085"/>
                      <a:pt x="337" y="2079"/>
                      <a:pt x="336" y="2074"/>
                    </a:cubicBezTo>
                    <a:close/>
                    <a:moveTo>
                      <a:pt x="341" y="2111"/>
                    </a:moveTo>
                    <a:lnTo>
                      <a:pt x="342" y="2117"/>
                    </a:lnTo>
                    <a:cubicBezTo>
                      <a:pt x="342" y="2115"/>
                      <a:pt x="342" y="2113"/>
                      <a:pt x="341" y="2111"/>
                    </a:cubicBezTo>
                    <a:close/>
                    <a:moveTo>
                      <a:pt x="1331" y="1"/>
                    </a:moveTo>
                    <a:cubicBezTo>
                      <a:pt x="1303" y="1"/>
                      <a:pt x="1277" y="8"/>
                      <a:pt x="1252" y="22"/>
                    </a:cubicBezTo>
                    <a:cubicBezTo>
                      <a:pt x="1087" y="112"/>
                      <a:pt x="934" y="219"/>
                      <a:pt x="790" y="340"/>
                    </a:cubicBezTo>
                    <a:cubicBezTo>
                      <a:pt x="723" y="396"/>
                      <a:pt x="659" y="454"/>
                      <a:pt x="600" y="518"/>
                    </a:cubicBezTo>
                    <a:cubicBezTo>
                      <a:pt x="531" y="589"/>
                      <a:pt x="467" y="665"/>
                      <a:pt x="408" y="745"/>
                    </a:cubicBezTo>
                    <a:cubicBezTo>
                      <a:pt x="354" y="815"/>
                      <a:pt x="306" y="886"/>
                      <a:pt x="264" y="962"/>
                    </a:cubicBezTo>
                    <a:cubicBezTo>
                      <a:pt x="213" y="1050"/>
                      <a:pt x="169" y="1144"/>
                      <a:pt x="131" y="1240"/>
                    </a:cubicBezTo>
                    <a:cubicBezTo>
                      <a:pt x="58" y="1424"/>
                      <a:pt x="16" y="1621"/>
                      <a:pt x="4" y="1817"/>
                    </a:cubicBezTo>
                    <a:cubicBezTo>
                      <a:pt x="0" y="1908"/>
                      <a:pt x="2" y="1999"/>
                      <a:pt x="12" y="2088"/>
                    </a:cubicBezTo>
                    <a:cubicBezTo>
                      <a:pt x="25" y="2191"/>
                      <a:pt x="44" y="2295"/>
                      <a:pt x="74" y="2395"/>
                    </a:cubicBezTo>
                    <a:lnTo>
                      <a:pt x="96" y="2461"/>
                    </a:lnTo>
                    <a:cubicBezTo>
                      <a:pt x="102" y="2482"/>
                      <a:pt x="111" y="2500"/>
                      <a:pt x="125" y="2517"/>
                    </a:cubicBezTo>
                    <a:cubicBezTo>
                      <a:pt x="135" y="2535"/>
                      <a:pt x="153" y="2548"/>
                      <a:pt x="170" y="2560"/>
                    </a:cubicBezTo>
                    <a:cubicBezTo>
                      <a:pt x="189" y="2571"/>
                      <a:pt x="208" y="2577"/>
                      <a:pt x="230" y="2579"/>
                    </a:cubicBezTo>
                    <a:cubicBezTo>
                      <a:pt x="239" y="2581"/>
                      <a:pt x="248" y="2582"/>
                      <a:pt x="257" y="2582"/>
                    </a:cubicBezTo>
                    <a:cubicBezTo>
                      <a:pt x="270" y="2582"/>
                      <a:pt x="283" y="2580"/>
                      <a:pt x="296" y="2576"/>
                    </a:cubicBezTo>
                    <a:cubicBezTo>
                      <a:pt x="336" y="2563"/>
                      <a:pt x="374" y="2538"/>
                      <a:pt x="395" y="2501"/>
                    </a:cubicBezTo>
                    <a:cubicBezTo>
                      <a:pt x="415" y="2465"/>
                      <a:pt x="425" y="2416"/>
                      <a:pt x="411" y="2375"/>
                    </a:cubicBezTo>
                    <a:cubicBezTo>
                      <a:pt x="377" y="2285"/>
                      <a:pt x="354" y="2193"/>
                      <a:pt x="340" y="2099"/>
                    </a:cubicBezTo>
                    <a:lnTo>
                      <a:pt x="340" y="2099"/>
                    </a:lnTo>
                    <a:cubicBezTo>
                      <a:pt x="325" y="1978"/>
                      <a:pt x="324" y="1855"/>
                      <a:pt x="338" y="1734"/>
                    </a:cubicBezTo>
                    <a:lnTo>
                      <a:pt x="338" y="1734"/>
                    </a:lnTo>
                    <a:cubicBezTo>
                      <a:pt x="359" y="1593"/>
                      <a:pt x="396" y="1452"/>
                      <a:pt x="450" y="1320"/>
                    </a:cubicBezTo>
                    <a:lnTo>
                      <a:pt x="450" y="1320"/>
                    </a:lnTo>
                    <a:cubicBezTo>
                      <a:pt x="500" y="1204"/>
                      <a:pt x="563" y="1095"/>
                      <a:pt x="633" y="991"/>
                    </a:cubicBezTo>
                    <a:cubicBezTo>
                      <a:pt x="652" y="962"/>
                      <a:pt x="674" y="933"/>
                      <a:pt x="696" y="904"/>
                    </a:cubicBezTo>
                    <a:lnTo>
                      <a:pt x="696" y="904"/>
                    </a:lnTo>
                    <a:cubicBezTo>
                      <a:pt x="687" y="915"/>
                      <a:pt x="680" y="925"/>
                      <a:pt x="671" y="937"/>
                    </a:cubicBezTo>
                    <a:cubicBezTo>
                      <a:pt x="767" y="813"/>
                      <a:pt x="876" y="700"/>
                      <a:pt x="994" y="596"/>
                    </a:cubicBezTo>
                    <a:cubicBezTo>
                      <a:pt x="1024" y="572"/>
                      <a:pt x="1054" y="547"/>
                      <a:pt x="1083" y="523"/>
                    </a:cubicBezTo>
                    <a:lnTo>
                      <a:pt x="1083" y="523"/>
                    </a:lnTo>
                    <a:cubicBezTo>
                      <a:pt x="1189" y="442"/>
                      <a:pt x="1302" y="369"/>
                      <a:pt x="1416" y="305"/>
                    </a:cubicBezTo>
                    <a:cubicBezTo>
                      <a:pt x="1451" y="285"/>
                      <a:pt x="1480" y="247"/>
                      <a:pt x="1492" y="206"/>
                    </a:cubicBezTo>
                    <a:cubicBezTo>
                      <a:pt x="1499" y="185"/>
                      <a:pt x="1499" y="163"/>
                      <a:pt x="1495" y="141"/>
                    </a:cubicBezTo>
                    <a:cubicBezTo>
                      <a:pt x="1493" y="119"/>
                      <a:pt x="1487" y="100"/>
                      <a:pt x="1474" y="81"/>
                    </a:cubicBezTo>
                    <a:cubicBezTo>
                      <a:pt x="1453" y="46"/>
                      <a:pt x="1419" y="16"/>
                      <a:pt x="1377" y="7"/>
                    </a:cubicBezTo>
                    <a:cubicBezTo>
                      <a:pt x="1361" y="3"/>
                      <a:pt x="1346"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3"/>
            <p:cNvSpPr/>
            <p:nvPr/>
          </p:nvSpPr>
          <p:spPr>
            <a:xfrm>
              <a:off x="794050" y="44759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527" name="Google Shape;527;p23"/>
            <p:cNvSpPr/>
            <p:nvPr/>
          </p:nvSpPr>
          <p:spPr>
            <a:xfrm flipH="1">
              <a:off x="1976825" y="48520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528" name="Google Shape;528;p23"/>
            <p:cNvSpPr/>
            <p:nvPr/>
          </p:nvSpPr>
          <p:spPr>
            <a:xfrm>
              <a:off x="3637475" y="5024150"/>
              <a:ext cx="576175" cy="119350"/>
            </a:xfrm>
            <a:custGeom>
              <a:avLst/>
              <a:gdLst/>
              <a:ahLst/>
              <a:cxnLst/>
              <a:rect l="l" t="t" r="r" b="b"/>
              <a:pathLst>
                <a:path w="23047" h="4774" extrusionOk="0">
                  <a:moveTo>
                    <a:pt x="0" y="1724"/>
                  </a:moveTo>
                  <a:cubicBezTo>
                    <a:pt x="1329" y="660"/>
                    <a:pt x="3297" y="-423"/>
                    <a:pt x="4878" y="209"/>
                  </a:cubicBezTo>
                  <a:cubicBezTo>
                    <a:pt x="6866" y="1004"/>
                    <a:pt x="7286" y="4930"/>
                    <a:pt x="9420" y="4752"/>
                  </a:cubicBezTo>
                  <a:cubicBezTo>
                    <a:pt x="14014" y="4370"/>
                    <a:pt x="18437" y="2396"/>
                    <a:pt x="23047" y="2396"/>
                  </a:cubicBezTo>
                </a:path>
              </a:pathLst>
            </a:custGeom>
            <a:noFill/>
            <a:ln w="19050" cap="flat" cmpd="sng">
              <a:solidFill>
                <a:schemeClr val="dk1"/>
              </a:solidFill>
              <a:prstDash val="solid"/>
              <a:round/>
              <a:headEnd type="none" w="med" len="med"/>
              <a:tailEnd type="none" w="med" len="med"/>
            </a:ln>
          </p:spPr>
        </p:sp>
      </p:grpSp>
      <p:grpSp>
        <p:nvGrpSpPr>
          <p:cNvPr id="529" name="Google Shape;529;p23"/>
          <p:cNvGrpSpPr/>
          <p:nvPr/>
        </p:nvGrpSpPr>
        <p:grpSpPr>
          <a:xfrm flipH="1">
            <a:off x="-61577" y="724274"/>
            <a:ext cx="1971278" cy="3240369"/>
            <a:chOff x="7172716" y="724274"/>
            <a:chExt cx="1971278" cy="3240369"/>
          </a:xfrm>
        </p:grpSpPr>
        <p:grpSp>
          <p:nvGrpSpPr>
            <p:cNvPr id="530" name="Google Shape;530;p23"/>
            <p:cNvGrpSpPr/>
            <p:nvPr/>
          </p:nvGrpSpPr>
          <p:grpSpPr>
            <a:xfrm>
              <a:off x="7172716" y="724274"/>
              <a:ext cx="1971278" cy="3240369"/>
              <a:chOff x="7346661" y="820503"/>
              <a:chExt cx="1794681" cy="2950081"/>
            </a:xfrm>
          </p:grpSpPr>
          <p:sp>
            <p:nvSpPr>
              <p:cNvPr id="531" name="Google Shape;531;p23"/>
              <p:cNvSpPr/>
              <p:nvPr/>
            </p:nvSpPr>
            <p:spPr>
              <a:xfrm>
                <a:off x="7346661" y="820548"/>
                <a:ext cx="1794545" cy="910152"/>
              </a:xfrm>
              <a:custGeom>
                <a:avLst/>
                <a:gdLst/>
                <a:ahLst/>
                <a:cxnLst/>
                <a:rect l="l" t="t" r="r" b="b"/>
                <a:pathLst>
                  <a:path w="39850" h="20211" extrusionOk="0">
                    <a:moveTo>
                      <a:pt x="39850" y="1893"/>
                    </a:moveTo>
                    <a:lnTo>
                      <a:pt x="39850" y="19464"/>
                    </a:lnTo>
                    <a:cubicBezTo>
                      <a:pt x="38303" y="19156"/>
                      <a:pt x="36612" y="17900"/>
                      <a:pt x="36612" y="17900"/>
                    </a:cubicBezTo>
                    <a:cubicBezTo>
                      <a:pt x="36612" y="17900"/>
                      <a:pt x="35410" y="20211"/>
                      <a:pt x="33874" y="20036"/>
                    </a:cubicBezTo>
                    <a:cubicBezTo>
                      <a:pt x="32340" y="19861"/>
                      <a:pt x="32514" y="18349"/>
                      <a:pt x="32514" y="18349"/>
                    </a:cubicBezTo>
                    <a:cubicBezTo>
                      <a:pt x="32514" y="18349"/>
                      <a:pt x="31930" y="19105"/>
                      <a:pt x="31019" y="18699"/>
                    </a:cubicBezTo>
                    <a:cubicBezTo>
                      <a:pt x="30104" y="18290"/>
                      <a:pt x="30182" y="17377"/>
                      <a:pt x="30182" y="17377"/>
                    </a:cubicBezTo>
                    <a:cubicBezTo>
                      <a:pt x="30182" y="17377"/>
                      <a:pt x="29698" y="18192"/>
                      <a:pt x="28957" y="18211"/>
                    </a:cubicBezTo>
                    <a:cubicBezTo>
                      <a:pt x="28220" y="18233"/>
                      <a:pt x="27967" y="17649"/>
                      <a:pt x="27967" y="17649"/>
                    </a:cubicBezTo>
                    <a:lnTo>
                      <a:pt x="25928" y="18154"/>
                    </a:lnTo>
                    <a:cubicBezTo>
                      <a:pt x="25928" y="18154"/>
                      <a:pt x="24786" y="19572"/>
                      <a:pt x="23600" y="18969"/>
                    </a:cubicBezTo>
                    <a:cubicBezTo>
                      <a:pt x="22471" y="18394"/>
                      <a:pt x="22732" y="17187"/>
                      <a:pt x="22760" y="17077"/>
                    </a:cubicBezTo>
                    <a:cubicBezTo>
                      <a:pt x="22690" y="17162"/>
                      <a:pt x="22085" y="17876"/>
                      <a:pt x="21133" y="17767"/>
                    </a:cubicBezTo>
                    <a:cubicBezTo>
                      <a:pt x="20122" y="17649"/>
                      <a:pt x="19969" y="16912"/>
                      <a:pt x="19391" y="17152"/>
                    </a:cubicBezTo>
                    <a:cubicBezTo>
                      <a:pt x="18816" y="17387"/>
                      <a:pt x="18222" y="18329"/>
                      <a:pt x="17677" y="18211"/>
                    </a:cubicBezTo>
                    <a:cubicBezTo>
                      <a:pt x="17131" y="18098"/>
                      <a:pt x="17131" y="17709"/>
                      <a:pt x="17131" y="17709"/>
                    </a:cubicBezTo>
                    <a:cubicBezTo>
                      <a:pt x="17131" y="17709"/>
                      <a:pt x="16354" y="19182"/>
                      <a:pt x="14939" y="18811"/>
                    </a:cubicBezTo>
                    <a:cubicBezTo>
                      <a:pt x="13519" y="18440"/>
                      <a:pt x="12838" y="17843"/>
                      <a:pt x="12838" y="17843"/>
                    </a:cubicBezTo>
                    <a:cubicBezTo>
                      <a:pt x="12838" y="17843"/>
                      <a:pt x="11304" y="19086"/>
                      <a:pt x="10201" y="18755"/>
                    </a:cubicBezTo>
                    <a:cubicBezTo>
                      <a:pt x="9092" y="18424"/>
                      <a:pt x="8740" y="17766"/>
                      <a:pt x="8740" y="17766"/>
                    </a:cubicBezTo>
                    <a:cubicBezTo>
                      <a:pt x="8740" y="17766"/>
                      <a:pt x="7654" y="18620"/>
                      <a:pt x="6723" y="18445"/>
                    </a:cubicBezTo>
                    <a:cubicBezTo>
                      <a:pt x="5788" y="18271"/>
                      <a:pt x="5829" y="17047"/>
                      <a:pt x="5829" y="17047"/>
                    </a:cubicBezTo>
                    <a:cubicBezTo>
                      <a:pt x="5829" y="17047"/>
                      <a:pt x="5323" y="17434"/>
                      <a:pt x="3750" y="17396"/>
                    </a:cubicBezTo>
                    <a:cubicBezTo>
                      <a:pt x="2176" y="17355"/>
                      <a:pt x="1" y="16952"/>
                      <a:pt x="140" y="16503"/>
                    </a:cubicBezTo>
                    <a:cubicBezTo>
                      <a:pt x="276" y="16059"/>
                      <a:pt x="1108" y="16232"/>
                      <a:pt x="1789" y="15631"/>
                    </a:cubicBezTo>
                    <a:cubicBezTo>
                      <a:pt x="2469" y="15030"/>
                      <a:pt x="3210" y="15650"/>
                      <a:pt x="3402" y="15535"/>
                    </a:cubicBezTo>
                    <a:cubicBezTo>
                      <a:pt x="3598" y="15417"/>
                      <a:pt x="4140" y="14794"/>
                      <a:pt x="4666" y="14641"/>
                    </a:cubicBezTo>
                    <a:cubicBezTo>
                      <a:pt x="5190" y="14486"/>
                      <a:pt x="5403" y="15222"/>
                      <a:pt x="5403" y="15222"/>
                    </a:cubicBezTo>
                    <a:cubicBezTo>
                      <a:pt x="5403" y="15222"/>
                      <a:pt x="5735" y="13688"/>
                      <a:pt x="6742" y="13458"/>
                    </a:cubicBezTo>
                    <a:cubicBezTo>
                      <a:pt x="7753" y="13222"/>
                      <a:pt x="8434" y="13751"/>
                      <a:pt x="8434" y="13751"/>
                    </a:cubicBezTo>
                    <a:cubicBezTo>
                      <a:pt x="8434" y="13751"/>
                      <a:pt x="8415" y="13148"/>
                      <a:pt x="8727" y="12818"/>
                    </a:cubicBezTo>
                    <a:cubicBezTo>
                      <a:pt x="9037" y="12486"/>
                      <a:pt x="9716" y="12818"/>
                      <a:pt x="9716" y="12818"/>
                    </a:cubicBezTo>
                    <a:cubicBezTo>
                      <a:pt x="9716" y="12818"/>
                      <a:pt x="9155" y="11981"/>
                      <a:pt x="9424" y="10547"/>
                    </a:cubicBezTo>
                    <a:cubicBezTo>
                      <a:pt x="9699" y="9108"/>
                      <a:pt x="12279" y="8311"/>
                      <a:pt x="13173" y="8234"/>
                    </a:cubicBezTo>
                    <a:cubicBezTo>
                      <a:pt x="14066" y="8155"/>
                      <a:pt x="15040" y="9401"/>
                      <a:pt x="15095" y="9363"/>
                    </a:cubicBezTo>
                    <a:cubicBezTo>
                      <a:pt x="15158" y="9322"/>
                      <a:pt x="15270" y="8644"/>
                      <a:pt x="15798" y="8644"/>
                    </a:cubicBezTo>
                    <a:cubicBezTo>
                      <a:pt x="16322" y="8644"/>
                      <a:pt x="16517" y="9190"/>
                      <a:pt x="16517" y="9190"/>
                    </a:cubicBezTo>
                    <a:cubicBezTo>
                      <a:pt x="16517" y="9190"/>
                      <a:pt x="16708" y="7656"/>
                      <a:pt x="18265" y="7634"/>
                    </a:cubicBezTo>
                    <a:cubicBezTo>
                      <a:pt x="19816" y="7616"/>
                      <a:pt x="19873" y="8590"/>
                      <a:pt x="20766" y="8837"/>
                    </a:cubicBezTo>
                    <a:cubicBezTo>
                      <a:pt x="21658" y="9089"/>
                      <a:pt x="22165" y="8274"/>
                      <a:pt x="21833" y="7167"/>
                    </a:cubicBezTo>
                    <a:cubicBezTo>
                      <a:pt x="21506" y="6059"/>
                      <a:pt x="22187" y="5340"/>
                      <a:pt x="23114" y="4856"/>
                    </a:cubicBezTo>
                    <a:cubicBezTo>
                      <a:pt x="24048" y="4373"/>
                      <a:pt x="24553" y="5712"/>
                      <a:pt x="24710" y="5441"/>
                    </a:cubicBezTo>
                    <a:cubicBezTo>
                      <a:pt x="24863" y="5166"/>
                      <a:pt x="24553" y="4160"/>
                      <a:pt x="25368" y="3885"/>
                    </a:cubicBezTo>
                    <a:cubicBezTo>
                      <a:pt x="26183" y="3614"/>
                      <a:pt x="26224" y="4739"/>
                      <a:pt x="26570" y="4469"/>
                    </a:cubicBezTo>
                    <a:cubicBezTo>
                      <a:pt x="26924" y="4198"/>
                      <a:pt x="26262" y="3379"/>
                      <a:pt x="26570" y="2839"/>
                    </a:cubicBezTo>
                    <a:cubicBezTo>
                      <a:pt x="26886" y="2293"/>
                      <a:pt x="27970" y="3018"/>
                      <a:pt x="27970" y="3018"/>
                    </a:cubicBezTo>
                    <a:cubicBezTo>
                      <a:pt x="27970" y="3018"/>
                      <a:pt x="28357" y="1"/>
                      <a:pt x="29993" y="197"/>
                    </a:cubicBezTo>
                    <a:cubicBezTo>
                      <a:pt x="31623" y="389"/>
                      <a:pt x="31274" y="2334"/>
                      <a:pt x="32049" y="1855"/>
                    </a:cubicBezTo>
                    <a:cubicBezTo>
                      <a:pt x="32826" y="1381"/>
                      <a:pt x="33679" y="1789"/>
                      <a:pt x="33449" y="3072"/>
                    </a:cubicBezTo>
                    <a:cubicBezTo>
                      <a:pt x="33214" y="4352"/>
                      <a:pt x="33526" y="5636"/>
                      <a:pt x="34573" y="5831"/>
                    </a:cubicBezTo>
                    <a:cubicBezTo>
                      <a:pt x="35622" y="6023"/>
                      <a:pt x="36012" y="3072"/>
                      <a:pt x="36906" y="2881"/>
                    </a:cubicBezTo>
                    <a:cubicBezTo>
                      <a:pt x="37798" y="2684"/>
                      <a:pt x="37876" y="3347"/>
                      <a:pt x="37876" y="3347"/>
                    </a:cubicBezTo>
                    <a:cubicBezTo>
                      <a:pt x="37876" y="3347"/>
                      <a:pt x="38346" y="1541"/>
                      <a:pt x="39850" y="1893"/>
                    </a:cubicBezTo>
                    <a:close/>
                  </a:path>
                </a:pathLst>
              </a:custGeom>
              <a:gradFill>
                <a:gsLst>
                  <a:gs pos="0">
                    <a:srgbClr val="D3DCFB"/>
                  </a:gs>
                  <a:gs pos="100000">
                    <a:srgbClr val="617FE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7598122" y="1826620"/>
                <a:ext cx="1543084" cy="833777"/>
              </a:xfrm>
              <a:custGeom>
                <a:avLst/>
                <a:gdLst/>
                <a:ahLst/>
                <a:cxnLst/>
                <a:rect l="l" t="t" r="r" b="b"/>
                <a:pathLst>
                  <a:path w="34266" h="18515" extrusionOk="0">
                    <a:moveTo>
                      <a:pt x="34266" y="4114"/>
                    </a:moveTo>
                    <a:lnTo>
                      <a:pt x="34266" y="16468"/>
                    </a:lnTo>
                    <a:cubicBezTo>
                      <a:pt x="33398" y="17021"/>
                      <a:pt x="31991" y="17698"/>
                      <a:pt x="30991" y="17401"/>
                    </a:cubicBezTo>
                    <a:cubicBezTo>
                      <a:pt x="30194" y="17167"/>
                      <a:pt x="30021" y="17083"/>
                      <a:pt x="30012" y="17083"/>
                    </a:cubicBezTo>
                    <a:cubicBezTo>
                      <a:pt x="30037" y="17104"/>
                      <a:pt x="30111" y="17157"/>
                      <a:pt x="30064" y="17218"/>
                    </a:cubicBezTo>
                    <a:cubicBezTo>
                      <a:pt x="29933" y="17374"/>
                      <a:pt x="28950" y="17919"/>
                      <a:pt x="27240" y="17633"/>
                    </a:cubicBezTo>
                    <a:cubicBezTo>
                      <a:pt x="25634" y="17366"/>
                      <a:pt x="25787" y="16805"/>
                      <a:pt x="25809" y="16739"/>
                    </a:cubicBezTo>
                    <a:cubicBezTo>
                      <a:pt x="25713" y="16866"/>
                      <a:pt x="24776" y="18107"/>
                      <a:pt x="24210" y="18309"/>
                    </a:cubicBezTo>
                    <a:cubicBezTo>
                      <a:pt x="23613" y="18515"/>
                      <a:pt x="20950" y="18125"/>
                      <a:pt x="20950" y="18125"/>
                    </a:cubicBezTo>
                    <a:lnTo>
                      <a:pt x="19676" y="17296"/>
                    </a:lnTo>
                    <a:cubicBezTo>
                      <a:pt x="19676" y="17296"/>
                      <a:pt x="18796" y="17427"/>
                      <a:pt x="17994" y="16988"/>
                    </a:cubicBezTo>
                    <a:cubicBezTo>
                      <a:pt x="17192" y="16548"/>
                      <a:pt x="17157" y="16211"/>
                      <a:pt x="17157" y="16211"/>
                    </a:cubicBezTo>
                    <a:cubicBezTo>
                      <a:pt x="17157" y="16211"/>
                      <a:pt x="16133" y="17117"/>
                      <a:pt x="15175" y="16805"/>
                    </a:cubicBezTo>
                    <a:cubicBezTo>
                      <a:pt x="14216" y="16495"/>
                      <a:pt x="14268" y="15330"/>
                      <a:pt x="14268" y="15330"/>
                    </a:cubicBezTo>
                    <a:cubicBezTo>
                      <a:pt x="14268" y="15330"/>
                      <a:pt x="12870" y="16265"/>
                      <a:pt x="11240" y="15854"/>
                    </a:cubicBezTo>
                    <a:cubicBezTo>
                      <a:pt x="9684" y="15461"/>
                      <a:pt x="9872" y="14072"/>
                      <a:pt x="9888" y="13941"/>
                    </a:cubicBezTo>
                    <a:cubicBezTo>
                      <a:pt x="9841" y="14006"/>
                      <a:pt x="9430" y="14569"/>
                      <a:pt x="8337" y="14760"/>
                    </a:cubicBezTo>
                    <a:cubicBezTo>
                      <a:pt x="7172" y="14969"/>
                      <a:pt x="6707" y="13958"/>
                      <a:pt x="6707" y="13958"/>
                    </a:cubicBezTo>
                    <a:cubicBezTo>
                      <a:pt x="6707" y="13958"/>
                      <a:pt x="5411" y="14476"/>
                      <a:pt x="4169" y="14708"/>
                    </a:cubicBezTo>
                    <a:cubicBezTo>
                      <a:pt x="2926" y="14942"/>
                      <a:pt x="1" y="14319"/>
                      <a:pt x="50" y="14214"/>
                    </a:cubicBezTo>
                    <a:cubicBezTo>
                      <a:pt x="103" y="14114"/>
                      <a:pt x="1062" y="13826"/>
                      <a:pt x="1324" y="13465"/>
                    </a:cubicBezTo>
                    <a:cubicBezTo>
                      <a:pt x="1580" y="13102"/>
                      <a:pt x="2125" y="13130"/>
                      <a:pt x="2125" y="13130"/>
                    </a:cubicBezTo>
                    <a:lnTo>
                      <a:pt x="3525" y="12973"/>
                    </a:lnTo>
                    <a:cubicBezTo>
                      <a:pt x="3525" y="12973"/>
                      <a:pt x="4406" y="11861"/>
                      <a:pt x="5003" y="11653"/>
                    </a:cubicBezTo>
                    <a:cubicBezTo>
                      <a:pt x="5604" y="11446"/>
                      <a:pt x="6241" y="12014"/>
                      <a:pt x="6241" y="12014"/>
                    </a:cubicBezTo>
                    <a:cubicBezTo>
                      <a:pt x="6241" y="12014"/>
                      <a:pt x="6266" y="10668"/>
                      <a:pt x="7200" y="10358"/>
                    </a:cubicBezTo>
                    <a:cubicBezTo>
                      <a:pt x="8133" y="10048"/>
                      <a:pt x="8730" y="10694"/>
                      <a:pt x="8730" y="10694"/>
                    </a:cubicBezTo>
                    <a:cubicBezTo>
                      <a:pt x="8730" y="10694"/>
                      <a:pt x="9195" y="9036"/>
                      <a:pt x="10438" y="8832"/>
                    </a:cubicBezTo>
                    <a:cubicBezTo>
                      <a:pt x="11679" y="8623"/>
                      <a:pt x="12094" y="9089"/>
                      <a:pt x="12094" y="9089"/>
                    </a:cubicBezTo>
                    <a:cubicBezTo>
                      <a:pt x="12094" y="9089"/>
                      <a:pt x="12017" y="7590"/>
                      <a:pt x="12588" y="7197"/>
                    </a:cubicBezTo>
                    <a:cubicBezTo>
                      <a:pt x="13127" y="6826"/>
                      <a:pt x="13909" y="7328"/>
                      <a:pt x="13983" y="7376"/>
                    </a:cubicBezTo>
                    <a:cubicBezTo>
                      <a:pt x="13961" y="7323"/>
                      <a:pt x="13800" y="6926"/>
                      <a:pt x="14088" y="5436"/>
                    </a:cubicBezTo>
                    <a:cubicBezTo>
                      <a:pt x="14401" y="3832"/>
                      <a:pt x="15955" y="4713"/>
                      <a:pt x="15903" y="4094"/>
                    </a:cubicBezTo>
                    <a:cubicBezTo>
                      <a:pt x="15849" y="3470"/>
                      <a:pt x="17406" y="1979"/>
                      <a:pt x="18649" y="2019"/>
                    </a:cubicBezTo>
                    <a:cubicBezTo>
                      <a:pt x="19892" y="2062"/>
                      <a:pt x="20039" y="2576"/>
                      <a:pt x="20039" y="2576"/>
                    </a:cubicBezTo>
                    <a:cubicBezTo>
                      <a:pt x="20039" y="2576"/>
                      <a:pt x="20954" y="1993"/>
                      <a:pt x="22481" y="2071"/>
                    </a:cubicBezTo>
                    <a:cubicBezTo>
                      <a:pt x="24010" y="2150"/>
                      <a:pt x="24373" y="3214"/>
                      <a:pt x="24373" y="3214"/>
                    </a:cubicBezTo>
                    <a:cubicBezTo>
                      <a:pt x="24373" y="3214"/>
                      <a:pt x="24578" y="1191"/>
                      <a:pt x="25767" y="881"/>
                    </a:cubicBezTo>
                    <a:cubicBezTo>
                      <a:pt x="26963" y="572"/>
                      <a:pt x="27634" y="1295"/>
                      <a:pt x="27634" y="1295"/>
                    </a:cubicBezTo>
                    <a:cubicBezTo>
                      <a:pt x="27634" y="1295"/>
                      <a:pt x="28073" y="0"/>
                      <a:pt x="29264" y="207"/>
                    </a:cubicBezTo>
                    <a:cubicBezTo>
                      <a:pt x="30459" y="415"/>
                      <a:pt x="30096" y="1633"/>
                      <a:pt x="30769" y="1841"/>
                    </a:cubicBezTo>
                    <a:cubicBezTo>
                      <a:pt x="31440" y="2048"/>
                      <a:pt x="31052" y="3032"/>
                      <a:pt x="31623" y="3703"/>
                    </a:cubicBezTo>
                    <a:cubicBezTo>
                      <a:pt x="32188" y="4376"/>
                      <a:pt x="33377" y="4632"/>
                      <a:pt x="34266" y="4114"/>
                    </a:cubicBezTo>
                    <a:close/>
                  </a:path>
                </a:pathLst>
              </a:custGeom>
              <a:gradFill>
                <a:gsLst>
                  <a:gs pos="0">
                    <a:srgbClr val="D3DCFB"/>
                  </a:gs>
                  <a:gs pos="100000">
                    <a:srgbClr val="617FE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8606086" y="1603078"/>
                <a:ext cx="535121" cy="127622"/>
              </a:xfrm>
              <a:custGeom>
                <a:avLst/>
                <a:gdLst/>
                <a:ahLst/>
                <a:cxnLst/>
                <a:rect l="l" t="t" r="r" b="b"/>
                <a:pathLst>
                  <a:path w="11883" h="2834" fill="none" extrusionOk="0">
                    <a:moveTo>
                      <a:pt x="11883" y="2087"/>
                    </a:moveTo>
                    <a:cubicBezTo>
                      <a:pt x="10336" y="1779"/>
                      <a:pt x="8645" y="523"/>
                      <a:pt x="8645" y="523"/>
                    </a:cubicBezTo>
                    <a:cubicBezTo>
                      <a:pt x="8645" y="523"/>
                      <a:pt x="7443" y="2834"/>
                      <a:pt x="5907" y="2659"/>
                    </a:cubicBezTo>
                    <a:cubicBezTo>
                      <a:pt x="4373" y="2484"/>
                      <a:pt x="4547" y="972"/>
                      <a:pt x="4547" y="972"/>
                    </a:cubicBezTo>
                    <a:cubicBezTo>
                      <a:pt x="4547" y="972"/>
                      <a:pt x="3963" y="1728"/>
                      <a:pt x="3052" y="1322"/>
                    </a:cubicBezTo>
                    <a:cubicBezTo>
                      <a:pt x="2137" y="913"/>
                      <a:pt x="2215" y="0"/>
                      <a:pt x="2215" y="0"/>
                    </a:cubicBezTo>
                    <a:cubicBezTo>
                      <a:pt x="2215" y="0"/>
                      <a:pt x="1731" y="815"/>
                      <a:pt x="990" y="834"/>
                    </a:cubicBezTo>
                    <a:cubicBezTo>
                      <a:pt x="253" y="856"/>
                      <a:pt x="0" y="272"/>
                      <a:pt x="0" y="272"/>
                    </a:cubicBezTo>
                  </a:path>
                </a:pathLst>
              </a:custGeom>
              <a:noFill/>
              <a:ln w="19050" cap="rnd" cmpd="sng">
                <a:solidFill>
                  <a:srgbClr val="0000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7346661" y="820503"/>
                <a:ext cx="1794545" cy="863813"/>
              </a:xfrm>
              <a:custGeom>
                <a:avLst/>
                <a:gdLst/>
                <a:ahLst/>
                <a:cxnLst/>
                <a:rect l="l" t="t" r="r" b="b"/>
                <a:pathLst>
                  <a:path w="39850" h="19182" fill="none" extrusionOk="0">
                    <a:moveTo>
                      <a:pt x="23600" y="18969"/>
                    </a:moveTo>
                    <a:cubicBezTo>
                      <a:pt x="22471" y="18394"/>
                      <a:pt x="22732" y="17186"/>
                      <a:pt x="22760" y="17077"/>
                    </a:cubicBezTo>
                    <a:cubicBezTo>
                      <a:pt x="22690" y="17160"/>
                      <a:pt x="22085" y="17876"/>
                      <a:pt x="21133" y="17767"/>
                    </a:cubicBezTo>
                    <a:cubicBezTo>
                      <a:pt x="20122" y="17647"/>
                      <a:pt x="19969" y="16911"/>
                      <a:pt x="19391" y="17151"/>
                    </a:cubicBezTo>
                    <a:cubicBezTo>
                      <a:pt x="18816" y="17385"/>
                      <a:pt x="18222" y="18329"/>
                      <a:pt x="17677" y="18209"/>
                    </a:cubicBezTo>
                    <a:cubicBezTo>
                      <a:pt x="17131" y="18097"/>
                      <a:pt x="17131" y="17709"/>
                      <a:pt x="17131" y="17709"/>
                    </a:cubicBezTo>
                    <a:cubicBezTo>
                      <a:pt x="17131" y="17709"/>
                      <a:pt x="16354" y="19181"/>
                      <a:pt x="14939" y="18810"/>
                    </a:cubicBezTo>
                    <a:cubicBezTo>
                      <a:pt x="13519" y="18439"/>
                      <a:pt x="12838" y="17842"/>
                      <a:pt x="12838" y="17842"/>
                    </a:cubicBezTo>
                    <a:cubicBezTo>
                      <a:pt x="12838" y="17842"/>
                      <a:pt x="11304" y="19085"/>
                      <a:pt x="10201" y="18753"/>
                    </a:cubicBezTo>
                    <a:cubicBezTo>
                      <a:pt x="9092" y="18423"/>
                      <a:pt x="8740" y="17764"/>
                      <a:pt x="8740" y="17764"/>
                    </a:cubicBezTo>
                    <a:cubicBezTo>
                      <a:pt x="8740" y="17764"/>
                      <a:pt x="7654" y="18620"/>
                      <a:pt x="6723" y="18445"/>
                    </a:cubicBezTo>
                    <a:cubicBezTo>
                      <a:pt x="5788" y="18270"/>
                      <a:pt x="5829" y="17045"/>
                      <a:pt x="5829" y="17045"/>
                    </a:cubicBezTo>
                    <a:cubicBezTo>
                      <a:pt x="5829" y="17045"/>
                      <a:pt x="5323" y="17434"/>
                      <a:pt x="3750" y="17394"/>
                    </a:cubicBezTo>
                    <a:cubicBezTo>
                      <a:pt x="2176" y="17355"/>
                      <a:pt x="1" y="16950"/>
                      <a:pt x="140" y="16502"/>
                    </a:cubicBezTo>
                    <a:cubicBezTo>
                      <a:pt x="276" y="16058"/>
                      <a:pt x="1108" y="16230"/>
                      <a:pt x="1789" y="15630"/>
                    </a:cubicBezTo>
                    <a:cubicBezTo>
                      <a:pt x="2469" y="15028"/>
                      <a:pt x="3210" y="15648"/>
                      <a:pt x="3402" y="15534"/>
                    </a:cubicBezTo>
                    <a:cubicBezTo>
                      <a:pt x="3598" y="15415"/>
                      <a:pt x="4140" y="14794"/>
                      <a:pt x="4666" y="14641"/>
                    </a:cubicBezTo>
                    <a:cubicBezTo>
                      <a:pt x="5190" y="14484"/>
                      <a:pt x="5403" y="15221"/>
                      <a:pt x="5403" y="15221"/>
                    </a:cubicBezTo>
                    <a:cubicBezTo>
                      <a:pt x="5403" y="15221"/>
                      <a:pt x="5735" y="13688"/>
                      <a:pt x="6742" y="13456"/>
                    </a:cubicBezTo>
                    <a:cubicBezTo>
                      <a:pt x="7753" y="13222"/>
                      <a:pt x="8434" y="13749"/>
                      <a:pt x="8434" y="13749"/>
                    </a:cubicBezTo>
                    <a:cubicBezTo>
                      <a:pt x="8434" y="13749"/>
                      <a:pt x="8415" y="13148"/>
                      <a:pt x="8727" y="12816"/>
                    </a:cubicBezTo>
                    <a:cubicBezTo>
                      <a:pt x="9037" y="12485"/>
                      <a:pt x="9716" y="12816"/>
                      <a:pt x="9716" y="12816"/>
                    </a:cubicBezTo>
                    <a:cubicBezTo>
                      <a:pt x="9716" y="12816"/>
                      <a:pt x="9155" y="11979"/>
                      <a:pt x="9424" y="10546"/>
                    </a:cubicBezTo>
                    <a:cubicBezTo>
                      <a:pt x="9699" y="9106"/>
                      <a:pt x="12279" y="8310"/>
                      <a:pt x="13173" y="8232"/>
                    </a:cubicBezTo>
                    <a:cubicBezTo>
                      <a:pt x="14066" y="8153"/>
                      <a:pt x="15040" y="9400"/>
                      <a:pt x="15095" y="9361"/>
                    </a:cubicBezTo>
                    <a:cubicBezTo>
                      <a:pt x="15158" y="9322"/>
                      <a:pt x="15270" y="8643"/>
                      <a:pt x="15798" y="8643"/>
                    </a:cubicBezTo>
                    <a:cubicBezTo>
                      <a:pt x="16322" y="8643"/>
                      <a:pt x="16517" y="9189"/>
                      <a:pt x="16517" y="9189"/>
                    </a:cubicBezTo>
                    <a:cubicBezTo>
                      <a:pt x="16517" y="9189"/>
                      <a:pt x="16708" y="7655"/>
                      <a:pt x="18265" y="7634"/>
                    </a:cubicBezTo>
                    <a:cubicBezTo>
                      <a:pt x="19816" y="7615"/>
                      <a:pt x="19873" y="8588"/>
                      <a:pt x="20766" y="8836"/>
                    </a:cubicBezTo>
                    <a:cubicBezTo>
                      <a:pt x="21658" y="9089"/>
                      <a:pt x="22165" y="8274"/>
                      <a:pt x="21833" y="7166"/>
                    </a:cubicBezTo>
                    <a:cubicBezTo>
                      <a:pt x="21506" y="6057"/>
                      <a:pt x="22187" y="5340"/>
                      <a:pt x="23114" y="4855"/>
                    </a:cubicBezTo>
                    <a:cubicBezTo>
                      <a:pt x="24048" y="4372"/>
                      <a:pt x="24553" y="5711"/>
                      <a:pt x="24710" y="5439"/>
                    </a:cubicBezTo>
                    <a:cubicBezTo>
                      <a:pt x="24863" y="5165"/>
                      <a:pt x="24553" y="4158"/>
                      <a:pt x="25368" y="3885"/>
                    </a:cubicBezTo>
                    <a:cubicBezTo>
                      <a:pt x="26183" y="3613"/>
                      <a:pt x="26224" y="4739"/>
                      <a:pt x="26570" y="4468"/>
                    </a:cubicBezTo>
                    <a:cubicBezTo>
                      <a:pt x="26924" y="4198"/>
                      <a:pt x="26262" y="3378"/>
                      <a:pt x="26570" y="2838"/>
                    </a:cubicBezTo>
                    <a:cubicBezTo>
                      <a:pt x="26886" y="2293"/>
                      <a:pt x="27970" y="3016"/>
                      <a:pt x="27970" y="3016"/>
                    </a:cubicBezTo>
                    <a:cubicBezTo>
                      <a:pt x="27970" y="3016"/>
                      <a:pt x="28357" y="0"/>
                      <a:pt x="29993" y="197"/>
                    </a:cubicBezTo>
                    <a:cubicBezTo>
                      <a:pt x="31623" y="388"/>
                      <a:pt x="31274" y="2332"/>
                      <a:pt x="32049" y="1854"/>
                    </a:cubicBezTo>
                    <a:cubicBezTo>
                      <a:pt x="32826" y="1379"/>
                      <a:pt x="33679" y="1789"/>
                      <a:pt x="33449" y="3071"/>
                    </a:cubicBezTo>
                    <a:cubicBezTo>
                      <a:pt x="33214" y="4352"/>
                      <a:pt x="33526" y="5634"/>
                      <a:pt x="34573" y="5830"/>
                    </a:cubicBezTo>
                    <a:cubicBezTo>
                      <a:pt x="35622" y="6021"/>
                      <a:pt x="36012" y="3071"/>
                      <a:pt x="36906" y="2880"/>
                    </a:cubicBezTo>
                    <a:cubicBezTo>
                      <a:pt x="37798" y="2684"/>
                      <a:pt x="37876" y="3346"/>
                      <a:pt x="37876" y="3346"/>
                    </a:cubicBezTo>
                    <a:cubicBezTo>
                      <a:pt x="37876" y="3346"/>
                      <a:pt x="38348" y="1550"/>
                      <a:pt x="39850" y="190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7598077" y="2214890"/>
                <a:ext cx="943431" cy="427944"/>
              </a:xfrm>
              <a:custGeom>
                <a:avLst/>
                <a:gdLst/>
                <a:ahLst/>
                <a:cxnLst/>
                <a:rect l="l" t="t" r="r" b="b"/>
                <a:pathLst>
                  <a:path w="20950" h="9503" fill="none" extrusionOk="0">
                    <a:moveTo>
                      <a:pt x="20949" y="9503"/>
                    </a:moveTo>
                    <a:lnTo>
                      <a:pt x="19676" y="8674"/>
                    </a:lnTo>
                    <a:cubicBezTo>
                      <a:pt x="19676" y="8674"/>
                      <a:pt x="18795" y="8805"/>
                      <a:pt x="17994" y="8366"/>
                    </a:cubicBezTo>
                    <a:cubicBezTo>
                      <a:pt x="17192" y="7926"/>
                      <a:pt x="17157" y="7589"/>
                      <a:pt x="17157" y="7589"/>
                    </a:cubicBezTo>
                    <a:cubicBezTo>
                      <a:pt x="17157" y="7589"/>
                      <a:pt x="16132" y="8495"/>
                      <a:pt x="15173" y="8183"/>
                    </a:cubicBezTo>
                    <a:cubicBezTo>
                      <a:pt x="14216" y="7873"/>
                      <a:pt x="14268" y="6708"/>
                      <a:pt x="14268" y="6708"/>
                    </a:cubicBezTo>
                    <a:cubicBezTo>
                      <a:pt x="14268" y="6708"/>
                      <a:pt x="12869" y="7643"/>
                      <a:pt x="11239" y="7232"/>
                    </a:cubicBezTo>
                    <a:cubicBezTo>
                      <a:pt x="9684" y="6839"/>
                      <a:pt x="9872" y="5450"/>
                      <a:pt x="9888" y="5319"/>
                    </a:cubicBezTo>
                    <a:cubicBezTo>
                      <a:pt x="9839" y="5384"/>
                      <a:pt x="9429" y="5947"/>
                      <a:pt x="8336" y="6138"/>
                    </a:cubicBezTo>
                    <a:cubicBezTo>
                      <a:pt x="7172" y="6347"/>
                      <a:pt x="6706" y="5336"/>
                      <a:pt x="6706" y="5336"/>
                    </a:cubicBezTo>
                    <a:cubicBezTo>
                      <a:pt x="6706" y="5336"/>
                      <a:pt x="5411" y="5854"/>
                      <a:pt x="4168" y="6086"/>
                    </a:cubicBezTo>
                    <a:cubicBezTo>
                      <a:pt x="2925" y="6320"/>
                      <a:pt x="0" y="5697"/>
                      <a:pt x="50" y="5592"/>
                    </a:cubicBezTo>
                    <a:cubicBezTo>
                      <a:pt x="102" y="5492"/>
                      <a:pt x="1061" y="5204"/>
                      <a:pt x="1323" y="4843"/>
                    </a:cubicBezTo>
                    <a:cubicBezTo>
                      <a:pt x="1579" y="4480"/>
                      <a:pt x="2125" y="4508"/>
                      <a:pt x="2125" y="4508"/>
                    </a:cubicBezTo>
                    <a:lnTo>
                      <a:pt x="3523" y="4351"/>
                    </a:lnTo>
                    <a:cubicBezTo>
                      <a:pt x="3523" y="4351"/>
                      <a:pt x="4404" y="3239"/>
                      <a:pt x="5001" y="3031"/>
                    </a:cubicBezTo>
                    <a:cubicBezTo>
                      <a:pt x="5603" y="2824"/>
                      <a:pt x="6241" y="3392"/>
                      <a:pt x="6241" y="3392"/>
                    </a:cubicBezTo>
                    <a:cubicBezTo>
                      <a:pt x="6241" y="3392"/>
                      <a:pt x="6265" y="2046"/>
                      <a:pt x="7198" y="1736"/>
                    </a:cubicBezTo>
                    <a:cubicBezTo>
                      <a:pt x="8132" y="1426"/>
                      <a:pt x="8729" y="2072"/>
                      <a:pt x="8729" y="2072"/>
                    </a:cubicBezTo>
                    <a:cubicBezTo>
                      <a:pt x="8729" y="2072"/>
                      <a:pt x="9195" y="414"/>
                      <a:pt x="10436" y="210"/>
                    </a:cubicBezTo>
                    <a:cubicBezTo>
                      <a:pt x="11679" y="1"/>
                      <a:pt x="12094" y="467"/>
                      <a:pt x="12094" y="467"/>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8824763" y="2568216"/>
                <a:ext cx="316443" cy="65387"/>
              </a:xfrm>
              <a:custGeom>
                <a:avLst/>
                <a:gdLst/>
                <a:ahLst/>
                <a:cxnLst/>
                <a:rect l="l" t="t" r="r" b="b"/>
                <a:pathLst>
                  <a:path w="7027" h="1452" fill="none" extrusionOk="0">
                    <a:moveTo>
                      <a:pt x="7027" y="0"/>
                    </a:moveTo>
                    <a:cubicBezTo>
                      <a:pt x="6159" y="553"/>
                      <a:pt x="4752" y="1230"/>
                      <a:pt x="3752" y="933"/>
                    </a:cubicBezTo>
                    <a:cubicBezTo>
                      <a:pt x="2955" y="699"/>
                      <a:pt x="2782" y="615"/>
                      <a:pt x="2773" y="615"/>
                    </a:cubicBezTo>
                    <a:cubicBezTo>
                      <a:pt x="2798" y="636"/>
                      <a:pt x="2872" y="689"/>
                      <a:pt x="2825" y="750"/>
                    </a:cubicBezTo>
                    <a:cubicBezTo>
                      <a:pt x="2694" y="906"/>
                      <a:pt x="1711" y="1451"/>
                      <a:pt x="1" y="1165"/>
                    </a:cubicBezTo>
                  </a:path>
                </a:pathLst>
              </a:custGeom>
              <a:noFill/>
              <a:ln w="10925" cap="rnd" cmpd="sng">
                <a:solidFill>
                  <a:srgbClr val="0000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8311618" y="1826530"/>
                <a:ext cx="829724" cy="208771"/>
              </a:xfrm>
              <a:custGeom>
                <a:avLst/>
                <a:gdLst/>
                <a:ahLst/>
                <a:cxnLst/>
                <a:rect l="l" t="t" r="r" b="b"/>
                <a:pathLst>
                  <a:path w="18425" h="4636" fill="none" extrusionOk="0">
                    <a:moveTo>
                      <a:pt x="53" y="4095"/>
                    </a:moveTo>
                    <a:cubicBezTo>
                      <a:pt x="1" y="3470"/>
                      <a:pt x="1558" y="1980"/>
                      <a:pt x="2799" y="2019"/>
                    </a:cubicBezTo>
                    <a:cubicBezTo>
                      <a:pt x="4042" y="2063"/>
                      <a:pt x="4189" y="2577"/>
                      <a:pt x="4189" y="2577"/>
                    </a:cubicBezTo>
                    <a:cubicBezTo>
                      <a:pt x="4189" y="2577"/>
                      <a:pt x="5104" y="1993"/>
                      <a:pt x="6631" y="2072"/>
                    </a:cubicBezTo>
                    <a:cubicBezTo>
                      <a:pt x="8160" y="2150"/>
                      <a:pt x="8523" y="3214"/>
                      <a:pt x="8523" y="3214"/>
                    </a:cubicBezTo>
                    <a:cubicBezTo>
                      <a:pt x="8523" y="3214"/>
                      <a:pt x="8728" y="1191"/>
                      <a:pt x="9918" y="881"/>
                    </a:cubicBezTo>
                    <a:cubicBezTo>
                      <a:pt x="11113" y="573"/>
                      <a:pt x="11784" y="1296"/>
                      <a:pt x="11784" y="1296"/>
                    </a:cubicBezTo>
                    <a:cubicBezTo>
                      <a:pt x="11784" y="1296"/>
                      <a:pt x="12225" y="1"/>
                      <a:pt x="13414" y="207"/>
                    </a:cubicBezTo>
                    <a:cubicBezTo>
                      <a:pt x="14609" y="416"/>
                      <a:pt x="14248" y="1634"/>
                      <a:pt x="14919" y="1842"/>
                    </a:cubicBezTo>
                    <a:cubicBezTo>
                      <a:pt x="15590" y="2048"/>
                      <a:pt x="15203" y="3032"/>
                      <a:pt x="15773" y="3703"/>
                    </a:cubicBezTo>
                    <a:cubicBezTo>
                      <a:pt x="16345" y="4378"/>
                      <a:pt x="17534" y="4636"/>
                      <a:pt x="18425" y="4118"/>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8118023" y="1226201"/>
                <a:ext cx="1023183" cy="2544381"/>
              </a:xfrm>
              <a:custGeom>
                <a:avLst/>
                <a:gdLst/>
                <a:ahLst/>
                <a:cxnLst/>
                <a:rect l="l" t="t" r="r" b="b"/>
                <a:pathLst>
                  <a:path w="22721" h="56501" extrusionOk="0">
                    <a:moveTo>
                      <a:pt x="9279" y="1"/>
                    </a:moveTo>
                    <a:cubicBezTo>
                      <a:pt x="8907" y="1"/>
                      <a:pt x="8549" y="163"/>
                      <a:pt x="8549" y="463"/>
                    </a:cubicBezTo>
                    <a:cubicBezTo>
                      <a:pt x="8549" y="968"/>
                      <a:pt x="9831" y="1748"/>
                      <a:pt x="9790" y="5127"/>
                    </a:cubicBezTo>
                    <a:cubicBezTo>
                      <a:pt x="9751" y="8505"/>
                      <a:pt x="8313" y="10989"/>
                      <a:pt x="9285" y="17402"/>
                    </a:cubicBezTo>
                    <a:cubicBezTo>
                      <a:pt x="8582" y="15266"/>
                      <a:pt x="5126" y="12232"/>
                      <a:pt x="3575" y="10252"/>
                    </a:cubicBezTo>
                    <a:cubicBezTo>
                      <a:pt x="2018" y="8275"/>
                      <a:pt x="816" y="4814"/>
                      <a:pt x="816" y="4814"/>
                    </a:cubicBezTo>
                    <a:cubicBezTo>
                      <a:pt x="816" y="4814"/>
                      <a:pt x="728" y="4775"/>
                      <a:pt x="597" y="4775"/>
                    </a:cubicBezTo>
                    <a:cubicBezTo>
                      <a:pt x="437" y="4775"/>
                      <a:pt x="213" y="4832"/>
                      <a:pt x="1" y="5087"/>
                    </a:cubicBezTo>
                    <a:cubicBezTo>
                      <a:pt x="79" y="7145"/>
                      <a:pt x="1478" y="9321"/>
                      <a:pt x="4158" y="12856"/>
                    </a:cubicBezTo>
                    <a:cubicBezTo>
                      <a:pt x="6835" y="16392"/>
                      <a:pt x="8661" y="20432"/>
                      <a:pt x="8661" y="20432"/>
                    </a:cubicBezTo>
                    <a:cubicBezTo>
                      <a:pt x="8661" y="20432"/>
                      <a:pt x="7079" y="20216"/>
                      <a:pt x="6703" y="20216"/>
                    </a:cubicBezTo>
                    <a:cubicBezTo>
                      <a:pt x="6666" y="20216"/>
                      <a:pt x="6640" y="20218"/>
                      <a:pt x="6629" y="20223"/>
                    </a:cubicBezTo>
                    <a:cubicBezTo>
                      <a:pt x="6513" y="20274"/>
                      <a:pt x="6641" y="20898"/>
                      <a:pt x="6682" y="21064"/>
                    </a:cubicBezTo>
                    <a:cubicBezTo>
                      <a:pt x="6721" y="21233"/>
                      <a:pt x="8548" y="21529"/>
                      <a:pt x="8871" y="21969"/>
                    </a:cubicBezTo>
                    <a:cubicBezTo>
                      <a:pt x="9194" y="22410"/>
                      <a:pt x="9969" y="23146"/>
                      <a:pt x="10924" y="28404"/>
                    </a:cubicBezTo>
                    <a:cubicBezTo>
                      <a:pt x="10559" y="27140"/>
                      <a:pt x="7935" y="24909"/>
                      <a:pt x="6408" y="24428"/>
                    </a:cubicBezTo>
                    <a:cubicBezTo>
                      <a:pt x="5333" y="24093"/>
                      <a:pt x="4114" y="23962"/>
                      <a:pt x="3458" y="23962"/>
                    </a:cubicBezTo>
                    <a:cubicBezTo>
                      <a:pt x="3187" y="23962"/>
                      <a:pt x="3012" y="23984"/>
                      <a:pt x="2984" y="24024"/>
                    </a:cubicBezTo>
                    <a:cubicBezTo>
                      <a:pt x="2888" y="24159"/>
                      <a:pt x="2683" y="25449"/>
                      <a:pt x="2984" y="25527"/>
                    </a:cubicBezTo>
                    <a:cubicBezTo>
                      <a:pt x="3284" y="25606"/>
                      <a:pt x="4217" y="25597"/>
                      <a:pt x="4898" y="25684"/>
                    </a:cubicBezTo>
                    <a:cubicBezTo>
                      <a:pt x="5577" y="25772"/>
                      <a:pt x="6942" y="26384"/>
                      <a:pt x="8472" y="28481"/>
                    </a:cubicBezTo>
                    <a:cubicBezTo>
                      <a:pt x="9997" y="30580"/>
                      <a:pt x="10128" y="31332"/>
                      <a:pt x="11941" y="38581"/>
                    </a:cubicBezTo>
                    <a:cubicBezTo>
                      <a:pt x="12337" y="40159"/>
                      <a:pt x="12790" y="41776"/>
                      <a:pt x="13340" y="43381"/>
                    </a:cubicBezTo>
                    <a:cubicBezTo>
                      <a:pt x="15115" y="48554"/>
                      <a:pt x="17870" y="53571"/>
                      <a:pt x="22721" y="56500"/>
                    </a:cubicBezTo>
                    <a:lnTo>
                      <a:pt x="22721" y="47403"/>
                    </a:lnTo>
                    <a:cubicBezTo>
                      <a:pt x="20414" y="45549"/>
                      <a:pt x="18126" y="42058"/>
                      <a:pt x="16783" y="38664"/>
                    </a:cubicBezTo>
                    <a:cubicBezTo>
                      <a:pt x="16073" y="36877"/>
                      <a:pt x="15623" y="35116"/>
                      <a:pt x="15575" y="33633"/>
                    </a:cubicBezTo>
                    <a:cubicBezTo>
                      <a:pt x="16585" y="29129"/>
                      <a:pt x="16856" y="23497"/>
                      <a:pt x="16856" y="23263"/>
                    </a:cubicBezTo>
                    <a:cubicBezTo>
                      <a:pt x="16856" y="23096"/>
                      <a:pt x="16332" y="22523"/>
                      <a:pt x="15894" y="22523"/>
                    </a:cubicBezTo>
                    <a:cubicBezTo>
                      <a:pt x="15725" y="22523"/>
                      <a:pt x="15569" y="22608"/>
                      <a:pt x="15462" y="22835"/>
                    </a:cubicBezTo>
                    <a:cubicBezTo>
                      <a:pt x="15615" y="25596"/>
                      <a:pt x="14293" y="31615"/>
                      <a:pt x="14293" y="31615"/>
                    </a:cubicBezTo>
                    <a:cubicBezTo>
                      <a:pt x="14293" y="31615"/>
                      <a:pt x="12314" y="22251"/>
                      <a:pt x="11302" y="19149"/>
                    </a:cubicBezTo>
                    <a:cubicBezTo>
                      <a:pt x="10291" y="16042"/>
                      <a:pt x="10645" y="12738"/>
                      <a:pt x="11224" y="8077"/>
                    </a:cubicBezTo>
                    <a:cubicBezTo>
                      <a:pt x="11810" y="3418"/>
                      <a:pt x="10332" y="618"/>
                      <a:pt x="9943" y="231"/>
                    </a:cubicBezTo>
                    <a:cubicBezTo>
                      <a:pt x="9787" y="75"/>
                      <a:pt x="9530" y="1"/>
                      <a:pt x="9279" y="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8118023" y="1219041"/>
                <a:ext cx="1023183" cy="2141746"/>
              </a:xfrm>
              <a:custGeom>
                <a:avLst/>
                <a:gdLst/>
                <a:ahLst/>
                <a:cxnLst/>
                <a:rect l="l" t="t" r="r" b="b"/>
                <a:pathLst>
                  <a:path w="22721" h="47560" fill="none" extrusionOk="0">
                    <a:moveTo>
                      <a:pt x="8472" y="28639"/>
                    </a:moveTo>
                    <a:cubicBezTo>
                      <a:pt x="6942" y="26542"/>
                      <a:pt x="5577" y="25929"/>
                      <a:pt x="4898" y="25840"/>
                    </a:cubicBezTo>
                    <a:cubicBezTo>
                      <a:pt x="4217" y="25753"/>
                      <a:pt x="3284" y="25763"/>
                      <a:pt x="2984" y="25685"/>
                    </a:cubicBezTo>
                    <a:cubicBezTo>
                      <a:pt x="2684" y="25606"/>
                      <a:pt x="2888" y="24317"/>
                      <a:pt x="2984" y="24180"/>
                    </a:cubicBezTo>
                    <a:cubicBezTo>
                      <a:pt x="3080" y="24046"/>
                      <a:pt x="4889" y="24112"/>
                      <a:pt x="6410" y="24586"/>
                    </a:cubicBezTo>
                    <a:cubicBezTo>
                      <a:pt x="7935" y="25066"/>
                      <a:pt x="10559" y="27296"/>
                      <a:pt x="10924" y="28560"/>
                    </a:cubicBezTo>
                    <a:cubicBezTo>
                      <a:pt x="9969" y="23304"/>
                      <a:pt x="9194" y="22566"/>
                      <a:pt x="8871" y="22127"/>
                    </a:cubicBezTo>
                    <a:cubicBezTo>
                      <a:pt x="8549" y="21687"/>
                      <a:pt x="6723" y="21390"/>
                      <a:pt x="6682" y="21220"/>
                    </a:cubicBezTo>
                    <a:cubicBezTo>
                      <a:pt x="6643" y="21055"/>
                      <a:pt x="6513" y="20431"/>
                      <a:pt x="6629" y="20380"/>
                    </a:cubicBezTo>
                    <a:cubicBezTo>
                      <a:pt x="6747" y="20328"/>
                      <a:pt x="8661" y="20590"/>
                      <a:pt x="8661" y="20590"/>
                    </a:cubicBezTo>
                    <a:cubicBezTo>
                      <a:pt x="8661" y="20590"/>
                      <a:pt x="6835" y="16550"/>
                      <a:pt x="4158" y="13013"/>
                    </a:cubicBezTo>
                    <a:cubicBezTo>
                      <a:pt x="1478" y="9479"/>
                      <a:pt x="79" y="7303"/>
                      <a:pt x="1" y="5245"/>
                    </a:cubicBezTo>
                    <a:cubicBezTo>
                      <a:pt x="388" y="4779"/>
                      <a:pt x="816" y="4970"/>
                      <a:pt x="816" y="4970"/>
                    </a:cubicBezTo>
                    <a:cubicBezTo>
                      <a:pt x="816" y="4970"/>
                      <a:pt x="2018" y="8432"/>
                      <a:pt x="3575" y="10410"/>
                    </a:cubicBezTo>
                    <a:cubicBezTo>
                      <a:pt x="5126" y="12389"/>
                      <a:pt x="8582" y="15423"/>
                      <a:pt x="9285" y="17558"/>
                    </a:cubicBezTo>
                    <a:cubicBezTo>
                      <a:pt x="8313" y="11146"/>
                      <a:pt x="9751" y="8662"/>
                      <a:pt x="9790" y="5283"/>
                    </a:cubicBezTo>
                    <a:cubicBezTo>
                      <a:pt x="9831" y="1905"/>
                      <a:pt x="8549" y="1125"/>
                      <a:pt x="8549" y="619"/>
                    </a:cubicBezTo>
                    <a:cubicBezTo>
                      <a:pt x="8549" y="117"/>
                      <a:pt x="9556" y="0"/>
                      <a:pt x="9943" y="389"/>
                    </a:cubicBezTo>
                    <a:cubicBezTo>
                      <a:pt x="10332" y="776"/>
                      <a:pt x="11810" y="3576"/>
                      <a:pt x="11224" y="8234"/>
                    </a:cubicBezTo>
                    <a:cubicBezTo>
                      <a:pt x="10645" y="12894"/>
                      <a:pt x="10291" y="16198"/>
                      <a:pt x="11302" y="19305"/>
                    </a:cubicBezTo>
                    <a:cubicBezTo>
                      <a:pt x="12314" y="22409"/>
                      <a:pt x="14293" y="31772"/>
                      <a:pt x="14293" y="31772"/>
                    </a:cubicBezTo>
                    <a:cubicBezTo>
                      <a:pt x="14293" y="31772"/>
                      <a:pt x="15615" y="25752"/>
                      <a:pt x="15462" y="22992"/>
                    </a:cubicBezTo>
                    <a:cubicBezTo>
                      <a:pt x="15849" y="22177"/>
                      <a:pt x="16856" y="23189"/>
                      <a:pt x="16856" y="23420"/>
                    </a:cubicBezTo>
                    <a:cubicBezTo>
                      <a:pt x="16856" y="23655"/>
                      <a:pt x="16585" y="29287"/>
                      <a:pt x="15575" y="33791"/>
                    </a:cubicBezTo>
                    <a:cubicBezTo>
                      <a:pt x="15623" y="35274"/>
                      <a:pt x="16073" y="37035"/>
                      <a:pt x="16783" y="38820"/>
                    </a:cubicBezTo>
                    <a:cubicBezTo>
                      <a:pt x="18126" y="42217"/>
                      <a:pt x="20414" y="45708"/>
                      <a:pt x="22721" y="4755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8655756" y="2963601"/>
                <a:ext cx="485450" cy="806982"/>
              </a:xfrm>
              <a:custGeom>
                <a:avLst/>
                <a:gdLst/>
                <a:ahLst/>
                <a:cxnLst/>
                <a:rect l="l" t="t" r="r" b="b"/>
                <a:pathLst>
                  <a:path w="10780" h="17920" fill="none" extrusionOk="0">
                    <a:moveTo>
                      <a:pt x="10780" y="17919"/>
                    </a:moveTo>
                    <a:cubicBezTo>
                      <a:pt x="5929" y="14990"/>
                      <a:pt x="3174" y="9973"/>
                      <a:pt x="1399" y="4800"/>
                    </a:cubicBezTo>
                    <a:cubicBezTo>
                      <a:pt x="849" y="3195"/>
                      <a:pt x="396" y="1578"/>
                      <a:pt x="0" y="0"/>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8594287" y="2256861"/>
                <a:ext cx="47599" cy="96144"/>
              </a:xfrm>
              <a:custGeom>
                <a:avLst/>
                <a:gdLst/>
                <a:ahLst/>
                <a:cxnLst/>
                <a:rect l="l" t="t" r="r" b="b"/>
                <a:pathLst>
                  <a:path w="1057" h="2135" extrusionOk="0">
                    <a:moveTo>
                      <a:pt x="169" y="0"/>
                    </a:moveTo>
                    <a:cubicBezTo>
                      <a:pt x="160" y="0"/>
                      <a:pt x="150" y="1"/>
                      <a:pt x="140" y="3"/>
                    </a:cubicBezTo>
                    <a:cubicBezTo>
                      <a:pt x="118" y="5"/>
                      <a:pt x="99" y="10"/>
                      <a:pt x="80" y="24"/>
                    </a:cubicBezTo>
                    <a:cubicBezTo>
                      <a:pt x="47" y="45"/>
                      <a:pt x="15" y="79"/>
                      <a:pt x="6" y="121"/>
                    </a:cubicBezTo>
                    <a:lnTo>
                      <a:pt x="0" y="165"/>
                    </a:lnTo>
                    <a:cubicBezTo>
                      <a:pt x="0" y="194"/>
                      <a:pt x="8" y="221"/>
                      <a:pt x="22" y="246"/>
                    </a:cubicBezTo>
                    <a:cubicBezTo>
                      <a:pt x="90" y="345"/>
                      <a:pt x="153" y="446"/>
                      <a:pt x="214" y="547"/>
                    </a:cubicBezTo>
                    <a:cubicBezTo>
                      <a:pt x="274" y="649"/>
                      <a:pt x="328" y="754"/>
                      <a:pt x="379" y="860"/>
                    </a:cubicBezTo>
                    <a:cubicBezTo>
                      <a:pt x="408" y="920"/>
                      <a:pt x="435" y="981"/>
                      <a:pt x="462" y="1044"/>
                    </a:cubicBezTo>
                    <a:lnTo>
                      <a:pt x="444" y="1006"/>
                    </a:lnTo>
                    <a:lnTo>
                      <a:pt x="444" y="1006"/>
                    </a:lnTo>
                    <a:cubicBezTo>
                      <a:pt x="498" y="1131"/>
                      <a:pt x="545" y="1261"/>
                      <a:pt x="587" y="1389"/>
                    </a:cubicBezTo>
                    <a:cubicBezTo>
                      <a:pt x="629" y="1520"/>
                      <a:pt x="662" y="1651"/>
                      <a:pt x="692" y="1786"/>
                    </a:cubicBezTo>
                    <a:cubicBezTo>
                      <a:pt x="709" y="1860"/>
                      <a:pt x="724" y="1937"/>
                      <a:pt x="735" y="2013"/>
                    </a:cubicBezTo>
                    <a:cubicBezTo>
                      <a:pt x="741" y="2035"/>
                      <a:pt x="750" y="2054"/>
                      <a:pt x="764" y="2070"/>
                    </a:cubicBezTo>
                    <a:cubicBezTo>
                      <a:pt x="776" y="2087"/>
                      <a:pt x="792" y="2100"/>
                      <a:pt x="811" y="2112"/>
                    </a:cubicBezTo>
                    <a:cubicBezTo>
                      <a:pt x="828" y="2124"/>
                      <a:pt x="849" y="2129"/>
                      <a:pt x="871" y="2131"/>
                    </a:cubicBezTo>
                    <a:cubicBezTo>
                      <a:pt x="880" y="2133"/>
                      <a:pt x="889" y="2134"/>
                      <a:pt x="898" y="2134"/>
                    </a:cubicBezTo>
                    <a:cubicBezTo>
                      <a:pt x="911" y="2134"/>
                      <a:pt x="923" y="2132"/>
                      <a:pt x="936" y="2128"/>
                    </a:cubicBezTo>
                    <a:cubicBezTo>
                      <a:pt x="975" y="2115"/>
                      <a:pt x="1013" y="2090"/>
                      <a:pt x="1034" y="2054"/>
                    </a:cubicBezTo>
                    <a:lnTo>
                      <a:pt x="1050" y="2014"/>
                    </a:lnTo>
                    <a:cubicBezTo>
                      <a:pt x="1057" y="1985"/>
                      <a:pt x="1057" y="1956"/>
                      <a:pt x="1050" y="1927"/>
                    </a:cubicBezTo>
                    <a:cubicBezTo>
                      <a:pt x="1031" y="1802"/>
                      <a:pt x="1003" y="1677"/>
                      <a:pt x="972" y="1553"/>
                    </a:cubicBezTo>
                    <a:cubicBezTo>
                      <a:pt x="940" y="1429"/>
                      <a:pt x="903" y="1306"/>
                      <a:pt x="862" y="1183"/>
                    </a:cubicBezTo>
                    <a:cubicBezTo>
                      <a:pt x="815" y="1051"/>
                      <a:pt x="761" y="920"/>
                      <a:pt x="705" y="791"/>
                    </a:cubicBezTo>
                    <a:cubicBezTo>
                      <a:pt x="652" y="674"/>
                      <a:pt x="595" y="559"/>
                      <a:pt x="531" y="447"/>
                    </a:cubicBezTo>
                    <a:cubicBezTo>
                      <a:pt x="470" y="336"/>
                      <a:pt x="402" y="227"/>
                      <a:pt x="332" y="121"/>
                    </a:cubicBezTo>
                    <a:cubicBezTo>
                      <a:pt x="322" y="108"/>
                      <a:pt x="313" y="96"/>
                      <a:pt x="304" y="82"/>
                    </a:cubicBezTo>
                    <a:cubicBezTo>
                      <a:pt x="293" y="63"/>
                      <a:pt x="281" y="47"/>
                      <a:pt x="262" y="35"/>
                    </a:cubicBezTo>
                    <a:cubicBezTo>
                      <a:pt x="246" y="21"/>
                      <a:pt x="229" y="12"/>
                      <a:pt x="207" y="6"/>
                    </a:cubicBezTo>
                    <a:cubicBezTo>
                      <a:pt x="194" y="2"/>
                      <a:pt x="182"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23"/>
            <p:cNvSpPr/>
            <p:nvPr/>
          </p:nvSpPr>
          <p:spPr>
            <a:xfrm>
              <a:off x="7767400" y="1427659"/>
              <a:ext cx="159825" cy="101150"/>
            </a:xfrm>
            <a:custGeom>
              <a:avLst/>
              <a:gdLst/>
              <a:ahLst/>
              <a:cxnLst/>
              <a:rect l="l" t="t" r="r" b="b"/>
              <a:pathLst>
                <a:path w="6393" h="4046" extrusionOk="0">
                  <a:moveTo>
                    <a:pt x="0" y="4046"/>
                  </a:moveTo>
                  <a:cubicBezTo>
                    <a:pt x="896" y="1811"/>
                    <a:pt x="5153" y="-1382"/>
                    <a:pt x="6393" y="682"/>
                  </a:cubicBezTo>
                </a:path>
              </a:pathLst>
            </a:custGeom>
            <a:noFill/>
            <a:ln w="19050" cap="flat" cmpd="sng">
              <a:solidFill>
                <a:schemeClr val="dk1"/>
              </a:solidFill>
              <a:prstDash val="solid"/>
              <a:round/>
              <a:headEnd type="none" w="med" len="med"/>
              <a:tailEnd type="none" w="med" len="med"/>
            </a:ln>
          </p:spPr>
        </p:sp>
        <p:sp>
          <p:nvSpPr>
            <p:cNvPr id="543" name="Google Shape;543;p23"/>
            <p:cNvSpPr/>
            <p:nvPr/>
          </p:nvSpPr>
          <p:spPr>
            <a:xfrm>
              <a:off x="8726300" y="1377266"/>
              <a:ext cx="298600" cy="151525"/>
            </a:xfrm>
            <a:custGeom>
              <a:avLst/>
              <a:gdLst/>
              <a:ahLst/>
              <a:cxnLst/>
              <a:rect l="l" t="t" r="r" b="b"/>
              <a:pathLst>
                <a:path w="11944" h="6061" extrusionOk="0">
                  <a:moveTo>
                    <a:pt x="0" y="5009"/>
                  </a:moveTo>
                  <a:cubicBezTo>
                    <a:pt x="395" y="3428"/>
                    <a:pt x="2548" y="660"/>
                    <a:pt x="3701" y="1813"/>
                  </a:cubicBezTo>
                  <a:cubicBezTo>
                    <a:pt x="4695" y="2807"/>
                    <a:pt x="2673" y="6359"/>
                    <a:pt x="4037" y="6018"/>
                  </a:cubicBezTo>
                  <a:cubicBezTo>
                    <a:pt x="6377" y="5434"/>
                    <a:pt x="6086" y="1210"/>
                    <a:pt x="8243" y="131"/>
                  </a:cubicBezTo>
                  <a:cubicBezTo>
                    <a:pt x="9701" y="-598"/>
                    <a:pt x="11105" y="1929"/>
                    <a:pt x="11944" y="3327"/>
                  </a:cubicBezTo>
                </a:path>
              </a:pathLst>
            </a:custGeom>
            <a:noFill/>
            <a:ln w="19050" cap="flat" cmpd="sng">
              <a:solidFill>
                <a:schemeClr val="dk1"/>
              </a:solidFill>
              <a:prstDash val="solid"/>
              <a:round/>
              <a:headEnd type="none" w="med" len="med"/>
              <a:tailEnd type="none" w="med" len="med"/>
            </a:ln>
          </p:spPr>
        </p:sp>
        <p:sp>
          <p:nvSpPr>
            <p:cNvPr id="544" name="Google Shape;544;p23"/>
            <p:cNvSpPr/>
            <p:nvPr/>
          </p:nvSpPr>
          <p:spPr>
            <a:xfrm>
              <a:off x="8961825" y="2480276"/>
              <a:ext cx="75700" cy="74700"/>
            </a:xfrm>
            <a:custGeom>
              <a:avLst/>
              <a:gdLst/>
              <a:ahLst/>
              <a:cxnLst/>
              <a:rect l="l" t="t" r="r" b="b"/>
              <a:pathLst>
                <a:path w="3028" h="2988" extrusionOk="0">
                  <a:moveTo>
                    <a:pt x="0" y="2988"/>
                  </a:moveTo>
                  <a:cubicBezTo>
                    <a:pt x="272" y="1627"/>
                    <a:pt x="1739" y="-387"/>
                    <a:pt x="3028" y="129"/>
                  </a:cubicBezTo>
                </a:path>
              </a:pathLst>
            </a:custGeom>
            <a:noFill/>
            <a:ln w="19050" cap="flat" cmpd="sng">
              <a:solidFill>
                <a:schemeClr val="dk1"/>
              </a:solidFill>
              <a:prstDash val="solid"/>
              <a:round/>
              <a:headEnd type="none" w="med" len="med"/>
              <a:tailEnd type="none" w="med" len="med"/>
            </a:ln>
          </p:spPr>
        </p:sp>
        <p:sp>
          <p:nvSpPr>
            <p:cNvPr id="545" name="Google Shape;545;p23"/>
            <p:cNvSpPr/>
            <p:nvPr/>
          </p:nvSpPr>
          <p:spPr>
            <a:xfrm rot="4884143">
              <a:off x="8778442" y="1986908"/>
              <a:ext cx="116954" cy="206083"/>
            </a:xfrm>
            <a:custGeom>
              <a:avLst/>
              <a:gdLst/>
              <a:ahLst/>
              <a:cxnLst/>
              <a:rect l="l" t="t" r="r" b="b"/>
              <a:pathLst>
                <a:path w="4678" h="8243" extrusionOk="0">
                  <a:moveTo>
                    <a:pt x="0" y="8243"/>
                  </a:moveTo>
                  <a:cubicBezTo>
                    <a:pt x="2602" y="6680"/>
                    <a:pt x="6299" y="1819"/>
                    <a:pt x="3869" y="0"/>
                  </a:cubicBezTo>
                </a:path>
              </a:pathLst>
            </a:custGeom>
            <a:noFill/>
            <a:ln w="19050" cap="flat" cmpd="sng">
              <a:solidFill>
                <a:schemeClr val="dk1"/>
              </a:solidFill>
              <a:prstDash val="solid"/>
              <a:round/>
              <a:headEnd type="none" w="med" len="med"/>
              <a:tailEnd type="none" w="med" len="med"/>
            </a:ln>
          </p:spPr>
        </p:sp>
        <p:sp>
          <p:nvSpPr>
            <p:cNvPr id="546" name="Google Shape;546;p23"/>
            <p:cNvSpPr/>
            <p:nvPr/>
          </p:nvSpPr>
          <p:spPr>
            <a:xfrm>
              <a:off x="7855725" y="2379125"/>
              <a:ext cx="235522" cy="101143"/>
            </a:xfrm>
            <a:custGeom>
              <a:avLst/>
              <a:gdLst/>
              <a:ahLst/>
              <a:cxnLst/>
              <a:rect l="l" t="t" r="r" b="b"/>
              <a:pathLst>
                <a:path w="10989" h="6856" extrusionOk="0">
                  <a:moveTo>
                    <a:pt x="0" y="5383"/>
                  </a:moveTo>
                  <a:cubicBezTo>
                    <a:pt x="813" y="3293"/>
                    <a:pt x="1795" y="0"/>
                    <a:pt x="4038" y="0"/>
                  </a:cubicBezTo>
                  <a:cubicBezTo>
                    <a:pt x="6306" y="0"/>
                    <a:pt x="3018" y="7743"/>
                    <a:pt x="5047" y="6729"/>
                  </a:cubicBezTo>
                  <a:cubicBezTo>
                    <a:pt x="7440" y="5533"/>
                    <a:pt x="6746" y="0"/>
                    <a:pt x="9421" y="0"/>
                  </a:cubicBezTo>
                  <a:cubicBezTo>
                    <a:pt x="11653" y="0"/>
                    <a:pt x="10767" y="4328"/>
                    <a:pt x="10767" y="6560"/>
                  </a:cubicBezTo>
                </a:path>
              </a:pathLst>
            </a:custGeom>
            <a:noFill/>
            <a:ln w="19050" cap="flat" cmpd="sng">
              <a:solidFill>
                <a:schemeClr val="dk1"/>
              </a:solidFill>
              <a:prstDash val="solid"/>
              <a:round/>
              <a:headEnd type="none" w="med" len="med"/>
              <a:tailEnd type="none" w="med" len="med"/>
            </a:ln>
          </p:spPr>
        </p:sp>
        <p:sp>
          <p:nvSpPr>
            <p:cNvPr id="547" name="Google Shape;547;p23"/>
            <p:cNvSpPr/>
            <p:nvPr/>
          </p:nvSpPr>
          <p:spPr>
            <a:xfrm>
              <a:off x="8755725" y="3303600"/>
              <a:ext cx="193475" cy="231300"/>
            </a:xfrm>
            <a:custGeom>
              <a:avLst/>
              <a:gdLst/>
              <a:ahLst/>
              <a:cxnLst/>
              <a:rect l="l" t="t" r="r" b="b"/>
              <a:pathLst>
                <a:path w="7739" h="9252" extrusionOk="0">
                  <a:moveTo>
                    <a:pt x="0" y="0"/>
                  </a:moveTo>
                  <a:cubicBezTo>
                    <a:pt x="1996" y="3490"/>
                    <a:pt x="5326" y="6036"/>
                    <a:pt x="7739" y="9252"/>
                  </a:cubicBezTo>
                </a:path>
              </a:pathLst>
            </a:custGeom>
            <a:noFill/>
            <a:ln w="19050" cap="flat" cmpd="sng">
              <a:solidFill>
                <a:schemeClr val="dk1"/>
              </a:solidFill>
              <a:prstDash val="solid"/>
              <a:round/>
              <a:headEnd type="none" w="med" len="med"/>
              <a:tailEnd type="none" w="med" len="med"/>
            </a:ln>
          </p:spPr>
        </p:sp>
        <p:sp>
          <p:nvSpPr>
            <p:cNvPr id="548" name="Google Shape;548;p23"/>
            <p:cNvSpPr/>
            <p:nvPr/>
          </p:nvSpPr>
          <p:spPr>
            <a:xfrm>
              <a:off x="8860875" y="3526500"/>
              <a:ext cx="143000" cy="147175"/>
            </a:xfrm>
            <a:custGeom>
              <a:avLst/>
              <a:gdLst/>
              <a:ahLst/>
              <a:cxnLst/>
              <a:rect l="l" t="t" r="r" b="b"/>
              <a:pathLst>
                <a:path w="5720" h="5887" extrusionOk="0">
                  <a:moveTo>
                    <a:pt x="0" y="0"/>
                  </a:moveTo>
                  <a:cubicBezTo>
                    <a:pt x="1225" y="2447"/>
                    <a:pt x="3373" y="4481"/>
                    <a:pt x="5720" y="5887"/>
                  </a:cubicBezTo>
                </a:path>
              </a:pathLst>
            </a:custGeom>
            <a:noFill/>
            <a:ln w="19050" cap="flat" cmpd="sng">
              <a:solidFill>
                <a:schemeClr val="dk1"/>
              </a:solidFill>
              <a:prstDash val="solid"/>
              <a:round/>
              <a:headEnd type="none" w="med" len="med"/>
              <a:tailEnd type="none" w="med" len="med"/>
            </a:ln>
          </p:spPr>
        </p:sp>
      </p:grpSp>
      <p:grpSp>
        <p:nvGrpSpPr>
          <p:cNvPr id="549" name="Google Shape;549;p23"/>
          <p:cNvGrpSpPr/>
          <p:nvPr/>
        </p:nvGrpSpPr>
        <p:grpSpPr>
          <a:xfrm>
            <a:off x="3338785" y="3000447"/>
            <a:ext cx="2472823" cy="435332"/>
            <a:chOff x="2773567" y="3085644"/>
            <a:chExt cx="3116350" cy="548622"/>
          </a:xfrm>
        </p:grpSpPr>
        <p:grpSp>
          <p:nvGrpSpPr>
            <p:cNvPr id="550" name="Google Shape;550;p23"/>
            <p:cNvGrpSpPr/>
            <p:nvPr/>
          </p:nvGrpSpPr>
          <p:grpSpPr>
            <a:xfrm>
              <a:off x="2773567" y="3085644"/>
              <a:ext cx="541114" cy="541609"/>
              <a:chOff x="2773638" y="3085924"/>
              <a:chExt cx="359879" cy="361073"/>
            </a:xfrm>
          </p:grpSpPr>
          <p:sp>
            <p:nvSpPr>
              <p:cNvPr id="551" name="Google Shape;551;p23"/>
              <p:cNvSpPr/>
              <p:nvPr/>
            </p:nvSpPr>
            <p:spPr>
              <a:xfrm>
                <a:off x="2773638" y="3085924"/>
                <a:ext cx="359879" cy="361073"/>
              </a:xfrm>
              <a:custGeom>
                <a:avLst/>
                <a:gdLst/>
                <a:ahLst/>
                <a:cxnLst/>
                <a:rect l="l" t="t" r="r" b="b"/>
                <a:pathLst>
                  <a:path w="23218" h="23250" extrusionOk="0">
                    <a:moveTo>
                      <a:pt x="11609" y="0"/>
                    </a:moveTo>
                    <a:cubicBezTo>
                      <a:pt x="5204" y="0"/>
                      <a:pt x="1" y="5204"/>
                      <a:pt x="1" y="11642"/>
                    </a:cubicBezTo>
                    <a:cubicBezTo>
                      <a:pt x="1" y="18046"/>
                      <a:pt x="5204" y="23250"/>
                      <a:pt x="11609" y="23250"/>
                    </a:cubicBezTo>
                    <a:cubicBezTo>
                      <a:pt x="18013" y="23250"/>
                      <a:pt x="23217" y="18046"/>
                      <a:pt x="23217" y="11642"/>
                    </a:cubicBezTo>
                    <a:cubicBezTo>
                      <a:pt x="23217" y="5204"/>
                      <a:pt x="18013" y="0"/>
                      <a:pt x="11609" y="0"/>
                    </a:cubicBezTo>
                    <a:close/>
                  </a:path>
                </a:pathLst>
              </a:custGeom>
              <a:gradFill>
                <a:gsLst>
                  <a:gs pos="0">
                    <a:schemeClr val="accent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2888964" y="3163634"/>
                <a:ext cx="110143" cy="211891"/>
              </a:xfrm>
              <a:custGeom>
                <a:avLst/>
                <a:gdLst/>
                <a:ahLst/>
                <a:cxnLst/>
                <a:rect l="l" t="t" r="r" b="b"/>
                <a:pathLst>
                  <a:path w="7106" h="13644" extrusionOk="0">
                    <a:moveTo>
                      <a:pt x="5671" y="2302"/>
                    </a:moveTo>
                    <a:cubicBezTo>
                      <a:pt x="6071" y="2302"/>
                      <a:pt x="6505" y="2302"/>
                      <a:pt x="6939" y="2302"/>
                    </a:cubicBezTo>
                    <a:lnTo>
                      <a:pt x="7105" y="2302"/>
                    </a:lnTo>
                    <a:lnTo>
                      <a:pt x="7105" y="101"/>
                    </a:lnTo>
                    <a:cubicBezTo>
                      <a:pt x="6872" y="101"/>
                      <a:pt x="6638" y="67"/>
                      <a:pt x="6405" y="34"/>
                    </a:cubicBezTo>
                    <a:cubicBezTo>
                      <a:pt x="5971" y="34"/>
                      <a:pt x="5538" y="1"/>
                      <a:pt x="5104" y="1"/>
                    </a:cubicBezTo>
                    <a:cubicBezTo>
                      <a:pt x="4437" y="34"/>
                      <a:pt x="3803" y="201"/>
                      <a:pt x="3269" y="568"/>
                    </a:cubicBezTo>
                    <a:cubicBezTo>
                      <a:pt x="2635" y="1035"/>
                      <a:pt x="2302" y="1669"/>
                      <a:pt x="2168" y="2402"/>
                    </a:cubicBezTo>
                    <a:cubicBezTo>
                      <a:pt x="2102" y="2736"/>
                      <a:pt x="2102" y="3036"/>
                      <a:pt x="2102" y="3370"/>
                    </a:cubicBezTo>
                    <a:cubicBezTo>
                      <a:pt x="2068" y="3837"/>
                      <a:pt x="2068" y="4337"/>
                      <a:pt x="2102" y="4838"/>
                    </a:cubicBezTo>
                    <a:lnTo>
                      <a:pt x="2102" y="5004"/>
                    </a:lnTo>
                    <a:lnTo>
                      <a:pt x="0" y="5004"/>
                    </a:lnTo>
                    <a:lnTo>
                      <a:pt x="0" y="7473"/>
                    </a:lnTo>
                    <a:lnTo>
                      <a:pt x="2068" y="7473"/>
                    </a:lnTo>
                    <a:lnTo>
                      <a:pt x="2068" y="13644"/>
                    </a:lnTo>
                    <a:lnTo>
                      <a:pt x="4637" y="13644"/>
                    </a:lnTo>
                    <a:lnTo>
                      <a:pt x="4637" y="7473"/>
                    </a:lnTo>
                    <a:lnTo>
                      <a:pt x="6705" y="7473"/>
                    </a:lnTo>
                    <a:cubicBezTo>
                      <a:pt x="6805" y="6672"/>
                      <a:pt x="6905" y="5872"/>
                      <a:pt x="7039" y="5004"/>
                    </a:cubicBezTo>
                    <a:lnTo>
                      <a:pt x="6572" y="5004"/>
                    </a:lnTo>
                    <a:cubicBezTo>
                      <a:pt x="5971" y="5004"/>
                      <a:pt x="4604" y="5004"/>
                      <a:pt x="4604" y="5004"/>
                    </a:cubicBezTo>
                    <a:cubicBezTo>
                      <a:pt x="4604" y="5004"/>
                      <a:pt x="4604" y="3803"/>
                      <a:pt x="4637" y="3270"/>
                    </a:cubicBezTo>
                    <a:cubicBezTo>
                      <a:pt x="4637" y="2569"/>
                      <a:pt x="5071" y="2336"/>
                      <a:pt x="5671" y="2302"/>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23"/>
            <p:cNvGrpSpPr/>
            <p:nvPr/>
          </p:nvGrpSpPr>
          <p:grpSpPr>
            <a:xfrm>
              <a:off x="3632010" y="3085644"/>
              <a:ext cx="541114" cy="541609"/>
              <a:chOff x="3178033" y="3085924"/>
              <a:chExt cx="359879" cy="361073"/>
            </a:xfrm>
          </p:grpSpPr>
          <p:sp>
            <p:nvSpPr>
              <p:cNvPr id="554" name="Google Shape;554;p23"/>
              <p:cNvSpPr/>
              <p:nvPr/>
            </p:nvSpPr>
            <p:spPr>
              <a:xfrm>
                <a:off x="3178033" y="3085924"/>
                <a:ext cx="359879" cy="361073"/>
              </a:xfrm>
              <a:custGeom>
                <a:avLst/>
                <a:gdLst/>
                <a:ahLst/>
                <a:cxnLst/>
                <a:rect l="l" t="t" r="r" b="b"/>
                <a:pathLst>
                  <a:path w="23218" h="23250" extrusionOk="0">
                    <a:moveTo>
                      <a:pt x="11609" y="0"/>
                    </a:moveTo>
                    <a:cubicBezTo>
                      <a:pt x="5205" y="0"/>
                      <a:pt x="1" y="5204"/>
                      <a:pt x="1" y="11642"/>
                    </a:cubicBezTo>
                    <a:cubicBezTo>
                      <a:pt x="1" y="18046"/>
                      <a:pt x="5205" y="23250"/>
                      <a:pt x="11609" y="23250"/>
                    </a:cubicBezTo>
                    <a:cubicBezTo>
                      <a:pt x="18014" y="23250"/>
                      <a:pt x="23217" y="18046"/>
                      <a:pt x="23217" y="11642"/>
                    </a:cubicBezTo>
                    <a:cubicBezTo>
                      <a:pt x="23217" y="5204"/>
                      <a:pt x="18014" y="0"/>
                      <a:pt x="11609" y="0"/>
                    </a:cubicBezTo>
                    <a:close/>
                  </a:path>
                </a:pathLst>
              </a:custGeom>
              <a:gradFill>
                <a:gsLst>
                  <a:gs pos="0">
                    <a:schemeClr val="accent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3262850" y="3186949"/>
                <a:ext cx="205794" cy="169929"/>
              </a:xfrm>
              <a:custGeom>
                <a:avLst/>
                <a:gdLst/>
                <a:ahLst/>
                <a:cxnLst/>
                <a:rect l="l" t="t" r="r" b="b"/>
                <a:pathLst>
                  <a:path w="13277" h="10942" extrusionOk="0">
                    <a:moveTo>
                      <a:pt x="4037" y="8574"/>
                    </a:moveTo>
                    <a:cubicBezTo>
                      <a:pt x="2602" y="8507"/>
                      <a:pt x="1735" y="7473"/>
                      <a:pt x="1502" y="6672"/>
                    </a:cubicBezTo>
                    <a:cubicBezTo>
                      <a:pt x="1902" y="6739"/>
                      <a:pt x="2269" y="6739"/>
                      <a:pt x="2669" y="6639"/>
                    </a:cubicBezTo>
                    <a:cubicBezTo>
                      <a:pt x="2669" y="6639"/>
                      <a:pt x="2669" y="6639"/>
                      <a:pt x="2702" y="6606"/>
                    </a:cubicBezTo>
                    <a:cubicBezTo>
                      <a:pt x="1935" y="6439"/>
                      <a:pt x="1335" y="6038"/>
                      <a:pt x="934" y="5371"/>
                    </a:cubicBezTo>
                    <a:cubicBezTo>
                      <a:pt x="668" y="4938"/>
                      <a:pt x="534" y="4437"/>
                      <a:pt x="534" y="3904"/>
                    </a:cubicBezTo>
                    <a:cubicBezTo>
                      <a:pt x="901" y="4104"/>
                      <a:pt x="1301" y="4237"/>
                      <a:pt x="1735" y="4237"/>
                    </a:cubicBezTo>
                    <a:cubicBezTo>
                      <a:pt x="1168" y="3837"/>
                      <a:pt x="768" y="3270"/>
                      <a:pt x="634" y="2603"/>
                    </a:cubicBezTo>
                    <a:cubicBezTo>
                      <a:pt x="467" y="1902"/>
                      <a:pt x="568" y="1235"/>
                      <a:pt x="901" y="601"/>
                    </a:cubicBezTo>
                    <a:cubicBezTo>
                      <a:pt x="2402" y="2336"/>
                      <a:pt x="4270" y="3303"/>
                      <a:pt x="6538" y="3470"/>
                    </a:cubicBezTo>
                    <a:cubicBezTo>
                      <a:pt x="6538" y="3370"/>
                      <a:pt x="6505" y="3270"/>
                      <a:pt x="6505" y="3170"/>
                    </a:cubicBezTo>
                    <a:cubicBezTo>
                      <a:pt x="6405" y="2536"/>
                      <a:pt x="6538" y="1936"/>
                      <a:pt x="6905" y="1368"/>
                    </a:cubicBezTo>
                    <a:cubicBezTo>
                      <a:pt x="7339" y="701"/>
                      <a:pt x="7939" y="268"/>
                      <a:pt x="8740" y="134"/>
                    </a:cubicBezTo>
                    <a:cubicBezTo>
                      <a:pt x="9674" y="1"/>
                      <a:pt x="10475" y="268"/>
                      <a:pt x="11142" y="901"/>
                    </a:cubicBezTo>
                    <a:cubicBezTo>
                      <a:pt x="11175" y="935"/>
                      <a:pt x="11208" y="968"/>
                      <a:pt x="11275" y="935"/>
                    </a:cubicBezTo>
                    <a:cubicBezTo>
                      <a:pt x="11842" y="835"/>
                      <a:pt x="12376" y="635"/>
                      <a:pt x="12876" y="334"/>
                    </a:cubicBezTo>
                    <a:cubicBezTo>
                      <a:pt x="12876" y="334"/>
                      <a:pt x="12910" y="334"/>
                      <a:pt x="12910" y="334"/>
                    </a:cubicBezTo>
                    <a:lnTo>
                      <a:pt x="12910" y="334"/>
                    </a:lnTo>
                    <a:cubicBezTo>
                      <a:pt x="12710" y="968"/>
                      <a:pt x="12309" y="1435"/>
                      <a:pt x="11742" y="1802"/>
                    </a:cubicBezTo>
                    <a:cubicBezTo>
                      <a:pt x="12276" y="1735"/>
                      <a:pt x="12776" y="1602"/>
                      <a:pt x="13277" y="1402"/>
                    </a:cubicBezTo>
                    <a:lnTo>
                      <a:pt x="13277" y="1402"/>
                    </a:lnTo>
                    <a:cubicBezTo>
                      <a:pt x="13177" y="1535"/>
                      <a:pt x="13076" y="1669"/>
                      <a:pt x="12976" y="1802"/>
                    </a:cubicBezTo>
                    <a:cubicBezTo>
                      <a:pt x="12676" y="2169"/>
                      <a:pt x="12343" y="2503"/>
                      <a:pt x="11976" y="2769"/>
                    </a:cubicBezTo>
                    <a:cubicBezTo>
                      <a:pt x="11942" y="2769"/>
                      <a:pt x="11942" y="2803"/>
                      <a:pt x="11942" y="2836"/>
                    </a:cubicBezTo>
                    <a:cubicBezTo>
                      <a:pt x="11942" y="3236"/>
                      <a:pt x="11942" y="3670"/>
                      <a:pt x="11876" y="4070"/>
                    </a:cubicBezTo>
                    <a:cubicBezTo>
                      <a:pt x="11776" y="4904"/>
                      <a:pt x="11542" y="5705"/>
                      <a:pt x="11175" y="6505"/>
                    </a:cubicBezTo>
                    <a:cubicBezTo>
                      <a:pt x="10808" y="7273"/>
                      <a:pt x="10308" y="8007"/>
                      <a:pt x="9707" y="8640"/>
                    </a:cubicBezTo>
                    <a:cubicBezTo>
                      <a:pt x="8673" y="9708"/>
                      <a:pt x="7406" y="10408"/>
                      <a:pt x="5971" y="10742"/>
                    </a:cubicBezTo>
                    <a:cubicBezTo>
                      <a:pt x="5438" y="10842"/>
                      <a:pt x="4937" y="10909"/>
                      <a:pt x="4437" y="10909"/>
                    </a:cubicBezTo>
                    <a:cubicBezTo>
                      <a:pt x="2869" y="10942"/>
                      <a:pt x="1401" y="10575"/>
                      <a:pt x="67" y="9741"/>
                    </a:cubicBezTo>
                    <a:cubicBezTo>
                      <a:pt x="34" y="9741"/>
                      <a:pt x="34" y="9708"/>
                      <a:pt x="0" y="9708"/>
                    </a:cubicBezTo>
                    <a:cubicBezTo>
                      <a:pt x="968" y="9808"/>
                      <a:pt x="1868" y="9674"/>
                      <a:pt x="2736" y="9307"/>
                    </a:cubicBezTo>
                    <a:cubicBezTo>
                      <a:pt x="3203" y="9141"/>
                      <a:pt x="3636" y="8874"/>
                      <a:pt x="4037" y="8574"/>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23"/>
            <p:cNvGrpSpPr/>
            <p:nvPr/>
          </p:nvGrpSpPr>
          <p:grpSpPr>
            <a:xfrm>
              <a:off x="4490453" y="3085644"/>
              <a:ext cx="541114" cy="541609"/>
              <a:chOff x="3582956" y="3085924"/>
              <a:chExt cx="359879" cy="361073"/>
            </a:xfrm>
          </p:grpSpPr>
          <p:sp>
            <p:nvSpPr>
              <p:cNvPr id="557" name="Google Shape;557;p23"/>
              <p:cNvSpPr/>
              <p:nvPr/>
            </p:nvSpPr>
            <p:spPr>
              <a:xfrm>
                <a:off x="3582956" y="3085924"/>
                <a:ext cx="359879" cy="361073"/>
              </a:xfrm>
              <a:custGeom>
                <a:avLst/>
                <a:gdLst/>
                <a:ahLst/>
                <a:cxnLst/>
                <a:rect l="l" t="t" r="r" b="b"/>
                <a:pathLst>
                  <a:path w="23218" h="23250" extrusionOk="0">
                    <a:moveTo>
                      <a:pt x="11609" y="0"/>
                    </a:moveTo>
                    <a:cubicBezTo>
                      <a:pt x="5171" y="0"/>
                      <a:pt x="1" y="5204"/>
                      <a:pt x="1" y="11642"/>
                    </a:cubicBezTo>
                    <a:cubicBezTo>
                      <a:pt x="1" y="18046"/>
                      <a:pt x="5171" y="23250"/>
                      <a:pt x="11609" y="23250"/>
                    </a:cubicBezTo>
                    <a:cubicBezTo>
                      <a:pt x="18013" y="23250"/>
                      <a:pt x="23217" y="18046"/>
                      <a:pt x="23217" y="11642"/>
                    </a:cubicBezTo>
                    <a:cubicBezTo>
                      <a:pt x="23217" y="5204"/>
                      <a:pt x="18013" y="0"/>
                      <a:pt x="11609" y="0"/>
                    </a:cubicBezTo>
                    <a:close/>
                  </a:path>
                </a:pathLst>
              </a:custGeom>
              <a:gradFill>
                <a:gsLst>
                  <a:gs pos="0">
                    <a:schemeClr val="accent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667773" y="3171416"/>
                <a:ext cx="193905" cy="190646"/>
              </a:xfrm>
              <a:custGeom>
                <a:avLst/>
                <a:gdLst/>
                <a:ahLst/>
                <a:cxnLst/>
                <a:rect l="l" t="t" r="r" b="b"/>
                <a:pathLst>
                  <a:path w="12510" h="12276" extrusionOk="0">
                    <a:moveTo>
                      <a:pt x="9540" y="2135"/>
                    </a:moveTo>
                    <a:cubicBezTo>
                      <a:pt x="9107" y="2135"/>
                      <a:pt x="8773" y="2469"/>
                      <a:pt x="8773" y="2869"/>
                    </a:cubicBezTo>
                    <a:cubicBezTo>
                      <a:pt x="8773" y="3269"/>
                      <a:pt x="9107" y="3603"/>
                      <a:pt x="9540" y="3603"/>
                    </a:cubicBezTo>
                    <a:cubicBezTo>
                      <a:pt x="9941" y="3603"/>
                      <a:pt x="10274" y="3269"/>
                      <a:pt x="10274" y="2869"/>
                    </a:cubicBezTo>
                    <a:cubicBezTo>
                      <a:pt x="10274" y="2469"/>
                      <a:pt x="9941" y="2135"/>
                      <a:pt x="9540" y="2135"/>
                    </a:cubicBezTo>
                    <a:close/>
                    <a:moveTo>
                      <a:pt x="6271" y="4103"/>
                    </a:moveTo>
                    <a:cubicBezTo>
                      <a:pt x="7372" y="4103"/>
                      <a:pt x="8306" y="5037"/>
                      <a:pt x="8273" y="6171"/>
                    </a:cubicBezTo>
                    <a:cubicBezTo>
                      <a:pt x="8273" y="7253"/>
                      <a:pt x="7371" y="8174"/>
                      <a:pt x="6295" y="8174"/>
                    </a:cubicBezTo>
                    <a:cubicBezTo>
                      <a:pt x="6276" y="8174"/>
                      <a:pt x="6257" y="8173"/>
                      <a:pt x="6238" y="8173"/>
                    </a:cubicBezTo>
                    <a:cubicBezTo>
                      <a:pt x="5104" y="8173"/>
                      <a:pt x="4203" y="7239"/>
                      <a:pt x="4203" y="6138"/>
                    </a:cubicBezTo>
                    <a:cubicBezTo>
                      <a:pt x="4203" y="5004"/>
                      <a:pt x="5137" y="4103"/>
                      <a:pt x="6271" y="4103"/>
                    </a:cubicBezTo>
                    <a:close/>
                    <a:moveTo>
                      <a:pt x="6238" y="3002"/>
                    </a:moveTo>
                    <a:cubicBezTo>
                      <a:pt x="4503" y="3002"/>
                      <a:pt x="3102" y="4403"/>
                      <a:pt x="3102" y="6138"/>
                    </a:cubicBezTo>
                    <a:cubicBezTo>
                      <a:pt x="3102" y="7872"/>
                      <a:pt x="4503" y="9307"/>
                      <a:pt x="6238" y="9307"/>
                    </a:cubicBezTo>
                    <a:cubicBezTo>
                      <a:pt x="7972" y="9307"/>
                      <a:pt x="9407" y="7906"/>
                      <a:pt x="9407" y="6138"/>
                    </a:cubicBezTo>
                    <a:cubicBezTo>
                      <a:pt x="9407" y="4403"/>
                      <a:pt x="8006" y="3002"/>
                      <a:pt x="6238" y="3002"/>
                    </a:cubicBezTo>
                    <a:close/>
                    <a:moveTo>
                      <a:pt x="6121" y="1105"/>
                    </a:moveTo>
                    <a:cubicBezTo>
                      <a:pt x="7440" y="1105"/>
                      <a:pt x="8794" y="1146"/>
                      <a:pt x="9340" y="1234"/>
                    </a:cubicBezTo>
                    <a:cubicBezTo>
                      <a:pt x="10408" y="1401"/>
                      <a:pt x="11075" y="2102"/>
                      <a:pt x="11208" y="3169"/>
                    </a:cubicBezTo>
                    <a:cubicBezTo>
                      <a:pt x="11308" y="4203"/>
                      <a:pt x="11342" y="8139"/>
                      <a:pt x="11175" y="9240"/>
                    </a:cubicBezTo>
                    <a:cubicBezTo>
                      <a:pt x="11008" y="10307"/>
                      <a:pt x="10274" y="10975"/>
                      <a:pt x="9207" y="11075"/>
                    </a:cubicBezTo>
                    <a:cubicBezTo>
                      <a:pt x="8730" y="11122"/>
                      <a:pt x="7479" y="11163"/>
                      <a:pt x="6199" y="11163"/>
                    </a:cubicBezTo>
                    <a:cubicBezTo>
                      <a:pt x="4796" y="11163"/>
                      <a:pt x="3357" y="11114"/>
                      <a:pt x="2869" y="10975"/>
                    </a:cubicBezTo>
                    <a:cubicBezTo>
                      <a:pt x="2002" y="10741"/>
                      <a:pt x="1468" y="10141"/>
                      <a:pt x="1334" y="9240"/>
                    </a:cubicBezTo>
                    <a:cubicBezTo>
                      <a:pt x="1201" y="8406"/>
                      <a:pt x="1168" y="4170"/>
                      <a:pt x="1334" y="3036"/>
                    </a:cubicBezTo>
                    <a:cubicBezTo>
                      <a:pt x="1501" y="1968"/>
                      <a:pt x="2202" y="1334"/>
                      <a:pt x="3269" y="1201"/>
                    </a:cubicBezTo>
                    <a:cubicBezTo>
                      <a:pt x="3789" y="1138"/>
                      <a:pt x="4941" y="1105"/>
                      <a:pt x="6121" y="1105"/>
                    </a:cubicBezTo>
                    <a:close/>
                    <a:moveTo>
                      <a:pt x="5917" y="0"/>
                    </a:moveTo>
                    <a:cubicBezTo>
                      <a:pt x="4728" y="0"/>
                      <a:pt x="3569" y="33"/>
                      <a:pt x="2969" y="134"/>
                    </a:cubicBezTo>
                    <a:cubicBezTo>
                      <a:pt x="1601" y="367"/>
                      <a:pt x="667" y="1168"/>
                      <a:pt x="300" y="2535"/>
                    </a:cubicBezTo>
                    <a:cubicBezTo>
                      <a:pt x="0" y="3569"/>
                      <a:pt x="67" y="8406"/>
                      <a:pt x="234" y="9440"/>
                    </a:cubicBezTo>
                    <a:cubicBezTo>
                      <a:pt x="467" y="10841"/>
                      <a:pt x="1301" y="11742"/>
                      <a:pt x="2702" y="12109"/>
                    </a:cubicBezTo>
                    <a:cubicBezTo>
                      <a:pt x="3186" y="12226"/>
                      <a:pt x="4620" y="12276"/>
                      <a:pt x="6067" y="12276"/>
                    </a:cubicBezTo>
                    <a:cubicBezTo>
                      <a:pt x="7514" y="12276"/>
                      <a:pt x="8973" y="12226"/>
                      <a:pt x="9507" y="12142"/>
                    </a:cubicBezTo>
                    <a:cubicBezTo>
                      <a:pt x="10941" y="11909"/>
                      <a:pt x="11842" y="11108"/>
                      <a:pt x="12209" y="9707"/>
                    </a:cubicBezTo>
                    <a:cubicBezTo>
                      <a:pt x="12509" y="8606"/>
                      <a:pt x="12409" y="4036"/>
                      <a:pt x="12309" y="3069"/>
                    </a:cubicBezTo>
                    <a:cubicBezTo>
                      <a:pt x="12209" y="2268"/>
                      <a:pt x="11909" y="1568"/>
                      <a:pt x="11308" y="1001"/>
                    </a:cubicBezTo>
                    <a:cubicBezTo>
                      <a:pt x="10674" y="367"/>
                      <a:pt x="9907" y="100"/>
                      <a:pt x="9040" y="67"/>
                    </a:cubicBezTo>
                    <a:cubicBezTo>
                      <a:pt x="8323" y="33"/>
                      <a:pt x="7105" y="0"/>
                      <a:pt x="5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3667773" y="3171416"/>
                <a:ext cx="193905" cy="190646"/>
              </a:xfrm>
              <a:custGeom>
                <a:avLst/>
                <a:gdLst/>
                <a:ahLst/>
                <a:cxnLst/>
                <a:rect l="l" t="t" r="r" b="b"/>
                <a:pathLst>
                  <a:path w="12510" h="12276" extrusionOk="0">
                    <a:moveTo>
                      <a:pt x="9540" y="2135"/>
                    </a:moveTo>
                    <a:cubicBezTo>
                      <a:pt x="9107" y="2135"/>
                      <a:pt x="8773" y="2469"/>
                      <a:pt x="8773" y="2869"/>
                    </a:cubicBezTo>
                    <a:cubicBezTo>
                      <a:pt x="8773" y="3269"/>
                      <a:pt x="9107" y="3603"/>
                      <a:pt x="9540" y="3603"/>
                    </a:cubicBezTo>
                    <a:cubicBezTo>
                      <a:pt x="9941" y="3603"/>
                      <a:pt x="10274" y="3269"/>
                      <a:pt x="10274" y="2869"/>
                    </a:cubicBezTo>
                    <a:cubicBezTo>
                      <a:pt x="10274" y="2469"/>
                      <a:pt x="9941" y="2135"/>
                      <a:pt x="9540" y="2135"/>
                    </a:cubicBezTo>
                    <a:close/>
                    <a:moveTo>
                      <a:pt x="6271" y="4103"/>
                    </a:moveTo>
                    <a:cubicBezTo>
                      <a:pt x="7372" y="4103"/>
                      <a:pt x="8306" y="5037"/>
                      <a:pt x="8273" y="6171"/>
                    </a:cubicBezTo>
                    <a:cubicBezTo>
                      <a:pt x="8273" y="7253"/>
                      <a:pt x="7371" y="8174"/>
                      <a:pt x="6295" y="8174"/>
                    </a:cubicBezTo>
                    <a:cubicBezTo>
                      <a:pt x="6276" y="8174"/>
                      <a:pt x="6257" y="8173"/>
                      <a:pt x="6238" y="8173"/>
                    </a:cubicBezTo>
                    <a:cubicBezTo>
                      <a:pt x="5104" y="8173"/>
                      <a:pt x="4203" y="7239"/>
                      <a:pt x="4203" y="6138"/>
                    </a:cubicBezTo>
                    <a:cubicBezTo>
                      <a:pt x="4203" y="5004"/>
                      <a:pt x="5137" y="4103"/>
                      <a:pt x="6271" y="4103"/>
                    </a:cubicBezTo>
                    <a:close/>
                    <a:moveTo>
                      <a:pt x="6238" y="3002"/>
                    </a:moveTo>
                    <a:cubicBezTo>
                      <a:pt x="4503" y="3002"/>
                      <a:pt x="3102" y="4403"/>
                      <a:pt x="3102" y="6138"/>
                    </a:cubicBezTo>
                    <a:cubicBezTo>
                      <a:pt x="3102" y="7872"/>
                      <a:pt x="4503" y="9307"/>
                      <a:pt x="6238" y="9307"/>
                    </a:cubicBezTo>
                    <a:cubicBezTo>
                      <a:pt x="7972" y="9307"/>
                      <a:pt x="9407" y="7906"/>
                      <a:pt x="9407" y="6138"/>
                    </a:cubicBezTo>
                    <a:cubicBezTo>
                      <a:pt x="9407" y="4403"/>
                      <a:pt x="8006" y="3002"/>
                      <a:pt x="6238" y="3002"/>
                    </a:cubicBezTo>
                    <a:close/>
                    <a:moveTo>
                      <a:pt x="6121" y="1105"/>
                    </a:moveTo>
                    <a:cubicBezTo>
                      <a:pt x="7440" y="1105"/>
                      <a:pt x="8794" y="1146"/>
                      <a:pt x="9340" y="1234"/>
                    </a:cubicBezTo>
                    <a:cubicBezTo>
                      <a:pt x="10408" y="1401"/>
                      <a:pt x="11075" y="2102"/>
                      <a:pt x="11208" y="3169"/>
                    </a:cubicBezTo>
                    <a:cubicBezTo>
                      <a:pt x="11308" y="4203"/>
                      <a:pt x="11342" y="8139"/>
                      <a:pt x="11175" y="9240"/>
                    </a:cubicBezTo>
                    <a:cubicBezTo>
                      <a:pt x="11008" y="10307"/>
                      <a:pt x="10274" y="10975"/>
                      <a:pt x="9207" y="11075"/>
                    </a:cubicBezTo>
                    <a:cubicBezTo>
                      <a:pt x="8730" y="11122"/>
                      <a:pt x="7479" y="11163"/>
                      <a:pt x="6199" y="11163"/>
                    </a:cubicBezTo>
                    <a:cubicBezTo>
                      <a:pt x="4796" y="11163"/>
                      <a:pt x="3357" y="11114"/>
                      <a:pt x="2869" y="10975"/>
                    </a:cubicBezTo>
                    <a:cubicBezTo>
                      <a:pt x="2002" y="10741"/>
                      <a:pt x="1468" y="10141"/>
                      <a:pt x="1334" y="9240"/>
                    </a:cubicBezTo>
                    <a:cubicBezTo>
                      <a:pt x="1201" y="8406"/>
                      <a:pt x="1168" y="4170"/>
                      <a:pt x="1334" y="3036"/>
                    </a:cubicBezTo>
                    <a:cubicBezTo>
                      <a:pt x="1501" y="1968"/>
                      <a:pt x="2202" y="1334"/>
                      <a:pt x="3269" y="1201"/>
                    </a:cubicBezTo>
                    <a:cubicBezTo>
                      <a:pt x="3789" y="1138"/>
                      <a:pt x="4941" y="1105"/>
                      <a:pt x="6121" y="1105"/>
                    </a:cubicBezTo>
                    <a:close/>
                    <a:moveTo>
                      <a:pt x="5917" y="0"/>
                    </a:moveTo>
                    <a:cubicBezTo>
                      <a:pt x="4728" y="0"/>
                      <a:pt x="3569" y="33"/>
                      <a:pt x="2969" y="134"/>
                    </a:cubicBezTo>
                    <a:cubicBezTo>
                      <a:pt x="1601" y="367"/>
                      <a:pt x="667" y="1168"/>
                      <a:pt x="300" y="2535"/>
                    </a:cubicBezTo>
                    <a:cubicBezTo>
                      <a:pt x="0" y="3569"/>
                      <a:pt x="67" y="8406"/>
                      <a:pt x="234" y="9440"/>
                    </a:cubicBezTo>
                    <a:cubicBezTo>
                      <a:pt x="467" y="10841"/>
                      <a:pt x="1301" y="11742"/>
                      <a:pt x="2702" y="12109"/>
                    </a:cubicBezTo>
                    <a:cubicBezTo>
                      <a:pt x="3186" y="12226"/>
                      <a:pt x="4620" y="12276"/>
                      <a:pt x="6067" y="12276"/>
                    </a:cubicBezTo>
                    <a:cubicBezTo>
                      <a:pt x="7514" y="12276"/>
                      <a:pt x="8973" y="12226"/>
                      <a:pt x="9507" y="12142"/>
                    </a:cubicBezTo>
                    <a:cubicBezTo>
                      <a:pt x="10941" y="11909"/>
                      <a:pt x="11842" y="11108"/>
                      <a:pt x="12209" y="9707"/>
                    </a:cubicBezTo>
                    <a:cubicBezTo>
                      <a:pt x="12509" y="8606"/>
                      <a:pt x="12409" y="4036"/>
                      <a:pt x="12309" y="3069"/>
                    </a:cubicBezTo>
                    <a:cubicBezTo>
                      <a:pt x="12209" y="2268"/>
                      <a:pt x="11909" y="1568"/>
                      <a:pt x="11308" y="1001"/>
                    </a:cubicBezTo>
                    <a:cubicBezTo>
                      <a:pt x="10674" y="367"/>
                      <a:pt x="9907" y="100"/>
                      <a:pt x="9040" y="67"/>
                    </a:cubicBezTo>
                    <a:cubicBezTo>
                      <a:pt x="8323" y="33"/>
                      <a:pt x="7105" y="0"/>
                      <a:pt x="5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23"/>
            <p:cNvGrpSpPr/>
            <p:nvPr/>
          </p:nvGrpSpPr>
          <p:grpSpPr>
            <a:xfrm>
              <a:off x="5348826" y="3093403"/>
              <a:ext cx="541091" cy="540863"/>
              <a:chOff x="6010401" y="3091096"/>
              <a:chExt cx="359864" cy="360576"/>
            </a:xfrm>
          </p:grpSpPr>
          <p:sp>
            <p:nvSpPr>
              <p:cNvPr id="561" name="Google Shape;561;p23"/>
              <p:cNvSpPr/>
              <p:nvPr/>
            </p:nvSpPr>
            <p:spPr>
              <a:xfrm>
                <a:off x="6010401" y="3091096"/>
                <a:ext cx="359864" cy="360576"/>
              </a:xfrm>
              <a:custGeom>
                <a:avLst/>
                <a:gdLst/>
                <a:ahLst/>
                <a:cxnLst/>
                <a:rect l="l" t="t" r="r" b="b"/>
                <a:pathLst>
                  <a:path w="23217" h="23218" extrusionOk="0">
                    <a:moveTo>
                      <a:pt x="11608" y="1"/>
                    </a:moveTo>
                    <a:cubicBezTo>
                      <a:pt x="5204" y="1"/>
                      <a:pt x="0" y="5204"/>
                      <a:pt x="0" y="11609"/>
                    </a:cubicBezTo>
                    <a:cubicBezTo>
                      <a:pt x="0" y="18014"/>
                      <a:pt x="5204" y="23217"/>
                      <a:pt x="11608" y="23217"/>
                    </a:cubicBezTo>
                    <a:cubicBezTo>
                      <a:pt x="18013" y="23217"/>
                      <a:pt x="23217" y="18014"/>
                      <a:pt x="23217" y="11609"/>
                    </a:cubicBezTo>
                    <a:cubicBezTo>
                      <a:pt x="23217" y="5204"/>
                      <a:pt x="18013" y="1"/>
                      <a:pt x="11608" y="1"/>
                    </a:cubicBezTo>
                    <a:close/>
                  </a:path>
                </a:pathLst>
              </a:custGeom>
              <a:gradFill>
                <a:gsLst>
                  <a:gs pos="0">
                    <a:schemeClr val="accent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6094164" y="3179695"/>
                <a:ext cx="192355" cy="183409"/>
              </a:xfrm>
              <a:custGeom>
                <a:avLst/>
                <a:gdLst/>
                <a:ahLst/>
                <a:cxnLst/>
                <a:rect l="l" t="t" r="r" b="b"/>
                <a:pathLst>
                  <a:path w="12410" h="11810" extrusionOk="0">
                    <a:moveTo>
                      <a:pt x="6139" y="1"/>
                    </a:moveTo>
                    <a:cubicBezTo>
                      <a:pt x="4404" y="1"/>
                      <a:pt x="3003" y="1402"/>
                      <a:pt x="3003" y="3136"/>
                    </a:cubicBezTo>
                    <a:lnTo>
                      <a:pt x="3003" y="5004"/>
                    </a:lnTo>
                    <a:cubicBezTo>
                      <a:pt x="2948" y="5023"/>
                      <a:pt x="2834" y="5051"/>
                      <a:pt x="2697" y="5051"/>
                    </a:cubicBezTo>
                    <a:cubicBezTo>
                      <a:pt x="2585" y="5051"/>
                      <a:pt x="2457" y="5032"/>
                      <a:pt x="2336" y="4971"/>
                    </a:cubicBezTo>
                    <a:cubicBezTo>
                      <a:pt x="2163" y="4884"/>
                      <a:pt x="2008" y="4825"/>
                      <a:pt x="1861" y="4825"/>
                    </a:cubicBezTo>
                    <a:cubicBezTo>
                      <a:pt x="1725" y="4825"/>
                      <a:pt x="1597" y="4876"/>
                      <a:pt x="1469" y="5004"/>
                    </a:cubicBezTo>
                    <a:cubicBezTo>
                      <a:pt x="1202" y="5271"/>
                      <a:pt x="1502" y="5505"/>
                      <a:pt x="1936" y="5672"/>
                    </a:cubicBezTo>
                    <a:cubicBezTo>
                      <a:pt x="2336" y="5838"/>
                      <a:pt x="2936" y="6005"/>
                      <a:pt x="2936" y="6505"/>
                    </a:cubicBezTo>
                    <a:cubicBezTo>
                      <a:pt x="2803" y="7139"/>
                      <a:pt x="2369" y="7806"/>
                      <a:pt x="1602" y="8407"/>
                    </a:cubicBezTo>
                    <a:cubicBezTo>
                      <a:pt x="953" y="8904"/>
                      <a:pt x="528" y="8953"/>
                      <a:pt x="301" y="8953"/>
                    </a:cubicBezTo>
                    <a:cubicBezTo>
                      <a:pt x="246" y="8953"/>
                      <a:pt x="202" y="8950"/>
                      <a:pt x="170" y="8950"/>
                    </a:cubicBezTo>
                    <a:cubicBezTo>
                      <a:pt x="130" y="8950"/>
                      <a:pt x="107" y="8955"/>
                      <a:pt x="101" y="8974"/>
                    </a:cubicBezTo>
                    <a:cubicBezTo>
                      <a:pt x="101" y="9074"/>
                      <a:pt x="1" y="9474"/>
                      <a:pt x="768" y="9674"/>
                    </a:cubicBezTo>
                    <a:cubicBezTo>
                      <a:pt x="1535" y="9875"/>
                      <a:pt x="1669" y="9741"/>
                      <a:pt x="1836" y="10141"/>
                    </a:cubicBezTo>
                    <a:cubicBezTo>
                      <a:pt x="1969" y="10542"/>
                      <a:pt x="1936" y="10708"/>
                      <a:pt x="2102" y="10708"/>
                    </a:cubicBezTo>
                    <a:cubicBezTo>
                      <a:pt x="2242" y="10708"/>
                      <a:pt x="2840" y="10594"/>
                      <a:pt x="3346" y="10594"/>
                    </a:cubicBezTo>
                    <a:cubicBezTo>
                      <a:pt x="3563" y="10594"/>
                      <a:pt x="3764" y="10615"/>
                      <a:pt x="3904" y="10675"/>
                    </a:cubicBezTo>
                    <a:cubicBezTo>
                      <a:pt x="4371" y="10875"/>
                      <a:pt x="5105" y="11776"/>
                      <a:pt x="6205" y="11809"/>
                    </a:cubicBezTo>
                    <a:cubicBezTo>
                      <a:pt x="7306" y="11776"/>
                      <a:pt x="8040" y="10875"/>
                      <a:pt x="8507" y="10675"/>
                    </a:cubicBezTo>
                    <a:cubicBezTo>
                      <a:pt x="8647" y="10615"/>
                      <a:pt x="8847" y="10594"/>
                      <a:pt x="9063" y="10594"/>
                    </a:cubicBezTo>
                    <a:cubicBezTo>
                      <a:pt x="9567" y="10594"/>
                      <a:pt x="10158" y="10708"/>
                      <a:pt x="10275" y="10708"/>
                    </a:cubicBezTo>
                    <a:cubicBezTo>
                      <a:pt x="10475" y="10708"/>
                      <a:pt x="10408" y="10542"/>
                      <a:pt x="10575" y="10141"/>
                    </a:cubicBezTo>
                    <a:cubicBezTo>
                      <a:pt x="10709" y="9741"/>
                      <a:pt x="10875" y="9875"/>
                      <a:pt x="11643" y="9674"/>
                    </a:cubicBezTo>
                    <a:cubicBezTo>
                      <a:pt x="12410" y="9474"/>
                      <a:pt x="12310" y="9074"/>
                      <a:pt x="12276" y="8974"/>
                    </a:cubicBezTo>
                    <a:cubicBezTo>
                      <a:pt x="12276" y="8955"/>
                      <a:pt x="12259" y="8950"/>
                      <a:pt x="12223" y="8950"/>
                    </a:cubicBezTo>
                    <a:cubicBezTo>
                      <a:pt x="12194" y="8950"/>
                      <a:pt x="12153" y="8953"/>
                      <a:pt x="12100" y="8953"/>
                    </a:cubicBezTo>
                    <a:cubicBezTo>
                      <a:pt x="11882" y="8953"/>
                      <a:pt x="11458" y="8904"/>
                      <a:pt x="10809" y="8407"/>
                    </a:cubicBezTo>
                    <a:cubicBezTo>
                      <a:pt x="10008" y="7806"/>
                      <a:pt x="9608" y="7139"/>
                      <a:pt x="9441" y="6505"/>
                    </a:cubicBezTo>
                    <a:cubicBezTo>
                      <a:pt x="9474" y="6005"/>
                      <a:pt x="10075" y="5838"/>
                      <a:pt x="10475" y="5672"/>
                    </a:cubicBezTo>
                    <a:cubicBezTo>
                      <a:pt x="10909" y="5505"/>
                      <a:pt x="11176" y="5271"/>
                      <a:pt x="10909" y="5004"/>
                    </a:cubicBezTo>
                    <a:cubicBezTo>
                      <a:pt x="10785" y="4865"/>
                      <a:pt x="10660" y="4812"/>
                      <a:pt x="10533" y="4812"/>
                    </a:cubicBezTo>
                    <a:cubicBezTo>
                      <a:pt x="10386" y="4812"/>
                      <a:pt x="10235" y="4882"/>
                      <a:pt x="10075" y="4971"/>
                    </a:cubicBezTo>
                    <a:cubicBezTo>
                      <a:pt x="9954" y="5032"/>
                      <a:pt x="9819" y="5051"/>
                      <a:pt x="9702" y="5051"/>
                    </a:cubicBezTo>
                    <a:cubicBezTo>
                      <a:pt x="9560" y="5051"/>
                      <a:pt x="9444" y="5023"/>
                      <a:pt x="9408" y="5004"/>
                    </a:cubicBezTo>
                    <a:lnTo>
                      <a:pt x="9408" y="3136"/>
                    </a:lnTo>
                    <a:cubicBezTo>
                      <a:pt x="9408" y="1402"/>
                      <a:pt x="8007" y="1"/>
                      <a:pt x="6272"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3" name="Google Shape;563;p23"/>
          <p:cNvSpPr txBox="1">
            <a:spLocks noGrp="1"/>
          </p:cNvSpPr>
          <p:nvPr>
            <p:ph type="ctrTitle"/>
          </p:nvPr>
        </p:nvSpPr>
        <p:spPr>
          <a:xfrm>
            <a:off x="3575557" y="540000"/>
            <a:ext cx="2554500" cy="1025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4" name="Google Shape;564;p23"/>
          <p:cNvSpPr txBox="1">
            <a:spLocks noGrp="1"/>
          </p:cNvSpPr>
          <p:nvPr>
            <p:ph type="subTitle" idx="1"/>
          </p:nvPr>
        </p:nvSpPr>
        <p:spPr>
          <a:xfrm>
            <a:off x="3572650" y="1489200"/>
            <a:ext cx="2845500" cy="12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65" name="Google Shape;565;p23"/>
          <p:cNvSpPr txBox="1"/>
          <p:nvPr/>
        </p:nvSpPr>
        <p:spPr>
          <a:xfrm>
            <a:off x="2611575" y="3773670"/>
            <a:ext cx="3920700" cy="365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300"/>
              </a:spcBef>
              <a:spcAft>
                <a:spcPts val="0"/>
              </a:spcAft>
              <a:buNone/>
            </a:pPr>
            <a:r>
              <a:rPr lang="en" sz="1200">
                <a:solidFill>
                  <a:schemeClr val="dk1"/>
                </a:solidFill>
                <a:latin typeface="Darker Grotesque Medium"/>
                <a:ea typeface="Darker Grotesque Medium"/>
                <a:cs typeface="Darker Grotesque Medium"/>
                <a:sym typeface="Darker Grotesque Medium"/>
              </a:rPr>
              <a:t>CREDITS: This presentation template was created by </a:t>
            </a:r>
            <a:r>
              <a:rPr lang="en" sz="1200" b="1">
                <a:solidFill>
                  <a:schemeClr val="dk1"/>
                </a:solidFill>
                <a:uFill>
                  <a:noFill/>
                </a:uFill>
                <a:latin typeface="Darker Grotesque"/>
                <a:ea typeface="Darker Grotesque"/>
                <a:cs typeface="Darker Grotesque"/>
                <a:sym typeface="Darker Grotesque"/>
                <a:hlinkClick r:id="rId2">
                  <a:extLst>
                    <a:ext uri="{A12FA001-AC4F-418D-AE19-62706E023703}">
                      <ahyp:hlinkClr xmlns:ahyp="http://schemas.microsoft.com/office/drawing/2018/hyperlinkcolor" val="tx"/>
                    </a:ext>
                  </a:extLst>
                </a:hlinkClick>
              </a:rPr>
              <a:t>Slidesgo</a:t>
            </a:r>
            <a:r>
              <a:rPr lang="en" sz="1200">
                <a:solidFill>
                  <a:schemeClr val="dk1"/>
                </a:solidFill>
                <a:latin typeface="Darker Grotesque Medium"/>
                <a:ea typeface="Darker Grotesque Medium"/>
                <a:cs typeface="Darker Grotesque Medium"/>
                <a:sym typeface="Darker Grotesque Medium"/>
              </a:rPr>
              <a:t>, and includes icons by </a:t>
            </a:r>
            <a:r>
              <a:rPr lang="en" sz="1200" b="1">
                <a:solidFill>
                  <a:schemeClr val="dk1"/>
                </a:solidFill>
                <a:uFill>
                  <a:noFill/>
                </a:uFill>
                <a:latin typeface="Darker Grotesque"/>
                <a:ea typeface="Darker Grotesque"/>
                <a:cs typeface="Darker Grotesque"/>
                <a:sym typeface="Darker Grotesque"/>
                <a:hlinkClick r:id="rId3">
                  <a:extLst>
                    <a:ext uri="{A12FA001-AC4F-418D-AE19-62706E023703}">
                      <ahyp:hlinkClr xmlns:ahyp="http://schemas.microsoft.com/office/drawing/2018/hyperlinkcolor" val="tx"/>
                    </a:ext>
                  </a:extLst>
                </a:hlinkClick>
              </a:rPr>
              <a:t>Flaticon</a:t>
            </a:r>
            <a:r>
              <a:rPr lang="en" sz="1200">
                <a:solidFill>
                  <a:schemeClr val="dk1"/>
                </a:solidFill>
                <a:latin typeface="Darker Grotesque Medium"/>
                <a:ea typeface="Darker Grotesque Medium"/>
                <a:cs typeface="Darker Grotesque Medium"/>
                <a:sym typeface="Darker Grotesque Medium"/>
              </a:rPr>
              <a:t>, and infographics &amp; images by </a:t>
            </a:r>
            <a:r>
              <a:rPr lang="en" sz="1200" b="1">
                <a:solidFill>
                  <a:schemeClr val="dk1"/>
                </a:solidFill>
                <a:uFill>
                  <a:noFill/>
                </a:uFill>
                <a:latin typeface="Darker Grotesque"/>
                <a:ea typeface="Darker Grotesque"/>
                <a:cs typeface="Darker Grotesque"/>
                <a:sym typeface="Darker Grotesque"/>
                <a:hlinkClick r:id="rId4">
                  <a:extLst>
                    <a:ext uri="{A12FA001-AC4F-418D-AE19-62706E023703}">
                      <ahyp:hlinkClr xmlns:ahyp="http://schemas.microsoft.com/office/drawing/2018/hyperlinkcolor" val="tx"/>
                    </a:ext>
                  </a:extLst>
                </a:hlinkClick>
              </a:rPr>
              <a:t>Freepik</a:t>
            </a:r>
            <a:endParaRPr sz="1200" b="1">
              <a:solidFill>
                <a:schemeClr val="dk1"/>
              </a:solidFill>
              <a:latin typeface="Darker Grotesque"/>
              <a:ea typeface="Darker Grotesque"/>
              <a:cs typeface="Darker Grotesque"/>
              <a:sym typeface="Darker Grotesqu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720000" y="1152475"/>
            <a:ext cx="7704000" cy="118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5"/>
              </a:buClr>
              <a:buSzPts val="1400"/>
              <a:buFont typeface="Arial"/>
              <a:buChar char="●"/>
              <a:defRPr sz="1250"/>
            </a:lvl1pPr>
            <a:lvl2pPr marL="914400" lvl="1" indent="-317500" rtl="0">
              <a:lnSpc>
                <a:spcPct val="115000"/>
              </a:lnSpc>
              <a:spcBef>
                <a:spcPts val="0"/>
              </a:spcBef>
              <a:spcAft>
                <a:spcPts val="0"/>
              </a:spcAft>
              <a:buSzPts val="1400"/>
              <a:buFont typeface="Arial"/>
              <a:buChar char="○"/>
              <a:defRPr/>
            </a:lvl2pPr>
            <a:lvl3pPr marL="1371600" lvl="2" indent="-317500" rtl="0">
              <a:lnSpc>
                <a:spcPct val="115000"/>
              </a:lnSpc>
              <a:spcBef>
                <a:spcPts val="0"/>
              </a:spcBef>
              <a:spcAft>
                <a:spcPts val="0"/>
              </a:spcAft>
              <a:buSzPts val="1400"/>
              <a:buFont typeface="Arial"/>
              <a:buChar char="■"/>
              <a:defRPr/>
            </a:lvl3pPr>
            <a:lvl4pPr marL="1828800" lvl="3" indent="-317500" rtl="0">
              <a:lnSpc>
                <a:spcPct val="115000"/>
              </a:lnSpc>
              <a:spcBef>
                <a:spcPts val="0"/>
              </a:spcBef>
              <a:spcAft>
                <a:spcPts val="0"/>
              </a:spcAft>
              <a:buSzPts val="1400"/>
              <a:buFont typeface="Arial"/>
              <a:buChar char="●"/>
              <a:defRPr/>
            </a:lvl4pPr>
            <a:lvl5pPr marL="2286000" lvl="4" indent="-317500" rtl="0">
              <a:lnSpc>
                <a:spcPct val="115000"/>
              </a:lnSpc>
              <a:spcBef>
                <a:spcPts val="0"/>
              </a:spcBef>
              <a:spcAft>
                <a:spcPts val="0"/>
              </a:spcAft>
              <a:buSzPts val="1400"/>
              <a:buFont typeface="Arial"/>
              <a:buChar char="○"/>
              <a:defRPr/>
            </a:lvl5pPr>
            <a:lvl6pPr marL="2743200" lvl="5" indent="-317500" rtl="0">
              <a:lnSpc>
                <a:spcPct val="115000"/>
              </a:lnSpc>
              <a:spcBef>
                <a:spcPts val="0"/>
              </a:spcBef>
              <a:spcAft>
                <a:spcPts val="0"/>
              </a:spcAft>
              <a:buSzPts val="1400"/>
              <a:buFont typeface="Arial"/>
              <a:buChar char="■"/>
              <a:defRPr/>
            </a:lvl6pPr>
            <a:lvl7pPr marL="3200400" lvl="6" indent="-317500" rtl="0">
              <a:lnSpc>
                <a:spcPct val="115000"/>
              </a:lnSpc>
              <a:spcBef>
                <a:spcPts val="0"/>
              </a:spcBef>
              <a:spcAft>
                <a:spcPts val="0"/>
              </a:spcAft>
              <a:buSzPts val="1400"/>
              <a:buFont typeface="Arial"/>
              <a:buChar char="●"/>
              <a:defRPr/>
            </a:lvl7pPr>
            <a:lvl8pPr marL="3657600" lvl="7" indent="-317500" rtl="0">
              <a:lnSpc>
                <a:spcPct val="115000"/>
              </a:lnSpc>
              <a:spcBef>
                <a:spcPts val="0"/>
              </a:spcBef>
              <a:spcAft>
                <a:spcPts val="0"/>
              </a:spcAft>
              <a:buSzPts val="1400"/>
              <a:buFont typeface="Arial"/>
              <a:buChar char="○"/>
              <a:defRPr/>
            </a:lvl8pPr>
            <a:lvl9pPr marL="4114800" lvl="8" indent="-317500" rtl="0">
              <a:lnSpc>
                <a:spcPct val="115000"/>
              </a:lnSpc>
              <a:spcBef>
                <a:spcPts val="0"/>
              </a:spcBef>
              <a:spcAft>
                <a:spcPts val="0"/>
              </a:spcAft>
              <a:buSzPts val="1400"/>
              <a:buFont typeface="Arial"/>
              <a:buChar char="■"/>
              <a:defRPr/>
            </a:lvl9pPr>
          </a:lstStyle>
          <a:p>
            <a:endParaRPr/>
          </a:p>
        </p:txBody>
      </p:sp>
      <p:sp>
        <p:nvSpPr>
          <p:cNvPr id="67" name="Google Shape;67;p4"/>
          <p:cNvSpPr txBox="1">
            <a:spLocks noGrp="1"/>
          </p:cNvSpPr>
          <p:nvPr>
            <p:ph type="title"/>
          </p:nvPr>
        </p:nvSpPr>
        <p:spPr>
          <a:xfrm>
            <a:off x="720000" y="411480"/>
            <a:ext cx="7704000" cy="548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grpSp>
        <p:nvGrpSpPr>
          <p:cNvPr id="69" name="Google Shape;69;p5"/>
          <p:cNvGrpSpPr/>
          <p:nvPr/>
        </p:nvGrpSpPr>
        <p:grpSpPr>
          <a:xfrm>
            <a:off x="-33575" y="483927"/>
            <a:ext cx="9189095" cy="938648"/>
            <a:chOff x="-33575" y="483927"/>
            <a:chExt cx="9189095" cy="938648"/>
          </a:xfrm>
        </p:grpSpPr>
        <p:sp>
          <p:nvSpPr>
            <p:cNvPr id="70" name="Google Shape;70;p5"/>
            <p:cNvSpPr/>
            <p:nvPr/>
          </p:nvSpPr>
          <p:spPr>
            <a:xfrm rot="10800000" flipH="1">
              <a:off x="-33575" y="483927"/>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flipH="1">
              <a:off x="7692488" y="841402"/>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5"/>
          <p:cNvGrpSpPr/>
          <p:nvPr/>
        </p:nvGrpSpPr>
        <p:grpSpPr>
          <a:xfrm flipH="1">
            <a:off x="-28" y="4401401"/>
            <a:ext cx="9144206" cy="742266"/>
            <a:chOff x="-28" y="4401401"/>
            <a:chExt cx="9144206" cy="742266"/>
          </a:xfrm>
        </p:grpSpPr>
        <p:grpSp>
          <p:nvGrpSpPr>
            <p:cNvPr id="73" name="Google Shape;73;p5"/>
            <p:cNvGrpSpPr/>
            <p:nvPr/>
          </p:nvGrpSpPr>
          <p:grpSpPr>
            <a:xfrm>
              <a:off x="-28" y="4609654"/>
              <a:ext cx="2776196" cy="534013"/>
              <a:chOff x="-28" y="4609654"/>
              <a:chExt cx="2776196" cy="534013"/>
            </a:xfrm>
          </p:grpSpPr>
          <p:grpSp>
            <p:nvGrpSpPr>
              <p:cNvPr id="74" name="Google Shape;74;p5"/>
              <p:cNvGrpSpPr/>
              <p:nvPr/>
            </p:nvGrpSpPr>
            <p:grpSpPr>
              <a:xfrm>
                <a:off x="-28" y="4609654"/>
                <a:ext cx="2776196" cy="534013"/>
                <a:chOff x="478567" y="3928621"/>
                <a:chExt cx="1679185" cy="322979"/>
              </a:xfrm>
            </p:grpSpPr>
            <p:sp>
              <p:nvSpPr>
                <p:cNvPr id="75" name="Google Shape;75;p5"/>
                <p:cNvSpPr/>
                <p:nvPr/>
              </p:nvSpPr>
              <p:spPr>
                <a:xfrm>
                  <a:off x="478567" y="3928621"/>
                  <a:ext cx="1679185" cy="322769"/>
                </a:xfrm>
                <a:custGeom>
                  <a:avLst/>
                  <a:gdLst/>
                  <a:ahLst/>
                  <a:cxnLst/>
                  <a:rect l="l" t="t" r="r" b="b"/>
                  <a:pathLst>
                    <a:path w="56410" h="10843" extrusionOk="0">
                      <a:moveTo>
                        <a:pt x="56409" y="10843"/>
                      </a:moveTo>
                      <a:lnTo>
                        <a:pt x="0" y="10843"/>
                      </a:lnTo>
                      <a:lnTo>
                        <a:pt x="0" y="250"/>
                      </a:ln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7"/>
                        <a:pt x="3764" y="1797"/>
                      </a:cubicBezTo>
                      <a:cubicBezTo>
                        <a:pt x="3764" y="1797"/>
                        <a:pt x="8062" y="520"/>
                        <a:pt x="13332" y="2316"/>
                      </a:cubicBezTo>
                      <a:cubicBezTo>
                        <a:pt x="14038" y="1840"/>
                        <a:pt x="14496" y="2377"/>
                        <a:pt x="14496" y="2377"/>
                      </a:cubicBezTo>
                      <a:cubicBezTo>
                        <a:pt x="14496" y="2377"/>
                        <a:pt x="14640" y="1916"/>
                        <a:pt x="15352" y="2091"/>
                      </a:cubicBezTo>
                      <a:cubicBezTo>
                        <a:pt x="16062" y="2259"/>
                        <a:pt x="15979" y="2630"/>
                        <a:pt x="15979" y="2630"/>
                      </a:cubicBezTo>
                      <a:cubicBezTo>
                        <a:pt x="15979" y="2630"/>
                        <a:pt x="22920" y="1309"/>
                        <a:pt x="24558" y="2677"/>
                      </a:cubicBezTo>
                      <a:cubicBezTo>
                        <a:pt x="24954" y="2137"/>
                        <a:pt x="26069" y="2761"/>
                        <a:pt x="26069" y="2761"/>
                      </a:cubicBezTo>
                      <a:cubicBezTo>
                        <a:pt x="26069" y="2761"/>
                        <a:pt x="26188" y="1999"/>
                        <a:pt x="27072" y="2137"/>
                      </a:cubicBezTo>
                      <a:cubicBezTo>
                        <a:pt x="27961" y="2277"/>
                        <a:pt x="28080" y="2949"/>
                        <a:pt x="28080" y="2949"/>
                      </a:cubicBezTo>
                      <a:cubicBezTo>
                        <a:pt x="28080" y="2949"/>
                        <a:pt x="28345" y="2399"/>
                        <a:pt x="28869" y="2408"/>
                      </a:cubicBezTo>
                      <a:cubicBezTo>
                        <a:pt x="29393" y="2418"/>
                        <a:pt x="29754" y="3373"/>
                        <a:pt x="29754" y="3373"/>
                      </a:cubicBezTo>
                      <a:cubicBezTo>
                        <a:pt x="29754" y="3373"/>
                        <a:pt x="50272" y="5486"/>
                        <a:pt x="53235" y="7554"/>
                      </a:cubicBezTo>
                      <a:cubicBezTo>
                        <a:pt x="55450" y="9099"/>
                        <a:pt x="56183" y="10323"/>
                        <a:pt x="56409" y="10843"/>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478592" y="3928771"/>
                  <a:ext cx="1679125" cy="322829"/>
                </a:xfrm>
                <a:custGeom>
                  <a:avLst/>
                  <a:gdLst/>
                  <a:ahLst/>
                  <a:cxnLst/>
                  <a:rect l="l" t="t" r="r" b="b"/>
                  <a:pathLst>
                    <a:path w="56408" h="10845" fill="none" extrusionOk="0">
                      <a:moveTo>
                        <a:pt x="0" y="250"/>
                      </a:move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8"/>
                        <a:pt x="3764" y="1798"/>
                      </a:cubicBezTo>
                      <a:cubicBezTo>
                        <a:pt x="3764" y="1798"/>
                        <a:pt x="8062" y="520"/>
                        <a:pt x="13332" y="2316"/>
                      </a:cubicBezTo>
                      <a:cubicBezTo>
                        <a:pt x="14038" y="1842"/>
                        <a:pt x="14496" y="2377"/>
                        <a:pt x="14496" y="2377"/>
                      </a:cubicBezTo>
                      <a:cubicBezTo>
                        <a:pt x="14496" y="2377"/>
                        <a:pt x="14640" y="1916"/>
                        <a:pt x="15352" y="2091"/>
                      </a:cubicBezTo>
                      <a:cubicBezTo>
                        <a:pt x="16062" y="2259"/>
                        <a:pt x="15979" y="2630"/>
                        <a:pt x="15979" y="2630"/>
                      </a:cubicBezTo>
                      <a:cubicBezTo>
                        <a:pt x="15979" y="2630"/>
                        <a:pt x="22920" y="1309"/>
                        <a:pt x="24558" y="2679"/>
                      </a:cubicBezTo>
                      <a:cubicBezTo>
                        <a:pt x="24954" y="2137"/>
                        <a:pt x="26069" y="2761"/>
                        <a:pt x="26069" y="2761"/>
                      </a:cubicBezTo>
                      <a:cubicBezTo>
                        <a:pt x="26069" y="2761"/>
                        <a:pt x="26188" y="1999"/>
                        <a:pt x="27072" y="2137"/>
                      </a:cubicBezTo>
                      <a:cubicBezTo>
                        <a:pt x="27961" y="2278"/>
                        <a:pt x="28080" y="2949"/>
                        <a:pt x="28080" y="2949"/>
                      </a:cubicBezTo>
                      <a:cubicBezTo>
                        <a:pt x="28080" y="2949"/>
                        <a:pt x="28345" y="2399"/>
                        <a:pt x="28869" y="2409"/>
                      </a:cubicBezTo>
                      <a:cubicBezTo>
                        <a:pt x="29393" y="2418"/>
                        <a:pt x="29754" y="3373"/>
                        <a:pt x="29754" y="3373"/>
                      </a:cubicBezTo>
                      <a:cubicBezTo>
                        <a:pt x="29754" y="3373"/>
                        <a:pt x="50272" y="5487"/>
                        <a:pt x="53235" y="7554"/>
                      </a:cubicBezTo>
                      <a:cubicBezTo>
                        <a:pt x="55449" y="9101"/>
                        <a:pt x="56182" y="10326"/>
                        <a:pt x="56408" y="10844"/>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5"/>
              <p:cNvSpPr/>
              <p:nvPr/>
            </p:nvSpPr>
            <p:spPr>
              <a:xfrm>
                <a:off x="319225" y="4833504"/>
                <a:ext cx="252325" cy="220625"/>
              </a:xfrm>
              <a:custGeom>
                <a:avLst/>
                <a:gdLst/>
                <a:ahLst/>
                <a:cxnLst/>
                <a:rect l="l" t="t" r="r" b="b"/>
                <a:pathLst>
                  <a:path w="10093" h="8825" extrusionOk="0">
                    <a:moveTo>
                      <a:pt x="0" y="1047"/>
                    </a:moveTo>
                    <a:cubicBezTo>
                      <a:pt x="952" y="413"/>
                      <a:pt x="2611" y="-487"/>
                      <a:pt x="3364" y="374"/>
                    </a:cubicBezTo>
                    <a:cubicBezTo>
                      <a:pt x="4180" y="1306"/>
                      <a:pt x="2593" y="3522"/>
                      <a:pt x="3701" y="4075"/>
                    </a:cubicBezTo>
                    <a:cubicBezTo>
                      <a:pt x="5251" y="4849"/>
                      <a:pt x="6857" y="513"/>
                      <a:pt x="8243" y="1552"/>
                    </a:cubicBezTo>
                    <a:cubicBezTo>
                      <a:pt x="10174" y="3000"/>
                      <a:pt x="6212" y="8313"/>
                      <a:pt x="8579" y="8786"/>
                    </a:cubicBezTo>
                    <a:cubicBezTo>
                      <a:pt x="9361" y="8942"/>
                      <a:pt x="9737" y="7648"/>
                      <a:pt x="10093" y="6935"/>
                    </a:cubicBezTo>
                  </a:path>
                </a:pathLst>
              </a:custGeom>
              <a:noFill/>
              <a:ln w="19050" cap="flat" cmpd="sng">
                <a:solidFill>
                  <a:schemeClr val="dk1"/>
                </a:solidFill>
                <a:prstDash val="solid"/>
                <a:round/>
                <a:headEnd type="none" w="med" len="med"/>
                <a:tailEnd type="none" w="med" len="med"/>
              </a:ln>
            </p:spPr>
          </p:sp>
          <p:sp>
            <p:nvSpPr>
              <p:cNvPr id="78" name="Google Shape;78;p5"/>
              <p:cNvSpPr/>
              <p:nvPr/>
            </p:nvSpPr>
            <p:spPr>
              <a:xfrm>
                <a:off x="1004750" y="4913248"/>
                <a:ext cx="218675" cy="76250"/>
              </a:xfrm>
              <a:custGeom>
                <a:avLst/>
                <a:gdLst/>
                <a:ahLst/>
                <a:cxnLst/>
                <a:rect l="l" t="t" r="r" b="b"/>
                <a:pathLst>
                  <a:path w="8747" h="3050" extrusionOk="0">
                    <a:moveTo>
                      <a:pt x="0" y="1053"/>
                    </a:moveTo>
                    <a:cubicBezTo>
                      <a:pt x="945" y="487"/>
                      <a:pt x="2280" y="-399"/>
                      <a:pt x="3196" y="212"/>
                    </a:cubicBezTo>
                    <a:cubicBezTo>
                      <a:pt x="3948" y="714"/>
                      <a:pt x="2723" y="2500"/>
                      <a:pt x="3532" y="2904"/>
                    </a:cubicBezTo>
                    <a:cubicBezTo>
                      <a:pt x="5091" y="3682"/>
                      <a:pt x="8101" y="949"/>
                      <a:pt x="8747" y="2567"/>
                    </a:cubicBezTo>
                  </a:path>
                </a:pathLst>
              </a:custGeom>
              <a:noFill/>
              <a:ln w="19050" cap="flat" cmpd="sng">
                <a:solidFill>
                  <a:schemeClr val="dk1"/>
                </a:solidFill>
                <a:prstDash val="solid"/>
                <a:round/>
                <a:headEnd type="none" w="med" len="med"/>
                <a:tailEnd type="none" w="med" len="med"/>
              </a:ln>
            </p:spPr>
          </p:sp>
          <p:sp>
            <p:nvSpPr>
              <p:cNvPr id="79" name="Google Shape;79;p5"/>
              <p:cNvSpPr/>
              <p:nvPr/>
            </p:nvSpPr>
            <p:spPr>
              <a:xfrm>
                <a:off x="1715500" y="4989504"/>
                <a:ext cx="253975" cy="95150"/>
              </a:xfrm>
              <a:custGeom>
                <a:avLst/>
                <a:gdLst/>
                <a:ahLst/>
                <a:cxnLst/>
                <a:rect l="l" t="t" r="r" b="b"/>
                <a:pathLst>
                  <a:path w="10159" h="3806" extrusionOk="0">
                    <a:moveTo>
                      <a:pt x="0" y="609"/>
                    </a:moveTo>
                    <a:cubicBezTo>
                      <a:pt x="3109" y="-944"/>
                      <a:pt x="11479" y="697"/>
                      <a:pt x="9925" y="3806"/>
                    </a:cubicBezTo>
                  </a:path>
                </a:pathLst>
              </a:custGeom>
              <a:noFill/>
              <a:ln w="19050" cap="flat" cmpd="sng">
                <a:solidFill>
                  <a:schemeClr val="dk1"/>
                </a:solidFill>
                <a:prstDash val="solid"/>
                <a:round/>
                <a:headEnd type="none" w="med" len="med"/>
                <a:tailEnd type="none" w="med" len="med"/>
              </a:ln>
            </p:spPr>
          </p:sp>
        </p:grpSp>
        <p:grpSp>
          <p:nvGrpSpPr>
            <p:cNvPr id="80" name="Google Shape;80;p5"/>
            <p:cNvGrpSpPr/>
            <p:nvPr/>
          </p:nvGrpSpPr>
          <p:grpSpPr>
            <a:xfrm>
              <a:off x="5513500" y="4401401"/>
              <a:ext cx="3630678" cy="742243"/>
              <a:chOff x="5513500" y="4401401"/>
              <a:chExt cx="3630678" cy="742243"/>
            </a:xfrm>
          </p:grpSpPr>
          <p:grpSp>
            <p:nvGrpSpPr>
              <p:cNvPr id="81" name="Google Shape;81;p5"/>
              <p:cNvGrpSpPr/>
              <p:nvPr/>
            </p:nvGrpSpPr>
            <p:grpSpPr>
              <a:xfrm>
                <a:off x="5513500" y="4401401"/>
                <a:ext cx="3630678" cy="742243"/>
                <a:chOff x="5916936" y="3739331"/>
                <a:chExt cx="2505471" cy="512209"/>
              </a:xfrm>
            </p:grpSpPr>
            <p:sp>
              <p:nvSpPr>
                <p:cNvPr id="82" name="Google Shape;82;p5"/>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5"/>
              <p:cNvSpPr/>
              <p:nvPr/>
            </p:nvSpPr>
            <p:spPr>
              <a:xfrm>
                <a:off x="6804300" y="4976685"/>
                <a:ext cx="541825" cy="97500"/>
              </a:xfrm>
              <a:custGeom>
                <a:avLst/>
                <a:gdLst/>
                <a:ahLst/>
                <a:cxnLst/>
                <a:rect l="l" t="t" r="r" b="b"/>
                <a:pathLst>
                  <a:path w="21673" h="3900" extrusionOk="0">
                    <a:moveTo>
                      <a:pt x="0" y="3900"/>
                    </a:moveTo>
                    <a:cubicBezTo>
                      <a:pt x="1127" y="1929"/>
                      <a:pt x="3645" y="-723"/>
                      <a:pt x="5720" y="199"/>
                    </a:cubicBezTo>
                    <a:cubicBezTo>
                      <a:pt x="7061" y="795"/>
                      <a:pt x="7304" y="3658"/>
                      <a:pt x="8748" y="3396"/>
                    </a:cubicBezTo>
                    <a:cubicBezTo>
                      <a:pt x="10951" y="2996"/>
                      <a:pt x="12753" y="1168"/>
                      <a:pt x="14972" y="872"/>
                    </a:cubicBezTo>
                    <a:cubicBezTo>
                      <a:pt x="17096" y="588"/>
                      <a:pt x="23079" y="259"/>
                      <a:pt x="21365" y="1545"/>
                    </a:cubicBezTo>
                  </a:path>
                </a:pathLst>
              </a:custGeom>
              <a:noFill/>
              <a:ln w="19050" cap="flat" cmpd="sng">
                <a:solidFill>
                  <a:schemeClr val="dk1"/>
                </a:solidFill>
                <a:prstDash val="solid"/>
                <a:round/>
                <a:headEnd type="none" w="med" len="med"/>
                <a:tailEnd type="none" w="med" len="med"/>
              </a:ln>
            </p:spPr>
          </p:sp>
          <p:sp>
            <p:nvSpPr>
              <p:cNvPr id="85" name="Google Shape;85;p5"/>
              <p:cNvSpPr/>
              <p:nvPr/>
            </p:nvSpPr>
            <p:spPr>
              <a:xfrm>
                <a:off x="7746375" y="4921044"/>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sp>
            <p:nvSpPr>
              <p:cNvPr id="86" name="Google Shape;86;p5"/>
              <p:cNvSpPr/>
              <p:nvPr/>
            </p:nvSpPr>
            <p:spPr>
              <a:xfrm flipH="1">
                <a:off x="8593875" y="4744419"/>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grpSp>
      </p:grpSp>
      <p:sp>
        <p:nvSpPr>
          <p:cNvPr id="87" name="Google Shape;87;p5"/>
          <p:cNvSpPr txBox="1">
            <a:spLocks noGrp="1"/>
          </p:cNvSpPr>
          <p:nvPr>
            <p:ph type="subTitle" idx="1"/>
          </p:nvPr>
        </p:nvSpPr>
        <p:spPr>
          <a:xfrm>
            <a:off x="1019238" y="2724150"/>
            <a:ext cx="3046800" cy="457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3000">
                <a:latin typeface="Bahiana"/>
                <a:ea typeface="Bahiana"/>
                <a:cs typeface="Bahiana"/>
                <a:sym typeface="Bahiana"/>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8" name="Google Shape;88;p5"/>
          <p:cNvSpPr txBox="1">
            <a:spLocks noGrp="1"/>
          </p:cNvSpPr>
          <p:nvPr>
            <p:ph type="subTitle" idx="2"/>
          </p:nvPr>
        </p:nvSpPr>
        <p:spPr>
          <a:xfrm>
            <a:off x="5078249" y="2724150"/>
            <a:ext cx="30468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000">
                <a:latin typeface="Bahiana"/>
                <a:ea typeface="Bahiana"/>
                <a:cs typeface="Bahiana"/>
                <a:sym typeface="Bahian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9" name="Google Shape;89;p5"/>
          <p:cNvSpPr txBox="1">
            <a:spLocks noGrp="1"/>
          </p:cNvSpPr>
          <p:nvPr>
            <p:ph type="subTitle" idx="3"/>
          </p:nvPr>
        </p:nvSpPr>
        <p:spPr>
          <a:xfrm>
            <a:off x="1019225" y="3181350"/>
            <a:ext cx="30468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5"/>
          <p:cNvSpPr txBox="1">
            <a:spLocks noGrp="1"/>
          </p:cNvSpPr>
          <p:nvPr>
            <p:ph type="subTitle" idx="4"/>
          </p:nvPr>
        </p:nvSpPr>
        <p:spPr>
          <a:xfrm>
            <a:off x="5078236" y="3181350"/>
            <a:ext cx="30468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5"/>
          <p:cNvSpPr txBox="1">
            <a:spLocks noGrp="1"/>
          </p:cNvSpPr>
          <p:nvPr>
            <p:ph type="title"/>
          </p:nvPr>
        </p:nvSpPr>
        <p:spPr>
          <a:xfrm>
            <a:off x="720000" y="411480"/>
            <a:ext cx="7704000" cy="548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grpSp>
        <p:nvGrpSpPr>
          <p:cNvPr id="93" name="Google Shape;93;p6"/>
          <p:cNvGrpSpPr/>
          <p:nvPr/>
        </p:nvGrpSpPr>
        <p:grpSpPr>
          <a:xfrm>
            <a:off x="-33575" y="483927"/>
            <a:ext cx="9189095" cy="4659740"/>
            <a:chOff x="-33575" y="483927"/>
            <a:chExt cx="9189095" cy="4659740"/>
          </a:xfrm>
        </p:grpSpPr>
        <p:grpSp>
          <p:nvGrpSpPr>
            <p:cNvPr id="94" name="Google Shape;94;p6"/>
            <p:cNvGrpSpPr/>
            <p:nvPr/>
          </p:nvGrpSpPr>
          <p:grpSpPr>
            <a:xfrm>
              <a:off x="-33575" y="483927"/>
              <a:ext cx="9189095" cy="938648"/>
              <a:chOff x="-33575" y="483927"/>
              <a:chExt cx="9189095" cy="938648"/>
            </a:xfrm>
          </p:grpSpPr>
          <p:sp>
            <p:nvSpPr>
              <p:cNvPr id="95" name="Google Shape;95;p6"/>
              <p:cNvSpPr/>
              <p:nvPr/>
            </p:nvSpPr>
            <p:spPr>
              <a:xfrm rot="10800000" flipH="1">
                <a:off x="-33575" y="483927"/>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flipH="1">
                <a:off x="7692488" y="841402"/>
                <a:ext cx="1463033" cy="581173"/>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6"/>
            <p:cNvGrpSpPr/>
            <p:nvPr/>
          </p:nvGrpSpPr>
          <p:grpSpPr>
            <a:xfrm flipH="1">
              <a:off x="-28" y="4401401"/>
              <a:ext cx="9144206" cy="742266"/>
              <a:chOff x="-28" y="4401401"/>
              <a:chExt cx="9144206" cy="742266"/>
            </a:xfrm>
          </p:grpSpPr>
          <p:grpSp>
            <p:nvGrpSpPr>
              <p:cNvPr id="98" name="Google Shape;98;p6"/>
              <p:cNvGrpSpPr/>
              <p:nvPr/>
            </p:nvGrpSpPr>
            <p:grpSpPr>
              <a:xfrm>
                <a:off x="-28" y="4609654"/>
                <a:ext cx="2776196" cy="534013"/>
                <a:chOff x="-28" y="4609654"/>
                <a:chExt cx="2776196" cy="534013"/>
              </a:xfrm>
            </p:grpSpPr>
            <p:grpSp>
              <p:nvGrpSpPr>
                <p:cNvPr id="99" name="Google Shape;99;p6"/>
                <p:cNvGrpSpPr/>
                <p:nvPr/>
              </p:nvGrpSpPr>
              <p:grpSpPr>
                <a:xfrm>
                  <a:off x="-28" y="4609654"/>
                  <a:ext cx="2776196" cy="534013"/>
                  <a:chOff x="478567" y="3928621"/>
                  <a:chExt cx="1679185" cy="322979"/>
                </a:xfrm>
              </p:grpSpPr>
              <p:sp>
                <p:nvSpPr>
                  <p:cNvPr id="100" name="Google Shape;100;p6"/>
                  <p:cNvSpPr/>
                  <p:nvPr/>
                </p:nvSpPr>
                <p:spPr>
                  <a:xfrm>
                    <a:off x="478567" y="3928621"/>
                    <a:ext cx="1679185" cy="322769"/>
                  </a:xfrm>
                  <a:custGeom>
                    <a:avLst/>
                    <a:gdLst/>
                    <a:ahLst/>
                    <a:cxnLst/>
                    <a:rect l="l" t="t" r="r" b="b"/>
                    <a:pathLst>
                      <a:path w="56410" h="10843" extrusionOk="0">
                        <a:moveTo>
                          <a:pt x="56409" y="10843"/>
                        </a:moveTo>
                        <a:lnTo>
                          <a:pt x="0" y="10843"/>
                        </a:lnTo>
                        <a:lnTo>
                          <a:pt x="0" y="250"/>
                        </a:ln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7"/>
                          <a:pt x="3764" y="1797"/>
                        </a:cubicBezTo>
                        <a:cubicBezTo>
                          <a:pt x="3764" y="1797"/>
                          <a:pt x="8062" y="520"/>
                          <a:pt x="13332" y="2316"/>
                        </a:cubicBezTo>
                        <a:cubicBezTo>
                          <a:pt x="14038" y="1840"/>
                          <a:pt x="14496" y="2377"/>
                          <a:pt x="14496" y="2377"/>
                        </a:cubicBezTo>
                        <a:cubicBezTo>
                          <a:pt x="14496" y="2377"/>
                          <a:pt x="14640" y="1916"/>
                          <a:pt x="15352" y="2091"/>
                        </a:cubicBezTo>
                        <a:cubicBezTo>
                          <a:pt x="16062" y="2259"/>
                          <a:pt x="15979" y="2630"/>
                          <a:pt x="15979" y="2630"/>
                        </a:cubicBezTo>
                        <a:cubicBezTo>
                          <a:pt x="15979" y="2630"/>
                          <a:pt x="22920" y="1309"/>
                          <a:pt x="24558" y="2677"/>
                        </a:cubicBezTo>
                        <a:cubicBezTo>
                          <a:pt x="24954" y="2137"/>
                          <a:pt x="26069" y="2761"/>
                          <a:pt x="26069" y="2761"/>
                        </a:cubicBezTo>
                        <a:cubicBezTo>
                          <a:pt x="26069" y="2761"/>
                          <a:pt x="26188" y="1999"/>
                          <a:pt x="27072" y="2137"/>
                        </a:cubicBezTo>
                        <a:cubicBezTo>
                          <a:pt x="27961" y="2277"/>
                          <a:pt x="28080" y="2949"/>
                          <a:pt x="28080" y="2949"/>
                        </a:cubicBezTo>
                        <a:cubicBezTo>
                          <a:pt x="28080" y="2949"/>
                          <a:pt x="28345" y="2399"/>
                          <a:pt x="28869" y="2408"/>
                        </a:cubicBezTo>
                        <a:cubicBezTo>
                          <a:pt x="29393" y="2418"/>
                          <a:pt x="29754" y="3373"/>
                          <a:pt x="29754" y="3373"/>
                        </a:cubicBezTo>
                        <a:cubicBezTo>
                          <a:pt x="29754" y="3373"/>
                          <a:pt x="50272" y="5486"/>
                          <a:pt x="53235" y="7554"/>
                        </a:cubicBezTo>
                        <a:cubicBezTo>
                          <a:pt x="55450" y="9099"/>
                          <a:pt x="56183" y="10323"/>
                          <a:pt x="56409" y="10843"/>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478592" y="3928771"/>
                    <a:ext cx="1679125" cy="322829"/>
                  </a:xfrm>
                  <a:custGeom>
                    <a:avLst/>
                    <a:gdLst/>
                    <a:ahLst/>
                    <a:cxnLst/>
                    <a:rect l="l" t="t" r="r" b="b"/>
                    <a:pathLst>
                      <a:path w="56408" h="10845" fill="none" extrusionOk="0">
                        <a:moveTo>
                          <a:pt x="0" y="250"/>
                        </a:moveTo>
                        <a:cubicBezTo>
                          <a:pt x="227" y="477"/>
                          <a:pt x="378" y="680"/>
                          <a:pt x="378" y="680"/>
                        </a:cubicBezTo>
                        <a:cubicBezTo>
                          <a:pt x="378" y="680"/>
                          <a:pt x="469" y="1"/>
                          <a:pt x="1327" y="162"/>
                        </a:cubicBezTo>
                        <a:cubicBezTo>
                          <a:pt x="2186" y="324"/>
                          <a:pt x="2155" y="1414"/>
                          <a:pt x="2155" y="1414"/>
                        </a:cubicBezTo>
                        <a:cubicBezTo>
                          <a:pt x="2155" y="1414"/>
                          <a:pt x="2845" y="1051"/>
                          <a:pt x="3248" y="1239"/>
                        </a:cubicBezTo>
                        <a:cubicBezTo>
                          <a:pt x="3654" y="1430"/>
                          <a:pt x="3764" y="1798"/>
                          <a:pt x="3764" y="1798"/>
                        </a:cubicBezTo>
                        <a:cubicBezTo>
                          <a:pt x="3764" y="1798"/>
                          <a:pt x="8062" y="520"/>
                          <a:pt x="13332" y="2316"/>
                        </a:cubicBezTo>
                        <a:cubicBezTo>
                          <a:pt x="14038" y="1842"/>
                          <a:pt x="14496" y="2377"/>
                          <a:pt x="14496" y="2377"/>
                        </a:cubicBezTo>
                        <a:cubicBezTo>
                          <a:pt x="14496" y="2377"/>
                          <a:pt x="14640" y="1916"/>
                          <a:pt x="15352" y="2091"/>
                        </a:cubicBezTo>
                        <a:cubicBezTo>
                          <a:pt x="16062" y="2259"/>
                          <a:pt x="15979" y="2630"/>
                          <a:pt x="15979" y="2630"/>
                        </a:cubicBezTo>
                        <a:cubicBezTo>
                          <a:pt x="15979" y="2630"/>
                          <a:pt x="22920" y="1309"/>
                          <a:pt x="24558" y="2679"/>
                        </a:cubicBezTo>
                        <a:cubicBezTo>
                          <a:pt x="24954" y="2137"/>
                          <a:pt x="26069" y="2761"/>
                          <a:pt x="26069" y="2761"/>
                        </a:cubicBezTo>
                        <a:cubicBezTo>
                          <a:pt x="26069" y="2761"/>
                          <a:pt x="26188" y="1999"/>
                          <a:pt x="27072" y="2137"/>
                        </a:cubicBezTo>
                        <a:cubicBezTo>
                          <a:pt x="27961" y="2278"/>
                          <a:pt x="28080" y="2949"/>
                          <a:pt x="28080" y="2949"/>
                        </a:cubicBezTo>
                        <a:cubicBezTo>
                          <a:pt x="28080" y="2949"/>
                          <a:pt x="28345" y="2399"/>
                          <a:pt x="28869" y="2409"/>
                        </a:cubicBezTo>
                        <a:cubicBezTo>
                          <a:pt x="29393" y="2418"/>
                          <a:pt x="29754" y="3373"/>
                          <a:pt x="29754" y="3373"/>
                        </a:cubicBezTo>
                        <a:cubicBezTo>
                          <a:pt x="29754" y="3373"/>
                          <a:pt x="50272" y="5487"/>
                          <a:pt x="53235" y="7554"/>
                        </a:cubicBezTo>
                        <a:cubicBezTo>
                          <a:pt x="55449" y="9101"/>
                          <a:pt x="56182" y="10326"/>
                          <a:pt x="56408" y="10844"/>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6"/>
                <p:cNvSpPr/>
                <p:nvPr/>
              </p:nvSpPr>
              <p:spPr>
                <a:xfrm>
                  <a:off x="319225" y="4833504"/>
                  <a:ext cx="252325" cy="220625"/>
                </a:xfrm>
                <a:custGeom>
                  <a:avLst/>
                  <a:gdLst/>
                  <a:ahLst/>
                  <a:cxnLst/>
                  <a:rect l="l" t="t" r="r" b="b"/>
                  <a:pathLst>
                    <a:path w="10093" h="8825" extrusionOk="0">
                      <a:moveTo>
                        <a:pt x="0" y="1047"/>
                      </a:moveTo>
                      <a:cubicBezTo>
                        <a:pt x="952" y="413"/>
                        <a:pt x="2611" y="-487"/>
                        <a:pt x="3364" y="374"/>
                      </a:cubicBezTo>
                      <a:cubicBezTo>
                        <a:pt x="4180" y="1306"/>
                        <a:pt x="2593" y="3522"/>
                        <a:pt x="3701" y="4075"/>
                      </a:cubicBezTo>
                      <a:cubicBezTo>
                        <a:pt x="5251" y="4849"/>
                        <a:pt x="6857" y="513"/>
                        <a:pt x="8243" y="1552"/>
                      </a:cubicBezTo>
                      <a:cubicBezTo>
                        <a:pt x="10174" y="3000"/>
                        <a:pt x="6212" y="8313"/>
                        <a:pt x="8579" y="8786"/>
                      </a:cubicBezTo>
                      <a:cubicBezTo>
                        <a:pt x="9361" y="8942"/>
                        <a:pt x="9737" y="7648"/>
                        <a:pt x="10093" y="6935"/>
                      </a:cubicBezTo>
                    </a:path>
                  </a:pathLst>
                </a:custGeom>
                <a:noFill/>
                <a:ln w="19050" cap="flat" cmpd="sng">
                  <a:solidFill>
                    <a:schemeClr val="dk1"/>
                  </a:solidFill>
                  <a:prstDash val="solid"/>
                  <a:round/>
                  <a:headEnd type="none" w="med" len="med"/>
                  <a:tailEnd type="none" w="med" len="med"/>
                </a:ln>
              </p:spPr>
            </p:sp>
            <p:sp>
              <p:nvSpPr>
                <p:cNvPr id="103" name="Google Shape;103;p6"/>
                <p:cNvSpPr/>
                <p:nvPr/>
              </p:nvSpPr>
              <p:spPr>
                <a:xfrm>
                  <a:off x="1004750" y="4913248"/>
                  <a:ext cx="218675" cy="76250"/>
                </a:xfrm>
                <a:custGeom>
                  <a:avLst/>
                  <a:gdLst/>
                  <a:ahLst/>
                  <a:cxnLst/>
                  <a:rect l="l" t="t" r="r" b="b"/>
                  <a:pathLst>
                    <a:path w="8747" h="3050" extrusionOk="0">
                      <a:moveTo>
                        <a:pt x="0" y="1053"/>
                      </a:moveTo>
                      <a:cubicBezTo>
                        <a:pt x="945" y="487"/>
                        <a:pt x="2280" y="-399"/>
                        <a:pt x="3196" y="212"/>
                      </a:cubicBezTo>
                      <a:cubicBezTo>
                        <a:pt x="3948" y="714"/>
                        <a:pt x="2723" y="2500"/>
                        <a:pt x="3532" y="2904"/>
                      </a:cubicBezTo>
                      <a:cubicBezTo>
                        <a:pt x="5091" y="3682"/>
                        <a:pt x="8101" y="949"/>
                        <a:pt x="8747" y="2567"/>
                      </a:cubicBezTo>
                    </a:path>
                  </a:pathLst>
                </a:custGeom>
                <a:noFill/>
                <a:ln w="19050" cap="flat" cmpd="sng">
                  <a:solidFill>
                    <a:schemeClr val="dk1"/>
                  </a:solidFill>
                  <a:prstDash val="solid"/>
                  <a:round/>
                  <a:headEnd type="none" w="med" len="med"/>
                  <a:tailEnd type="none" w="med" len="med"/>
                </a:ln>
              </p:spPr>
            </p:sp>
            <p:sp>
              <p:nvSpPr>
                <p:cNvPr id="104" name="Google Shape;104;p6"/>
                <p:cNvSpPr/>
                <p:nvPr/>
              </p:nvSpPr>
              <p:spPr>
                <a:xfrm>
                  <a:off x="1715500" y="4989504"/>
                  <a:ext cx="253975" cy="95150"/>
                </a:xfrm>
                <a:custGeom>
                  <a:avLst/>
                  <a:gdLst/>
                  <a:ahLst/>
                  <a:cxnLst/>
                  <a:rect l="l" t="t" r="r" b="b"/>
                  <a:pathLst>
                    <a:path w="10159" h="3806" extrusionOk="0">
                      <a:moveTo>
                        <a:pt x="0" y="609"/>
                      </a:moveTo>
                      <a:cubicBezTo>
                        <a:pt x="3109" y="-944"/>
                        <a:pt x="11479" y="697"/>
                        <a:pt x="9925" y="3806"/>
                      </a:cubicBezTo>
                    </a:path>
                  </a:pathLst>
                </a:custGeom>
                <a:noFill/>
                <a:ln w="19050" cap="flat" cmpd="sng">
                  <a:solidFill>
                    <a:schemeClr val="dk1"/>
                  </a:solidFill>
                  <a:prstDash val="solid"/>
                  <a:round/>
                  <a:headEnd type="none" w="med" len="med"/>
                  <a:tailEnd type="none" w="med" len="med"/>
                </a:ln>
              </p:spPr>
            </p:sp>
          </p:grpSp>
          <p:grpSp>
            <p:nvGrpSpPr>
              <p:cNvPr id="105" name="Google Shape;105;p6"/>
              <p:cNvGrpSpPr/>
              <p:nvPr/>
            </p:nvGrpSpPr>
            <p:grpSpPr>
              <a:xfrm>
                <a:off x="5513500" y="4401401"/>
                <a:ext cx="3630678" cy="742243"/>
                <a:chOff x="5513500" y="4401401"/>
                <a:chExt cx="3630678" cy="742243"/>
              </a:xfrm>
            </p:grpSpPr>
            <p:grpSp>
              <p:nvGrpSpPr>
                <p:cNvPr id="106" name="Google Shape;106;p6"/>
                <p:cNvGrpSpPr/>
                <p:nvPr/>
              </p:nvGrpSpPr>
              <p:grpSpPr>
                <a:xfrm>
                  <a:off x="5513500" y="4401401"/>
                  <a:ext cx="3630678" cy="742243"/>
                  <a:chOff x="5916936" y="3739331"/>
                  <a:chExt cx="2505471" cy="512209"/>
                </a:xfrm>
              </p:grpSpPr>
              <p:sp>
                <p:nvSpPr>
                  <p:cNvPr id="107" name="Google Shape;107;p6"/>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6"/>
                <p:cNvSpPr/>
                <p:nvPr/>
              </p:nvSpPr>
              <p:spPr>
                <a:xfrm>
                  <a:off x="6804300" y="4976685"/>
                  <a:ext cx="541825" cy="97500"/>
                </a:xfrm>
                <a:custGeom>
                  <a:avLst/>
                  <a:gdLst/>
                  <a:ahLst/>
                  <a:cxnLst/>
                  <a:rect l="l" t="t" r="r" b="b"/>
                  <a:pathLst>
                    <a:path w="21673" h="3900" extrusionOk="0">
                      <a:moveTo>
                        <a:pt x="0" y="3900"/>
                      </a:moveTo>
                      <a:cubicBezTo>
                        <a:pt x="1127" y="1929"/>
                        <a:pt x="3645" y="-723"/>
                        <a:pt x="5720" y="199"/>
                      </a:cubicBezTo>
                      <a:cubicBezTo>
                        <a:pt x="7061" y="795"/>
                        <a:pt x="7304" y="3658"/>
                        <a:pt x="8748" y="3396"/>
                      </a:cubicBezTo>
                      <a:cubicBezTo>
                        <a:pt x="10951" y="2996"/>
                        <a:pt x="12753" y="1168"/>
                        <a:pt x="14972" y="872"/>
                      </a:cubicBezTo>
                      <a:cubicBezTo>
                        <a:pt x="17096" y="588"/>
                        <a:pt x="23079" y="259"/>
                        <a:pt x="21365" y="1545"/>
                      </a:cubicBezTo>
                    </a:path>
                  </a:pathLst>
                </a:custGeom>
                <a:noFill/>
                <a:ln w="19050" cap="flat" cmpd="sng">
                  <a:solidFill>
                    <a:schemeClr val="dk1"/>
                  </a:solidFill>
                  <a:prstDash val="solid"/>
                  <a:round/>
                  <a:headEnd type="none" w="med" len="med"/>
                  <a:tailEnd type="none" w="med" len="med"/>
                </a:ln>
              </p:spPr>
            </p:sp>
            <p:sp>
              <p:nvSpPr>
                <p:cNvPr id="110" name="Google Shape;110;p6"/>
                <p:cNvSpPr/>
                <p:nvPr/>
              </p:nvSpPr>
              <p:spPr>
                <a:xfrm>
                  <a:off x="7746375" y="4921044"/>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sp>
              <p:nvSpPr>
                <p:cNvPr id="111" name="Google Shape;111;p6"/>
                <p:cNvSpPr/>
                <p:nvPr/>
              </p:nvSpPr>
              <p:spPr>
                <a:xfrm flipH="1">
                  <a:off x="8593875" y="4744419"/>
                  <a:ext cx="212850" cy="119850"/>
                </a:xfrm>
                <a:custGeom>
                  <a:avLst/>
                  <a:gdLst/>
                  <a:ahLst/>
                  <a:cxnLst/>
                  <a:rect l="l" t="t" r="r" b="b"/>
                  <a:pathLst>
                    <a:path w="8514" h="4794" extrusionOk="0">
                      <a:moveTo>
                        <a:pt x="0" y="4421"/>
                      </a:moveTo>
                      <a:cubicBezTo>
                        <a:pt x="549" y="3187"/>
                        <a:pt x="1411" y="966"/>
                        <a:pt x="2692" y="1393"/>
                      </a:cubicBezTo>
                      <a:cubicBezTo>
                        <a:pt x="3819" y="1769"/>
                        <a:pt x="2717" y="5047"/>
                        <a:pt x="3870" y="4758"/>
                      </a:cubicBezTo>
                      <a:cubicBezTo>
                        <a:pt x="5741" y="4288"/>
                        <a:pt x="5342" y="-331"/>
                        <a:pt x="7234" y="47"/>
                      </a:cubicBezTo>
                      <a:cubicBezTo>
                        <a:pt x="8821" y="364"/>
                        <a:pt x="8412" y="3139"/>
                        <a:pt x="8412" y="4758"/>
                      </a:cubicBezTo>
                    </a:path>
                  </a:pathLst>
                </a:custGeom>
                <a:noFill/>
                <a:ln w="19050" cap="flat" cmpd="sng">
                  <a:solidFill>
                    <a:schemeClr val="dk1"/>
                  </a:solidFill>
                  <a:prstDash val="solid"/>
                  <a:round/>
                  <a:headEnd type="none" w="med" len="med"/>
                  <a:tailEnd type="none" w="med" len="med"/>
                </a:ln>
              </p:spPr>
            </p:sp>
          </p:grpSp>
        </p:grpSp>
      </p:grpSp>
      <p:sp>
        <p:nvSpPr>
          <p:cNvPr id="112" name="Google Shape;112;p6"/>
          <p:cNvSpPr txBox="1">
            <a:spLocks noGrp="1"/>
          </p:cNvSpPr>
          <p:nvPr>
            <p:ph type="title"/>
          </p:nvPr>
        </p:nvSpPr>
        <p:spPr>
          <a:xfrm>
            <a:off x="720000" y="411480"/>
            <a:ext cx="7704000" cy="548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7"/>
          <p:cNvSpPr/>
          <p:nvPr/>
        </p:nvSpPr>
        <p:spPr>
          <a:xfrm>
            <a:off x="719999" y="275094"/>
            <a:ext cx="914422" cy="914422"/>
          </a:xfrm>
          <a:custGeom>
            <a:avLst/>
            <a:gdLst/>
            <a:ahLst/>
            <a:cxnLst/>
            <a:rect l="l" t="t" r="r" b="b"/>
            <a:pathLst>
              <a:path w="21794" h="21794" extrusionOk="0">
                <a:moveTo>
                  <a:pt x="21793" y="10898"/>
                </a:moveTo>
                <a:cubicBezTo>
                  <a:pt x="21793" y="13788"/>
                  <a:pt x="20645" y="16559"/>
                  <a:pt x="18602" y="18602"/>
                </a:cubicBezTo>
                <a:cubicBezTo>
                  <a:pt x="16559" y="20645"/>
                  <a:pt x="13786" y="21794"/>
                  <a:pt x="10896" y="21794"/>
                </a:cubicBezTo>
                <a:cubicBezTo>
                  <a:pt x="8006" y="21794"/>
                  <a:pt x="5235" y="20645"/>
                  <a:pt x="3192" y="18602"/>
                </a:cubicBezTo>
                <a:cubicBezTo>
                  <a:pt x="1148" y="16559"/>
                  <a:pt x="0" y="13788"/>
                  <a:pt x="0" y="10898"/>
                </a:cubicBezTo>
                <a:cubicBezTo>
                  <a:pt x="0" y="8008"/>
                  <a:pt x="1148" y="5235"/>
                  <a:pt x="3192" y="3192"/>
                </a:cubicBezTo>
                <a:cubicBezTo>
                  <a:pt x="5235" y="1149"/>
                  <a:pt x="8006" y="0"/>
                  <a:pt x="10896" y="0"/>
                </a:cubicBezTo>
                <a:cubicBezTo>
                  <a:pt x="13786" y="0"/>
                  <a:pt x="16559" y="1149"/>
                  <a:pt x="18602" y="3192"/>
                </a:cubicBezTo>
                <a:cubicBezTo>
                  <a:pt x="20645" y="5235"/>
                  <a:pt x="21793" y="8008"/>
                  <a:pt x="21793" y="10898"/>
                </a:cubicBezTo>
                <a:close/>
              </a:path>
            </a:pathLst>
          </a:custGeom>
          <a:gradFill>
            <a:gsLst>
              <a:gs pos="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rot="10800000" flipH="1">
            <a:off x="0" y="439527"/>
            <a:ext cx="2392565" cy="950398"/>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7"/>
          <p:cNvGrpSpPr/>
          <p:nvPr/>
        </p:nvGrpSpPr>
        <p:grpSpPr>
          <a:xfrm>
            <a:off x="-43397" y="4186128"/>
            <a:ext cx="5463771" cy="1118183"/>
            <a:chOff x="-43395" y="3693352"/>
            <a:chExt cx="8069370" cy="1649724"/>
          </a:xfrm>
        </p:grpSpPr>
        <p:grpSp>
          <p:nvGrpSpPr>
            <p:cNvPr id="117" name="Google Shape;117;p7"/>
            <p:cNvGrpSpPr/>
            <p:nvPr/>
          </p:nvGrpSpPr>
          <p:grpSpPr>
            <a:xfrm flipH="1">
              <a:off x="-43395" y="3693352"/>
              <a:ext cx="8069370" cy="1649724"/>
              <a:chOff x="5916936" y="3739331"/>
              <a:chExt cx="2505471" cy="512209"/>
            </a:xfrm>
          </p:grpSpPr>
          <p:sp>
            <p:nvSpPr>
              <p:cNvPr id="118" name="Google Shape;118;p7"/>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876857" y="3969999"/>
                <a:ext cx="2839" cy="4733"/>
              </a:xfrm>
              <a:custGeom>
                <a:avLst/>
                <a:gdLst/>
                <a:ahLst/>
                <a:cxnLst/>
                <a:rect l="l" t="t" r="r" b="b"/>
                <a:pathLst>
                  <a:path w="1500" h="2583" extrusionOk="0">
                    <a:moveTo>
                      <a:pt x="461" y="1294"/>
                    </a:moveTo>
                    <a:lnTo>
                      <a:pt x="451" y="1318"/>
                    </a:lnTo>
                    <a:lnTo>
                      <a:pt x="451" y="1318"/>
                    </a:lnTo>
                    <a:cubicBezTo>
                      <a:pt x="455" y="1310"/>
                      <a:pt x="458" y="1302"/>
                      <a:pt x="461" y="1294"/>
                    </a:cubicBezTo>
                    <a:close/>
                    <a:moveTo>
                      <a:pt x="447" y="1328"/>
                    </a:moveTo>
                    <a:lnTo>
                      <a:pt x="445" y="1331"/>
                    </a:lnTo>
                    <a:cubicBezTo>
                      <a:pt x="446" y="1330"/>
                      <a:pt x="446" y="1329"/>
                      <a:pt x="447" y="1328"/>
                    </a:cubicBezTo>
                    <a:close/>
                    <a:moveTo>
                      <a:pt x="344" y="1695"/>
                    </a:moveTo>
                    <a:lnTo>
                      <a:pt x="339" y="1731"/>
                    </a:lnTo>
                    <a:lnTo>
                      <a:pt x="339" y="1731"/>
                    </a:lnTo>
                    <a:cubicBezTo>
                      <a:pt x="340" y="1719"/>
                      <a:pt x="342" y="1707"/>
                      <a:pt x="344" y="1695"/>
                    </a:cubicBezTo>
                    <a:close/>
                    <a:moveTo>
                      <a:pt x="336" y="2074"/>
                    </a:moveTo>
                    <a:lnTo>
                      <a:pt x="339" y="2091"/>
                    </a:lnTo>
                    <a:lnTo>
                      <a:pt x="339" y="2091"/>
                    </a:lnTo>
                    <a:cubicBezTo>
                      <a:pt x="338" y="2085"/>
                      <a:pt x="337" y="2079"/>
                      <a:pt x="336" y="2074"/>
                    </a:cubicBezTo>
                    <a:close/>
                    <a:moveTo>
                      <a:pt x="341" y="2111"/>
                    </a:moveTo>
                    <a:lnTo>
                      <a:pt x="342" y="2117"/>
                    </a:lnTo>
                    <a:cubicBezTo>
                      <a:pt x="342" y="2115"/>
                      <a:pt x="342" y="2113"/>
                      <a:pt x="341" y="2111"/>
                    </a:cubicBezTo>
                    <a:close/>
                    <a:moveTo>
                      <a:pt x="1331" y="1"/>
                    </a:moveTo>
                    <a:cubicBezTo>
                      <a:pt x="1303" y="1"/>
                      <a:pt x="1277" y="8"/>
                      <a:pt x="1252" y="22"/>
                    </a:cubicBezTo>
                    <a:cubicBezTo>
                      <a:pt x="1087" y="112"/>
                      <a:pt x="934" y="219"/>
                      <a:pt x="790" y="340"/>
                    </a:cubicBezTo>
                    <a:cubicBezTo>
                      <a:pt x="723" y="396"/>
                      <a:pt x="659" y="454"/>
                      <a:pt x="600" y="518"/>
                    </a:cubicBezTo>
                    <a:cubicBezTo>
                      <a:pt x="531" y="589"/>
                      <a:pt x="467" y="665"/>
                      <a:pt x="408" y="745"/>
                    </a:cubicBezTo>
                    <a:cubicBezTo>
                      <a:pt x="354" y="815"/>
                      <a:pt x="306" y="886"/>
                      <a:pt x="264" y="962"/>
                    </a:cubicBezTo>
                    <a:cubicBezTo>
                      <a:pt x="213" y="1050"/>
                      <a:pt x="169" y="1144"/>
                      <a:pt x="131" y="1240"/>
                    </a:cubicBezTo>
                    <a:cubicBezTo>
                      <a:pt x="58" y="1424"/>
                      <a:pt x="16" y="1621"/>
                      <a:pt x="4" y="1817"/>
                    </a:cubicBezTo>
                    <a:cubicBezTo>
                      <a:pt x="0" y="1908"/>
                      <a:pt x="2" y="1999"/>
                      <a:pt x="12" y="2088"/>
                    </a:cubicBezTo>
                    <a:cubicBezTo>
                      <a:pt x="25" y="2191"/>
                      <a:pt x="44" y="2295"/>
                      <a:pt x="74" y="2395"/>
                    </a:cubicBezTo>
                    <a:lnTo>
                      <a:pt x="96" y="2461"/>
                    </a:lnTo>
                    <a:cubicBezTo>
                      <a:pt x="102" y="2482"/>
                      <a:pt x="111" y="2500"/>
                      <a:pt x="125" y="2517"/>
                    </a:cubicBezTo>
                    <a:cubicBezTo>
                      <a:pt x="135" y="2535"/>
                      <a:pt x="153" y="2548"/>
                      <a:pt x="170" y="2560"/>
                    </a:cubicBezTo>
                    <a:cubicBezTo>
                      <a:pt x="189" y="2571"/>
                      <a:pt x="208" y="2577"/>
                      <a:pt x="230" y="2579"/>
                    </a:cubicBezTo>
                    <a:cubicBezTo>
                      <a:pt x="239" y="2581"/>
                      <a:pt x="248" y="2582"/>
                      <a:pt x="257" y="2582"/>
                    </a:cubicBezTo>
                    <a:cubicBezTo>
                      <a:pt x="270" y="2582"/>
                      <a:pt x="283" y="2580"/>
                      <a:pt x="296" y="2576"/>
                    </a:cubicBezTo>
                    <a:cubicBezTo>
                      <a:pt x="336" y="2563"/>
                      <a:pt x="374" y="2538"/>
                      <a:pt x="395" y="2501"/>
                    </a:cubicBezTo>
                    <a:cubicBezTo>
                      <a:pt x="415" y="2465"/>
                      <a:pt x="425" y="2416"/>
                      <a:pt x="411" y="2375"/>
                    </a:cubicBezTo>
                    <a:cubicBezTo>
                      <a:pt x="377" y="2285"/>
                      <a:pt x="354" y="2193"/>
                      <a:pt x="340" y="2099"/>
                    </a:cubicBezTo>
                    <a:lnTo>
                      <a:pt x="340" y="2099"/>
                    </a:lnTo>
                    <a:cubicBezTo>
                      <a:pt x="325" y="1978"/>
                      <a:pt x="324" y="1855"/>
                      <a:pt x="338" y="1734"/>
                    </a:cubicBezTo>
                    <a:lnTo>
                      <a:pt x="338" y="1734"/>
                    </a:lnTo>
                    <a:cubicBezTo>
                      <a:pt x="359" y="1593"/>
                      <a:pt x="396" y="1452"/>
                      <a:pt x="450" y="1320"/>
                    </a:cubicBezTo>
                    <a:lnTo>
                      <a:pt x="450" y="1320"/>
                    </a:lnTo>
                    <a:cubicBezTo>
                      <a:pt x="500" y="1204"/>
                      <a:pt x="563" y="1095"/>
                      <a:pt x="633" y="991"/>
                    </a:cubicBezTo>
                    <a:cubicBezTo>
                      <a:pt x="652" y="962"/>
                      <a:pt x="674" y="933"/>
                      <a:pt x="696" y="904"/>
                    </a:cubicBezTo>
                    <a:lnTo>
                      <a:pt x="696" y="904"/>
                    </a:lnTo>
                    <a:cubicBezTo>
                      <a:pt x="687" y="915"/>
                      <a:pt x="680" y="925"/>
                      <a:pt x="671" y="937"/>
                    </a:cubicBezTo>
                    <a:cubicBezTo>
                      <a:pt x="767" y="813"/>
                      <a:pt x="876" y="700"/>
                      <a:pt x="994" y="596"/>
                    </a:cubicBezTo>
                    <a:cubicBezTo>
                      <a:pt x="1024" y="572"/>
                      <a:pt x="1054" y="547"/>
                      <a:pt x="1083" y="523"/>
                    </a:cubicBezTo>
                    <a:lnTo>
                      <a:pt x="1083" y="523"/>
                    </a:lnTo>
                    <a:cubicBezTo>
                      <a:pt x="1189" y="442"/>
                      <a:pt x="1302" y="369"/>
                      <a:pt x="1416" y="305"/>
                    </a:cubicBezTo>
                    <a:cubicBezTo>
                      <a:pt x="1451" y="285"/>
                      <a:pt x="1480" y="247"/>
                      <a:pt x="1492" y="206"/>
                    </a:cubicBezTo>
                    <a:cubicBezTo>
                      <a:pt x="1499" y="185"/>
                      <a:pt x="1499" y="163"/>
                      <a:pt x="1495" y="141"/>
                    </a:cubicBezTo>
                    <a:cubicBezTo>
                      <a:pt x="1493" y="119"/>
                      <a:pt x="1487" y="100"/>
                      <a:pt x="1474" y="81"/>
                    </a:cubicBezTo>
                    <a:cubicBezTo>
                      <a:pt x="1453" y="46"/>
                      <a:pt x="1419" y="16"/>
                      <a:pt x="1377" y="7"/>
                    </a:cubicBezTo>
                    <a:cubicBezTo>
                      <a:pt x="1361" y="3"/>
                      <a:pt x="1346"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7"/>
            <p:cNvSpPr/>
            <p:nvPr/>
          </p:nvSpPr>
          <p:spPr>
            <a:xfrm>
              <a:off x="794050" y="44759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122" name="Google Shape;122;p7"/>
            <p:cNvSpPr/>
            <p:nvPr/>
          </p:nvSpPr>
          <p:spPr>
            <a:xfrm flipH="1">
              <a:off x="1976825" y="48520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123" name="Google Shape;123;p7"/>
            <p:cNvSpPr/>
            <p:nvPr/>
          </p:nvSpPr>
          <p:spPr>
            <a:xfrm>
              <a:off x="3637475" y="5024150"/>
              <a:ext cx="576175" cy="119350"/>
            </a:xfrm>
            <a:custGeom>
              <a:avLst/>
              <a:gdLst/>
              <a:ahLst/>
              <a:cxnLst/>
              <a:rect l="l" t="t" r="r" b="b"/>
              <a:pathLst>
                <a:path w="23047" h="4774" extrusionOk="0">
                  <a:moveTo>
                    <a:pt x="0" y="1724"/>
                  </a:moveTo>
                  <a:cubicBezTo>
                    <a:pt x="1329" y="660"/>
                    <a:pt x="3297" y="-423"/>
                    <a:pt x="4878" y="209"/>
                  </a:cubicBezTo>
                  <a:cubicBezTo>
                    <a:pt x="6866" y="1004"/>
                    <a:pt x="7286" y="4930"/>
                    <a:pt x="9420" y="4752"/>
                  </a:cubicBezTo>
                  <a:cubicBezTo>
                    <a:pt x="14014" y="4370"/>
                    <a:pt x="18437" y="2396"/>
                    <a:pt x="23047" y="2396"/>
                  </a:cubicBezTo>
                </a:path>
              </a:pathLst>
            </a:custGeom>
            <a:noFill/>
            <a:ln w="19050" cap="flat" cmpd="sng">
              <a:solidFill>
                <a:schemeClr val="dk1"/>
              </a:solidFill>
              <a:prstDash val="solid"/>
              <a:round/>
              <a:headEnd type="none" w="med" len="med"/>
              <a:tailEnd type="none" w="med" len="med"/>
            </a:ln>
          </p:spPr>
        </p:sp>
      </p:grpSp>
      <p:sp>
        <p:nvSpPr>
          <p:cNvPr id="124" name="Google Shape;124;p7"/>
          <p:cNvSpPr txBox="1">
            <a:spLocks noGrp="1"/>
          </p:cNvSpPr>
          <p:nvPr>
            <p:ph type="title"/>
          </p:nvPr>
        </p:nvSpPr>
        <p:spPr>
          <a:xfrm>
            <a:off x="720000" y="1396950"/>
            <a:ext cx="4663500" cy="6402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7"/>
          <p:cNvSpPr txBox="1">
            <a:spLocks noGrp="1"/>
          </p:cNvSpPr>
          <p:nvPr>
            <p:ph type="body" idx="1"/>
          </p:nvPr>
        </p:nvSpPr>
        <p:spPr>
          <a:xfrm>
            <a:off x="720000" y="2037150"/>
            <a:ext cx="4663500" cy="21030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accent5"/>
              </a:buClr>
              <a:buSzPts val="800"/>
              <a:buFont typeface="Open Sans"/>
              <a:buChar char="●"/>
              <a:defRPr sz="1400">
                <a:solidFill>
                  <a:srgbClr val="434343"/>
                </a:solidFill>
              </a:defRPr>
            </a:lvl1pPr>
            <a:lvl2pPr marL="914400" lvl="1" indent="-279400" rtl="0">
              <a:lnSpc>
                <a:spcPct val="100000"/>
              </a:lnSpc>
              <a:spcBef>
                <a:spcPts val="0"/>
              </a:spcBef>
              <a:spcAft>
                <a:spcPts val="0"/>
              </a:spcAft>
              <a:buClr>
                <a:srgbClr val="999999"/>
              </a:buClr>
              <a:buSzPts val="800"/>
              <a:buFont typeface="Open Sans"/>
              <a:buChar char="○"/>
              <a:defRPr>
                <a:solidFill>
                  <a:srgbClr val="434343"/>
                </a:solidFill>
              </a:defRPr>
            </a:lvl2pPr>
            <a:lvl3pPr marL="1371600" lvl="2" indent="-279400" rtl="0">
              <a:lnSpc>
                <a:spcPct val="100000"/>
              </a:lnSpc>
              <a:spcBef>
                <a:spcPts val="0"/>
              </a:spcBef>
              <a:spcAft>
                <a:spcPts val="0"/>
              </a:spcAft>
              <a:buClr>
                <a:srgbClr val="999999"/>
              </a:buClr>
              <a:buSzPts val="800"/>
              <a:buFont typeface="Open Sans"/>
              <a:buChar char="■"/>
              <a:defRPr>
                <a:solidFill>
                  <a:srgbClr val="434343"/>
                </a:solidFill>
              </a:defRPr>
            </a:lvl3pPr>
            <a:lvl4pPr marL="1828800" lvl="3" indent="-279400" rtl="0">
              <a:lnSpc>
                <a:spcPct val="100000"/>
              </a:lnSpc>
              <a:spcBef>
                <a:spcPts val="0"/>
              </a:spcBef>
              <a:spcAft>
                <a:spcPts val="0"/>
              </a:spcAft>
              <a:buClr>
                <a:srgbClr val="999999"/>
              </a:buClr>
              <a:buSzPts val="800"/>
              <a:buFont typeface="Open Sans"/>
              <a:buChar char="●"/>
              <a:defRPr>
                <a:solidFill>
                  <a:srgbClr val="434343"/>
                </a:solidFill>
              </a:defRPr>
            </a:lvl4pPr>
            <a:lvl5pPr marL="2286000" lvl="4" indent="-304800" rtl="0">
              <a:lnSpc>
                <a:spcPct val="100000"/>
              </a:lnSpc>
              <a:spcBef>
                <a:spcPts val="0"/>
              </a:spcBef>
              <a:spcAft>
                <a:spcPts val="0"/>
              </a:spcAft>
              <a:buClr>
                <a:srgbClr val="999999"/>
              </a:buClr>
              <a:buSzPts val="1200"/>
              <a:buFont typeface="Open Sans"/>
              <a:buChar char="○"/>
              <a:defRPr>
                <a:solidFill>
                  <a:srgbClr val="434343"/>
                </a:solidFill>
              </a:defRPr>
            </a:lvl5pPr>
            <a:lvl6pPr marL="2743200" lvl="5" indent="-304800" rtl="0">
              <a:lnSpc>
                <a:spcPct val="100000"/>
              </a:lnSpc>
              <a:spcBef>
                <a:spcPts val="0"/>
              </a:spcBef>
              <a:spcAft>
                <a:spcPts val="0"/>
              </a:spcAft>
              <a:buClr>
                <a:srgbClr val="999999"/>
              </a:buClr>
              <a:buSzPts val="1200"/>
              <a:buFont typeface="Open Sans"/>
              <a:buChar char="■"/>
              <a:defRPr>
                <a:solidFill>
                  <a:srgbClr val="434343"/>
                </a:solidFill>
              </a:defRPr>
            </a:lvl6pPr>
            <a:lvl7pPr marL="3200400" lvl="6" indent="-273050" rtl="0">
              <a:lnSpc>
                <a:spcPct val="100000"/>
              </a:lnSpc>
              <a:spcBef>
                <a:spcPts val="0"/>
              </a:spcBef>
              <a:spcAft>
                <a:spcPts val="0"/>
              </a:spcAft>
              <a:buClr>
                <a:srgbClr val="999999"/>
              </a:buClr>
              <a:buSzPts val="700"/>
              <a:buFont typeface="Open Sans"/>
              <a:buChar char="●"/>
              <a:defRPr>
                <a:solidFill>
                  <a:srgbClr val="434343"/>
                </a:solidFill>
              </a:defRPr>
            </a:lvl7pPr>
            <a:lvl8pPr marL="3657600" lvl="7" indent="-273050" rtl="0">
              <a:lnSpc>
                <a:spcPct val="100000"/>
              </a:lnSpc>
              <a:spcBef>
                <a:spcPts val="0"/>
              </a:spcBef>
              <a:spcAft>
                <a:spcPts val="0"/>
              </a:spcAft>
              <a:buClr>
                <a:srgbClr val="999999"/>
              </a:buClr>
              <a:buSzPts val="700"/>
              <a:buFont typeface="Open Sans"/>
              <a:buChar char="○"/>
              <a:defRPr>
                <a:solidFill>
                  <a:srgbClr val="434343"/>
                </a:solidFill>
              </a:defRPr>
            </a:lvl8pPr>
            <a:lvl9pPr marL="4114800" lvl="8" indent="-266700" rtl="0">
              <a:lnSpc>
                <a:spcPct val="100000"/>
              </a:lnSpc>
              <a:spcBef>
                <a:spcPts val="0"/>
              </a:spcBef>
              <a:spcAft>
                <a:spcPts val="0"/>
              </a:spcAft>
              <a:buClr>
                <a:srgbClr val="999999"/>
              </a:buClr>
              <a:buSzPts val="600"/>
              <a:buFont typeface="Open Sans"/>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6"/>
        <p:cNvGrpSpPr/>
        <p:nvPr/>
      </p:nvGrpSpPr>
      <p:grpSpPr>
        <a:xfrm>
          <a:off x="0" y="0"/>
          <a:ext cx="0" cy="0"/>
          <a:chOff x="0" y="0"/>
          <a:chExt cx="0" cy="0"/>
        </a:xfrm>
      </p:grpSpPr>
      <p:sp>
        <p:nvSpPr>
          <p:cNvPr id="127" name="Google Shape;127;p8"/>
          <p:cNvSpPr/>
          <p:nvPr/>
        </p:nvSpPr>
        <p:spPr>
          <a:xfrm rot="10800000" flipH="1">
            <a:off x="-43399" y="318351"/>
            <a:ext cx="3401562" cy="1351187"/>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flipH="1">
            <a:off x="6766048" y="2511627"/>
            <a:ext cx="2392565" cy="950398"/>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8"/>
          <p:cNvGrpSpPr/>
          <p:nvPr/>
        </p:nvGrpSpPr>
        <p:grpSpPr>
          <a:xfrm flipH="1">
            <a:off x="-57169" y="3364619"/>
            <a:ext cx="5085533" cy="1778881"/>
            <a:chOff x="4058478" y="3372394"/>
            <a:chExt cx="5085533" cy="1778881"/>
          </a:xfrm>
        </p:grpSpPr>
        <p:grpSp>
          <p:nvGrpSpPr>
            <p:cNvPr id="130" name="Google Shape;130;p8"/>
            <p:cNvGrpSpPr/>
            <p:nvPr/>
          </p:nvGrpSpPr>
          <p:grpSpPr>
            <a:xfrm>
              <a:off x="4058478" y="3372394"/>
              <a:ext cx="5085533" cy="1771111"/>
              <a:chOff x="3195976" y="3378340"/>
              <a:chExt cx="2507288" cy="873200"/>
            </a:xfrm>
          </p:grpSpPr>
          <p:sp>
            <p:nvSpPr>
              <p:cNvPr id="131" name="Google Shape;131;p8"/>
              <p:cNvSpPr/>
              <p:nvPr/>
            </p:nvSpPr>
            <p:spPr>
              <a:xfrm>
                <a:off x="3197764" y="3378400"/>
                <a:ext cx="2505501" cy="873140"/>
              </a:xfrm>
              <a:custGeom>
                <a:avLst/>
                <a:gdLst/>
                <a:ahLst/>
                <a:cxnLst/>
                <a:rect l="l" t="t" r="r" b="b"/>
                <a:pathLst>
                  <a:path w="84169" h="29332" extrusionOk="0">
                    <a:moveTo>
                      <a:pt x="84168" y="0"/>
                    </a:moveTo>
                    <a:lnTo>
                      <a:pt x="84168" y="29332"/>
                    </a:lnTo>
                    <a:lnTo>
                      <a:pt x="1" y="29332"/>
                    </a:lnTo>
                    <a:cubicBezTo>
                      <a:pt x="6844" y="29332"/>
                      <a:pt x="10109" y="25950"/>
                      <a:pt x="13604" y="26100"/>
                    </a:cubicBezTo>
                    <a:cubicBezTo>
                      <a:pt x="17101" y="26257"/>
                      <a:pt x="19898" y="23615"/>
                      <a:pt x="22074" y="23381"/>
                    </a:cubicBezTo>
                    <a:cubicBezTo>
                      <a:pt x="24249" y="23150"/>
                      <a:pt x="30308" y="22453"/>
                      <a:pt x="34035" y="21205"/>
                    </a:cubicBezTo>
                    <a:cubicBezTo>
                      <a:pt x="37766" y="19963"/>
                      <a:pt x="39239" y="18567"/>
                      <a:pt x="43510" y="16703"/>
                    </a:cubicBezTo>
                    <a:cubicBezTo>
                      <a:pt x="47787" y="14835"/>
                      <a:pt x="55633" y="13249"/>
                      <a:pt x="57573" y="12295"/>
                    </a:cubicBezTo>
                    <a:cubicBezTo>
                      <a:pt x="59517" y="11340"/>
                      <a:pt x="61765" y="8934"/>
                      <a:pt x="64254" y="6990"/>
                    </a:cubicBezTo>
                    <a:cubicBezTo>
                      <a:pt x="66741" y="5052"/>
                      <a:pt x="78445" y="0"/>
                      <a:pt x="8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4745226" y="3949043"/>
                <a:ext cx="956251" cy="302497"/>
              </a:xfrm>
              <a:custGeom>
                <a:avLst/>
                <a:gdLst/>
                <a:ahLst/>
                <a:cxnLst/>
                <a:rect l="l" t="t" r="r" b="b"/>
                <a:pathLst>
                  <a:path w="32124" h="10162" extrusionOk="0">
                    <a:moveTo>
                      <a:pt x="32123" y="223"/>
                    </a:moveTo>
                    <a:lnTo>
                      <a:pt x="32123" y="10162"/>
                    </a:lnTo>
                    <a:lnTo>
                      <a:pt x="0" y="10162"/>
                    </a:lnTo>
                    <a:cubicBezTo>
                      <a:pt x="13746" y="6927"/>
                      <a:pt x="25301" y="1"/>
                      <a:pt x="32123" y="223"/>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3195976" y="3378340"/>
                <a:ext cx="2505411" cy="873200"/>
              </a:xfrm>
              <a:custGeom>
                <a:avLst/>
                <a:gdLst/>
                <a:ahLst/>
                <a:cxnLst/>
                <a:rect l="l" t="t" r="r" b="b"/>
                <a:pathLst>
                  <a:path w="84166" h="29334" fill="none" extrusionOk="0">
                    <a:moveTo>
                      <a:pt x="1" y="29334"/>
                    </a:moveTo>
                    <a:cubicBezTo>
                      <a:pt x="6844" y="29334"/>
                      <a:pt x="10109" y="25952"/>
                      <a:pt x="13604" y="26102"/>
                    </a:cubicBezTo>
                    <a:cubicBezTo>
                      <a:pt x="17101" y="26259"/>
                      <a:pt x="19898" y="23617"/>
                      <a:pt x="22074" y="23383"/>
                    </a:cubicBezTo>
                    <a:cubicBezTo>
                      <a:pt x="24249" y="23152"/>
                      <a:pt x="30308" y="22455"/>
                      <a:pt x="34035" y="21207"/>
                    </a:cubicBezTo>
                    <a:cubicBezTo>
                      <a:pt x="37766" y="19965"/>
                      <a:pt x="39239" y="18569"/>
                      <a:pt x="43510" y="16705"/>
                    </a:cubicBezTo>
                    <a:cubicBezTo>
                      <a:pt x="47787" y="14837"/>
                      <a:pt x="55633" y="13251"/>
                      <a:pt x="57573" y="12297"/>
                    </a:cubicBezTo>
                    <a:cubicBezTo>
                      <a:pt x="59517" y="11342"/>
                      <a:pt x="61765" y="8936"/>
                      <a:pt x="64254" y="6992"/>
                    </a:cubicBezTo>
                    <a:cubicBezTo>
                      <a:pt x="66738" y="5054"/>
                      <a:pt x="78443" y="1"/>
                      <a:pt x="84165" y="1"/>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8"/>
            <p:cNvSpPr/>
            <p:nvPr/>
          </p:nvSpPr>
          <p:spPr>
            <a:xfrm>
              <a:off x="6144025" y="4028350"/>
              <a:ext cx="1526650" cy="967300"/>
            </a:xfrm>
            <a:custGeom>
              <a:avLst/>
              <a:gdLst/>
              <a:ahLst/>
              <a:cxnLst/>
              <a:rect l="l" t="t" r="r" b="b"/>
              <a:pathLst>
                <a:path w="61066" h="38692" extrusionOk="0">
                  <a:moveTo>
                    <a:pt x="0" y="38692"/>
                  </a:moveTo>
                  <a:cubicBezTo>
                    <a:pt x="19667" y="24767"/>
                    <a:pt x="41792" y="14463"/>
                    <a:pt x="61066" y="0"/>
                  </a:cubicBezTo>
                </a:path>
              </a:pathLst>
            </a:custGeom>
            <a:noFill/>
            <a:ln w="19050" cap="flat" cmpd="sng">
              <a:solidFill>
                <a:schemeClr val="dk1"/>
              </a:solidFill>
              <a:prstDash val="solid"/>
              <a:round/>
              <a:headEnd type="none" w="med" len="med"/>
              <a:tailEnd type="none" w="med" len="med"/>
            </a:ln>
          </p:spPr>
        </p:sp>
        <p:sp>
          <p:nvSpPr>
            <p:cNvPr id="135" name="Google Shape;135;p8"/>
            <p:cNvSpPr/>
            <p:nvPr/>
          </p:nvSpPr>
          <p:spPr>
            <a:xfrm>
              <a:off x="7237500" y="4377425"/>
              <a:ext cx="1493000" cy="773850"/>
            </a:xfrm>
            <a:custGeom>
              <a:avLst/>
              <a:gdLst/>
              <a:ahLst/>
              <a:cxnLst/>
              <a:rect l="l" t="t" r="r" b="b"/>
              <a:pathLst>
                <a:path w="59720" h="30954" extrusionOk="0">
                  <a:moveTo>
                    <a:pt x="0" y="30954"/>
                  </a:moveTo>
                  <a:cubicBezTo>
                    <a:pt x="20356" y="21553"/>
                    <a:pt x="49693" y="20055"/>
                    <a:pt x="59720" y="0"/>
                  </a:cubicBezTo>
                </a:path>
              </a:pathLst>
            </a:custGeom>
            <a:noFill/>
            <a:ln w="19050" cap="flat" cmpd="sng">
              <a:solidFill>
                <a:schemeClr val="dk1"/>
              </a:solidFill>
              <a:prstDash val="solid"/>
              <a:round/>
              <a:headEnd type="none" w="med" len="med"/>
              <a:tailEnd type="none" w="med" len="med"/>
            </a:ln>
          </p:spPr>
        </p:sp>
        <p:sp>
          <p:nvSpPr>
            <p:cNvPr id="136" name="Google Shape;136;p8"/>
            <p:cNvSpPr/>
            <p:nvPr/>
          </p:nvSpPr>
          <p:spPr>
            <a:xfrm>
              <a:off x="6240775" y="4722300"/>
              <a:ext cx="542525" cy="365875"/>
            </a:xfrm>
            <a:custGeom>
              <a:avLst/>
              <a:gdLst/>
              <a:ahLst/>
              <a:cxnLst/>
              <a:rect l="l" t="t" r="r" b="b"/>
              <a:pathLst>
                <a:path w="21701" h="14635" extrusionOk="0">
                  <a:moveTo>
                    <a:pt x="0" y="14635"/>
                  </a:moveTo>
                  <a:cubicBezTo>
                    <a:pt x="6812" y="9184"/>
                    <a:pt x="14717" y="5230"/>
                    <a:pt x="21701" y="0"/>
                  </a:cubicBezTo>
                </a:path>
              </a:pathLst>
            </a:custGeom>
            <a:noFill/>
            <a:ln w="19050" cap="flat" cmpd="sng">
              <a:solidFill>
                <a:schemeClr val="dk1"/>
              </a:solidFill>
              <a:prstDash val="solid"/>
              <a:round/>
              <a:headEnd type="none" w="med" len="med"/>
              <a:tailEnd type="none" w="med" len="med"/>
            </a:ln>
          </p:spPr>
        </p:sp>
        <p:sp>
          <p:nvSpPr>
            <p:cNvPr id="137" name="Google Shape;137;p8"/>
            <p:cNvSpPr/>
            <p:nvPr/>
          </p:nvSpPr>
          <p:spPr>
            <a:xfrm>
              <a:off x="8389850" y="4192375"/>
              <a:ext cx="311225" cy="374300"/>
            </a:xfrm>
            <a:custGeom>
              <a:avLst/>
              <a:gdLst/>
              <a:ahLst/>
              <a:cxnLst/>
              <a:rect l="l" t="t" r="r" b="b"/>
              <a:pathLst>
                <a:path w="12449" h="14972" extrusionOk="0">
                  <a:moveTo>
                    <a:pt x="0" y="14972"/>
                  </a:moveTo>
                  <a:cubicBezTo>
                    <a:pt x="5104" y="10963"/>
                    <a:pt x="8553" y="5191"/>
                    <a:pt x="12449" y="0"/>
                  </a:cubicBezTo>
                </a:path>
              </a:pathLst>
            </a:custGeom>
            <a:noFill/>
            <a:ln w="19050" cap="flat" cmpd="sng">
              <a:solidFill>
                <a:schemeClr val="dk1"/>
              </a:solidFill>
              <a:prstDash val="solid"/>
              <a:round/>
              <a:headEnd type="none" w="med" len="med"/>
              <a:tailEnd type="none" w="med" len="med"/>
            </a:ln>
          </p:spPr>
        </p:sp>
      </p:grpSp>
      <p:grpSp>
        <p:nvGrpSpPr>
          <p:cNvPr id="138" name="Google Shape;138;p8"/>
          <p:cNvGrpSpPr/>
          <p:nvPr/>
        </p:nvGrpSpPr>
        <p:grpSpPr>
          <a:xfrm flipH="1">
            <a:off x="5613548" y="2661107"/>
            <a:ext cx="3570810" cy="2625140"/>
            <a:chOff x="-25741" y="2661107"/>
            <a:chExt cx="3570810" cy="2625140"/>
          </a:xfrm>
        </p:grpSpPr>
        <p:grpSp>
          <p:nvGrpSpPr>
            <p:cNvPr id="139" name="Google Shape;139;p8"/>
            <p:cNvGrpSpPr/>
            <p:nvPr/>
          </p:nvGrpSpPr>
          <p:grpSpPr>
            <a:xfrm>
              <a:off x="-25741" y="2661107"/>
              <a:ext cx="3570810" cy="2625140"/>
              <a:chOff x="361226" y="3383871"/>
              <a:chExt cx="1658913" cy="1219634"/>
            </a:xfrm>
          </p:grpSpPr>
          <p:sp>
            <p:nvSpPr>
              <p:cNvPr id="140" name="Google Shape;140;p8"/>
              <p:cNvSpPr/>
              <p:nvPr/>
            </p:nvSpPr>
            <p:spPr>
              <a:xfrm>
                <a:off x="361226" y="3383871"/>
                <a:ext cx="1658913" cy="1219634"/>
              </a:xfrm>
              <a:custGeom>
                <a:avLst/>
                <a:gdLst/>
                <a:ahLst/>
                <a:cxnLst/>
                <a:rect l="l" t="t" r="r" b="b"/>
                <a:pathLst>
                  <a:path w="55729" h="40972" extrusionOk="0">
                    <a:moveTo>
                      <a:pt x="52619" y="40972"/>
                    </a:moveTo>
                    <a:lnTo>
                      <a:pt x="6423" y="40972"/>
                    </a:lnTo>
                    <a:lnTo>
                      <a:pt x="1" y="39664"/>
                    </a:lnTo>
                    <a:lnTo>
                      <a:pt x="1" y="1"/>
                    </a:lnTo>
                    <a:cubicBezTo>
                      <a:pt x="2978" y="1622"/>
                      <a:pt x="3673" y="1225"/>
                      <a:pt x="4456" y="4269"/>
                    </a:cubicBezTo>
                    <a:cubicBezTo>
                      <a:pt x="5036" y="6513"/>
                      <a:pt x="7595" y="12764"/>
                      <a:pt x="9695" y="16836"/>
                    </a:cubicBezTo>
                    <a:cubicBezTo>
                      <a:pt x="10601" y="18578"/>
                      <a:pt x="11422" y="19925"/>
                      <a:pt x="11965" y="20375"/>
                    </a:cubicBezTo>
                    <a:cubicBezTo>
                      <a:pt x="12693" y="18505"/>
                      <a:pt x="13395" y="17881"/>
                      <a:pt x="14154" y="18162"/>
                    </a:cubicBezTo>
                    <a:cubicBezTo>
                      <a:pt x="14529" y="18295"/>
                      <a:pt x="14922" y="18655"/>
                      <a:pt x="15331" y="19186"/>
                    </a:cubicBezTo>
                    <a:cubicBezTo>
                      <a:pt x="15880" y="19892"/>
                      <a:pt x="17210" y="21117"/>
                      <a:pt x="18958" y="22373"/>
                    </a:cubicBezTo>
                    <a:cubicBezTo>
                      <a:pt x="21184" y="23986"/>
                      <a:pt x="24088" y="25655"/>
                      <a:pt x="26879" y="26383"/>
                    </a:cubicBezTo>
                    <a:cubicBezTo>
                      <a:pt x="31852" y="27678"/>
                      <a:pt x="36098" y="27624"/>
                      <a:pt x="41643" y="30319"/>
                    </a:cubicBezTo>
                    <a:cubicBezTo>
                      <a:pt x="47183" y="33013"/>
                      <a:pt x="53656" y="35030"/>
                      <a:pt x="54693" y="35292"/>
                    </a:cubicBezTo>
                    <a:cubicBezTo>
                      <a:pt x="55729" y="35548"/>
                      <a:pt x="52619" y="40972"/>
                      <a:pt x="52619" y="409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361375" y="3383871"/>
                <a:ext cx="334974" cy="756541"/>
              </a:xfrm>
              <a:custGeom>
                <a:avLst/>
                <a:gdLst/>
                <a:ahLst/>
                <a:cxnLst/>
                <a:rect l="l" t="t" r="r" b="b"/>
                <a:pathLst>
                  <a:path w="11253" h="25415" extrusionOk="0">
                    <a:moveTo>
                      <a:pt x="11253" y="25415"/>
                    </a:moveTo>
                    <a:lnTo>
                      <a:pt x="9810" y="24696"/>
                    </a:lnTo>
                    <a:lnTo>
                      <a:pt x="8808" y="23388"/>
                    </a:lnTo>
                    <a:cubicBezTo>
                      <a:pt x="8808" y="23388"/>
                      <a:pt x="7025" y="19073"/>
                      <a:pt x="6136" y="15957"/>
                    </a:cubicBezTo>
                    <a:cubicBezTo>
                      <a:pt x="5247" y="12841"/>
                      <a:pt x="4522" y="11786"/>
                      <a:pt x="2017" y="6532"/>
                    </a:cubicBezTo>
                    <a:cubicBezTo>
                      <a:pt x="706" y="3777"/>
                      <a:pt x="213" y="2312"/>
                      <a:pt x="0" y="1244"/>
                    </a:cubicBezTo>
                    <a:lnTo>
                      <a:pt x="0" y="1"/>
                    </a:lnTo>
                    <a:cubicBezTo>
                      <a:pt x="2978" y="1622"/>
                      <a:pt x="3671" y="1225"/>
                      <a:pt x="4455" y="4269"/>
                    </a:cubicBezTo>
                    <a:cubicBezTo>
                      <a:pt x="5036" y="6513"/>
                      <a:pt x="7593" y="12764"/>
                      <a:pt x="9694" y="16836"/>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82525" y="3924448"/>
                <a:ext cx="189679" cy="259989"/>
              </a:xfrm>
              <a:custGeom>
                <a:avLst/>
                <a:gdLst/>
                <a:ahLst/>
                <a:cxnLst/>
                <a:rect l="l" t="t" r="r" b="b"/>
                <a:pathLst>
                  <a:path w="6372" h="8734" extrusionOk="0">
                    <a:moveTo>
                      <a:pt x="6372" y="8649"/>
                    </a:moveTo>
                    <a:cubicBezTo>
                      <a:pt x="6372" y="8733"/>
                      <a:pt x="4563" y="7648"/>
                      <a:pt x="3755" y="6617"/>
                    </a:cubicBezTo>
                    <a:cubicBezTo>
                      <a:pt x="2949" y="5584"/>
                      <a:pt x="2836" y="5278"/>
                      <a:pt x="1724" y="3692"/>
                    </a:cubicBezTo>
                    <a:cubicBezTo>
                      <a:pt x="612" y="2110"/>
                      <a:pt x="803" y="2384"/>
                      <a:pt x="110" y="328"/>
                    </a:cubicBezTo>
                    <a:cubicBezTo>
                      <a:pt x="69" y="208"/>
                      <a:pt x="36" y="99"/>
                      <a:pt x="1" y="0"/>
                    </a:cubicBezTo>
                    <a:cubicBezTo>
                      <a:pt x="376" y="134"/>
                      <a:pt x="769" y="492"/>
                      <a:pt x="1178" y="1023"/>
                    </a:cubicBezTo>
                    <a:cubicBezTo>
                      <a:pt x="1727" y="1729"/>
                      <a:pt x="3057" y="2956"/>
                      <a:pt x="4805" y="4210"/>
                    </a:cubicBezTo>
                    <a:cubicBezTo>
                      <a:pt x="4989" y="4720"/>
                      <a:pt x="5158" y="5331"/>
                      <a:pt x="5227" y="5946"/>
                    </a:cubicBezTo>
                    <a:cubicBezTo>
                      <a:pt x="5413" y="7511"/>
                      <a:pt x="6372" y="8649"/>
                      <a:pt x="6372" y="8649"/>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361286" y="3383871"/>
                <a:ext cx="1628104" cy="1050555"/>
              </a:xfrm>
              <a:custGeom>
                <a:avLst/>
                <a:gdLst/>
                <a:ahLst/>
                <a:cxnLst/>
                <a:rect l="l" t="t" r="r" b="b"/>
                <a:pathLst>
                  <a:path w="54694" h="35292" fill="none" extrusionOk="0">
                    <a:moveTo>
                      <a:pt x="0" y="1"/>
                    </a:moveTo>
                    <a:cubicBezTo>
                      <a:pt x="2979" y="1622"/>
                      <a:pt x="3672" y="1225"/>
                      <a:pt x="4456" y="4269"/>
                    </a:cubicBezTo>
                    <a:cubicBezTo>
                      <a:pt x="5036" y="6513"/>
                      <a:pt x="7594" y="12764"/>
                      <a:pt x="9696" y="16836"/>
                    </a:cubicBezTo>
                    <a:cubicBezTo>
                      <a:pt x="10601" y="18578"/>
                      <a:pt x="11422" y="19925"/>
                      <a:pt x="11966" y="20375"/>
                    </a:cubicBezTo>
                    <a:cubicBezTo>
                      <a:pt x="12693" y="18505"/>
                      <a:pt x="13395" y="17881"/>
                      <a:pt x="14153" y="18162"/>
                    </a:cubicBezTo>
                    <a:cubicBezTo>
                      <a:pt x="14529" y="18295"/>
                      <a:pt x="14922" y="18655"/>
                      <a:pt x="15330" y="19186"/>
                    </a:cubicBezTo>
                    <a:cubicBezTo>
                      <a:pt x="15881" y="19892"/>
                      <a:pt x="17209" y="21117"/>
                      <a:pt x="18959" y="22373"/>
                    </a:cubicBezTo>
                    <a:cubicBezTo>
                      <a:pt x="21185" y="23986"/>
                      <a:pt x="24089" y="25655"/>
                      <a:pt x="26878" y="26383"/>
                    </a:cubicBezTo>
                    <a:cubicBezTo>
                      <a:pt x="31851" y="27678"/>
                      <a:pt x="36098" y="27624"/>
                      <a:pt x="41642" y="30319"/>
                    </a:cubicBezTo>
                    <a:cubicBezTo>
                      <a:pt x="47184" y="33013"/>
                      <a:pt x="53656" y="35030"/>
                      <a:pt x="54694" y="35292"/>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a:off x="0" y="2674158"/>
              <a:ext cx="433175" cy="1240650"/>
            </a:xfrm>
            <a:custGeom>
              <a:avLst/>
              <a:gdLst/>
              <a:ahLst/>
              <a:cxnLst/>
              <a:rect l="l" t="t" r="r" b="b"/>
              <a:pathLst>
                <a:path w="17327" h="49626" extrusionOk="0">
                  <a:moveTo>
                    <a:pt x="0" y="0"/>
                  </a:moveTo>
                  <a:cubicBezTo>
                    <a:pt x="6909" y="16102"/>
                    <a:pt x="9497" y="33951"/>
                    <a:pt x="17327" y="49626"/>
                  </a:cubicBezTo>
                </a:path>
              </a:pathLst>
            </a:custGeom>
            <a:noFill/>
            <a:ln w="19050" cap="flat" cmpd="sng">
              <a:solidFill>
                <a:schemeClr val="dk1"/>
              </a:solidFill>
              <a:prstDash val="solid"/>
              <a:round/>
              <a:headEnd type="none" w="med" len="med"/>
              <a:tailEnd type="none" w="med" len="med"/>
            </a:ln>
          </p:spPr>
        </p:sp>
        <p:sp>
          <p:nvSpPr>
            <p:cNvPr id="145" name="Google Shape;145;p8"/>
            <p:cNvSpPr/>
            <p:nvPr/>
          </p:nvSpPr>
          <p:spPr>
            <a:xfrm>
              <a:off x="874375" y="3826489"/>
              <a:ext cx="357475" cy="534125"/>
            </a:xfrm>
            <a:custGeom>
              <a:avLst/>
              <a:gdLst/>
              <a:ahLst/>
              <a:cxnLst/>
              <a:rect l="l" t="t" r="r" b="b"/>
              <a:pathLst>
                <a:path w="14299" h="21365" extrusionOk="0">
                  <a:moveTo>
                    <a:pt x="0" y="0"/>
                  </a:moveTo>
                  <a:cubicBezTo>
                    <a:pt x="2075" y="8314"/>
                    <a:pt x="7445" y="16222"/>
                    <a:pt x="14299" y="21365"/>
                  </a:cubicBezTo>
                </a:path>
              </a:pathLst>
            </a:custGeom>
            <a:noFill/>
            <a:ln w="19050" cap="flat" cmpd="sng">
              <a:solidFill>
                <a:schemeClr val="dk1"/>
              </a:solidFill>
              <a:prstDash val="solid"/>
              <a:round/>
              <a:headEnd type="none" w="med" len="med"/>
              <a:tailEnd type="none" w="med" len="med"/>
            </a:ln>
          </p:spPr>
        </p:sp>
        <p:sp>
          <p:nvSpPr>
            <p:cNvPr id="146" name="Google Shape;146;p8"/>
            <p:cNvSpPr/>
            <p:nvPr/>
          </p:nvSpPr>
          <p:spPr>
            <a:xfrm>
              <a:off x="844925" y="4024150"/>
              <a:ext cx="117750" cy="227100"/>
            </a:xfrm>
            <a:custGeom>
              <a:avLst/>
              <a:gdLst/>
              <a:ahLst/>
              <a:cxnLst/>
              <a:rect l="l" t="t" r="r" b="b"/>
              <a:pathLst>
                <a:path w="4710" h="9084" extrusionOk="0">
                  <a:moveTo>
                    <a:pt x="0" y="0"/>
                  </a:moveTo>
                  <a:cubicBezTo>
                    <a:pt x="1891" y="2838"/>
                    <a:pt x="2664" y="6355"/>
                    <a:pt x="4710" y="9084"/>
                  </a:cubicBezTo>
                </a:path>
              </a:pathLst>
            </a:custGeom>
            <a:noFill/>
            <a:ln w="19050" cap="flat" cmpd="sng">
              <a:solidFill>
                <a:schemeClr val="dk1"/>
              </a:solidFill>
              <a:prstDash val="solid"/>
              <a:round/>
              <a:headEnd type="none" w="med" len="med"/>
              <a:tailEnd type="none" w="med" len="med"/>
            </a:ln>
          </p:spPr>
        </p:sp>
        <p:sp>
          <p:nvSpPr>
            <p:cNvPr id="147" name="Google Shape;147;p8"/>
            <p:cNvSpPr/>
            <p:nvPr/>
          </p:nvSpPr>
          <p:spPr>
            <a:xfrm>
              <a:off x="226700" y="3755000"/>
              <a:ext cx="201875" cy="437375"/>
            </a:xfrm>
            <a:custGeom>
              <a:avLst/>
              <a:gdLst/>
              <a:ahLst/>
              <a:cxnLst/>
              <a:rect l="l" t="t" r="r" b="b"/>
              <a:pathLst>
                <a:path w="8075" h="17495" extrusionOk="0">
                  <a:moveTo>
                    <a:pt x="0" y="0"/>
                  </a:moveTo>
                  <a:cubicBezTo>
                    <a:pt x="1258" y="6298"/>
                    <a:pt x="5686" y="11533"/>
                    <a:pt x="8075" y="17495"/>
                  </a:cubicBezTo>
                </a:path>
              </a:pathLst>
            </a:custGeom>
            <a:noFill/>
            <a:ln w="19050" cap="flat" cmpd="sng">
              <a:solidFill>
                <a:schemeClr val="dk1"/>
              </a:solidFill>
              <a:prstDash val="solid"/>
              <a:round/>
              <a:headEnd type="none" w="med" len="med"/>
              <a:tailEnd type="none" w="med" len="med"/>
            </a:ln>
          </p:spPr>
        </p:sp>
      </p:grpSp>
      <p:grpSp>
        <p:nvGrpSpPr>
          <p:cNvPr id="148" name="Google Shape;148;p8"/>
          <p:cNvGrpSpPr/>
          <p:nvPr/>
        </p:nvGrpSpPr>
        <p:grpSpPr>
          <a:xfrm flipH="1">
            <a:off x="3350105" y="4000277"/>
            <a:ext cx="5851907" cy="1206443"/>
            <a:chOff x="-43395" y="3693352"/>
            <a:chExt cx="8069370" cy="1649724"/>
          </a:xfrm>
        </p:grpSpPr>
        <p:grpSp>
          <p:nvGrpSpPr>
            <p:cNvPr id="149" name="Google Shape;149;p8"/>
            <p:cNvGrpSpPr/>
            <p:nvPr/>
          </p:nvGrpSpPr>
          <p:grpSpPr>
            <a:xfrm flipH="1">
              <a:off x="-43395" y="3693352"/>
              <a:ext cx="8069370" cy="1649724"/>
              <a:chOff x="5916936" y="3739331"/>
              <a:chExt cx="2505471" cy="512209"/>
            </a:xfrm>
          </p:grpSpPr>
          <p:sp>
            <p:nvSpPr>
              <p:cNvPr id="150" name="Google Shape;150;p8"/>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7876857" y="3969999"/>
                <a:ext cx="2839" cy="4733"/>
              </a:xfrm>
              <a:custGeom>
                <a:avLst/>
                <a:gdLst/>
                <a:ahLst/>
                <a:cxnLst/>
                <a:rect l="l" t="t" r="r" b="b"/>
                <a:pathLst>
                  <a:path w="1500" h="2583" extrusionOk="0">
                    <a:moveTo>
                      <a:pt x="461" y="1294"/>
                    </a:moveTo>
                    <a:lnTo>
                      <a:pt x="451" y="1318"/>
                    </a:lnTo>
                    <a:lnTo>
                      <a:pt x="451" y="1318"/>
                    </a:lnTo>
                    <a:cubicBezTo>
                      <a:pt x="455" y="1310"/>
                      <a:pt x="458" y="1302"/>
                      <a:pt x="461" y="1294"/>
                    </a:cubicBezTo>
                    <a:close/>
                    <a:moveTo>
                      <a:pt x="447" y="1328"/>
                    </a:moveTo>
                    <a:lnTo>
                      <a:pt x="445" y="1331"/>
                    </a:lnTo>
                    <a:cubicBezTo>
                      <a:pt x="446" y="1330"/>
                      <a:pt x="446" y="1329"/>
                      <a:pt x="447" y="1328"/>
                    </a:cubicBezTo>
                    <a:close/>
                    <a:moveTo>
                      <a:pt x="344" y="1695"/>
                    </a:moveTo>
                    <a:lnTo>
                      <a:pt x="339" y="1731"/>
                    </a:lnTo>
                    <a:lnTo>
                      <a:pt x="339" y="1731"/>
                    </a:lnTo>
                    <a:cubicBezTo>
                      <a:pt x="340" y="1719"/>
                      <a:pt x="342" y="1707"/>
                      <a:pt x="344" y="1695"/>
                    </a:cubicBezTo>
                    <a:close/>
                    <a:moveTo>
                      <a:pt x="336" y="2074"/>
                    </a:moveTo>
                    <a:lnTo>
                      <a:pt x="339" y="2091"/>
                    </a:lnTo>
                    <a:lnTo>
                      <a:pt x="339" y="2091"/>
                    </a:lnTo>
                    <a:cubicBezTo>
                      <a:pt x="338" y="2085"/>
                      <a:pt x="337" y="2079"/>
                      <a:pt x="336" y="2074"/>
                    </a:cubicBezTo>
                    <a:close/>
                    <a:moveTo>
                      <a:pt x="341" y="2111"/>
                    </a:moveTo>
                    <a:lnTo>
                      <a:pt x="342" y="2117"/>
                    </a:lnTo>
                    <a:cubicBezTo>
                      <a:pt x="342" y="2115"/>
                      <a:pt x="342" y="2113"/>
                      <a:pt x="341" y="2111"/>
                    </a:cubicBezTo>
                    <a:close/>
                    <a:moveTo>
                      <a:pt x="1331" y="1"/>
                    </a:moveTo>
                    <a:cubicBezTo>
                      <a:pt x="1303" y="1"/>
                      <a:pt x="1277" y="8"/>
                      <a:pt x="1252" y="22"/>
                    </a:cubicBezTo>
                    <a:cubicBezTo>
                      <a:pt x="1087" y="112"/>
                      <a:pt x="934" y="219"/>
                      <a:pt x="790" y="340"/>
                    </a:cubicBezTo>
                    <a:cubicBezTo>
                      <a:pt x="723" y="396"/>
                      <a:pt x="659" y="454"/>
                      <a:pt x="600" y="518"/>
                    </a:cubicBezTo>
                    <a:cubicBezTo>
                      <a:pt x="531" y="589"/>
                      <a:pt x="467" y="665"/>
                      <a:pt x="408" y="745"/>
                    </a:cubicBezTo>
                    <a:cubicBezTo>
                      <a:pt x="354" y="815"/>
                      <a:pt x="306" y="886"/>
                      <a:pt x="264" y="962"/>
                    </a:cubicBezTo>
                    <a:cubicBezTo>
                      <a:pt x="213" y="1050"/>
                      <a:pt x="169" y="1144"/>
                      <a:pt x="131" y="1240"/>
                    </a:cubicBezTo>
                    <a:cubicBezTo>
                      <a:pt x="58" y="1424"/>
                      <a:pt x="16" y="1621"/>
                      <a:pt x="4" y="1817"/>
                    </a:cubicBezTo>
                    <a:cubicBezTo>
                      <a:pt x="0" y="1908"/>
                      <a:pt x="2" y="1999"/>
                      <a:pt x="12" y="2088"/>
                    </a:cubicBezTo>
                    <a:cubicBezTo>
                      <a:pt x="25" y="2191"/>
                      <a:pt x="44" y="2295"/>
                      <a:pt x="74" y="2395"/>
                    </a:cubicBezTo>
                    <a:lnTo>
                      <a:pt x="96" y="2461"/>
                    </a:lnTo>
                    <a:cubicBezTo>
                      <a:pt x="102" y="2482"/>
                      <a:pt x="111" y="2500"/>
                      <a:pt x="125" y="2517"/>
                    </a:cubicBezTo>
                    <a:cubicBezTo>
                      <a:pt x="135" y="2535"/>
                      <a:pt x="153" y="2548"/>
                      <a:pt x="170" y="2560"/>
                    </a:cubicBezTo>
                    <a:cubicBezTo>
                      <a:pt x="189" y="2571"/>
                      <a:pt x="208" y="2577"/>
                      <a:pt x="230" y="2579"/>
                    </a:cubicBezTo>
                    <a:cubicBezTo>
                      <a:pt x="239" y="2581"/>
                      <a:pt x="248" y="2582"/>
                      <a:pt x="257" y="2582"/>
                    </a:cubicBezTo>
                    <a:cubicBezTo>
                      <a:pt x="270" y="2582"/>
                      <a:pt x="283" y="2580"/>
                      <a:pt x="296" y="2576"/>
                    </a:cubicBezTo>
                    <a:cubicBezTo>
                      <a:pt x="336" y="2563"/>
                      <a:pt x="374" y="2538"/>
                      <a:pt x="395" y="2501"/>
                    </a:cubicBezTo>
                    <a:cubicBezTo>
                      <a:pt x="415" y="2465"/>
                      <a:pt x="425" y="2416"/>
                      <a:pt x="411" y="2375"/>
                    </a:cubicBezTo>
                    <a:cubicBezTo>
                      <a:pt x="377" y="2285"/>
                      <a:pt x="354" y="2193"/>
                      <a:pt x="340" y="2099"/>
                    </a:cubicBezTo>
                    <a:lnTo>
                      <a:pt x="340" y="2099"/>
                    </a:lnTo>
                    <a:cubicBezTo>
                      <a:pt x="325" y="1978"/>
                      <a:pt x="324" y="1855"/>
                      <a:pt x="338" y="1734"/>
                    </a:cubicBezTo>
                    <a:lnTo>
                      <a:pt x="338" y="1734"/>
                    </a:lnTo>
                    <a:cubicBezTo>
                      <a:pt x="359" y="1593"/>
                      <a:pt x="396" y="1452"/>
                      <a:pt x="450" y="1320"/>
                    </a:cubicBezTo>
                    <a:lnTo>
                      <a:pt x="450" y="1320"/>
                    </a:lnTo>
                    <a:cubicBezTo>
                      <a:pt x="500" y="1204"/>
                      <a:pt x="563" y="1095"/>
                      <a:pt x="633" y="991"/>
                    </a:cubicBezTo>
                    <a:cubicBezTo>
                      <a:pt x="652" y="962"/>
                      <a:pt x="674" y="933"/>
                      <a:pt x="696" y="904"/>
                    </a:cubicBezTo>
                    <a:lnTo>
                      <a:pt x="696" y="904"/>
                    </a:lnTo>
                    <a:cubicBezTo>
                      <a:pt x="687" y="915"/>
                      <a:pt x="680" y="925"/>
                      <a:pt x="671" y="937"/>
                    </a:cubicBezTo>
                    <a:cubicBezTo>
                      <a:pt x="767" y="813"/>
                      <a:pt x="876" y="700"/>
                      <a:pt x="994" y="596"/>
                    </a:cubicBezTo>
                    <a:cubicBezTo>
                      <a:pt x="1024" y="572"/>
                      <a:pt x="1054" y="547"/>
                      <a:pt x="1083" y="523"/>
                    </a:cubicBezTo>
                    <a:lnTo>
                      <a:pt x="1083" y="523"/>
                    </a:lnTo>
                    <a:cubicBezTo>
                      <a:pt x="1189" y="442"/>
                      <a:pt x="1302" y="369"/>
                      <a:pt x="1416" y="305"/>
                    </a:cubicBezTo>
                    <a:cubicBezTo>
                      <a:pt x="1451" y="285"/>
                      <a:pt x="1480" y="247"/>
                      <a:pt x="1492" y="206"/>
                    </a:cubicBezTo>
                    <a:cubicBezTo>
                      <a:pt x="1499" y="185"/>
                      <a:pt x="1499" y="163"/>
                      <a:pt x="1495" y="141"/>
                    </a:cubicBezTo>
                    <a:cubicBezTo>
                      <a:pt x="1493" y="119"/>
                      <a:pt x="1487" y="100"/>
                      <a:pt x="1474" y="81"/>
                    </a:cubicBezTo>
                    <a:cubicBezTo>
                      <a:pt x="1453" y="46"/>
                      <a:pt x="1419" y="16"/>
                      <a:pt x="1377" y="7"/>
                    </a:cubicBezTo>
                    <a:cubicBezTo>
                      <a:pt x="1361" y="3"/>
                      <a:pt x="1346"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8"/>
            <p:cNvSpPr/>
            <p:nvPr/>
          </p:nvSpPr>
          <p:spPr>
            <a:xfrm>
              <a:off x="794050" y="44759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154" name="Google Shape;154;p8"/>
            <p:cNvSpPr/>
            <p:nvPr/>
          </p:nvSpPr>
          <p:spPr>
            <a:xfrm flipH="1">
              <a:off x="1976825" y="48520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155" name="Google Shape;155;p8"/>
            <p:cNvSpPr/>
            <p:nvPr/>
          </p:nvSpPr>
          <p:spPr>
            <a:xfrm>
              <a:off x="3637475" y="5024150"/>
              <a:ext cx="576175" cy="119350"/>
            </a:xfrm>
            <a:custGeom>
              <a:avLst/>
              <a:gdLst/>
              <a:ahLst/>
              <a:cxnLst/>
              <a:rect l="l" t="t" r="r" b="b"/>
              <a:pathLst>
                <a:path w="23047" h="4774" extrusionOk="0">
                  <a:moveTo>
                    <a:pt x="0" y="1724"/>
                  </a:moveTo>
                  <a:cubicBezTo>
                    <a:pt x="1329" y="660"/>
                    <a:pt x="3297" y="-423"/>
                    <a:pt x="4878" y="209"/>
                  </a:cubicBezTo>
                  <a:cubicBezTo>
                    <a:pt x="6866" y="1004"/>
                    <a:pt x="7286" y="4930"/>
                    <a:pt x="9420" y="4752"/>
                  </a:cubicBezTo>
                  <a:cubicBezTo>
                    <a:pt x="14014" y="4370"/>
                    <a:pt x="18437" y="2396"/>
                    <a:pt x="23047" y="2396"/>
                  </a:cubicBezTo>
                </a:path>
              </a:pathLst>
            </a:custGeom>
            <a:noFill/>
            <a:ln w="19050" cap="flat" cmpd="sng">
              <a:solidFill>
                <a:schemeClr val="dk1"/>
              </a:solidFill>
              <a:prstDash val="solid"/>
              <a:round/>
              <a:headEnd type="none" w="med" len="med"/>
              <a:tailEnd type="none" w="med" len="med"/>
            </a:ln>
          </p:spPr>
        </p:sp>
      </p:grpSp>
      <p:sp>
        <p:nvSpPr>
          <p:cNvPr id="156" name="Google Shape;156;p8"/>
          <p:cNvSpPr/>
          <p:nvPr/>
        </p:nvSpPr>
        <p:spPr>
          <a:xfrm>
            <a:off x="7723749" y="1052419"/>
            <a:ext cx="914422" cy="914422"/>
          </a:xfrm>
          <a:custGeom>
            <a:avLst/>
            <a:gdLst/>
            <a:ahLst/>
            <a:cxnLst/>
            <a:rect l="l" t="t" r="r" b="b"/>
            <a:pathLst>
              <a:path w="21794" h="21794" extrusionOk="0">
                <a:moveTo>
                  <a:pt x="21793" y="10898"/>
                </a:moveTo>
                <a:cubicBezTo>
                  <a:pt x="21793" y="13788"/>
                  <a:pt x="20645" y="16559"/>
                  <a:pt x="18602" y="18602"/>
                </a:cubicBezTo>
                <a:cubicBezTo>
                  <a:pt x="16559" y="20645"/>
                  <a:pt x="13786" y="21794"/>
                  <a:pt x="10896" y="21794"/>
                </a:cubicBezTo>
                <a:cubicBezTo>
                  <a:pt x="8006" y="21794"/>
                  <a:pt x="5235" y="20645"/>
                  <a:pt x="3192" y="18602"/>
                </a:cubicBezTo>
                <a:cubicBezTo>
                  <a:pt x="1148" y="16559"/>
                  <a:pt x="0" y="13788"/>
                  <a:pt x="0" y="10898"/>
                </a:cubicBezTo>
                <a:cubicBezTo>
                  <a:pt x="0" y="8008"/>
                  <a:pt x="1148" y="5235"/>
                  <a:pt x="3192" y="3192"/>
                </a:cubicBezTo>
                <a:cubicBezTo>
                  <a:pt x="5235" y="1149"/>
                  <a:pt x="8006" y="0"/>
                  <a:pt x="10896" y="0"/>
                </a:cubicBezTo>
                <a:cubicBezTo>
                  <a:pt x="13786" y="0"/>
                  <a:pt x="16559" y="1149"/>
                  <a:pt x="18602" y="3192"/>
                </a:cubicBezTo>
                <a:cubicBezTo>
                  <a:pt x="20645" y="5235"/>
                  <a:pt x="21793" y="8008"/>
                  <a:pt x="21793" y="10898"/>
                </a:cubicBezTo>
                <a:close/>
              </a:path>
            </a:pathLst>
          </a:custGeom>
          <a:gradFill>
            <a:gsLst>
              <a:gs pos="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txBox="1">
            <a:spLocks noGrp="1"/>
          </p:cNvSpPr>
          <p:nvPr>
            <p:ph type="title"/>
          </p:nvPr>
        </p:nvSpPr>
        <p:spPr>
          <a:xfrm>
            <a:off x="3069850" y="1101850"/>
            <a:ext cx="3840600" cy="29538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SzPts val="6000"/>
              <a:buNone/>
              <a:defRPr sz="12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8"/>
        <p:cNvGrpSpPr/>
        <p:nvPr/>
      </p:nvGrpSpPr>
      <p:grpSpPr>
        <a:xfrm>
          <a:off x="0" y="0"/>
          <a:ext cx="0" cy="0"/>
          <a:chOff x="0" y="0"/>
          <a:chExt cx="0" cy="0"/>
        </a:xfrm>
      </p:grpSpPr>
      <p:sp>
        <p:nvSpPr>
          <p:cNvPr id="159" name="Google Shape;159;p9"/>
          <p:cNvSpPr/>
          <p:nvPr/>
        </p:nvSpPr>
        <p:spPr>
          <a:xfrm>
            <a:off x="5576577" y="-106201"/>
            <a:ext cx="3627352" cy="2381542"/>
          </a:xfrm>
          <a:custGeom>
            <a:avLst/>
            <a:gdLst/>
            <a:ahLst/>
            <a:cxnLst/>
            <a:rect l="l" t="t" r="r" b="b"/>
            <a:pathLst>
              <a:path w="63730" h="41842" extrusionOk="0">
                <a:moveTo>
                  <a:pt x="63729" y="2846"/>
                </a:moveTo>
                <a:lnTo>
                  <a:pt x="63729" y="37709"/>
                </a:lnTo>
                <a:cubicBezTo>
                  <a:pt x="47478" y="39518"/>
                  <a:pt x="23470" y="41842"/>
                  <a:pt x="21987" y="39950"/>
                </a:cubicBezTo>
                <a:cubicBezTo>
                  <a:pt x="19765" y="37122"/>
                  <a:pt x="20679" y="33269"/>
                  <a:pt x="20700" y="33160"/>
                </a:cubicBezTo>
                <a:cubicBezTo>
                  <a:pt x="20626" y="33181"/>
                  <a:pt x="19699" y="33491"/>
                  <a:pt x="17985" y="33157"/>
                </a:cubicBezTo>
                <a:cubicBezTo>
                  <a:pt x="16199" y="32807"/>
                  <a:pt x="16355" y="31099"/>
                  <a:pt x="15265" y="31448"/>
                </a:cubicBezTo>
                <a:cubicBezTo>
                  <a:pt x="14179" y="31797"/>
                  <a:pt x="7307" y="31448"/>
                  <a:pt x="3654" y="31020"/>
                </a:cubicBezTo>
                <a:cubicBezTo>
                  <a:pt x="0" y="30592"/>
                  <a:pt x="4120" y="28420"/>
                  <a:pt x="6139" y="27951"/>
                </a:cubicBezTo>
                <a:cubicBezTo>
                  <a:pt x="8162" y="27485"/>
                  <a:pt x="9055" y="28845"/>
                  <a:pt x="9516" y="27951"/>
                </a:cubicBezTo>
                <a:cubicBezTo>
                  <a:pt x="9982" y="27059"/>
                  <a:pt x="12315" y="27097"/>
                  <a:pt x="15693" y="27175"/>
                </a:cubicBezTo>
                <a:cubicBezTo>
                  <a:pt x="19075" y="27253"/>
                  <a:pt x="21172" y="26007"/>
                  <a:pt x="23073" y="25388"/>
                </a:cubicBezTo>
                <a:cubicBezTo>
                  <a:pt x="24978" y="24764"/>
                  <a:pt x="26220" y="25972"/>
                  <a:pt x="26220" y="25972"/>
                </a:cubicBezTo>
                <a:cubicBezTo>
                  <a:pt x="26220" y="25972"/>
                  <a:pt x="26030" y="24298"/>
                  <a:pt x="27737" y="22785"/>
                </a:cubicBezTo>
                <a:cubicBezTo>
                  <a:pt x="29445" y="21268"/>
                  <a:pt x="35427" y="20571"/>
                  <a:pt x="32785" y="20803"/>
                </a:cubicBezTo>
                <a:cubicBezTo>
                  <a:pt x="30144" y="21037"/>
                  <a:pt x="30847" y="19020"/>
                  <a:pt x="29757" y="19211"/>
                </a:cubicBezTo>
                <a:cubicBezTo>
                  <a:pt x="28670" y="19407"/>
                  <a:pt x="23541" y="19676"/>
                  <a:pt x="26613" y="16364"/>
                </a:cubicBezTo>
                <a:cubicBezTo>
                  <a:pt x="29685" y="13046"/>
                  <a:pt x="42911" y="15431"/>
                  <a:pt x="43635" y="12858"/>
                </a:cubicBezTo>
                <a:cubicBezTo>
                  <a:pt x="44362" y="10291"/>
                  <a:pt x="39494" y="12013"/>
                  <a:pt x="39908" y="9939"/>
                </a:cubicBezTo>
                <a:cubicBezTo>
                  <a:pt x="40322" y="7868"/>
                  <a:pt x="47260" y="9524"/>
                  <a:pt x="46848" y="7145"/>
                </a:cubicBezTo>
                <a:cubicBezTo>
                  <a:pt x="46433" y="4759"/>
                  <a:pt x="41977" y="8078"/>
                  <a:pt x="42498" y="3828"/>
                </a:cubicBezTo>
                <a:cubicBezTo>
                  <a:pt x="42962" y="1"/>
                  <a:pt x="54548" y="4506"/>
                  <a:pt x="63729" y="28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9"/>
          <p:cNvGrpSpPr/>
          <p:nvPr/>
        </p:nvGrpSpPr>
        <p:grpSpPr>
          <a:xfrm flipH="1">
            <a:off x="1371722" y="3839585"/>
            <a:ext cx="7772417" cy="1590664"/>
            <a:chOff x="-43395" y="3693352"/>
            <a:chExt cx="8069370" cy="1649724"/>
          </a:xfrm>
        </p:grpSpPr>
        <p:grpSp>
          <p:nvGrpSpPr>
            <p:cNvPr id="161" name="Google Shape;161;p9"/>
            <p:cNvGrpSpPr/>
            <p:nvPr/>
          </p:nvGrpSpPr>
          <p:grpSpPr>
            <a:xfrm flipH="1">
              <a:off x="-43395" y="3693352"/>
              <a:ext cx="8069370" cy="1649724"/>
              <a:chOff x="5916936" y="3739331"/>
              <a:chExt cx="2505471" cy="512209"/>
            </a:xfrm>
          </p:grpSpPr>
          <p:sp>
            <p:nvSpPr>
              <p:cNvPr id="162" name="Google Shape;162;p9"/>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7876857" y="3969999"/>
                <a:ext cx="2839" cy="4733"/>
              </a:xfrm>
              <a:custGeom>
                <a:avLst/>
                <a:gdLst/>
                <a:ahLst/>
                <a:cxnLst/>
                <a:rect l="l" t="t" r="r" b="b"/>
                <a:pathLst>
                  <a:path w="1500" h="2583" extrusionOk="0">
                    <a:moveTo>
                      <a:pt x="461" y="1294"/>
                    </a:moveTo>
                    <a:lnTo>
                      <a:pt x="451" y="1318"/>
                    </a:lnTo>
                    <a:lnTo>
                      <a:pt x="451" y="1318"/>
                    </a:lnTo>
                    <a:cubicBezTo>
                      <a:pt x="455" y="1310"/>
                      <a:pt x="458" y="1302"/>
                      <a:pt x="461" y="1294"/>
                    </a:cubicBezTo>
                    <a:close/>
                    <a:moveTo>
                      <a:pt x="447" y="1328"/>
                    </a:moveTo>
                    <a:lnTo>
                      <a:pt x="445" y="1331"/>
                    </a:lnTo>
                    <a:cubicBezTo>
                      <a:pt x="446" y="1330"/>
                      <a:pt x="446" y="1329"/>
                      <a:pt x="447" y="1328"/>
                    </a:cubicBezTo>
                    <a:close/>
                    <a:moveTo>
                      <a:pt x="344" y="1695"/>
                    </a:moveTo>
                    <a:lnTo>
                      <a:pt x="339" y="1731"/>
                    </a:lnTo>
                    <a:lnTo>
                      <a:pt x="339" y="1731"/>
                    </a:lnTo>
                    <a:cubicBezTo>
                      <a:pt x="340" y="1719"/>
                      <a:pt x="342" y="1707"/>
                      <a:pt x="344" y="1695"/>
                    </a:cubicBezTo>
                    <a:close/>
                    <a:moveTo>
                      <a:pt x="336" y="2074"/>
                    </a:moveTo>
                    <a:lnTo>
                      <a:pt x="339" y="2091"/>
                    </a:lnTo>
                    <a:lnTo>
                      <a:pt x="339" y="2091"/>
                    </a:lnTo>
                    <a:cubicBezTo>
                      <a:pt x="338" y="2085"/>
                      <a:pt x="337" y="2079"/>
                      <a:pt x="336" y="2074"/>
                    </a:cubicBezTo>
                    <a:close/>
                    <a:moveTo>
                      <a:pt x="341" y="2111"/>
                    </a:moveTo>
                    <a:lnTo>
                      <a:pt x="342" y="2117"/>
                    </a:lnTo>
                    <a:cubicBezTo>
                      <a:pt x="342" y="2115"/>
                      <a:pt x="342" y="2113"/>
                      <a:pt x="341" y="2111"/>
                    </a:cubicBezTo>
                    <a:close/>
                    <a:moveTo>
                      <a:pt x="1331" y="1"/>
                    </a:moveTo>
                    <a:cubicBezTo>
                      <a:pt x="1303" y="1"/>
                      <a:pt x="1277" y="8"/>
                      <a:pt x="1252" y="22"/>
                    </a:cubicBezTo>
                    <a:cubicBezTo>
                      <a:pt x="1087" y="112"/>
                      <a:pt x="934" y="219"/>
                      <a:pt x="790" y="340"/>
                    </a:cubicBezTo>
                    <a:cubicBezTo>
                      <a:pt x="723" y="396"/>
                      <a:pt x="659" y="454"/>
                      <a:pt x="600" y="518"/>
                    </a:cubicBezTo>
                    <a:cubicBezTo>
                      <a:pt x="531" y="589"/>
                      <a:pt x="467" y="665"/>
                      <a:pt x="408" y="745"/>
                    </a:cubicBezTo>
                    <a:cubicBezTo>
                      <a:pt x="354" y="815"/>
                      <a:pt x="306" y="886"/>
                      <a:pt x="264" y="962"/>
                    </a:cubicBezTo>
                    <a:cubicBezTo>
                      <a:pt x="213" y="1050"/>
                      <a:pt x="169" y="1144"/>
                      <a:pt x="131" y="1240"/>
                    </a:cubicBezTo>
                    <a:cubicBezTo>
                      <a:pt x="58" y="1424"/>
                      <a:pt x="16" y="1621"/>
                      <a:pt x="4" y="1817"/>
                    </a:cubicBezTo>
                    <a:cubicBezTo>
                      <a:pt x="0" y="1908"/>
                      <a:pt x="2" y="1999"/>
                      <a:pt x="12" y="2088"/>
                    </a:cubicBezTo>
                    <a:cubicBezTo>
                      <a:pt x="25" y="2191"/>
                      <a:pt x="44" y="2295"/>
                      <a:pt x="74" y="2395"/>
                    </a:cubicBezTo>
                    <a:lnTo>
                      <a:pt x="96" y="2461"/>
                    </a:lnTo>
                    <a:cubicBezTo>
                      <a:pt x="102" y="2482"/>
                      <a:pt x="111" y="2500"/>
                      <a:pt x="125" y="2517"/>
                    </a:cubicBezTo>
                    <a:cubicBezTo>
                      <a:pt x="135" y="2535"/>
                      <a:pt x="153" y="2548"/>
                      <a:pt x="170" y="2560"/>
                    </a:cubicBezTo>
                    <a:cubicBezTo>
                      <a:pt x="189" y="2571"/>
                      <a:pt x="208" y="2577"/>
                      <a:pt x="230" y="2579"/>
                    </a:cubicBezTo>
                    <a:cubicBezTo>
                      <a:pt x="239" y="2581"/>
                      <a:pt x="248" y="2582"/>
                      <a:pt x="257" y="2582"/>
                    </a:cubicBezTo>
                    <a:cubicBezTo>
                      <a:pt x="270" y="2582"/>
                      <a:pt x="283" y="2580"/>
                      <a:pt x="296" y="2576"/>
                    </a:cubicBezTo>
                    <a:cubicBezTo>
                      <a:pt x="336" y="2563"/>
                      <a:pt x="374" y="2538"/>
                      <a:pt x="395" y="2501"/>
                    </a:cubicBezTo>
                    <a:cubicBezTo>
                      <a:pt x="415" y="2465"/>
                      <a:pt x="425" y="2416"/>
                      <a:pt x="411" y="2375"/>
                    </a:cubicBezTo>
                    <a:cubicBezTo>
                      <a:pt x="377" y="2285"/>
                      <a:pt x="354" y="2193"/>
                      <a:pt x="340" y="2099"/>
                    </a:cubicBezTo>
                    <a:lnTo>
                      <a:pt x="340" y="2099"/>
                    </a:lnTo>
                    <a:cubicBezTo>
                      <a:pt x="325" y="1978"/>
                      <a:pt x="324" y="1855"/>
                      <a:pt x="338" y="1734"/>
                    </a:cubicBezTo>
                    <a:lnTo>
                      <a:pt x="338" y="1734"/>
                    </a:lnTo>
                    <a:cubicBezTo>
                      <a:pt x="359" y="1593"/>
                      <a:pt x="396" y="1452"/>
                      <a:pt x="450" y="1320"/>
                    </a:cubicBezTo>
                    <a:lnTo>
                      <a:pt x="450" y="1320"/>
                    </a:lnTo>
                    <a:cubicBezTo>
                      <a:pt x="500" y="1204"/>
                      <a:pt x="563" y="1095"/>
                      <a:pt x="633" y="991"/>
                    </a:cubicBezTo>
                    <a:cubicBezTo>
                      <a:pt x="652" y="962"/>
                      <a:pt x="674" y="933"/>
                      <a:pt x="696" y="904"/>
                    </a:cubicBezTo>
                    <a:lnTo>
                      <a:pt x="696" y="904"/>
                    </a:lnTo>
                    <a:cubicBezTo>
                      <a:pt x="687" y="915"/>
                      <a:pt x="680" y="925"/>
                      <a:pt x="671" y="937"/>
                    </a:cubicBezTo>
                    <a:cubicBezTo>
                      <a:pt x="767" y="813"/>
                      <a:pt x="876" y="700"/>
                      <a:pt x="994" y="596"/>
                    </a:cubicBezTo>
                    <a:cubicBezTo>
                      <a:pt x="1024" y="572"/>
                      <a:pt x="1054" y="547"/>
                      <a:pt x="1083" y="523"/>
                    </a:cubicBezTo>
                    <a:lnTo>
                      <a:pt x="1083" y="523"/>
                    </a:lnTo>
                    <a:cubicBezTo>
                      <a:pt x="1189" y="442"/>
                      <a:pt x="1302" y="369"/>
                      <a:pt x="1416" y="305"/>
                    </a:cubicBezTo>
                    <a:cubicBezTo>
                      <a:pt x="1451" y="285"/>
                      <a:pt x="1480" y="247"/>
                      <a:pt x="1492" y="206"/>
                    </a:cubicBezTo>
                    <a:cubicBezTo>
                      <a:pt x="1499" y="185"/>
                      <a:pt x="1499" y="163"/>
                      <a:pt x="1495" y="141"/>
                    </a:cubicBezTo>
                    <a:cubicBezTo>
                      <a:pt x="1493" y="119"/>
                      <a:pt x="1487" y="100"/>
                      <a:pt x="1474" y="81"/>
                    </a:cubicBezTo>
                    <a:cubicBezTo>
                      <a:pt x="1453" y="46"/>
                      <a:pt x="1419" y="16"/>
                      <a:pt x="1377" y="7"/>
                    </a:cubicBezTo>
                    <a:cubicBezTo>
                      <a:pt x="1361" y="3"/>
                      <a:pt x="1346"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9"/>
            <p:cNvSpPr/>
            <p:nvPr/>
          </p:nvSpPr>
          <p:spPr>
            <a:xfrm>
              <a:off x="794050" y="44759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166" name="Google Shape;166;p9"/>
            <p:cNvSpPr/>
            <p:nvPr/>
          </p:nvSpPr>
          <p:spPr>
            <a:xfrm flipH="1">
              <a:off x="1976825" y="48520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167" name="Google Shape;167;p9"/>
            <p:cNvSpPr/>
            <p:nvPr/>
          </p:nvSpPr>
          <p:spPr>
            <a:xfrm>
              <a:off x="3637475" y="5024150"/>
              <a:ext cx="576175" cy="119350"/>
            </a:xfrm>
            <a:custGeom>
              <a:avLst/>
              <a:gdLst/>
              <a:ahLst/>
              <a:cxnLst/>
              <a:rect l="l" t="t" r="r" b="b"/>
              <a:pathLst>
                <a:path w="23047" h="4774" extrusionOk="0">
                  <a:moveTo>
                    <a:pt x="0" y="1724"/>
                  </a:moveTo>
                  <a:cubicBezTo>
                    <a:pt x="1329" y="660"/>
                    <a:pt x="3297" y="-423"/>
                    <a:pt x="4878" y="209"/>
                  </a:cubicBezTo>
                  <a:cubicBezTo>
                    <a:pt x="6866" y="1004"/>
                    <a:pt x="7286" y="4930"/>
                    <a:pt x="9420" y="4752"/>
                  </a:cubicBezTo>
                  <a:cubicBezTo>
                    <a:pt x="14014" y="4370"/>
                    <a:pt x="18437" y="2396"/>
                    <a:pt x="23047" y="2396"/>
                  </a:cubicBezTo>
                </a:path>
              </a:pathLst>
            </a:custGeom>
            <a:noFill/>
            <a:ln w="19050" cap="flat" cmpd="sng">
              <a:solidFill>
                <a:schemeClr val="dk1"/>
              </a:solidFill>
              <a:prstDash val="solid"/>
              <a:round/>
              <a:headEnd type="none" w="med" len="med"/>
              <a:tailEnd type="none" w="med" len="med"/>
            </a:ln>
          </p:spPr>
        </p:sp>
      </p:grpSp>
      <p:grpSp>
        <p:nvGrpSpPr>
          <p:cNvPr id="168" name="Google Shape;168;p9"/>
          <p:cNvGrpSpPr/>
          <p:nvPr/>
        </p:nvGrpSpPr>
        <p:grpSpPr>
          <a:xfrm flipH="1">
            <a:off x="-43396" y="3746994"/>
            <a:ext cx="5085533" cy="1771111"/>
            <a:chOff x="4058607" y="3600994"/>
            <a:chExt cx="5085533" cy="1771111"/>
          </a:xfrm>
        </p:grpSpPr>
        <p:grpSp>
          <p:nvGrpSpPr>
            <p:cNvPr id="169" name="Google Shape;169;p9"/>
            <p:cNvGrpSpPr/>
            <p:nvPr/>
          </p:nvGrpSpPr>
          <p:grpSpPr>
            <a:xfrm>
              <a:off x="4058607" y="3600994"/>
              <a:ext cx="5085533" cy="1771111"/>
              <a:chOff x="3195976" y="3378340"/>
              <a:chExt cx="2507288" cy="873200"/>
            </a:xfrm>
          </p:grpSpPr>
          <p:sp>
            <p:nvSpPr>
              <p:cNvPr id="170" name="Google Shape;170;p9"/>
              <p:cNvSpPr/>
              <p:nvPr/>
            </p:nvSpPr>
            <p:spPr>
              <a:xfrm>
                <a:off x="3197764" y="3378400"/>
                <a:ext cx="2505501" cy="873140"/>
              </a:xfrm>
              <a:custGeom>
                <a:avLst/>
                <a:gdLst/>
                <a:ahLst/>
                <a:cxnLst/>
                <a:rect l="l" t="t" r="r" b="b"/>
                <a:pathLst>
                  <a:path w="84169" h="29332" extrusionOk="0">
                    <a:moveTo>
                      <a:pt x="84168" y="0"/>
                    </a:moveTo>
                    <a:lnTo>
                      <a:pt x="84168" y="29332"/>
                    </a:lnTo>
                    <a:lnTo>
                      <a:pt x="1" y="29332"/>
                    </a:lnTo>
                    <a:cubicBezTo>
                      <a:pt x="6844" y="29332"/>
                      <a:pt x="10109" y="25950"/>
                      <a:pt x="13604" y="26100"/>
                    </a:cubicBezTo>
                    <a:cubicBezTo>
                      <a:pt x="17101" y="26257"/>
                      <a:pt x="19898" y="23615"/>
                      <a:pt x="22074" y="23381"/>
                    </a:cubicBezTo>
                    <a:cubicBezTo>
                      <a:pt x="24249" y="23150"/>
                      <a:pt x="30308" y="22453"/>
                      <a:pt x="34035" y="21205"/>
                    </a:cubicBezTo>
                    <a:cubicBezTo>
                      <a:pt x="37766" y="19963"/>
                      <a:pt x="39239" y="18567"/>
                      <a:pt x="43510" y="16703"/>
                    </a:cubicBezTo>
                    <a:cubicBezTo>
                      <a:pt x="47787" y="14835"/>
                      <a:pt x="55633" y="13249"/>
                      <a:pt x="57573" y="12295"/>
                    </a:cubicBezTo>
                    <a:cubicBezTo>
                      <a:pt x="59517" y="11340"/>
                      <a:pt x="61765" y="8934"/>
                      <a:pt x="64254" y="6990"/>
                    </a:cubicBezTo>
                    <a:cubicBezTo>
                      <a:pt x="66741" y="5052"/>
                      <a:pt x="78445" y="0"/>
                      <a:pt x="84168" y="0"/>
                    </a:cubicBezTo>
                    <a:close/>
                  </a:path>
                </a:pathLst>
              </a:custGeom>
              <a:gradFill>
                <a:gsLst>
                  <a:gs pos="0">
                    <a:schemeClr val="l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4745226" y="3949043"/>
                <a:ext cx="956251" cy="302497"/>
              </a:xfrm>
              <a:custGeom>
                <a:avLst/>
                <a:gdLst/>
                <a:ahLst/>
                <a:cxnLst/>
                <a:rect l="l" t="t" r="r" b="b"/>
                <a:pathLst>
                  <a:path w="32124" h="10162" extrusionOk="0">
                    <a:moveTo>
                      <a:pt x="32123" y="223"/>
                    </a:moveTo>
                    <a:lnTo>
                      <a:pt x="32123" y="10162"/>
                    </a:lnTo>
                    <a:lnTo>
                      <a:pt x="0" y="10162"/>
                    </a:lnTo>
                    <a:cubicBezTo>
                      <a:pt x="13746" y="6927"/>
                      <a:pt x="25301" y="1"/>
                      <a:pt x="32123" y="223"/>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3195976" y="3378340"/>
                <a:ext cx="2505411" cy="873200"/>
              </a:xfrm>
              <a:custGeom>
                <a:avLst/>
                <a:gdLst/>
                <a:ahLst/>
                <a:cxnLst/>
                <a:rect l="l" t="t" r="r" b="b"/>
                <a:pathLst>
                  <a:path w="84166" h="29334" fill="none" extrusionOk="0">
                    <a:moveTo>
                      <a:pt x="1" y="29334"/>
                    </a:moveTo>
                    <a:cubicBezTo>
                      <a:pt x="6844" y="29334"/>
                      <a:pt x="10109" y="25952"/>
                      <a:pt x="13604" y="26102"/>
                    </a:cubicBezTo>
                    <a:cubicBezTo>
                      <a:pt x="17101" y="26259"/>
                      <a:pt x="19898" y="23617"/>
                      <a:pt x="22074" y="23383"/>
                    </a:cubicBezTo>
                    <a:cubicBezTo>
                      <a:pt x="24249" y="23152"/>
                      <a:pt x="30308" y="22455"/>
                      <a:pt x="34035" y="21207"/>
                    </a:cubicBezTo>
                    <a:cubicBezTo>
                      <a:pt x="37766" y="19965"/>
                      <a:pt x="39239" y="18569"/>
                      <a:pt x="43510" y="16705"/>
                    </a:cubicBezTo>
                    <a:cubicBezTo>
                      <a:pt x="47787" y="14837"/>
                      <a:pt x="55633" y="13251"/>
                      <a:pt x="57573" y="12297"/>
                    </a:cubicBezTo>
                    <a:cubicBezTo>
                      <a:pt x="59517" y="11342"/>
                      <a:pt x="61765" y="8936"/>
                      <a:pt x="64254" y="6992"/>
                    </a:cubicBezTo>
                    <a:cubicBezTo>
                      <a:pt x="66738" y="5054"/>
                      <a:pt x="78443" y="1"/>
                      <a:pt x="84165" y="1"/>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3821183" y="4156195"/>
                <a:ext cx="160804" cy="29738"/>
              </a:xfrm>
              <a:custGeom>
                <a:avLst/>
                <a:gdLst/>
                <a:ahLst/>
                <a:cxnLst/>
                <a:rect l="l" t="t" r="r" b="b"/>
                <a:pathLst>
                  <a:path w="5402" h="999" extrusionOk="0">
                    <a:moveTo>
                      <a:pt x="4876" y="177"/>
                    </a:moveTo>
                    <a:cubicBezTo>
                      <a:pt x="4875" y="178"/>
                      <a:pt x="4873" y="178"/>
                      <a:pt x="4872" y="179"/>
                    </a:cubicBezTo>
                    <a:lnTo>
                      <a:pt x="4872" y="179"/>
                    </a:lnTo>
                    <a:lnTo>
                      <a:pt x="4876" y="177"/>
                    </a:lnTo>
                    <a:close/>
                    <a:moveTo>
                      <a:pt x="4864" y="182"/>
                    </a:moveTo>
                    <a:lnTo>
                      <a:pt x="4864" y="182"/>
                    </a:lnTo>
                    <a:cubicBezTo>
                      <a:pt x="4856" y="186"/>
                      <a:pt x="4847" y="190"/>
                      <a:pt x="4838" y="193"/>
                    </a:cubicBezTo>
                    <a:lnTo>
                      <a:pt x="4864" y="182"/>
                    </a:lnTo>
                    <a:close/>
                    <a:moveTo>
                      <a:pt x="4288" y="337"/>
                    </a:moveTo>
                    <a:lnTo>
                      <a:pt x="4288" y="337"/>
                    </a:lnTo>
                    <a:cubicBezTo>
                      <a:pt x="4286" y="338"/>
                      <a:pt x="4284" y="338"/>
                      <a:pt x="4281" y="338"/>
                    </a:cubicBezTo>
                    <a:lnTo>
                      <a:pt x="4281" y="338"/>
                    </a:lnTo>
                    <a:lnTo>
                      <a:pt x="4288" y="337"/>
                    </a:lnTo>
                    <a:close/>
                    <a:moveTo>
                      <a:pt x="1350" y="783"/>
                    </a:moveTo>
                    <a:lnTo>
                      <a:pt x="1312" y="788"/>
                    </a:lnTo>
                    <a:cubicBezTo>
                      <a:pt x="1325" y="787"/>
                      <a:pt x="1337" y="785"/>
                      <a:pt x="1350" y="783"/>
                    </a:cubicBezTo>
                    <a:close/>
                    <a:moveTo>
                      <a:pt x="5229" y="1"/>
                    </a:moveTo>
                    <a:cubicBezTo>
                      <a:pt x="5202" y="1"/>
                      <a:pt x="5175" y="8"/>
                      <a:pt x="5151" y="24"/>
                    </a:cubicBezTo>
                    <a:cubicBezTo>
                      <a:pt x="5061" y="86"/>
                      <a:pt x="4965" y="138"/>
                      <a:pt x="4866" y="181"/>
                    </a:cubicBezTo>
                    <a:lnTo>
                      <a:pt x="4866" y="181"/>
                    </a:lnTo>
                    <a:cubicBezTo>
                      <a:pt x="4670" y="263"/>
                      <a:pt x="4464" y="310"/>
                      <a:pt x="4253" y="342"/>
                    </a:cubicBezTo>
                    <a:lnTo>
                      <a:pt x="4253" y="342"/>
                    </a:lnTo>
                    <a:cubicBezTo>
                      <a:pt x="4036" y="369"/>
                      <a:pt x="3818" y="376"/>
                      <a:pt x="3599" y="376"/>
                    </a:cubicBezTo>
                    <a:cubicBezTo>
                      <a:pt x="3339" y="376"/>
                      <a:pt x="3078" y="366"/>
                      <a:pt x="2817" y="365"/>
                    </a:cubicBezTo>
                    <a:cubicBezTo>
                      <a:pt x="2799" y="365"/>
                      <a:pt x="2781" y="365"/>
                      <a:pt x="2762" y="365"/>
                    </a:cubicBezTo>
                    <a:cubicBezTo>
                      <a:pt x="2200" y="365"/>
                      <a:pt x="1640" y="408"/>
                      <a:pt x="1084" y="493"/>
                    </a:cubicBezTo>
                    <a:cubicBezTo>
                      <a:pt x="766" y="541"/>
                      <a:pt x="452" y="602"/>
                      <a:pt x="141" y="679"/>
                    </a:cubicBezTo>
                    <a:cubicBezTo>
                      <a:pt x="58" y="700"/>
                      <a:pt x="1" y="797"/>
                      <a:pt x="27" y="882"/>
                    </a:cubicBezTo>
                    <a:cubicBezTo>
                      <a:pt x="53" y="952"/>
                      <a:pt x="115" y="999"/>
                      <a:pt x="188" y="999"/>
                    </a:cubicBezTo>
                    <a:cubicBezTo>
                      <a:pt x="202" y="999"/>
                      <a:pt x="216" y="997"/>
                      <a:pt x="231" y="994"/>
                    </a:cubicBezTo>
                    <a:cubicBezTo>
                      <a:pt x="599" y="905"/>
                      <a:pt x="975" y="834"/>
                      <a:pt x="1352" y="783"/>
                    </a:cubicBezTo>
                    <a:lnTo>
                      <a:pt x="1352" y="783"/>
                    </a:lnTo>
                    <a:cubicBezTo>
                      <a:pt x="1829" y="720"/>
                      <a:pt x="2307" y="691"/>
                      <a:pt x="2785" y="691"/>
                    </a:cubicBezTo>
                    <a:cubicBezTo>
                      <a:pt x="2866" y="691"/>
                      <a:pt x="2947" y="692"/>
                      <a:pt x="3028" y="694"/>
                    </a:cubicBezTo>
                    <a:cubicBezTo>
                      <a:pt x="3215" y="697"/>
                      <a:pt x="3404" y="702"/>
                      <a:pt x="3593" y="702"/>
                    </a:cubicBezTo>
                    <a:cubicBezTo>
                      <a:pt x="3911" y="702"/>
                      <a:pt x="4229" y="687"/>
                      <a:pt x="4541" y="623"/>
                    </a:cubicBezTo>
                    <a:cubicBezTo>
                      <a:pt x="4816" y="566"/>
                      <a:pt x="5084" y="464"/>
                      <a:pt x="5317" y="307"/>
                    </a:cubicBezTo>
                    <a:cubicBezTo>
                      <a:pt x="5353" y="282"/>
                      <a:pt x="5380" y="251"/>
                      <a:pt x="5391" y="208"/>
                    </a:cubicBezTo>
                    <a:cubicBezTo>
                      <a:pt x="5401" y="168"/>
                      <a:pt x="5397" y="118"/>
                      <a:pt x="5375" y="83"/>
                    </a:cubicBezTo>
                    <a:cubicBezTo>
                      <a:pt x="5344" y="34"/>
                      <a:pt x="5286"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9"/>
            <p:cNvSpPr/>
            <p:nvPr/>
          </p:nvSpPr>
          <p:spPr>
            <a:xfrm>
              <a:off x="7683300" y="4459675"/>
              <a:ext cx="878975" cy="727575"/>
            </a:xfrm>
            <a:custGeom>
              <a:avLst/>
              <a:gdLst/>
              <a:ahLst/>
              <a:cxnLst/>
              <a:rect l="l" t="t" r="r" b="b"/>
              <a:pathLst>
                <a:path w="35159" h="29103" extrusionOk="0">
                  <a:moveTo>
                    <a:pt x="0" y="29103"/>
                  </a:moveTo>
                  <a:cubicBezTo>
                    <a:pt x="4271" y="23411"/>
                    <a:pt x="12547" y="22306"/>
                    <a:pt x="18337" y="18168"/>
                  </a:cubicBezTo>
                  <a:cubicBezTo>
                    <a:pt x="25052" y="13369"/>
                    <a:pt x="29323" y="5836"/>
                    <a:pt x="35159" y="0"/>
                  </a:cubicBezTo>
                </a:path>
              </a:pathLst>
            </a:custGeom>
            <a:noFill/>
            <a:ln w="19050" cap="flat" cmpd="sng">
              <a:solidFill>
                <a:schemeClr val="dk1"/>
              </a:solidFill>
              <a:prstDash val="solid"/>
              <a:round/>
              <a:headEnd type="none" w="med" len="med"/>
              <a:tailEnd type="none" w="med" len="med"/>
            </a:ln>
          </p:spPr>
        </p:sp>
        <p:sp>
          <p:nvSpPr>
            <p:cNvPr id="175" name="Google Shape;175;p9"/>
            <p:cNvSpPr/>
            <p:nvPr/>
          </p:nvSpPr>
          <p:spPr>
            <a:xfrm>
              <a:off x="7035622" y="4257789"/>
              <a:ext cx="626650" cy="614025"/>
            </a:xfrm>
            <a:custGeom>
              <a:avLst/>
              <a:gdLst/>
              <a:ahLst/>
              <a:cxnLst/>
              <a:rect l="l" t="t" r="r" b="b"/>
              <a:pathLst>
                <a:path w="25066" h="24561" extrusionOk="0">
                  <a:moveTo>
                    <a:pt x="25066" y="0"/>
                  </a:moveTo>
                  <a:cubicBezTo>
                    <a:pt x="17757" y="9133"/>
                    <a:pt x="10858" y="20210"/>
                    <a:pt x="0" y="24561"/>
                  </a:cubicBezTo>
                </a:path>
              </a:pathLst>
            </a:custGeom>
            <a:noFill/>
            <a:ln w="19050" cap="flat" cmpd="sng">
              <a:solidFill>
                <a:schemeClr val="dk1"/>
              </a:solidFill>
              <a:prstDash val="solid"/>
              <a:round/>
              <a:headEnd type="none" w="med" len="med"/>
              <a:tailEnd type="none" w="med" len="med"/>
            </a:ln>
          </p:spPr>
        </p:sp>
        <p:sp>
          <p:nvSpPr>
            <p:cNvPr id="176" name="Google Shape;176;p9"/>
            <p:cNvSpPr/>
            <p:nvPr/>
          </p:nvSpPr>
          <p:spPr>
            <a:xfrm>
              <a:off x="7346850" y="4615275"/>
              <a:ext cx="151400" cy="180850"/>
            </a:xfrm>
            <a:custGeom>
              <a:avLst/>
              <a:gdLst/>
              <a:ahLst/>
              <a:cxnLst/>
              <a:rect l="l" t="t" r="r" b="b"/>
              <a:pathLst>
                <a:path w="6056" h="7234" extrusionOk="0">
                  <a:moveTo>
                    <a:pt x="0" y="7234"/>
                  </a:moveTo>
                  <a:cubicBezTo>
                    <a:pt x="2047" y="4847"/>
                    <a:pt x="4312" y="2617"/>
                    <a:pt x="6056" y="0"/>
                  </a:cubicBezTo>
                </a:path>
              </a:pathLst>
            </a:custGeom>
            <a:noFill/>
            <a:ln w="19050" cap="flat" cmpd="sng">
              <a:solidFill>
                <a:schemeClr val="dk1"/>
              </a:solidFill>
              <a:prstDash val="solid"/>
              <a:round/>
              <a:headEnd type="none" w="med" len="med"/>
              <a:tailEnd type="none" w="med" len="med"/>
            </a:ln>
          </p:spPr>
        </p:sp>
        <p:sp>
          <p:nvSpPr>
            <p:cNvPr id="177" name="Google Shape;177;p9"/>
            <p:cNvSpPr/>
            <p:nvPr/>
          </p:nvSpPr>
          <p:spPr>
            <a:xfrm>
              <a:off x="7346850" y="4737750"/>
              <a:ext cx="151400" cy="180850"/>
            </a:xfrm>
            <a:custGeom>
              <a:avLst/>
              <a:gdLst/>
              <a:ahLst/>
              <a:cxnLst/>
              <a:rect l="l" t="t" r="r" b="b"/>
              <a:pathLst>
                <a:path w="6056" h="7234" extrusionOk="0">
                  <a:moveTo>
                    <a:pt x="0" y="7234"/>
                  </a:moveTo>
                  <a:cubicBezTo>
                    <a:pt x="2047" y="4847"/>
                    <a:pt x="4312" y="2617"/>
                    <a:pt x="6056" y="0"/>
                  </a:cubicBezTo>
                </a:path>
              </a:pathLst>
            </a:custGeom>
            <a:noFill/>
            <a:ln w="19050" cap="flat" cmpd="sng">
              <a:solidFill>
                <a:schemeClr val="dk1"/>
              </a:solidFill>
              <a:prstDash val="solid"/>
              <a:round/>
              <a:headEnd type="none" w="med" len="med"/>
              <a:tailEnd type="none" w="med" len="med"/>
            </a:ln>
          </p:spPr>
        </p:sp>
      </p:grpSp>
      <p:sp>
        <p:nvSpPr>
          <p:cNvPr id="178" name="Google Shape;178;p9"/>
          <p:cNvSpPr/>
          <p:nvPr/>
        </p:nvSpPr>
        <p:spPr>
          <a:xfrm>
            <a:off x="-130347" y="1642451"/>
            <a:ext cx="3401562" cy="1351187"/>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7509574" y="539994"/>
            <a:ext cx="914422" cy="914422"/>
          </a:xfrm>
          <a:custGeom>
            <a:avLst/>
            <a:gdLst/>
            <a:ahLst/>
            <a:cxnLst/>
            <a:rect l="l" t="t" r="r" b="b"/>
            <a:pathLst>
              <a:path w="21794" h="21794" extrusionOk="0">
                <a:moveTo>
                  <a:pt x="21793" y="10898"/>
                </a:moveTo>
                <a:cubicBezTo>
                  <a:pt x="21793" y="13788"/>
                  <a:pt x="20645" y="16559"/>
                  <a:pt x="18602" y="18602"/>
                </a:cubicBezTo>
                <a:cubicBezTo>
                  <a:pt x="16559" y="20645"/>
                  <a:pt x="13786" y="21794"/>
                  <a:pt x="10896" y="21794"/>
                </a:cubicBezTo>
                <a:cubicBezTo>
                  <a:pt x="8006" y="21794"/>
                  <a:pt x="5235" y="20645"/>
                  <a:pt x="3192" y="18602"/>
                </a:cubicBezTo>
                <a:cubicBezTo>
                  <a:pt x="1148" y="16559"/>
                  <a:pt x="0" y="13788"/>
                  <a:pt x="0" y="10898"/>
                </a:cubicBezTo>
                <a:cubicBezTo>
                  <a:pt x="0" y="8008"/>
                  <a:pt x="1148" y="5235"/>
                  <a:pt x="3192" y="3192"/>
                </a:cubicBezTo>
                <a:cubicBezTo>
                  <a:pt x="5235" y="1149"/>
                  <a:pt x="8006" y="0"/>
                  <a:pt x="10896" y="0"/>
                </a:cubicBezTo>
                <a:cubicBezTo>
                  <a:pt x="13786" y="0"/>
                  <a:pt x="16559" y="1149"/>
                  <a:pt x="18602" y="3192"/>
                </a:cubicBezTo>
                <a:cubicBezTo>
                  <a:pt x="20645" y="5235"/>
                  <a:pt x="21793" y="8008"/>
                  <a:pt x="21793" y="10898"/>
                </a:cubicBezTo>
                <a:close/>
              </a:path>
            </a:pathLst>
          </a:custGeom>
          <a:gradFill>
            <a:gsLst>
              <a:gs pos="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9"/>
          <p:cNvGrpSpPr/>
          <p:nvPr/>
        </p:nvGrpSpPr>
        <p:grpSpPr>
          <a:xfrm flipH="1">
            <a:off x="-43409" y="724274"/>
            <a:ext cx="1971278" cy="3240369"/>
            <a:chOff x="7172716" y="724274"/>
            <a:chExt cx="1971278" cy="3240369"/>
          </a:xfrm>
        </p:grpSpPr>
        <p:grpSp>
          <p:nvGrpSpPr>
            <p:cNvPr id="181" name="Google Shape;181;p9"/>
            <p:cNvGrpSpPr/>
            <p:nvPr/>
          </p:nvGrpSpPr>
          <p:grpSpPr>
            <a:xfrm>
              <a:off x="7172716" y="724274"/>
              <a:ext cx="1971278" cy="3240369"/>
              <a:chOff x="7346661" y="820503"/>
              <a:chExt cx="1794681" cy="2950081"/>
            </a:xfrm>
          </p:grpSpPr>
          <p:sp>
            <p:nvSpPr>
              <p:cNvPr id="182" name="Google Shape;182;p9"/>
              <p:cNvSpPr/>
              <p:nvPr/>
            </p:nvSpPr>
            <p:spPr>
              <a:xfrm>
                <a:off x="7346661" y="820548"/>
                <a:ext cx="1794545" cy="910152"/>
              </a:xfrm>
              <a:custGeom>
                <a:avLst/>
                <a:gdLst/>
                <a:ahLst/>
                <a:cxnLst/>
                <a:rect l="l" t="t" r="r" b="b"/>
                <a:pathLst>
                  <a:path w="39850" h="20211" extrusionOk="0">
                    <a:moveTo>
                      <a:pt x="39850" y="1893"/>
                    </a:moveTo>
                    <a:lnTo>
                      <a:pt x="39850" y="19464"/>
                    </a:lnTo>
                    <a:cubicBezTo>
                      <a:pt x="38303" y="19156"/>
                      <a:pt x="36612" y="17900"/>
                      <a:pt x="36612" y="17900"/>
                    </a:cubicBezTo>
                    <a:cubicBezTo>
                      <a:pt x="36612" y="17900"/>
                      <a:pt x="35410" y="20211"/>
                      <a:pt x="33874" y="20036"/>
                    </a:cubicBezTo>
                    <a:cubicBezTo>
                      <a:pt x="32340" y="19861"/>
                      <a:pt x="32514" y="18349"/>
                      <a:pt x="32514" y="18349"/>
                    </a:cubicBezTo>
                    <a:cubicBezTo>
                      <a:pt x="32514" y="18349"/>
                      <a:pt x="31930" y="19105"/>
                      <a:pt x="31019" y="18699"/>
                    </a:cubicBezTo>
                    <a:cubicBezTo>
                      <a:pt x="30104" y="18290"/>
                      <a:pt x="30182" y="17377"/>
                      <a:pt x="30182" y="17377"/>
                    </a:cubicBezTo>
                    <a:cubicBezTo>
                      <a:pt x="30182" y="17377"/>
                      <a:pt x="29698" y="18192"/>
                      <a:pt x="28957" y="18211"/>
                    </a:cubicBezTo>
                    <a:cubicBezTo>
                      <a:pt x="28220" y="18233"/>
                      <a:pt x="27967" y="17649"/>
                      <a:pt x="27967" y="17649"/>
                    </a:cubicBezTo>
                    <a:lnTo>
                      <a:pt x="25928" y="18154"/>
                    </a:lnTo>
                    <a:cubicBezTo>
                      <a:pt x="25928" y="18154"/>
                      <a:pt x="24786" y="19572"/>
                      <a:pt x="23600" y="18969"/>
                    </a:cubicBezTo>
                    <a:cubicBezTo>
                      <a:pt x="22471" y="18394"/>
                      <a:pt x="22732" y="17187"/>
                      <a:pt x="22760" y="17077"/>
                    </a:cubicBezTo>
                    <a:cubicBezTo>
                      <a:pt x="22690" y="17162"/>
                      <a:pt x="22085" y="17876"/>
                      <a:pt x="21133" y="17767"/>
                    </a:cubicBezTo>
                    <a:cubicBezTo>
                      <a:pt x="20122" y="17649"/>
                      <a:pt x="19969" y="16912"/>
                      <a:pt x="19391" y="17152"/>
                    </a:cubicBezTo>
                    <a:cubicBezTo>
                      <a:pt x="18816" y="17387"/>
                      <a:pt x="18222" y="18329"/>
                      <a:pt x="17677" y="18211"/>
                    </a:cubicBezTo>
                    <a:cubicBezTo>
                      <a:pt x="17131" y="18098"/>
                      <a:pt x="17131" y="17709"/>
                      <a:pt x="17131" y="17709"/>
                    </a:cubicBezTo>
                    <a:cubicBezTo>
                      <a:pt x="17131" y="17709"/>
                      <a:pt x="16354" y="19182"/>
                      <a:pt x="14939" y="18811"/>
                    </a:cubicBezTo>
                    <a:cubicBezTo>
                      <a:pt x="13519" y="18440"/>
                      <a:pt x="12838" y="17843"/>
                      <a:pt x="12838" y="17843"/>
                    </a:cubicBezTo>
                    <a:cubicBezTo>
                      <a:pt x="12838" y="17843"/>
                      <a:pt x="11304" y="19086"/>
                      <a:pt x="10201" y="18755"/>
                    </a:cubicBezTo>
                    <a:cubicBezTo>
                      <a:pt x="9092" y="18424"/>
                      <a:pt x="8740" y="17766"/>
                      <a:pt x="8740" y="17766"/>
                    </a:cubicBezTo>
                    <a:cubicBezTo>
                      <a:pt x="8740" y="17766"/>
                      <a:pt x="7654" y="18620"/>
                      <a:pt x="6723" y="18445"/>
                    </a:cubicBezTo>
                    <a:cubicBezTo>
                      <a:pt x="5788" y="18271"/>
                      <a:pt x="5829" y="17047"/>
                      <a:pt x="5829" y="17047"/>
                    </a:cubicBezTo>
                    <a:cubicBezTo>
                      <a:pt x="5829" y="17047"/>
                      <a:pt x="5323" y="17434"/>
                      <a:pt x="3750" y="17396"/>
                    </a:cubicBezTo>
                    <a:cubicBezTo>
                      <a:pt x="2176" y="17355"/>
                      <a:pt x="1" y="16952"/>
                      <a:pt x="140" y="16503"/>
                    </a:cubicBezTo>
                    <a:cubicBezTo>
                      <a:pt x="276" y="16059"/>
                      <a:pt x="1108" y="16232"/>
                      <a:pt x="1789" y="15631"/>
                    </a:cubicBezTo>
                    <a:cubicBezTo>
                      <a:pt x="2469" y="15030"/>
                      <a:pt x="3210" y="15650"/>
                      <a:pt x="3402" y="15535"/>
                    </a:cubicBezTo>
                    <a:cubicBezTo>
                      <a:pt x="3598" y="15417"/>
                      <a:pt x="4140" y="14794"/>
                      <a:pt x="4666" y="14641"/>
                    </a:cubicBezTo>
                    <a:cubicBezTo>
                      <a:pt x="5190" y="14486"/>
                      <a:pt x="5403" y="15222"/>
                      <a:pt x="5403" y="15222"/>
                    </a:cubicBezTo>
                    <a:cubicBezTo>
                      <a:pt x="5403" y="15222"/>
                      <a:pt x="5735" y="13688"/>
                      <a:pt x="6742" y="13458"/>
                    </a:cubicBezTo>
                    <a:cubicBezTo>
                      <a:pt x="7753" y="13222"/>
                      <a:pt x="8434" y="13751"/>
                      <a:pt x="8434" y="13751"/>
                    </a:cubicBezTo>
                    <a:cubicBezTo>
                      <a:pt x="8434" y="13751"/>
                      <a:pt x="8415" y="13148"/>
                      <a:pt x="8727" y="12818"/>
                    </a:cubicBezTo>
                    <a:cubicBezTo>
                      <a:pt x="9037" y="12486"/>
                      <a:pt x="9716" y="12818"/>
                      <a:pt x="9716" y="12818"/>
                    </a:cubicBezTo>
                    <a:cubicBezTo>
                      <a:pt x="9716" y="12818"/>
                      <a:pt x="9155" y="11981"/>
                      <a:pt x="9424" y="10547"/>
                    </a:cubicBezTo>
                    <a:cubicBezTo>
                      <a:pt x="9699" y="9108"/>
                      <a:pt x="12279" y="8311"/>
                      <a:pt x="13173" y="8234"/>
                    </a:cubicBezTo>
                    <a:cubicBezTo>
                      <a:pt x="14066" y="8155"/>
                      <a:pt x="15040" y="9401"/>
                      <a:pt x="15095" y="9363"/>
                    </a:cubicBezTo>
                    <a:cubicBezTo>
                      <a:pt x="15158" y="9322"/>
                      <a:pt x="15270" y="8644"/>
                      <a:pt x="15798" y="8644"/>
                    </a:cubicBezTo>
                    <a:cubicBezTo>
                      <a:pt x="16322" y="8644"/>
                      <a:pt x="16517" y="9190"/>
                      <a:pt x="16517" y="9190"/>
                    </a:cubicBezTo>
                    <a:cubicBezTo>
                      <a:pt x="16517" y="9190"/>
                      <a:pt x="16708" y="7656"/>
                      <a:pt x="18265" y="7634"/>
                    </a:cubicBezTo>
                    <a:cubicBezTo>
                      <a:pt x="19816" y="7616"/>
                      <a:pt x="19873" y="8590"/>
                      <a:pt x="20766" y="8837"/>
                    </a:cubicBezTo>
                    <a:cubicBezTo>
                      <a:pt x="21658" y="9089"/>
                      <a:pt x="22165" y="8274"/>
                      <a:pt x="21833" y="7167"/>
                    </a:cubicBezTo>
                    <a:cubicBezTo>
                      <a:pt x="21506" y="6059"/>
                      <a:pt x="22187" y="5340"/>
                      <a:pt x="23114" y="4856"/>
                    </a:cubicBezTo>
                    <a:cubicBezTo>
                      <a:pt x="24048" y="4373"/>
                      <a:pt x="24553" y="5712"/>
                      <a:pt x="24710" y="5441"/>
                    </a:cubicBezTo>
                    <a:cubicBezTo>
                      <a:pt x="24863" y="5166"/>
                      <a:pt x="24553" y="4160"/>
                      <a:pt x="25368" y="3885"/>
                    </a:cubicBezTo>
                    <a:cubicBezTo>
                      <a:pt x="26183" y="3614"/>
                      <a:pt x="26224" y="4739"/>
                      <a:pt x="26570" y="4469"/>
                    </a:cubicBezTo>
                    <a:cubicBezTo>
                      <a:pt x="26924" y="4198"/>
                      <a:pt x="26262" y="3379"/>
                      <a:pt x="26570" y="2839"/>
                    </a:cubicBezTo>
                    <a:cubicBezTo>
                      <a:pt x="26886" y="2293"/>
                      <a:pt x="27970" y="3018"/>
                      <a:pt x="27970" y="3018"/>
                    </a:cubicBezTo>
                    <a:cubicBezTo>
                      <a:pt x="27970" y="3018"/>
                      <a:pt x="28357" y="1"/>
                      <a:pt x="29993" y="197"/>
                    </a:cubicBezTo>
                    <a:cubicBezTo>
                      <a:pt x="31623" y="389"/>
                      <a:pt x="31274" y="2334"/>
                      <a:pt x="32049" y="1855"/>
                    </a:cubicBezTo>
                    <a:cubicBezTo>
                      <a:pt x="32826" y="1381"/>
                      <a:pt x="33679" y="1789"/>
                      <a:pt x="33449" y="3072"/>
                    </a:cubicBezTo>
                    <a:cubicBezTo>
                      <a:pt x="33214" y="4352"/>
                      <a:pt x="33526" y="5636"/>
                      <a:pt x="34573" y="5831"/>
                    </a:cubicBezTo>
                    <a:cubicBezTo>
                      <a:pt x="35622" y="6023"/>
                      <a:pt x="36012" y="3072"/>
                      <a:pt x="36906" y="2881"/>
                    </a:cubicBezTo>
                    <a:cubicBezTo>
                      <a:pt x="37798" y="2684"/>
                      <a:pt x="37876" y="3347"/>
                      <a:pt x="37876" y="3347"/>
                    </a:cubicBezTo>
                    <a:cubicBezTo>
                      <a:pt x="37876" y="3347"/>
                      <a:pt x="38346" y="1541"/>
                      <a:pt x="39850" y="18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7598122" y="1826620"/>
                <a:ext cx="1543084" cy="833777"/>
              </a:xfrm>
              <a:custGeom>
                <a:avLst/>
                <a:gdLst/>
                <a:ahLst/>
                <a:cxnLst/>
                <a:rect l="l" t="t" r="r" b="b"/>
                <a:pathLst>
                  <a:path w="34266" h="18515" extrusionOk="0">
                    <a:moveTo>
                      <a:pt x="34266" y="4114"/>
                    </a:moveTo>
                    <a:lnTo>
                      <a:pt x="34266" y="16468"/>
                    </a:lnTo>
                    <a:cubicBezTo>
                      <a:pt x="33398" y="17021"/>
                      <a:pt x="31991" y="17698"/>
                      <a:pt x="30991" y="17401"/>
                    </a:cubicBezTo>
                    <a:cubicBezTo>
                      <a:pt x="30194" y="17167"/>
                      <a:pt x="30021" y="17083"/>
                      <a:pt x="30012" y="17083"/>
                    </a:cubicBezTo>
                    <a:cubicBezTo>
                      <a:pt x="30037" y="17104"/>
                      <a:pt x="30111" y="17157"/>
                      <a:pt x="30064" y="17218"/>
                    </a:cubicBezTo>
                    <a:cubicBezTo>
                      <a:pt x="29933" y="17374"/>
                      <a:pt x="28950" y="17919"/>
                      <a:pt x="27240" y="17633"/>
                    </a:cubicBezTo>
                    <a:cubicBezTo>
                      <a:pt x="25634" y="17366"/>
                      <a:pt x="25787" y="16805"/>
                      <a:pt x="25809" y="16739"/>
                    </a:cubicBezTo>
                    <a:cubicBezTo>
                      <a:pt x="25713" y="16866"/>
                      <a:pt x="24776" y="18107"/>
                      <a:pt x="24210" y="18309"/>
                    </a:cubicBezTo>
                    <a:cubicBezTo>
                      <a:pt x="23613" y="18515"/>
                      <a:pt x="20950" y="18125"/>
                      <a:pt x="20950" y="18125"/>
                    </a:cubicBezTo>
                    <a:lnTo>
                      <a:pt x="19676" y="17296"/>
                    </a:lnTo>
                    <a:cubicBezTo>
                      <a:pt x="19676" y="17296"/>
                      <a:pt x="18796" y="17427"/>
                      <a:pt x="17994" y="16988"/>
                    </a:cubicBezTo>
                    <a:cubicBezTo>
                      <a:pt x="17192" y="16548"/>
                      <a:pt x="17157" y="16211"/>
                      <a:pt x="17157" y="16211"/>
                    </a:cubicBezTo>
                    <a:cubicBezTo>
                      <a:pt x="17157" y="16211"/>
                      <a:pt x="16133" y="17117"/>
                      <a:pt x="15175" y="16805"/>
                    </a:cubicBezTo>
                    <a:cubicBezTo>
                      <a:pt x="14216" y="16495"/>
                      <a:pt x="14268" y="15330"/>
                      <a:pt x="14268" y="15330"/>
                    </a:cubicBezTo>
                    <a:cubicBezTo>
                      <a:pt x="14268" y="15330"/>
                      <a:pt x="12870" y="16265"/>
                      <a:pt x="11240" y="15854"/>
                    </a:cubicBezTo>
                    <a:cubicBezTo>
                      <a:pt x="9684" y="15461"/>
                      <a:pt x="9872" y="14072"/>
                      <a:pt x="9888" y="13941"/>
                    </a:cubicBezTo>
                    <a:cubicBezTo>
                      <a:pt x="9841" y="14006"/>
                      <a:pt x="9430" y="14569"/>
                      <a:pt x="8337" y="14760"/>
                    </a:cubicBezTo>
                    <a:cubicBezTo>
                      <a:pt x="7172" y="14969"/>
                      <a:pt x="6707" y="13958"/>
                      <a:pt x="6707" y="13958"/>
                    </a:cubicBezTo>
                    <a:cubicBezTo>
                      <a:pt x="6707" y="13958"/>
                      <a:pt x="5411" y="14476"/>
                      <a:pt x="4169" y="14708"/>
                    </a:cubicBezTo>
                    <a:cubicBezTo>
                      <a:pt x="2926" y="14942"/>
                      <a:pt x="1" y="14319"/>
                      <a:pt x="50" y="14214"/>
                    </a:cubicBezTo>
                    <a:cubicBezTo>
                      <a:pt x="103" y="14114"/>
                      <a:pt x="1062" y="13826"/>
                      <a:pt x="1324" y="13465"/>
                    </a:cubicBezTo>
                    <a:cubicBezTo>
                      <a:pt x="1580" y="13102"/>
                      <a:pt x="2125" y="13130"/>
                      <a:pt x="2125" y="13130"/>
                    </a:cubicBezTo>
                    <a:lnTo>
                      <a:pt x="3525" y="12973"/>
                    </a:lnTo>
                    <a:cubicBezTo>
                      <a:pt x="3525" y="12973"/>
                      <a:pt x="4406" y="11861"/>
                      <a:pt x="5003" y="11653"/>
                    </a:cubicBezTo>
                    <a:cubicBezTo>
                      <a:pt x="5604" y="11446"/>
                      <a:pt x="6241" y="12014"/>
                      <a:pt x="6241" y="12014"/>
                    </a:cubicBezTo>
                    <a:cubicBezTo>
                      <a:pt x="6241" y="12014"/>
                      <a:pt x="6266" y="10668"/>
                      <a:pt x="7200" y="10358"/>
                    </a:cubicBezTo>
                    <a:cubicBezTo>
                      <a:pt x="8133" y="10048"/>
                      <a:pt x="8730" y="10694"/>
                      <a:pt x="8730" y="10694"/>
                    </a:cubicBezTo>
                    <a:cubicBezTo>
                      <a:pt x="8730" y="10694"/>
                      <a:pt x="9195" y="9036"/>
                      <a:pt x="10438" y="8832"/>
                    </a:cubicBezTo>
                    <a:cubicBezTo>
                      <a:pt x="11679" y="8623"/>
                      <a:pt x="12094" y="9089"/>
                      <a:pt x="12094" y="9089"/>
                    </a:cubicBezTo>
                    <a:cubicBezTo>
                      <a:pt x="12094" y="9089"/>
                      <a:pt x="12017" y="7590"/>
                      <a:pt x="12588" y="7197"/>
                    </a:cubicBezTo>
                    <a:cubicBezTo>
                      <a:pt x="13127" y="6826"/>
                      <a:pt x="13909" y="7328"/>
                      <a:pt x="13983" y="7376"/>
                    </a:cubicBezTo>
                    <a:cubicBezTo>
                      <a:pt x="13961" y="7323"/>
                      <a:pt x="13800" y="6926"/>
                      <a:pt x="14088" y="5436"/>
                    </a:cubicBezTo>
                    <a:cubicBezTo>
                      <a:pt x="14401" y="3832"/>
                      <a:pt x="15955" y="4713"/>
                      <a:pt x="15903" y="4094"/>
                    </a:cubicBezTo>
                    <a:cubicBezTo>
                      <a:pt x="15849" y="3470"/>
                      <a:pt x="17406" y="1979"/>
                      <a:pt x="18649" y="2019"/>
                    </a:cubicBezTo>
                    <a:cubicBezTo>
                      <a:pt x="19892" y="2062"/>
                      <a:pt x="20039" y="2576"/>
                      <a:pt x="20039" y="2576"/>
                    </a:cubicBezTo>
                    <a:cubicBezTo>
                      <a:pt x="20039" y="2576"/>
                      <a:pt x="20954" y="1993"/>
                      <a:pt x="22481" y="2071"/>
                    </a:cubicBezTo>
                    <a:cubicBezTo>
                      <a:pt x="24010" y="2150"/>
                      <a:pt x="24373" y="3214"/>
                      <a:pt x="24373" y="3214"/>
                    </a:cubicBezTo>
                    <a:cubicBezTo>
                      <a:pt x="24373" y="3214"/>
                      <a:pt x="24578" y="1191"/>
                      <a:pt x="25767" y="881"/>
                    </a:cubicBezTo>
                    <a:cubicBezTo>
                      <a:pt x="26963" y="572"/>
                      <a:pt x="27634" y="1295"/>
                      <a:pt x="27634" y="1295"/>
                    </a:cubicBezTo>
                    <a:cubicBezTo>
                      <a:pt x="27634" y="1295"/>
                      <a:pt x="28073" y="0"/>
                      <a:pt x="29264" y="207"/>
                    </a:cubicBezTo>
                    <a:cubicBezTo>
                      <a:pt x="30459" y="415"/>
                      <a:pt x="30096" y="1633"/>
                      <a:pt x="30769" y="1841"/>
                    </a:cubicBezTo>
                    <a:cubicBezTo>
                      <a:pt x="31440" y="2048"/>
                      <a:pt x="31052" y="3032"/>
                      <a:pt x="31623" y="3703"/>
                    </a:cubicBezTo>
                    <a:cubicBezTo>
                      <a:pt x="32188" y="4376"/>
                      <a:pt x="33377" y="4632"/>
                      <a:pt x="34266" y="41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8606086" y="1603078"/>
                <a:ext cx="535121" cy="127622"/>
              </a:xfrm>
              <a:custGeom>
                <a:avLst/>
                <a:gdLst/>
                <a:ahLst/>
                <a:cxnLst/>
                <a:rect l="l" t="t" r="r" b="b"/>
                <a:pathLst>
                  <a:path w="11883" h="2834" fill="none" extrusionOk="0">
                    <a:moveTo>
                      <a:pt x="11883" y="2087"/>
                    </a:moveTo>
                    <a:cubicBezTo>
                      <a:pt x="10336" y="1779"/>
                      <a:pt x="8645" y="523"/>
                      <a:pt x="8645" y="523"/>
                    </a:cubicBezTo>
                    <a:cubicBezTo>
                      <a:pt x="8645" y="523"/>
                      <a:pt x="7443" y="2834"/>
                      <a:pt x="5907" y="2659"/>
                    </a:cubicBezTo>
                    <a:cubicBezTo>
                      <a:pt x="4373" y="2484"/>
                      <a:pt x="4547" y="972"/>
                      <a:pt x="4547" y="972"/>
                    </a:cubicBezTo>
                    <a:cubicBezTo>
                      <a:pt x="4547" y="972"/>
                      <a:pt x="3963" y="1728"/>
                      <a:pt x="3052" y="1322"/>
                    </a:cubicBezTo>
                    <a:cubicBezTo>
                      <a:pt x="2137" y="913"/>
                      <a:pt x="2215" y="0"/>
                      <a:pt x="2215" y="0"/>
                    </a:cubicBezTo>
                    <a:cubicBezTo>
                      <a:pt x="2215" y="0"/>
                      <a:pt x="1731" y="815"/>
                      <a:pt x="990" y="834"/>
                    </a:cubicBezTo>
                    <a:cubicBezTo>
                      <a:pt x="253" y="856"/>
                      <a:pt x="0" y="272"/>
                      <a:pt x="0" y="272"/>
                    </a:cubicBezTo>
                  </a:path>
                </a:pathLst>
              </a:custGeom>
              <a:noFill/>
              <a:ln w="19050" cap="rnd" cmpd="sng">
                <a:solidFill>
                  <a:srgbClr val="0000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7346661" y="820503"/>
                <a:ext cx="1794545" cy="863813"/>
              </a:xfrm>
              <a:custGeom>
                <a:avLst/>
                <a:gdLst/>
                <a:ahLst/>
                <a:cxnLst/>
                <a:rect l="l" t="t" r="r" b="b"/>
                <a:pathLst>
                  <a:path w="39850" h="19182" fill="none" extrusionOk="0">
                    <a:moveTo>
                      <a:pt x="23600" y="18969"/>
                    </a:moveTo>
                    <a:cubicBezTo>
                      <a:pt x="22471" y="18394"/>
                      <a:pt x="22732" y="17186"/>
                      <a:pt x="22760" y="17077"/>
                    </a:cubicBezTo>
                    <a:cubicBezTo>
                      <a:pt x="22690" y="17160"/>
                      <a:pt x="22085" y="17876"/>
                      <a:pt x="21133" y="17767"/>
                    </a:cubicBezTo>
                    <a:cubicBezTo>
                      <a:pt x="20122" y="17647"/>
                      <a:pt x="19969" y="16911"/>
                      <a:pt x="19391" y="17151"/>
                    </a:cubicBezTo>
                    <a:cubicBezTo>
                      <a:pt x="18816" y="17385"/>
                      <a:pt x="18222" y="18329"/>
                      <a:pt x="17677" y="18209"/>
                    </a:cubicBezTo>
                    <a:cubicBezTo>
                      <a:pt x="17131" y="18097"/>
                      <a:pt x="17131" y="17709"/>
                      <a:pt x="17131" y="17709"/>
                    </a:cubicBezTo>
                    <a:cubicBezTo>
                      <a:pt x="17131" y="17709"/>
                      <a:pt x="16354" y="19181"/>
                      <a:pt x="14939" y="18810"/>
                    </a:cubicBezTo>
                    <a:cubicBezTo>
                      <a:pt x="13519" y="18439"/>
                      <a:pt x="12838" y="17842"/>
                      <a:pt x="12838" y="17842"/>
                    </a:cubicBezTo>
                    <a:cubicBezTo>
                      <a:pt x="12838" y="17842"/>
                      <a:pt x="11304" y="19085"/>
                      <a:pt x="10201" y="18753"/>
                    </a:cubicBezTo>
                    <a:cubicBezTo>
                      <a:pt x="9092" y="18423"/>
                      <a:pt x="8740" y="17764"/>
                      <a:pt x="8740" y="17764"/>
                    </a:cubicBezTo>
                    <a:cubicBezTo>
                      <a:pt x="8740" y="17764"/>
                      <a:pt x="7654" y="18620"/>
                      <a:pt x="6723" y="18445"/>
                    </a:cubicBezTo>
                    <a:cubicBezTo>
                      <a:pt x="5788" y="18270"/>
                      <a:pt x="5829" y="17045"/>
                      <a:pt x="5829" y="17045"/>
                    </a:cubicBezTo>
                    <a:cubicBezTo>
                      <a:pt x="5829" y="17045"/>
                      <a:pt x="5323" y="17434"/>
                      <a:pt x="3750" y="17394"/>
                    </a:cubicBezTo>
                    <a:cubicBezTo>
                      <a:pt x="2176" y="17355"/>
                      <a:pt x="1" y="16950"/>
                      <a:pt x="140" y="16502"/>
                    </a:cubicBezTo>
                    <a:cubicBezTo>
                      <a:pt x="276" y="16058"/>
                      <a:pt x="1108" y="16230"/>
                      <a:pt x="1789" y="15630"/>
                    </a:cubicBezTo>
                    <a:cubicBezTo>
                      <a:pt x="2469" y="15028"/>
                      <a:pt x="3210" y="15648"/>
                      <a:pt x="3402" y="15534"/>
                    </a:cubicBezTo>
                    <a:cubicBezTo>
                      <a:pt x="3598" y="15415"/>
                      <a:pt x="4140" y="14794"/>
                      <a:pt x="4666" y="14641"/>
                    </a:cubicBezTo>
                    <a:cubicBezTo>
                      <a:pt x="5190" y="14484"/>
                      <a:pt x="5403" y="15221"/>
                      <a:pt x="5403" y="15221"/>
                    </a:cubicBezTo>
                    <a:cubicBezTo>
                      <a:pt x="5403" y="15221"/>
                      <a:pt x="5735" y="13688"/>
                      <a:pt x="6742" y="13456"/>
                    </a:cubicBezTo>
                    <a:cubicBezTo>
                      <a:pt x="7753" y="13222"/>
                      <a:pt x="8434" y="13749"/>
                      <a:pt x="8434" y="13749"/>
                    </a:cubicBezTo>
                    <a:cubicBezTo>
                      <a:pt x="8434" y="13749"/>
                      <a:pt x="8415" y="13148"/>
                      <a:pt x="8727" y="12816"/>
                    </a:cubicBezTo>
                    <a:cubicBezTo>
                      <a:pt x="9037" y="12485"/>
                      <a:pt x="9716" y="12816"/>
                      <a:pt x="9716" y="12816"/>
                    </a:cubicBezTo>
                    <a:cubicBezTo>
                      <a:pt x="9716" y="12816"/>
                      <a:pt x="9155" y="11979"/>
                      <a:pt x="9424" y="10546"/>
                    </a:cubicBezTo>
                    <a:cubicBezTo>
                      <a:pt x="9699" y="9106"/>
                      <a:pt x="12279" y="8310"/>
                      <a:pt x="13173" y="8232"/>
                    </a:cubicBezTo>
                    <a:cubicBezTo>
                      <a:pt x="14066" y="8153"/>
                      <a:pt x="15040" y="9400"/>
                      <a:pt x="15095" y="9361"/>
                    </a:cubicBezTo>
                    <a:cubicBezTo>
                      <a:pt x="15158" y="9322"/>
                      <a:pt x="15270" y="8643"/>
                      <a:pt x="15798" y="8643"/>
                    </a:cubicBezTo>
                    <a:cubicBezTo>
                      <a:pt x="16322" y="8643"/>
                      <a:pt x="16517" y="9189"/>
                      <a:pt x="16517" y="9189"/>
                    </a:cubicBezTo>
                    <a:cubicBezTo>
                      <a:pt x="16517" y="9189"/>
                      <a:pt x="16708" y="7655"/>
                      <a:pt x="18265" y="7634"/>
                    </a:cubicBezTo>
                    <a:cubicBezTo>
                      <a:pt x="19816" y="7615"/>
                      <a:pt x="19873" y="8588"/>
                      <a:pt x="20766" y="8836"/>
                    </a:cubicBezTo>
                    <a:cubicBezTo>
                      <a:pt x="21658" y="9089"/>
                      <a:pt x="22165" y="8274"/>
                      <a:pt x="21833" y="7166"/>
                    </a:cubicBezTo>
                    <a:cubicBezTo>
                      <a:pt x="21506" y="6057"/>
                      <a:pt x="22187" y="5340"/>
                      <a:pt x="23114" y="4855"/>
                    </a:cubicBezTo>
                    <a:cubicBezTo>
                      <a:pt x="24048" y="4372"/>
                      <a:pt x="24553" y="5711"/>
                      <a:pt x="24710" y="5439"/>
                    </a:cubicBezTo>
                    <a:cubicBezTo>
                      <a:pt x="24863" y="5165"/>
                      <a:pt x="24553" y="4158"/>
                      <a:pt x="25368" y="3885"/>
                    </a:cubicBezTo>
                    <a:cubicBezTo>
                      <a:pt x="26183" y="3613"/>
                      <a:pt x="26224" y="4739"/>
                      <a:pt x="26570" y="4468"/>
                    </a:cubicBezTo>
                    <a:cubicBezTo>
                      <a:pt x="26924" y="4198"/>
                      <a:pt x="26262" y="3378"/>
                      <a:pt x="26570" y="2838"/>
                    </a:cubicBezTo>
                    <a:cubicBezTo>
                      <a:pt x="26886" y="2293"/>
                      <a:pt x="27970" y="3016"/>
                      <a:pt x="27970" y="3016"/>
                    </a:cubicBezTo>
                    <a:cubicBezTo>
                      <a:pt x="27970" y="3016"/>
                      <a:pt x="28357" y="0"/>
                      <a:pt x="29993" y="197"/>
                    </a:cubicBezTo>
                    <a:cubicBezTo>
                      <a:pt x="31623" y="388"/>
                      <a:pt x="31274" y="2332"/>
                      <a:pt x="32049" y="1854"/>
                    </a:cubicBezTo>
                    <a:cubicBezTo>
                      <a:pt x="32826" y="1379"/>
                      <a:pt x="33679" y="1789"/>
                      <a:pt x="33449" y="3071"/>
                    </a:cubicBezTo>
                    <a:cubicBezTo>
                      <a:pt x="33214" y="4352"/>
                      <a:pt x="33526" y="5634"/>
                      <a:pt x="34573" y="5830"/>
                    </a:cubicBezTo>
                    <a:cubicBezTo>
                      <a:pt x="35622" y="6021"/>
                      <a:pt x="36012" y="3071"/>
                      <a:pt x="36906" y="2880"/>
                    </a:cubicBezTo>
                    <a:cubicBezTo>
                      <a:pt x="37798" y="2684"/>
                      <a:pt x="37876" y="3346"/>
                      <a:pt x="37876" y="3346"/>
                    </a:cubicBezTo>
                    <a:cubicBezTo>
                      <a:pt x="37876" y="3346"/>
                      <a:pt x="38348" y="1550"/>
                      <a:pt x="39850" y="190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7598077" y="2214890"/>
                <a:ext cx="943431" cy="427944"/>
              </a:xfrm>
              <a:custGeom>
                <a:avLst/>
                <a:gdLst/>
                <a:ahLst/>
                <a:cxnLst/>
                <a:rect l="l" t="t" r="r" b="b"/>
                <a:pathLst>
                  <a:path w="20950" h="9503" fill="none" extrusionOk="0">
                    <a:moveTo>
                      <a:pt x="20949" y="9503"/>
                    </a:moveTo>
                    <a:lnTo>
                      <a:pt x="19676" y="8674"/>
                    </a:lnTo>
                    <a:cubicBezTo>
                      <a:pt x="19676" y="8674"/>
                      <a:pt x="18795" y="8805"/>
                      <a:pt x="17994" y="8366"/>
                    </a:cubicBezTo>
                    <a:cubicBezTo>
                      <a:pt x="17192" y="7926"/>
                      <a:pt x="17157" y="7589"/>
                      <a:pt x="17157" y="7589"/>
                    </a:cubicBezTo>
                    <a:cubicBezTo>
                      <a:pt x="17157" y="7589"/>
                      <a:pt x="16132" y="8495"/>
                      <a:pt x="15173" y="8183"/>
                    </a:cubicBezTo>
                    <a:cubicBezTo>
                      <a:pt x="14216" y="7873"/>
                      <a:pt x="14268" y="6708"/>
                      <a:pt x="14268" y="6708"/>
                    </a:cubicBezTo>
                    <a:cubicBezTo>
                      <a:pt x="14268" y="6708"/>
                      <a:pt x="12869" y="7643"/>
                      <a:pt x="11239" y="7232"/>
                    </a:cubicBezTo>
                    <a:cubicBezTo>
                      <a:pt x="9684" y="6839"/>
                      <a:pt x="9872" y="5450"/>
                      <a:pt x="9888" y="5319"/>
                    </a:cubicBezTo>
                    <a:cubicBezTo>
                      <a:pt x="9839" y="5384"/>
                      <a:pt x="9429" y="5947"/>
                      <a:pt x="8336" y="6138"/>
                    </a:cubicBezTo>
                    <a:cubicBezTo>
                      <a:pt x="7172" y="6347"/>
                      <a:pt x="6706" y="5336"/>
                      <a:pt x="6706" y="5336"/>
                    </a:cubicBezTo>
                    <a:cubicBezTo>
                      <a:pt x="6706" y="5336"/>
                      <a:pt x="5411" y="5854"/>
                      <a:pt x="4168" y="6086"/>
                    </a:cubicBezTo>
                    <a:cubicBezTo>
                      <a:pt x="2925" y="6320"/>
                      <a:pt x="0" y="5697"/>
                      <a:pt x="50" y="5592"/>
                    </a:cubicBezTo>
                    <a:cubicBezTo>
                      <a:pt x="102" y="5492"/>
                      <a:pt x="1061" y="5204"/>
                      <a:pt x="1323" y="4843"/>
                    </a:cubicBezTo>
                    <a:cubicBezTo>
                      <a:pt x="1579" y="4480"/>
                      <a:pt x="2125" y="4508"/>
                      <a:pt x="2125" y="4508"/>
                    </a:cubicBezTo>
                    <a:lnTo>
                      <a:pt x="3523" y="4351"/>
                    </a:lnTo>
                    <a:cubicBezTo>
                      <a:pt x="3523" y="4351"/>
                      <a:pt x="4404" y="3239"/>
                      <a:pt x="5001" y="3031"/>
                    </a:cubicBezTo>
                    <a:cubicBezTo>
                      <a:pt x="5603" y="2824"/>
                      <a:pt x="6241" y="3392"/>
                      <a:pt x="6241" y="3392"/>
                    </a:cubicBezTo>
                    <a:cubicBezTo>
                      <a:pt x="6241" y="3392"/>
                      <a:pt x="6265" y="2046"/>
                      <a:pt x="7198" y="1736"/>
                    </a:cubicBezTo>
                    <a:cubicBezTo>
                      <a:pt x="8132" y="1426"/>
                      <a:pt x="8729" y="2072"/>
                      <a:pt x="8729" y="2072"/>
                    </a:cubicBezTo>
                    <a:cubicBezTo>
                      <a:pt x="8729" y="2072"/>
                      <a:pt x="9195" y="414"/>
                      <a:pt x="10436" y="210"/>
                    </a:cubicBezTo>
                    <a:cubicBezTo>
                      <a:pt x="11679" y="1"/>
                      <a:pt x="12094" y="467"/>
                      <a:pt x="12094" y="467"/>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8824763" y="2568216"/>
                <a:ext cx="316443" cy="65387"/>
              </a:xfrm>
              <a:custGeom>
                <a:avLst/>
                <a:gdLst/>
                <a:ahLst/>
                <a:cxnLst/>
                <a:rect l="l" t="t" r="r" b="b"/>
                <a:pathLst>
                  <a:path w="7027" h="1452" fill="none" extrusionOk="0">
                    <a:moveTo>
                      <a:pt x="7027" y="0"/>
                    </a:moveTo>
                    <a:cubicBezTo>
                      <a:pt x="6159" y="553"/>
                      <a:pt x="4752" y="1230"/>
                      <a:pt x="3752" y="933"/>
                    </a:cubicBezTo>
                    <a:cubicBezTo>
                      <a:pt x="2955" y="699"/>
                      <a:pt x="2782" y="615"/>
                      <a:pt x="2773" y="615"/>
                    </a:cubicBezTo>
                    <a:cubicBezTo>
                      <a:pt x="2798" y="636"/>
                      <a:pt x="2872" y="689"/>
                      <a:pt x="2825" y="750"/>
                    </a:cubicBezTo>
                    <a:cubicBezTo>
                      <a:pt x="2694" y="906"/>
                      <a:pt x="1711" y="1451"/>
                      <a:pt x="1" y="1165"/>
                    </a:cubicBezTo>
                  </a:path>
                </a:pathLst>
              </a:custGeom>
              <a:noFill/>
              <a:ln w="10925" cap="rnd" cmpd="sng">
                <a:solidFill>
                  <a:srgbClr val="0000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8311618" y="1826530"/>
                <a:ext cx="829724" cy="208771"/>
              </a:xfrm>
              <a:custGeom>
                <a:avLst/>
                <a:gdLst/>
                <a:ahLst/>
                <a:cxnLst/>
                <a:rect l="l" t="t" r="r" b="b"/>
                <a:pathLst>
                  <a:path w="18425" h="4636" fill="none" extrusionOk="0">
                    <a:moveTo>
                      <a:pt x="53" y="4095"/>
                    </a:moveTo>
                    <a:cubicBezTo>
                      <a:pt x="1" y="3470"/>
                      <a:pt x="1558" y="1980"/>
                      <a:pt x="2799" y="2019"/>
                    </a:cubicBezTo>
                    <a:cubicBezTo>
                      <a:pt x="4042" y="2063"/>
                      <a:pt x="4189" y="2577"/>
                      <a:pt x="4189" y="2577"/>
                    </a:cubicBezTo>
                    <a:cubicBezTo>
                      <a:pt x="4189" y="2577"/>
                      <a:pt x="5104" y="1993"/>
                      <a:pt x="6631" y="2072"/>
                    </a:cubicBezTo>
                    <a:cubicBezTo>
                      <a:pt x="8160" y="2150"/>
                      <a:pt x="8523" y="3214"/>
                      <a:pt x="8523" y="3214"/>
                    </a:cubicBezTo>
                    <a:cubicBezTo>
                      <a:pt x="8523" y="3214"/>
                      <a:pt x="8728" y="1191"/>
                      <a:pt x="9918" y="881"/>
                    </a:cubicBezTo>
                    <a:cubicBezTo>
                      <a:pt x="11113" y="573"/>
                      <a:pt x="11784" y="1296"/>
                      <a:pt x="11784" y="1296"/>
                    </a:cubicBezTo>
                    <a:cubicBezTo>
                      <a:pt x="11784" y="1296"/>
                      <a:pt x="12225" y="1"/>
                      <a:pt x="13414" y="207"/>
                    </a:cubicBezTo>
                    <a:cubicBezTo>
                      <a:pt x="14609" y="416"/>
                      <a:pt x="14248" y="1634"/>
                      <a:pt x="14919" y="1842"/>
                    </a:cubicBezTo>
                    <a:cubicBezTo>
                      <a:pt x="15590" y="2048"/>
                      <a:pt x="15203" y="3032"/>
                      <a:pt x="15773" y="3703"/>
                    </a:cubicBezTo>
                    <a:cubicBezTo>
                      <a:pt x="16345" y="4378"/>
                      <a:pt x="17534" y="4636"/>
                      <a:pt x="18425" y="4118"/>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8118023" y="1226201"/>
                <a:ext cx="1023183" cy="2544381"/>
              </a:xfrm>
              <a:custGeom>
                <a:avLst/>
                <a:gdLst/>
                <a:ahLst/>
                <a:cxnLst/>
                <a:rect l="l" t="t" r="r" b="b"/>
                <a:pathLst>
                  <a:path w="22721" h="56501" extrusionOk="0">
                    <a:moveTo>
                      <a:pt x="9279" y="1"/>
                    </a:moveTo>
                    <a:cubicBezTo>
                      <a:pt x="8907" y="1"/>
                      <a:pt x="8549" y="163"/>
                      <a:pt x="8549" y="463"/>
                    </a:cubicBezTo>
                    <a:cubicBezTo>
                      <a:pt x="8549" y="968"/>
                      <a:pt x="9831" y="1748"/>
                      <a:pt x="9790" y="5127"/>
                    </a:cubicBezTo>
                    <a:cubicBezTo>
                      <a:pt x="9751" y="8505"/>
                      <a:pt x="8313" y="10989"/>
                      <a:pt x="9285" y="17402"/>
                    </a:cubicBezTo>
                    <a:cubicBezTo>
                      <a:pt x="8582" y="15266"/>
                      <a:pt x="5126" y="12232"/>
                      <a:pt x="3575" y="10252"/>
                    </a:cubicBezTo>
                    <a:cubicBezTo>
                      <a:pt x="2018" y="8275"/>
                      <a:pt x="816" y="4814"/>
                      <a:pt x="816" y="4814"/>
                    </a:cubicBezTo>
                    <a:cubicBezTo>
                      <a:pt x="816" y="4814"/>
                      <a:pt x="728" y="4775"/>
                      <a:pt x="597" y="4775"/>
                    </a:cubicBezTo>
                    <a:cubicBezTo>
                      <a:pt x="437" y="4775"/>
                      <a:pt x="213" y="4832"/>
                      <a:pt x="1" y="5087"/>
                    </a:cubicBezTo>
                    <a:cubicBezTo>
                      <a:pt x="79" y="7145"/>
                      <a:pt x="1478" y="9321"/>
                      <a:pt x="4158" y="12856"/>
                    </a:cubicBezTo>
                    <a:cubicBezTo>
                      <a:pt x="6835" y="16392"/>
                      <a:pt x="8661" y="20432"/>
                      <a:pt x="8661" y="20432"/>
                    </a:cubicBezTo>
                    <a:cubicBezTo>
                      <a:pt x="8661" y="20432"/>
                      <a:pt x="7079" y="20216"/>
                      <a:pt x="6703" y="20216"/>
                    </a:cubicBezTo>
                    <a:cubicBezTo>
                      <a:pt x="6666" y="20216"/>
                      <a:pt x="6640" y="20218"/>
                      <a:pt x="6629" y="20223"/>
                    </a:cubicBezTo>
                    <a:cubicBezTo>
                      <a:pt x="6513" y="20274"/>
                      <a:pt x="6641" y="20898"/>
                      <a:pt x="6682" y="21064"/>
                    </a:cubicBezTo>
                    <a:cubicBezTo>
                      <a:pt x="6721" y="21233"/>
                      <a:pt x="8548" y="21529"/>
                      <a:pt x="8871" y="21969"/>
                    </a:cubicBezTo>
                    <a:cubicBezTo>
                      <a:pt x="9194" y="22410"/>
                      <a:pt x="9969" y="23146"/>
                      <a:pt x="10924" y="28404"/>
                    </a:cubicBezTo>
                    <a:cubicBezTo>
                      <a:pt x="10559" y="27140"/>
                      <a:pt x="7935" y="24909"/>
                      <a:pt x="6408" y="24428"/>
                    </a:cubicBezTo>
                    <a:cubicBezTo>
                      <a:pt x="5333" y="24093"/>
                      <a:pt x="4114" y="23962"/>
                      <a:pt x="3458" y="23962"/>
                    </a:cubicBezTo>
                    <a:cubicBezTo>
                      <a:pt x="3187" y="23962"/>
                      <a:pt x="3012" y="23984"/>
                      <a:pt x="2984" y="24024"/>
                    </a:cubicBezTo>
                    <a:cubicBezTo>
                      <a:pt x="2888" y="24159"/>
                      <a:pt x="2683" y="25449"/>
                      <a:pt x="2984" y="25527"/>
                    </a:cubicBezTo>
                    <a:cubicBezTo>
                      <a:pt x="3284" y="25606"/>
                      <a:pt x="4217" y="25597"/>
                      <a:pt x="4898" y="25684"/>
                    </a:cubicBezTo>
                    <a:cubicBezTo>
                      <a:pt x="5577" y="25772"/>
                      <a:pt x="6942" y="26384"/>
                      <a:pt x="8472" y="28481"/>
                    </a:cubicBezTo>
                    <a:cubicBezTo>
                      <a:pt x="9997" y="30580"/>
                      <a:pt x="10128" y="31332"/>
                      <a:pt x="11941" y="38581"/>
                    </a:cubicBezTo>
                    <a:cubicBezTo>
                      <a:pt x="12337" y="40159"/>
                      <a:pt x="12790" y="41776"/>
                      <a:pt x="13340" y="43381"/>
                    </a:cubicBezTo>
                    <a:cubicBezTo>
                      <a:pt x="15115" y="48554"/>
                      <a:pt x="17870" y="53571"/>
                      <a:pt x="22721" y="56500"/>
                    </a:cubicBezTo>
                    <a:lnTo>
                      <a:pt x="22721" y="47403"/>
                    </a:lnTo>
                    <a:cubicBezTo>
                      <a:pt x="20414" y="45549"/>
                      <a:pt x="18126" y="42058"/>
                      <a:pt x="16783" y="38664"/>
                    </a:cubicBezTo>
                    <a:cubicBezTo>
                      <a:pt x="16073" y="36877"/>
                      <a:pt x="15623" y="35116"/>
                      <a:pt x="15575" y="33633"/>
                    </a:cubicBezTo>
                    <a:cubicBezTo>
                      <a:pt x="16585" y="29129"/>
                      <a:pt x="16856" y="23497"/>
                      <a:pt x="16856" y="23263"/>
                    </a:cubicBezTo>
                    <a:cubicBezTo>
                      <a:pt x="16856" y="23096"/>
                      <a:pt x="16332" y="22523"/>
                      <a:pt x="15894" y="22523"/>
                    </a:cubicBezTo>
                    <a:cubicBezTo>
                      <a:pt x="15725" y="22523"/>
                      <a:pt x="15569" y="22608"/>
                      <a:pt x="15462" y="22835"/>
                    </a:cubicBezTo>
                    <a:cubicBezTo>
                      <a:pt x="15615" y="25596"/>
                      <a:pt x="14293" y="31615"/>
                      <a:pt x="14293" y="31615"/>
                    </a:cubicBezTo>
                    <a:cubicBezTo>
                      <a:pt x="14293" y="31615"/>
                      <a:pt x="12314" y="22251"/>
                      <a:pt x="11302" y="19149"/>
                    </a:cubicBezTo>
                    <a:cubicBezTo>
                      <a:pt x="10291" y="16042"/>
                      <a:pt x="10645" y="12738"/>
                      <a:pt x="11224" y="8077"/>
                    </a:cubicBezTo>
                    <a:cubicBezTo>
                      <a:pt x="11810" y="3418"/>
                      <a:pt x="10332" y="618"/>
                      <a:pt x="9943" y="231"/>
                    </a:cubicBezTo>
                    <a:cubicBezTo>
                      <a:pt x="9787" y="75"/>
                      <a:pt x="9530" y="1"/>
                      <a:pt x="9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8118023" y="1219041"/>
                <a:ext cx="1023183" cy="2141746"/>
              </a:xfrm>
              <a:custGeom>
                <a:avLst/>
                <a:gdLst/>
                <a:ahLst/>
                <a:cxnLst/>
                <a:rect l="l" t="t" r="r" b="b"/>
                <a:pathLst>
                  <a:path w="22721" h="47560" fill="none" extrusionOk="0">
                    <a:moveTo>
                      <a:pt x="8472" y="28639"/>
                    </a:moveTo>
                    <a:cubicBezTo>
                      <a:pt x="6942" y="26542"/>
                      <a:pt x="5577" y="25929"/>
                      <a:pt x="4898" y="25840"/>
                    </a:cubicBezTo>
                    <a:cubicBezTo>
                      <a:pt x="4217" y="25753"/>
                      <a:pt x="3284" y="25763"/>
                      <a:pt x="2984" y="25685"/>
                    </a:cubicBezTo>
                    <a:cubicBezTo>
                      <a:pt x="2684" y="25606"/>
                      <a:pt x="2888" y="24317"/>
                      <a:pt x="2984" y="24180"/>
                    </a:cubicBezTo>
                    <a:cubicBezTo>
                      <a:pt x="3080" y="24046"/>
                      <a:pt x="4889" y="24112"/>
                      <a:pt x="6410" y="24586"/>
                    </a:cubicBezTo>
                    <a:cubicBezTo>
                      <a:pt x="7935" y="25066"/>
                      <a:pt x="10559" y="27296"/>
                      <a:pt x="10924" y="28560"/>
                    </a:cubicBezTo>
                    <a:cubicBezTo>
                      <a:pt x="9969" y="23304"/>
                      <a:pt x="9194" y="22566"/>
                      <a:pt x="8871" y="22127"/>
                    </a:cubicBezTo>
                    <a:cubicBezTo>
                      <a:pt x="8549" y="21687"/>
                      <a:pt x="6723" y="21390"/>
                      <a:pt x="6682" y="21220"/>
                    </a:cubicBezTo>
                    <a:cubicBezTo>
                      <a:pt x="6643" y="21055"/>
                      <a:pt x="6513" y="20431"/>
                      <a:pt x="6629" y="20380"/>
                    </a:cubicBezTo>
                    <a:cubicBezTo>
                      <a:pt x="6747" y="20328"/>
                      <a:pt x="8661" y="20590"/>
                      <a:pt x="8661" y="20590"/>
                    </a:cubicBezTo>
                    <a:cubicBezTo>
                      <a:pt x="8661" y="20590"/>
                      <a:pt x="6835" y="16550"/>
                      <a:pt x="4158" y="13013"/>
                    </a:cubicBezTo>
                    <a:cubicBezTo>
                      <a:pt x="1478" y="9479"/>
                      <a:pt x="79" y="7303"/>
                      <a:pt x="1" y="5245"/>
                    </a:cubicBezTo>
                    <a:cubicBezTo>
                      <a:pt x="388" y="4779"/>
                      <a:pt x="816" y="4970"/>
                      <a:pt x="816" y="4970"/>
                    </a:cubicBezTo>
                    <a:cubicBezTo>
                      <a:pt x="816" y="4970"/>
                      <a:pt x="2018" y="8432"/>
                      <a:pt x="3575" y="10410"/>
                    </a:cubicBezTo>
                    <a:cubicBezTo>
                      <a:pt x="5126" y="12389"/>
                      <a:pt x="8582" y="15423"/>
                      <a:pt x="9285" y="17558"/>
                    </a:cubicBezTo>
                    <a:cubicBezTo>
                      <a:pt x="8313" y="11146"/>
                      <a:pt x="9751" y="8662"/>
                      <a:pt x="9790" y="5283"/>
                    </a:cubicBezTo>
                    <a:cubicBezTo>
                      <a:pt x="9831" y="1905"/>
                      <a:pt x="8549" y="1125"/>
                      <a:pt x="8549" y="619"/>
                    </a:cubicBezTo>
                    <a:cubicBezTo>
                      <a:pt x="8549" y="117"/>
                      <a:pt x="9556" y="0"/>
                      <a:pt x="9943" y="389"/>
                    </a:cubicBezTo>
                    <a:cubicBezTo>
                      <a:pt x="10332" y="776"/>
                      <a:pt x="11810" y="3576"/>
                      <a:pt x="11224" y="8234"/>
                    </a:cubicBezTo>
                    <a:cubicBezTo>
                      <a:pt x="10645" y="12894"/>
                      <a:pt x="10291" y="16198"/>
                      <a:pt x="11302" y="19305"/>
                    </a:cubicBezTo>
                    <a:cubicBezTo>
                      <a:pt x="12314" y="22409"/>
                      <a:pt x="14293" y="31772"/>
                      <a:pt x="14293" y="31772"/>
                    </a:cubicBezTo>
                    <a:cubicBezTo>
                      <a:pt x="14293" y="31772"/>
                      <a:pt x="15615" y="25752"/>
                      <a:pt x="15462" y="22992"/>
                    </a:cubicBezTo>
                    <a:cubicBezTo>
                      <a:pt x="15849" y="22177"/>
                      <a:pt x="16856" y="23189"/>
                      <a:pt x="16856" y="23420"/>
                    </a:cubicBezTo>
                    <a:cubicBezTo>
                      <a:pt x="16856" y="23655"/>
                      <a:pt x="16585" y="29287"/>
                      <a:pt x="15575" y="33791"/>
                    </a:cubicBezTo>
                    <a:cubicBezTo>
                      <a:pt x="15623" y="35274"/>
                      <a:pt x="16073" y="37035"/>
                      <a:pt x="16783" y="38820"/>
                    </a:cubicBezTo>
                    <a:cubicBezTo>
                      <a:pt x="18126" y="42217"/>
                      <a:pt x="20414" y="45708"/>
                      <a:pt x="22721" y="4755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8655756" y="2963601"/>
                <a:ext cx="485450" cy="806982"/>
              </a:xfrm>
              <a:custGeom>
                <a:avLst/>
                <a:gdLst/>
                <a:ahLst/>
                <a:cxnLst/>
                <a:rect l="l" t="t" r="r" b="b"/>
                <a:pathLst>
                  <a:path w="10780" h="17920" fill="none" extrusionOk="0">
                    <a:moveTo>
                      <a:pt x="10780" y="17919"/>
                    </a:moveTo>
                    <a:cubicBezTo>
                      <a:pt x="5929" y="14990"/>
                      <a:pt x="3174" y="9973"/>
                      <a:pt x="1399" y="4800"/>
                    </a:cubicBezTo>
                    <a:cubicBezTo>
                      <a:pt x="849" y="3195"/>
                      <a:pt x="396" y="1578"/>
                      <a:pt x="0" y="0"/>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8594287" y="2256861"/>
                <a:ext cx="47599" cy="96144"/>
              </a:xfrm>
              <a:custGeom>
                <a:avLst/>
                <a:gdLst/>
                <a:ahLst/>
                <a:cxnLst/>
                <a:rect l="l" t="t" r="r" b="b"/>
                <a:pathLst>
                  <a:path w="1057" h="2135" extrusionOk="0">
                    <a:moveTo>
                      <a:pt x="169" y="0"/>
                    </a:moveTo>
                    <a:cubicBezTo>
                      <a:pt x="160" y="0"/>
                      <a:pt x="150" y="1"/>
                      <a:pt x="140" y="3"/>
                    </a:cubicBezTo>
                    <a:cubicBezTo>
                      <a:pt x="118" y="5"/>
                      <a:pt x="99" y="10"/>
                      <a:pt x="80" y="24"/>
                    </a:cubicBezTo>
                    <a:cubicBezTo>
                      <a:pt x="47" y="45"/>
                      <a:pt x="15" y="79"/>
                      <a:pt x="6" y="121"/>
                    </a:cubicBezTo>
                    <a:lnTo>
                      <a:pt x="0" y="165"/>
                    </a:lnTo>
                    <a:cubicBezTo>
                      <a:pt x="0" y="194"/>
                      <a:pt x="8" y="221"/>
                      <a:pt x="22" y="246"/>
                    </a:cubicBezTo>
                    <a:cubicBezTo>
                      <a:pt x="90" y="345"/>
                      <a:pt x="153" y="446"/>
                      <a:pt x="214" y="547"/>
                    </a:cubicBezTo>
                    <a:cubicBezTo>
                      <a:pt x="274" y="649"/>
                      <a:pt x="328" y="754"/>
                      <a:pt x="379" y="860"/>
                    </a:cubicBezTo>
                    <a:cubicBezTo>
                      <a:pt x="408" y="920"/>
                      <a:pt x="435" y="981"/>
                      <a:pt x="462" y="1044"/>
                    </a:cubicBezTo>
                    <a:lnTo>
                      <a:pt x="444" y="1006"/>
                    </a:lnTo>
                    <a:lnTo>
                      <a:pt x="444" y="1006"/>
                    </a:lnTo>
                    <a:cubicBezTo>
                      <a:pt x="498" y="1131"/>
                      <a:pt x="545" y="1261"/>
                      <a:pt x="587" y="1389"/>
                    </a:cubicBezTo>
                    <a:cubicBezTo>
                      <a:pt x="629" y="1520"/>
                      <a:pt x="662" y="1651"/>
                      <a:pt x="692" y="1786"/>
                    </a:cubicBezTo>
                    <a:cubicBezTo>
                      <a:pt x="709" y="1860"/>
                      <a:pt x="724" y="1937"/>
                      <a:pt x="735" y="2013"/>
                    </a:cubicBezTo>
                    <a:cubicBezTo>
                      <a:pt x="741" y="2035"/>
                      <a:pt x="750" y="2054"/>
                      <a:pt x="764" y="2070"/>
                    </a:cubicBezTo>
                    <a:cubicBezTo>
                      <a:pt x="776" y="2087"/>
                      <a:pt x="792" y="2100"/>
                      <a:pt x="811" y="2112"/>
                    </a:cubicBezTo>
                    <a:cubicBezTo>
                      <a:pt x="828" y="2124"/>
                      <a:pt x="849" y="2129"/>
                      <a:pt x="871" y="2131"/>
                    </a:cubicBezTo>
                    <a:cubicBezTo>
                      <a:pt x="880" y="2133"/>
                      <a:pt x="889" y="2134"/>
                      <a:pt x="898" y="2134"/>
                    </a:cubicBezTo>
                    <a:cubicBezTo>
                      <a:pt x="911" y="2134"/>
                      <a:pt x="923" y="2132"/>
                      <a:pt x="936" y="2128"/>
                    </a:cubicBezTo>
                    <a:cubicBezTo>
                      <a:pt x="975" y="2115"/>
                      <a:pt x="1013" y="2090"/>
                      <a:pt x="1034" y="2054"/>
                    </a:cubicBezTo>
                    <a:lnTo>
                      <a:pt x="1050" y="2014"/>
                    </a:lnTo>
                    <a:cubicBezTo>
                      <a:pt x="1057" y="1985"/>
                      <a:pt x="1057" y="1956"/>
                      <a:pt x="1050" y="1927"/>
                    </a:cubicBezTo>
                    <a:cubicBezTo>
                      <a:pt x="1031" y="1802"/>
                      <a:pt x="1003" y="1677"/>
                      <a:pt x="972" y="1553"/>
                    </a:cubicBezTo>
                    <a:cubicBezTo>
                      <a:pt x="940" y="1429"/>
                      <a:pt x="903" y="1306"/>
                      <a:pt x="862" y="1183"/>
                    </a:cubicBezTo>
                    <a:cubicBezTo>
                      <a:pt x="815" y="1051"/>
                      <a:pt x="761" y="920"/>
                      <a:pt x="705" y="791"/>
                    </a:cubicBezTo>
                    <a:cubicBezTo>
                      <a:pt x="652" y="674"/>
                      <a:pt x="595" y="559"/>
                      <a:pt x="531" y="447"/>
                    </a:cubicBezTo>
                    <a:cubicBezTo>
                      <a:pt x="470" y="336"/>
                      <a:pt x="402" y="227"/>
                      <a:pt x="332" y="121"/>
                    </a:cubicBezTo>
                    <a:cubicBezTo>
                      <a:pt x="322" y="108"/>
                      <a:pt x="313" y="96"/>
                      <a:pt x="304" y="82"/>
                    </a:cubicBezTo>
                    <a:cubicBezTo>
                      <a:pt x="293" y="63"/>
                      <a:pt x="281" y="47"/>
                      <a:pt x="262" y="35"/>
                    </a:cubicBezTo>
                    <a:cubicBezTo>
                      <a:pt x="246" y="21"/>
                      <a:pt x="229" y="12"/>
                      <a:pt x="207" y="6"/>
                    </a:cubicBezTo>
                    <a:cubicBezTo>
                      <a:pt x="194" y="2"/>
                      <a:pt x="182"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9"/>
            <p:cNvSpPr/>
            <p:nvPr/>
          </p:nvSpPr>
          <p:spPr>
            <a:xfrm>
              <a:off x="7767400" y="1427659"/>
              <a:ext cx="159825" cy="101150"/>
            </a:xfrm>
            <a:custGeom>
              <a:avLst/>
              <a:gdLst/>
              <a:ahLst/>
              <a:cxnLst/>
              <a:rect l="l" t="t" r="r" b="b"/>
              <a:pathLst>
                <a:path w="6393" h="4046" extrusionOk="0">
                  <a:moveTo>
                    <a:pt x="0" y="4046"/>
                  </a:moveTo>
                  <a:cubicBezTo>
                    <a:pt x="896" y="1811"/>
                    <a:pt x="5153" y="-1382"/>
                    <a:pt x="6393" y="682"/>
                  </a:cubicBezTo>
                </a:path>
              </a:pathLst>
            </a:custGeom>
            <a:noFill/>
            <a:ln w="19050" cap="flat" cmpd="sng">
              <a:solidFill>
                <a:schemeClr val="dk1"/>
              </a:solidFill>
              <a:prstDash val="solid"/>
              <a:round/>
              <a:headEnd type="none" w="med" len="med"/>
              <a:tailEnd type="none" w="med" len="med"/>
            </a:ln>
          </p:spPr>
        </p:sp>
        <p:sp>
          <p:nvSpPr>
            <p:cNvPr id="194" name="Google Shape;194;p9"/>
            <p:cNvSpPr/>
            <p:nvPr/>
          </p:nvSpPr>
          <p:spPr>
            <a:xfrm>
              <a:off x="8726300" y="1377266"/>
              <a:ext cx="298600" cy="151525"/>
            </a:xfrm>
            <a:custGeom>
              <a:avLst/>
              <a:gdLst/>
              <a:ahLst/>
              <a:cxnLst/>
              <a:rect l="l" t="t" r="r" b="b"/>
              <a:pathLst>
                <a:path w="11944" h="6061" extrusionOk="0">
                  <a:moveTo>
                    <a:pt x="0" y="5009"/>
                  </a:moveTo>
                  <a:cubicBezTo>
                    <a:pt x="395" y="3428"/>
                    <a:pt x="2548" y="660"/>
                    <a:pt x="3701" y="1813"/>
                  </a:cubicBezTo>
                  <a:cubicBezTo>
                    <a:pt x="4695" y="2807"/>
                    <a:pt x="2673" y="6359"/>
                    <a:pt x="4037" y="6018"/>
                  </a:cubicBezTo>
                  <a:cubicBezTo>
                    <a:pt x="6377" y="5434"/>
                    <a:pt x="6086" y="1210"/>
                    <a:pt x="8243" y="131"/>
                  </a:cubicBezTo>
                  <a:cubicBezTo>
                    <a:pt x="9701" y="-598"/>
                    <a:pt x="11105" y="1929"/>
                    <a:pt x="11944" y="3327"/>
                  </a:cubicBezTo>
                </a:path>
              </a:pathLst>
            </a:custGeom>
            <a:noFill/>
            <a:ln w="19050" cap="flat" cmpd="sng">
              <a:solidFill>
                <a:schemeClr val="dk1"/>
              </a:solidFill>
              <a:prstDash val="solid"/>
              <a:round/>
              <a:headEnd type="none" w="med" len="med"/>
              <a:tailEnd type="none" w="med" len="med"/>
            </a:ln>
          </p:spPr>
        </p:sp>
        <p:sp>
          <p:nvSpPr>
            <p:cNvPr id="195" name="Google Shape;195;p9"/>
            <p:cNvSpPr/>
            <p:nvPr/>
          </p:nvSpPr>
          <p:spPr>
            <a:xfrm>
              <a:off x="8961825" y="2480276"/>
              <a:ext cx="75700" cy="74700"/>
            </a:xfrm>
            <a:custGeom>
              <a:avLst/>
              <a:gdLst/>
              <a:ahLst/>
              <a:cxnLst/>
              <a:rect l="l" t="t" r="r" b="b"/>
              <a:pathLst>
                <a:path w="3028" h="2988" extrusionOk="0">
                  <a:moveTo>
                    <a:pt x="0" y="2988"/>
                  </a:moveTo>
                  <a:cubicBezTo>
                    <a:pt x="272" y="1627"/>
                    <a:pt x="1739" y="-387"/>
                    <a:pt x="3028" y="129"/>
                  </a:cubicBezTo>
                </a:path>
              </a:pathLst>
            </a:custGeom>
            <a:noFill/>
            <a:ln w="19050" cap="flat" cmpd="sng">
              <a:solidFill>
                <a:schemeClr val="dk1"/>
              </a:solidFill>
              <a:prstDash val="solid"/>
              <a:round/>
              <a:headEnd type="none" w="med" len="med"/>
              <a:tailEnd type="none" w="med" len="med"/>
            </a:ln>
          </p:spPr>
        </p:sp>
        <p:sp>
          <p:nvSpPr>
            <p:cNvPr id="196" name="Google Shape;196;p9"/>
            <p:cNvSpPr/>
            <p:nvPr/>
          </p:nvSpPr>
          <p:spPr>
            <a:xfrm rot="4884143">
              <a:off x="8778442" y="1986908"/>
              <a:ext cx="116954" cy="206083"/>
            </a:xfrm>
            <a:custGeom>
              <a:avLst/>
              <a:gdLst/>
              <a:ahLst/>
              <a:cxnLst/>
              <a:rect l="l" t="t" r="r" b="b"/>
              <a:pathLst>
                <a:path w="4678" h="8243" extrusionOk="0">
                  <a:moveTo>
                    <a:pt x="0" y="8243"/>
                  </a:moveTo>
                  <a:cubicBezTo>
                    <a:pt x="2602" y="6680"/>
                    <a:pt x="6299" y="1819"/>
                    <a:pt x="3869" y="0"/>
                  </a:cubicBezTo>
                </a:path>
              </a:pathLst>
            </a:custGeom>
            <a:noFill/>
            <a:ln w="19050" cap="flat" cmpd="sng">
              <a:solidFill>
                <a:schemeClr val="dk1"/>
              </a:solidFill>
              <a:prstDash val="solid"/>
              <a:round/>
              <a:headEnd type="none" w="med" len="med"/>
              <a:tailEnd type="none" w="med" len="med"/>
            </a:ln>
          </p:spPr>
        </p:sp>
        <p:sp>
          <p:nvSpPr>
            <p:cNvPr id="197" name="Google Shape;197;p9"/>
            <p:cNvSpPr/>
            <p:nvPr/>
          </p:nvSpPr>
          <p:spPr>
            <a:xfrm>
              <a:off x="7855725" y="2379125"/>
              <a:ext cx="235522" cy="101143"/>
            </a:xfrm>
            <a:custGeom>
              <a:avLst/>
              <a:gdLst/>
              <a:ahLst/>
              <a:cxnLst/>
              <a:rect l="l" t="t" r="r" b="b"/>
              <a:pathLst>
                <a:path w="10989" h="6856" extrusionOk="0">
                  <a:moveTo>
                    <a:pt x="0" y="5383"/>
                  </a:moveTo>
                  <a:cubicBezTo>
                    <a:pt x="813" y="3293"/>
                    <a:pt x="1795" y="0"/>
                    <a:pt x="4038" y="0"/>
                  </a:cubicBezTo>
                  <a:cubicBezTo>
                    <a:pt x="6306" y="0"/>
                    <a:pt x="3018" y="7743"/>
                    <a:pt x="5047" y="6729"/>
                  </a:cubicBezTo>
                  <a:cubicBezTo>
                    <a:pt x="7440" y="5533"/>
                    <a:pt x="6746" y="0"/>
                    <a:pt x="9421" y="0"/>
                  </a:cubicBezTo>
                  <a:cubicBezTo>
                    <a:pt x="11653" y="0"/>
                    <a:pt x="10767" y="4328"/>
                    <a:pt x="10767" y="6560"/>
                  </a:cubicBezTo>
                </a:path>
              </a:pathLst>
            </a:custGeom>
            <a:noFill/>
            <a:ln w="19050" cap="flat" cmpd="sng">
              <a:solidFill>
                <a:schemeClr val="dk1"/>
              </a:solidFill>
              <a:prstDash val="solid"/>
              <a:round/>
              <a:headEnd type="none" w="med" len="med"/>
              <a:tailEnd type="none" w="med" len="med"/>
            </a:ln>
          </p:spPr>
        </p:sp>
        <p:sp>
          <p:nvSpPr>
            <p:cNvPr id="198" name="Google Shape;198;p9"/>
            <p:cNvSpPr/>
            <p:nvPr/>
          </p:nvSpPr>
          <p:spPr>
            <a:xfrm>
              <a:off x="8755725" y="3303600"/>
              <a:ext cx="193475" cy="231300"/>
            </a:xfrm>
            <a:custGeom>
              <a:avLst/>
              <a:gdLst/>
              <a:ahLst/>
              <a:cxnLst/>
              <a:rect l="l" t="t" r="r" b="b"/>
              <a:pathLst>
                <a:path w="7739" h="9252" extrusionOk="0">
                  <a:moveTo>
                    <a:pt x="0" y="0"/>
                  </a:moveTo>
                  <a:cubicBezTo>
                    <a:pt x="1996" y="3490"/>
                    <a:pt x="5326" y="6036"/>
                    <a:pt x="7739" y="9252"/>
                  </a:cubicBezTo>
                </a:path>
              </a:pathLst>
            </a:custGeom>
            <a:noFill/>
            <a:ln w="19050" cap="flat" cmpd="sng">
              <a:solidFill>
                <a:schemeClr val="dk1"/>
              </a:solidFill>
              <a:prstDash val="solid"/>
              <a:round/>
              <a:headEnd type="none" w="med" len="med"/>
              <a:tailEnd type="none" w="med" len="med"/>
            </a:ln>
          </p:spPr>
        </p:sp>
        <p:sp>
          <p:nvSpPr>
            <p:cNvPr id="199" name="Google Shape;199;p9"/>
            <p:cNvSpPr/>
            <p:nvPr/>
          </p:nvSpPr>
          <p:spPr>
            <a:xfrm>
              <a:off x="8860875" y="3526500"/>
              <a:ext cx="143000" cy="147175"/>
            </a:xfrm>
            <a:custGeom>
              <a:avLst/>
              <a:gdLst/>
              <a:ahLst/>
              <a:cxnLst/>
              <a:rect l="l" t="t" r="r" b="b"/>
              <a:pathLst>
                <a:path w="5720" h="5887" extrusionOk="0">
                  <a:moveTo>
                    <a:pt x="0" y="0"/>
                  </a:moveTo>
                  <a:cubicBezTo>
                    <a:pt x="1225" y="2447"/>
                    <a:pt x="3373" y="4481"/>
                    <a:pt x="5720" y="5887"/>
                  </a:cubicBezTo>
                </a:path>
              </a:pathLst>
            </a:custGeom>
            <a:noFill/>
            <a:ln w="19050" cap="flat" cmpd="sng">
              <a:solidFill>
                <a:schemeClr val="dk1"/>
              </a:solidFill>
              <a:prstDash val="solid"/>
              <a:round/>
              <a:headEnd type="none" w="med" len="med"/>
              <a:tailEnd type="none" w="med" len="med"/>
            </a:ln>
          </p:spPr>
        </p:sp>
      </p:grpSp>
      <p:sp>
        <p:nvSpPr>
          <p:cNvPr id="200" name="Google Shape;200;p9"/>
          <p:cNvSpPr txBox="1">
            <a:spLocks noGrp="1"/>
          </p:cNvSpPr>
          <p:nvPr>
            <p:ph type="title"/>
          </p:nvPr>
        </p:nvSpPr>
        <p:spPr>
          <a:xfrm>
            <a:off x="2697425" y="1117788"/>
            <a:ext cx="3749100" cy="189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1" name="Google Shape;201;p9"/>
          <p:cNvSpPr txBox="1">
            <a:spLocks noGrp="1"/>
          </p:cNvSpPr>
          <p:nvPr>
            <p:ph type="subTitle" idx="1"/>
          </p:nvPr>
        </p:nvSpPr>
        <p:spPr>
          <a:xfrm>
            <a:off x="2280400" y="3126175"/>
            <a:ext cx="4583100" cy="71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2"/>
        <p:cNvGrpSpPr/>
        <p:nvPr/>
      </p:nvGrpSpPr>
      <p:grpSpPr>
        <a:xfrm>
          <a:off x="0" y="0"/>
          <a:ext cx="0" cy="0"/>
          <a:chOff x="0" y="0"/>
          <a:chExt cx="0" cy="0"/>
        </a:xfrm>
      </p:grpSpPr>
      <p:sp>
        <p:nvSpPr>
          <p:cNvPr id="203" name="Google Shape;203;p10"/>
          <p:cNvSpPr txBox="1">
            <a:spLocks noGrp="1"/>
          </p:cNvSpPr>
          <p:nvPr>
            <p:ph type="title"/>
          </p:nvPr>
        </p:nvSpPr>
        <p:spPr>
          <a:xfrm>
            <a:off x="2423100" y="540000"/>
            <a:ext cx="42978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11480"/>
            <a:ext cx="77040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3500"/>
              <a:buFont typeface="Bahiana"/>
              <a:buNone/>
              <a:defRPr sz="3500">
                <a:solidFill>
                  <a:schemeClr val="dk1"/>
                </a:solidFill>
                <a:latin typeface="Bahiana"/>
                <a:ea typeface="Bahiana"/>
                <a:cs typeface="Bahiana"/>
                <a:sym typeface="Bahiana"/>
              </a:defRPr>
            </a:lvl1pPr>
            <a:lvl2pPr lvl="1" algn="ctr" rtl="0">
              <a:lnSpc>
                <a:spcPct val="100000"/>
              </a:lnSpc>
              <a:spcBef>
                <a:spcPts val="0"/>
              </a:spcBef>
              <a:spcAft>
                <a:spcPts val="0"/>
              </a:spcAft>
              <a:buClr>
                <a:schemeClr val="dk1"/>
              </a:buClr>
              <a:buSzPts val="3500"/>
              <a:buFont typeface="Bahiana"/>
              <a:buNone/>
              <a:defRPr sz="3500">
                <a:solidFill>
                  <a:schemeClr val="dk1"/>
                </a:solidFill>
                <a:latin typeface="Bahiana"/>
                <a:ea typeface="Bahiana"/>
                <a:cs typeface="Bahiana"/>
                <a:sym typeface="Bahiana"/>
              </a:defRPr>
            </a:lvl2pPr>
            <a:lvl3pPr lvl="2" algn="ctr" rtl="0">
              <a:lnSpc>
                <a:spcPct val="100000"/>
              </a:lnSpc>
              <a:spcBef>
                <a:spcPts val="0"/>
              </a:spcBef>
              <a:spcAft>
                <a:spcPts val="0"/>
              </a:spcAft>
              <a:buClr>
                <a:schemeClr val="dk1"/>
              </a:buClr>
              <a:buSzPts val="3500"/>
              <a:buFont typeface="Bahiana"/>
              <a:buNone/>
              <a:defRPr sz="3500">
                <a:solidFill>
                  <a:schemeClr val="dk1"/>
                </a:solidFill>
                <a:latin typeface="Bahiana"/>
                <a:ea typeface="Bahiana"/>
                <a:cs typeface="Bahiana"/>
                <a:sym typeface="Bahiana"/>
              </a:defRPr>
            </a:lvl3pPr>
            <a:lvl4pPr lvl="3" algn="ctr" rtl="0">
              <a:lnSpc>
                <a:spcPct val="100000"/>
              </a:lnSpc>
              <a:spcBef>
                <a:spcPts val="0"/>
              </a:spcBef>
              <a:spcAft>
                <a:spcPts val="0"/>
              </a:spcAft>
              <a:buClr>
                <a:schemeClr val="dk1"/>
              </a:buClr>
              <a:buSzPts val="3500"/>
              <a:buFont typeface="Bahiana"/>
              <a:buNone/>
              <a:defRPr sz="3500">
                <a:solidFill>
                  <a:schemeClr val="dk1"/>
                </a:solidFill>
                <a:latin typeface="Bahiana"/>
                <a:ea typeface="Bahiana"/>
                <a:cs typeface="Bahiana"/>
                <a:sym typeface="Bahiana"/>
              </a:defRPr>
            </a:lvl4pPr>
            <a:lvl5pPr lvl="4" algn="ctr" rtl="0">
              <a:lnSpc>
                <a:spcPct val="100000"/>
              </a:lnSpc>
              <a:spcBef>
                <a:spcPts val="0"/>
              </a:spcBef>
              <a:spcAft>
                <a:spcPts val="0"/>
              </a:spcAft>
              <a:buClr>
                <a:schemeClr val="dk1"/>
              </a:buClr>
              <a:buSzPts val="3500"/>
              <a:buFont typeface="Bahiana"/>
              <a:buNone/>
              <a:defRPr sz="3500">
                <a:solidFill>
                  <a:schemeClr val="dk1"/>
                </a:solidFill>
                <a:latin typeface="Bahiana"/>
                <a:ea typeface="Bahiana"/>
                <a:cs typeface="Bahiana"/>
                <a:sym typeface="Bahiana"/>
              </a:defRPr>
            </a:lvl5pPr>
            <a:lvl6pPr lvl="5" algn="ctr" rtl="0">
              <a:lnSpc>
                <a:spcPct val="100000"/>
              </a:lnSpc>
              <a:spcBef>
                <a:spcPts val="0"/>
              </a:spcBef>
              <a:spcAft>
                <a:spcPts val="0"/>
              </a:spcAft>
              <a:buClr>
                <a:schemeClr val="dk1"/>
              </a:buClr>
              <a:buSzPts val="3500"/>
              <a:buFont typeface="Bahiana"/>
              <a:buNone/>
              <a:defRPr sz="3500">
                <a:solidFill>
                  <a:schemeClr val="dk1"/>
                </a:solidFill>
                <a:latin typeface="Bahiana"/>
                <a:ea typeface="Bahiana"/>
                <a:cs typeface="Bahiana"/>
                <a:sym typeface="Bahiana"/>
              </a:defRPr>
            </a:lvl6pPr>
            <a:lvl7pPr lvl="6" algn="ctr" rtl="0">
              <a:lnSpc>
                <a:spcPct val="100000"/>
              </a:lnSpc>
              <a:spcBef>
                <a:spcPts val="0"/>
              </a:spcBef>
              <a:spcAft>
                <a:spcPts val="0"/>
              </a:spcAft>
              <a:buClr>
                <a:schemeClr val="dk1"/>
              </a:buClr>
              <a:buSzPts val="3500"/>
              <a:buFont typeface="Bahiana"/>
              <a:buNone/>
              <a:defRPr sz="3500">
                <a:solidFill>
                  <a:schemeClr val="dk1"/>
                </a:solidFill>
                <a:latin typeface="Bahiana"/>
                <a:ea typeface="Bahiana"/>
                <a:cs typeface="Bahiana"/>
                <a:sym typeface="Bahiana"/>
              </a:defRPr>
            </a:lvl7pPr>
            <a:lvl8pPr lvl="7" algn="ctr" rtl="0">
              <a:lnSpc>
                <a:spcPct val="100000"/>
              </a:lnSpc>
              <a:spcBef>
                <a:spcPts val="0"/>
              </a:spcBef>
              <a:spcAft>
                <a:spcPts val="0"/>
              </a:spcAft>
              <a:buClr>
                <a:schemeClr val="dk1"/>
              </a:buClr>
              <a:buSzPts val="3500"/>
              <a:buFont typeface="Bahiana"/>
              <a:buNone/>
              <a:defRPr sz="3500">
                <a:solidFill>
                  <a:schemeClr val="dk1"/>
                </a:solidFill>
                <a:latin typeface="Bahiana"/>
                <a:ea typeface="Bahiana"/>
                <a:cs typeface="Bahiana"/>
                <a:sym typeface="Bahiana"/>
              </a:defRPr>
            </a:lvl8pPr>
            <a:lvl9pPr lvl="8" algn="ctr" rtl="0">
              <a:lnSpc>
                <a:spcPct val="100000"/>
              </a:lnSpc>
              <a:spcBef>
                <a:spcPts val="0"/>
              </a:spcBef>
              <a:spcAft>
                <a:spcPts val="0"/>
              </a:spcAft>
              <a:buClr>
                <a:schemeClr val="dk1"/>
              </a:buClr>
              <a:buSzPts val="3500"/>
              <a:buFont typeface="Bahiana"/>
              <a:buNone/>
              <a:defRPr sz="3500">
                <a:solidFill>
                  <a:schemeClr val="dk1"/>
                </a:solidFill>
                <a:latin typeface="Bahiana"/>
                <a:ea typeface="Bahiana"/>
                <a:cs typeface="Bahiana"/>
                <a:sym typeface="Bahian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1pPr>
            <a:lvl2pPr marL="914400" lvl="1"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2pPr>
            <a:lvl3pPr marL="1371600" lvl="2"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3pPr>
            <a:lvl4pPr marL="1828800" lvl="3"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4pPr>
            <a:lvl5pPr marL="2286000" lvl="4"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5pPr>
            <a:lvl6pPr marL="2743200" lvl="5"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6pPr>
            <a:lvl7pPr marL="3200400" lvl="6"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7pPr>
            <a:lvl8pPr marL="3657600" lvl="7"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8pPr>
            <a:lvl9pPr marL="4114800" lvl="8" indent="-317500">
              <a:lnSpc>
                <a:spcPct val="100000"/>
              </a:lnSpc>
              <a:spcBef>
                <a:spcPts val="1600"/>
              </a:spcBef>
              <a:spcAft>
                <a:spcPts val="160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012" scaled="0"/>
        </a:gradFill>
        <a:effectLst/>
      </p:bgPr>
    </p:bg>
    <p:spTree>
      <p:nvGrpSpPr>
        <p:cNvPr id="1" name="Shape 570"/>
        <p:cNvGrpSpPr/>
        <p:nvPr/>
      </p:nvGrpSpPr>
      <p:grpSpPr>
        <a:xfrm>
          <a:off x="0" y="0"/>
          <a:ext cx="0" cy="0"/>
          <a:chOff x="0" y="0"/>
          <a:chExt cx="0" cy="0"/>
        </a:xfrm>
      </p:grpSpPr>
      <p:grpSp>
        <p:nvGrpSpPr>
          <p:cNvPr id="571" name="Google Shape;571;p25"/>
          <p:cNvGrpSpPr/>
          <p:nvPr/>
        </p:nvGrpSpPr>
        <p:grpSpPr>
          <a:xfrm>
            <a:off x="4058478" y="3372394"/>
            <a:ext cx="5085533" cy="1778881"/>
            <a:chOff x="4058478" y="3372394"/>
            <a:chExt cx="5085533" cy="1778881"/>
          </a:xfrm>
        </p:grpSpPr>
        <p:grpSp>
          <p:nvGrpSpPr>
            <p:cNvPr id="572" name="Google Shape;572;p25"/>
            <p:cNvGrpSpPr/>
            <p:nvPr/>
          </p:nvGrpSpPr>
          <p:grpSpPr>
            <a:xfrm>
              <a:off x="4058478" y="3372394"/>
              <a:ext cx="5085533" cy="1771111"/>
              <a:chOff x="3195976" y="3378340"/>
              <a:chExt cx="2507288" cy="873200"/>
            </a:xfrm>
          </p:grpSpPr>
          <p:sp>
            <p:nvSpPr>
              <p:cNvPr id="573" name="Google Shape;573;p25"/>
              <p:cNvSpPr/>
              <p:nvPr/>
            </p:nvSpPr>
            <p:spPr>
              <a:xfrm>
                <a:off x="3197764" y="3378400"/>
                <a:ext cx="2505501" cy="873140"/>
              </a:xfrm>
              <a:custGeom>
                <a:avLst/>
                <a:gdLst/>
                <a:ahLst/>
                <a:cxnLst/>
                <a:rect l="l" t="t" r="r" b="b"/>
                <a:pathLst>
                  <a:path w="84169" h="29332" extrusionOk="0">
                    <a:moveTo>
                      <a:pt x="84168" y="0"/>
                    </a:moveTo>
                    <a:lnTo>
                      <a:pt x="84168" y="29332"/>
                    </a:lnTo>
                    <a:lnTo>
                      <a:pt x="1" y="29332"/>
                    </a:lnTo>
                    <a:cubicBezTo>
                      <a:pt x="6844" y="29332"/>
                      <a:pt x="10109" y="25950"/>
                      <a:pt x="13604" y="26100"/>
                    </a:cubicBezTo>
                    <a:cubicBezTo>
                      <a:pt x="17101" y="26257"/>
                      <a:pt x="19898" y="23615"/>
                      <a:pt x="22074" y="23381"/>
                    </a:cubicBezTo>
                    <a:cubicBezTo>
                      <a:pt x="24249" y="23150"/>
                      <a:pt x="30308" y="22453"/>
                      <a:pt x="34035" y="21205"/>
                    </a:cubicBezTo>
                    <a:cubicBezTo>
                      <a:pt x="37766" y="19963"/>
                      <a:pt x="39239" y="18567"/>
                      <a:pt x="43510" y="16703"/>
                    </a:cubicBezTo>
                    <a:cubicBezTo>
                      <a:pt x="47787" y="14835"/>
                      <a:pt x="55633" y="13249"/>
                      <a:pt x="57573" y="12295"/>
                    </a:cubicBezTo>
                    <a:cubicBezTo>
                      <a:pt x="59517" y="11340"/>
                      <a:pt x="61765" y="8934"/>
                      <a:pt x="64254" y="6990"/>
                    </a:cubicBezTo>
                    <a:cubicBezTo>
                      <a:pt x="66741" y="5052"/>
                      <a:pt x="78445" y="0"/>
                      <a:pt x="84168" y="0"/>
                    </a:cubicBezTo>
                    <a:close/>
                  </a:path>
                </a:pathLst>
              </a:custGeom>
              <a:gradFill>
                <a:gsLst>
                  <a:gs pos="0">
                    <a:srgbClr val="FFFFFF"/>
                  </a:gs>
                  <a:gs pos="100000">
                    <a:srgbClr val="809BFC"/>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5"/>
              <p:cNvSpPr/>
              <p:nvPr/>
            </p:nvSpPr>
            <p:spPr>
              <a:xfrm>
                <a:off x="4745226" y="3949043"/>
                <a:ext cx="956251" cy="302497"/>
              </a:xfrm>
              <a:custGeom>
                <a:avLst/>
                <a:gdLst/>
                <a:ahLst/>
                <a:cxnLst/>
                <a:rect l="l" t="t" r="r" b="b"/>
                <a:pathLst>
                  <a:path w="32124" h="10162" extrusionOk="0">
                    <a:moveTo>
                      <a:pt x="32123" y="223"/>
                    </a:moveTo>
                    <a:lnTo>
                      <a:pt x="32123" y="10162"/>
                    </a:lnTo>
                    <a:lnTo>
                      <a:pt x="0" y="10162"/>
                    </a:lnTo>
                    <a:cubicBezTo>
                      <a:pt x="13746" y="6927"/>
                      <a:pt x="25301" y="1"/>
                      <a:pt x="32123" y="223"/>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3195976" y="3378340"/>
                <a:ext cx="2505411" cy="873200"/>
              </a:xfrm>
              <a:custGeom>
                <a:avLst/>
                <a:gdLst/>
                <a:ahLst/>
                <a:cxnLst/>
                <a:rect l="l" t="t" r="r" b="b"/>
                <a:pathLst>
                  <a:path w="84166" h="29334" fill="none" extrusionOk="0">
                    <a:moveTo>
                      <a:pt x="1" y="29334"/>
                    </a:moveTo>
                    <a:cubicBezTo>
                      <a:pt x="6844" y="29334"/>
                      <a:pt x="10109" y="25952"/>
                      <a:pt x="13604" y="26102"/>
                    </a:cubicBezTo>
                    <a:cubicBezTo>
                      <a:pt x="17101" y="26259"/>
                      <a:pt x="19898" y="23617"/>
                      <a:pt x="22074" y="23383"/>
                    </a:cubicBezTo>
                    <a:cubicBezTo>
                      <a:pt x="24249" y="23152"/>
                      <a:pt x="30308" y="22455"/>
                      <a:pt x="34035" y="21207"/>
                    </a:cubicBezTo>
                    <a:cubicBezTo>
                      <a:pt x="37766" y="19965"/>
                      <a:pt x="39239" y="18569"/>
                      <a:pt x="43510" y="16705"/>
                    </a:cubicBezTo>
                    <a:cubicBezTo>
                      <a:pt x="47787" y="14837"/>
                      <a:pt x="55633" y="13251"/>
                      <a:pt x="57573" y="12297"/>
                    </a:cubicBezTo>
                    <a:cubicBezTo>
                      <a:pt x="59517" y="11342"/>
                      <a:pt x="61765" y="8936"/>
                      <a:pt x="64254" y="6992"/>
                    </a:cubicBezTo>
                    <a:cubicBezTo>
                      <a:pt x="66738" y="5054"/>
                      <a:pt x="78443" y="1"/>
                      <a:pt x="84165" y="1"/>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25"/>
            <p:cNvSpPr/>
            <p:nvPr/>
          </p:nvSpPr>
          <p:spPr>
            <a:xfrm>
              <a:off x="6139819" y="4028350"/>
              <a:ext cx="1526650" cy="967300"/>
            </a:xfrm>
            <a:custGeom>
              <a:avLst/>
              <a:gdLst/>
              <a:ahLst/>
              <a:cxnLst/>
              <a:rect l="l" t="t" r="r" b="b"/>
              <a:pathLst>
                <a:path w="61066" h="38692" extrusionOk="0">
                  <a:moveTo>
                    <a:pt x="0" y="38692"/>
                  </a:moveTo>
                  <a:cubicBezTo>
                    <a:pt x="19667" y="24767"/>
                    <a:pt x="41792" y="14463"/>
                    <a:pt x="61066" y="0"/>
                  </a:cubicBezTo>
                </a:path>
              </a:pathLst>
            </a:custGeom>
            <a:noFill/>
            <a:ln w="19050" cap="flat" cmpd="sng">
              <a:solidFill>
                <a:schemeClr val="dk1"/>
              </a:solidFill>
              <a:prstDash val="solid"/>
              <a:round/>
              <a:headEnd type="none" w="med" len="med"/>
              <a:tailEnd type="none" w="med" len="med"/>
            </a:ln>
          </p:spPr>
        </p:sp>
        <p:sp>
          <p:nvSpPr>
            <p:cNvPr id="577" name="Google Shape;577;p25"/>
            <p:cNvSpPr/>
            <p:nvPr/>
          </p:nvSpPr>
          <p:spPr>
            <a:xfrm>
              <a:off x="7237500" y="4377425"/>
              <a:ext cx="1493000" cy="773850"/>
            </a:xfrm>
            <a:custGeom>
              <a:avLst/>
              <a:gdLst/>
              <a:ahLst/>
              <a:cxnLst/>
              <a:rect l="l" t="t" r="r" b="b"/>
              <a:pathLst>
                <a:path w="59720" h="30954" extrusionOk="0">
                  <a:moveTo>
                    <a:pt x="0" y="30954"/>
                  </a:moveTo>
                  <a:cubicBezTo>
                    <a:pt x="20356" y="21553"/>
                    <a:pt x="49693" y="20055"/>
                    <a:pt x="59720" y="0"/>
                  </a:cubicBezTo>
                </a:path>
              </a:pathLst>
            </a:custGeom>
            <a:noFill/>
            <a:ln w="19050" cap="flat" cmpd="sng">
              <a:solidFill>
                <a:schemeClr val="dk1"/>
              </a:solidFill>
              <a:prstDash val="solid"/>
              <a:round/>
              <a:headEnd type="none" w="med" len="med"/>
              <a:tailEnd type="none" w="med" len="med"/>
            </a:ln>
          </p:spPr>
        </p:sp>
        <p:sp>
          <p:nvSpPr>
            <p:cNvPr id="578" name="Google Shape;578;p25"/>
            <p:cNvSpPr/>
            <p:nvPr/>
          </p:nvSpPr>
          <p:spPr>
            <a:xfrm>
              <a:off x="6240775" y="4722300"/>
              <a:ext cx="542525" cy="365875"/>
            </a:xfrm>
            <a:custGeom>
              <a:avLst/>
              <a:gdLst/>
              <a:ahLst/>
              <a:cxnLst/>
              <a:rect l="l" t="t" r="r" b="b"/>
              <a:pathLst>
                <a:path w="21701" h="14635" extrusionOk="0">
                  <a:moveTo>
                    <a:pt x="0" y="14635"/>
                  </a:moveTo>
                  <a:cubicBezTo>
                    <a:pt x="6812" y="9184"/>
                    <a:pt x="14717" y="5230"/>
                    <a:pt x="21701" y="0"/>
                  </a:cubicBezTo>
                </a:path>
              </a:pathLst>
            </a:custGeom>
            <a:noFill/>
            <a:ln w="19050" cap="flat" cmpd="sng">
              <a:solidFill>
                <a:schemeClr val="dk1"/>
              </a:solidFill>
              <a:prstDash val="solid"/>
              <a:round/>
              <a:headEnd type="none" w="med" len="med"/>
              <a:tailEnd type="none" w="med" len="med"/>
            </a:ln>
          </p:spPr>
        </p:sp>
        <p:sp>
          <p:nvSpPr>
            <p:cNvPr id="579" name="Google Shape;579;p25"/>
            <p:cNvSpPr/>
            <p:nvPr/>
          </p:nvSpPr>
          <p:spPr>
            <a:xfrm>
              <a:off x="8389850" y="4192375"/>
              <a:ext cx="311225" cy="374300"/>
            </a:xfrm>
            <a:custGeom>
              <a:avLst/>
              <a:gdLst/>
              <a:ahLst/>
              <a:cxnLst/>
              <a:rect l="l" t="t" r="r" b="b"/>
              <a:pathLst>
                <a:path w="12449" h="14972" extrusionOk="0">
                  <a:moveTo>
                    <a:pt x="0" y="14972"/>
                  </a:moveTo>
                  <a:cubicBezTo>
                    <a:pt x="5104" y="10963"/>
                    <a:pt x="8553" y="5191"/>
                    <a:pt x="12449" y="0"/>
                  </a:cubicBezTo>
                </a:path>
              </a:pathLst>
            </a:custGeom>
            <a:noFill/>
            <a:ln w="19050" cap="flat" cmpd="sng">
              <a:solidFill>
                <a:schemeClr val="dk1"/>
              </a:solidFill>
              <a:prstDash val="solid"/>
              <a:round/>
              <a:headEnd type="none" w="med" len="med"/>
              <a:tailEnd type="none" w="med" len="med"/>
            </a:ln>
          </p:spPr>
        </p:sp>
      </p:grpSp>
      <p:sp>
        <p:nvSpPr>
          <p:cNvPr id="580" name="Google Shape;580;p25"/>
          <p:cNvSpPr/>
          <p:nvPr/>
        </p:nvSpPr>
        <p:spPr>
          <a:xfrm rot="10800000" flipH="1">
            <a:off x="-33575" y="1610026"/>
            <a:ext cx="3401562" cy="1351187"/>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5"/>
          <p:cNvGrpSpPr/>
          <p:nvPr/>
        </p:nvGrpSpPr>
        <p:grpSpPr>
          <a:xfrm>
            <a:off x="-25749" y="1615617"/>
            <a:ext cx="5511189" cy="4051641"/>
            <a:chOff x="-25741" y="2661107"/>
            <a:chExt cx="3570810" cy="2625140"/>
          </a:xfrm>
        </p:grpSpPr>
        <p:grpSp>
          <p:nvGrpSpPr>
            <p:cNvPr id="582" name="Google Shape;582;p25"/>
            <p:cNvGrpSpPr/>
            <p:nvPr/>
          </p:nvGrpSpPr>
          <p:grpSpPr>
            <a:xfrm>
              <a:off x="-25741" y="2661107"/>
              <a:ext cx="3570810" cy="2625140"/>
              <a:chOff x="361226" y="3383871"/>
              <a:chExt cx="1658913" cy="1219634"/>
            </a:xfrm>
          </p:grpSpPr>
          <p:sp>
            <p:nvSpPr>
              <p:cNvPr id="583" name="Google Shape;583;p25"/>
              <p:cNvSpPr/>
              <p:nvPr/>
            </p:nvSpPr>
            <p:spPr>
              <a:xfrm>
                <a:off x="361226" y="3383871"/>
                <a:ext cx="1658913" cy="1219634"/>
              </a:xfrm>
              <a:custGeom>
                <a:avLst/>
                <a:gdLst/>
                <a:ahLst/>
                <a:cxnLst/>
                <a:rect l="l" t="t" r="r" b="b"/>
                <a:pathLst>
                  <a:path w="55729" h="40972" extrusionOk="0">
                    <a:moveTo>
                      <a:pt x="52619" y="40972"/>
                    </a:moveTo>
                    <a:lnTo>
                      <a:pt x="6423" y="40972"/>
                    </a:lnTo>
                    <a:lnTo>
                      <a:pt x="1" y="39664"/>
                    </a:lnTo>
                    <a:lnTo>
                      <a:pt x="1" y="1"/>
                    </a:lnTo>
                    <a:cubicBezTo>
                      <a:pt x="2978" y="1622"/>
                      <a:pt x="3673" y="1225"/>
                      <a:pt x="4456" y="4269"/>
                    </a:cubicBezTo>
                    <a:cubicBezTo>
                      <a:pt x="5036" y="6513"/>
                      <a:pt x="7595" y="12764"/>
                      <a:pt x="9695" y="16836"/>
                    </a:cubicBezTo>
                    <a:cubicBezTo>
                      <a:pt x="10601" y="18578"/>
                      <a:pt x="11422" y="19925"/>
                      <a:pt x="11965" y="20375"/>
                    </a:cubicBezTo>
                    <a:cubicBezTo>
                      <a:pt x="12693" y="18505"/>
                      <a:pt x="13395" y="17881"/>
                      <a:pt x="14154" y="18162"/>
                    </a:cubicBezTo>
                    <a:cubicBezTo>
                      <a:pt x="14529" y="18295"/>
                      <a:pt x="14922" y="18655"/>
                      <a:pt x="15331" y="19186"/>
                    </a:cubicBezTo>
                    <a:cubicBezTo>
                      <a:pt x="15880" y="19892"/>
                      <a:pt x="17210" y="21117"/>
                      <a:pt x="18958" y="22373"/>
                    </a:cubicBezTo>
                    <a:cubicBezTo>
                      <a:pt x="21184" y="23986"/>
                      <a:pt x="24088" y="25655"/>
                      <a:pt x="26879" y="26383"/>
                    </a:cubicBezTo>
                    <a:cubicBezTo>
                      <a:pt x="31852" y="27678"/>
                      <a:pt x="36098" y="27624"/>
                      <a:pt x="41643" y="30319"/>
                    </a:cubicBezTo>
                    <a:cubicBezTo>
                      <a:pt x="47183" y="33013"/>
                      <a:pt x="53656" y="35030"/>
                      <a:pt x="54693" y="35292"/>
                    </a:cubicBezTo>
                    <a:cubicBezTo>
                      <a:pt x="55729" y="35548"/>
                      <a:pt x="52619" y="40972"/>
                      <a:pt x="52619" y="40972"/>
                    </a:cubicBezTo>
                    <a:close/>
                  </a:path>
                </a:pathLst>
              </a:custGeom>
              <a:gradFill>
                <a:gsLst>
                  <a:gs pos="0">
                    <a:srgbClr val="FFFFFF"/>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361375" y="3383871"/>
                <a:ext cx="334974" cy="756541"/>
              </a:xfrm>
              <a:custGeom>
                <a:avLst/>
                <a:gdLst/>
                <a:ahLst/>
                <a:cxnLst/>
                <a:rect l="l" t="t" r="r" b="b"/>
                <a:pathLst>
                  <a:path w="11253" h="25415" extrusionOk="0">
                    <a:moveTo>
                      <a:pt x="11253" y="25415"/>
                    </a:moveTo>
                    <a:lnTo>
                      <a:pt x="9810" y="24696"/>
                    </a:lnTo>
                    <a:lnTo>
                      <a:pt x="8808" y="23388"/>
                    </a:lnTo>
                    <a:cubicBezTo>
                      <a:pt x="8808" y="23388"/>
                      <a:pt x="7025" y="19073"/>
                      <a:pt x="6136" y="15957"/>
                    </a:cubicBezTo>
                    <a:cubicBezTo>
                      <a:pt x="5247" y="12841"/>
                      <a:pt x="4522" y="11786"/>
                      <a:pt x="2017" y="6532"/>
                    </a:cubicBezTo>
                    <a:cubicBezTo>
                      <a:pt x="706" y="3777"/>
                      <a:pt x="213" y="2312"/>
                      <a:pt x="0" y="1244"/>
                    </a:cubicBezTo>
                    <a:lnTo>
                      <a:pt x="0" y="1"/>
                    </a:lnTo>
                    <a:cubicBezTo>
                      <a:pt x="2978" y="1622"/>
                      <a:pt x="3671" y="1225"/>
                      <a:pt x="4455" y="4269"/>
                    </a:cubicBezTo>
                    <a:cubicBezTo>
                      <a:pt x="5036" y="6513"/>
                      <a:pt x="7593" y="12764"/>
                      <a:pt x="9694" y="16836"/>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782525" y="3924448"/>
                <a:ext cx="189679" cy="259989"/>
              </a:xfrm>
              <a:custGeom>
                <a:avLst/>
                <a:gdLst/>
                <a:ahLst/>
                <a:cxnLst/>
                <a:rect l="l" t="t" r="r" b="b"/>
                <a:pathLst>
                  <a:path w="6372" h="8734" extrusionOk="0">
                    <a:moveTo>
                      <a:pt x="6372" y="8649"/>
                    </a:moveTo>
                    <a:cubicBezTo>
                      <a:pt x="6372" y="8733"/>
                      <a:pt x="4563" y="7648"/>
                      <a:pt x="3755" y="6617"/>
                    </a:cubicBezTo>
                    <a:cubicBezTo>
                      <a:pt x="2949" y="5584"/>
                      <a:pt x="2836" y="5278"/>
                      <a:pt x="1724" y="3692"/>
                    </a:cubicBezTo>
                    <a:cubicBezTo>
                      <a:pt x="612" y="2110"/>
                      <a:pt x="803" y="2384"/>
                      <a:pt x="110" y="328"/>
                    </a:cubicBezTo>
                    <a:cubicBezTo>
                      <a:pt x="69" y="208"/>
                      <a:pt x="36" y="99"/>
                      <a:pt x="1" y="0"/>
                    </a:cubicBezTo>
                    <a:cubicBezTo>
                      <a:pt x="376" y="134"/>
                      <a:pt x="769" y="492"/>
                      <a:pt x="1178" y="1023"/>
                    </a:cubicBezTo>
                    <a:cubicBezTo>
                      <a:pt x="1727" y="1729"/>
                      <a:pt x="3057" y="2956"/>
                      <a:pt x="4805" y="4210"/>
                    </a:cubicBezTo>
                    <a:cubicBezTo>
                      <a:pt x="4989" y="4720"/>
                      <a:pt x="5158" y="5331"/>
                      <a:pt x="5227" y="5946"/>
                    </a:cubicBezTo>
                    <a:cubicBezTo>
                      <a:pt x="5413" y="7511"/>
                      <a:pt x="6372" y="8649"/>
                      <a:pt x="6372" y="8649"/>
                    </a:cubicBezTo>
                    <a:close/>
                  </a:path>
                </a:pathLst>
              </a:custGeom>
              <a:solidFill>
                <a:srgbClr val="000068">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a:off x="361286" y="3383871"/>
                <a:ext cx="1628104" cy="1050555"/>
              </a:xfrm>
              <a:custGeom>
                <a:avLst/>
                <a:gdLst/>
                <a:ahLst/>
                <a:cxnLst/>
                <a:rect l="l" t="t" r="r" b="b"/>
                <a:pathLst>
                  <a:path w="54694" h="35292" fill="none" extrusionOk="0">
                    <a:moveTo>
                      <a:pt x="0" y="1"/>
                    </a:moveTo>
                    <a:cubicBezTo>
                      <a:pt x="2979" y="1622"/>
                      <a:pt x="3672" y="1225"/>
                      <a:pt x="4456" y="4269"/>
                    </a:cubicBezTo>
                    <a:cubicBezTo>
                      <a:pt x="5036" y="6513"/>
                      <a:pt x="7594" y="12764"/>
                      <a:pt x="9696" y="16836"/>
                    </a:cubicBezTo>
                    <a:cubicBezTo>
                      <a:pt x="10601" y="18578"/>
                      <a:pt x="11422" y="19925"/>
                      <a:pt x="11966" y="20375"/>
                    </a:cubicBezTo>
                    <a:cubicBezTo>
                      <a:pt x="12693" y="18505"/>
                      <a:pt x="13395" y="17881"/>
                      <a:pt x="14153" y="18162"/>
                    </a:cubicBezTo>
                    <a:cubicBezTo>
                      <a:pt x="14529" y="18295"/>
                      <a:pt x="14922" y="18655"/>
                      <a:pt x="15330" y="19186"/>
                    </a:cubicBezTo>
                    <a:cubicBezTo>
                      <a:pt x="15881" y="19892"/>
                      <a:pt x="17209" y="21117"/>
                      <a:pt x="18959" y="22373"/>
                    </a:cubicBezTo>
                    <a:cubicBezTo>
                      <a:pt x="21185" y="23986"/>
                      <a:pt x="24089" y="25655"/>
                      <a:pt x="26878" y="26383"/>
                    </a:cubicBezTo>
                    <a:cubicBezTo>
                      <a:pt x="31851" y="27678"/>
                      <a:pt x="36098" y="27624"/>
                      <a:pt x="41642" y="30319"/>
                    </a:cubicBezTo>
                    <a:cubicBezTo>
                      <a:pt x="47184" y="33013"/>
                      <a:pt x="53656" y="35030"/>
                      <a:pt x="54694" y="35292"/>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25"/>
            <p:cNvSpPr/>
            <p:nvPr/>
          </p:nvSpPr>
          <p:spPr>
            <a:xfrm>
              <a:off x="0" y="2674158"/>
              <a:ext cx="433175" cy="1240650"/>
            </a:xfrm>
            <a:custGeom>
              <a:avLst/>
              <a:gdLst/>
              <a:ahLst/>
              <a:cxnLst/>
              <a:rect l="l" t="t" r="r" b="b"/>
              <a:pathLst>
                <a:path w="17327" h="49626" extrusionOk="0">
                  <a:moveTo>
                    <a:pt x="0" y="0"/>
                  </a:moveTo>
                  <a:cubicBezTo>
                    <a:pt x="6909" y="16102"/>
                    <a:pt x="9497" y="33951"/>
                    <a:pt x="17327" y="49626"/>
                  </a:cubicBezTo>
                </a:path>
              </a:pathLst>
            </a:custGeom>
            <a:noFill/>
            <a:ln w="19050" cap="flat" cmpd="sng">
              <a:solidFill>
                <a:schemeClr val="dk1"/>
              </a:solidFill>
              <a:prstDash val="solid"/>
              <a:round/>
              <a:headEnd type="none" w="med" len="med"/>
              <a:tailEnd type="none" w="med" len="med"/>
            </a:ln>
          </p:spPr>
        </p:sp>
        <p:sp>
          <p:nvSpPr>
            <p:cNvPr id="588" name="Google Shape;588;p25"/>
            <p:cNvSpPr/>
            <p:nvPr/>
          </p:nvSpPr>
          <p:spPr>
            <a:xfrm>
              <a:off x="874375" y="3834900"/>
              <a:ext cx="357475" cy="534125"/>
            </a:xfrm>
            <a:custGeom>
              <a:avLst/>
              <a:gdLst/>
              <a:ahLst/>
              <a:cxnLst/>
              <a:rect l="l" t="t" r="r" b="b"/>
              <a:pathLst>
                <a:path w="14299" h="21365" extrusionOk="0">
                  <a:moveTo>
                    <a:pt x="0" y="0"/>
                  </a:moveTo>
                  <a:cubicBezTo>
                    <a:pt x="2075" y="8314"/>
                    <a:pt x="7445" y="16222"/>
                    <a:pt x="14299" y="21365"/>
                  </a:cubicBezTo>
                </a:path>
              </a:pathLst>
            </a:custGeom>
            <a:noFill/>
            <a:ln w="19050" cap="flat" cmpd="sng">
              <a:solidFill>
                <a:schemeClr val="dk1"/>
              </a:solidFill>
              <a:prstDash val="solid"/>
              <a:round/>
              <a:headEnd type="none" w="med" len="med"/>
              <a:tailEnd type="none" w="med" len="med"/>
            </a:ln>
          </p:spPr>
        </p:sp>
        <p:sp>
          <p:nvSpPr>
            <p:cNvPr id="589" name="Google Shape;589;p25"/>
            <p:cNvSpPr/>
            <p:nvPr/>
          </p:nvSpPr>
          <p:spPr>
            <a:xfrm>
              <a:off x="844925" y="4024150"/>
              <a:ext cx="117750" cy="227100"/>
            </a:xfrm>
            <a:custGeom>
              <a:avLst/>
              <a:gdLst/>
              <a:ahLst/>
              <a:cxnLst/>
              <a:rect l="l" t="t" r="r" b="b"/>
              <a:pathLst>
                <a:path w="4710" h="9084" extrusionOk="0">
                  <a:moveTo>
                    <a:pt x="0" y="0"/>
                  </a:moveTo>
                  <a:cubicBezTo>
                    <a:pt x="1891" y="2838"/>
                    <a:pt x="2664" y="6355"/>
                    <a:pt x="4710" y="9084"/>
                  </a:cubicBezTo>
                </a:path>
              </a:pathLst>
            </a:custGeom>
            <a:noFill/>
            <a:ln w="19050" cap="flat" cmpd="sng">
              <a:solidFill>
                <a:schemeClr val="dk1"/>
              </a:solidFill>
              <a:prstDash val="solid"/>
              <a:round/>
              <a:headEnd type="none" w="med" len="med"/>
              <a:tailEnd type="none" w="med" len="med"/>
            </a:ln>
          </p:spPr>
        </p:sp>
        <p:sp>
          <p:nvSpPr>
            <p:cNvPr id="590" name="Google Shape;590;p25"/>
            <p:cNvSpPr/>
            <p:nvPr/>
          </p:nvSpPr>
          <p:spPr>
            <a:xfrm>
              <a:off x="226700" y="3755000"/>
              <a:ext cx="201875" cy="437375"/>
            </a:xfrm>
            <a:custGeom>
              <a:avLst/>
              <a:gdLst/>
              <a:ahLst/>
              <a:cxnLst/>
              <a:rect l="l" t="t" r="r" b="b"/>
              <a:pathLst>
                <a:path w="8075" h="17495" extrusionOk="0">
                  <a:moveTo>
                    <a:pt x="0" y="0"/>
                  </a:moveTo>
                  <a:cubicBezTo>
                    <a:pt x="1258" y="6298"/>
                    <a:pt x="5686" y="11533"/>
                    <a:pt x="8075" y="17495"/>
                  </a:cubicBezTo>
                </a:path>
              </a:pathLst>
            </a:custGeom>
            <a:noFill/>
            <a:ln w="19050" cap="flat" cmpd="sng">
              <a:solidFill>
                <a:schemeClr val="dk1"/>
              </a:solidFill>
              <a:prstDash val="solid"/>
              <a:round/>
              <a:headEnd type="none" w="med" len="med"/>
              <a:tailEnd type="none" w="med" len="med"/>
            </a:ln>
          </p:spPr>
        </p:sp>
      </p:grpSp>
      <p:sp>
        <p:nvSpPr>
          <p:cNvPr id="591" name="Google Shape;591;p25"/>
          <p:cNvSpPr/>
          <p:nvPr/>
        </p:nvSpPr>
        <p:spPr>
          <a:xfrm flipH="1">
            <a:off x="5800450" y="2067226"/>
            <a:ext cx="3401562" cy="1351187"/>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a:off x="546724" y="479319"/>
            <a:ext cx="914422" cy="914422"/>
          </a:xfrm>
          <a:custGeom>
            <a:avLst/>
            <a:gdLst/>
            <a:ahLst/>
            <a:cxnLst/>
            <a:rect l="l" t="t" r="r" b="b"/>
            <a:pathLst>
              <a:path w="21794" h="21794" extrusionOk="0">
                <a:moveTo>
                  <a:pt x="21793" y="10898"/>
                </a:moveTo>
                <a:cubicBezTo>
                  <a:pt x="21793" y="13788"/>
                  <a:pt x="20645" y="16559"/>
                  <a:pt x="18602" y="18602"/>
                </a:cubicBezTo>
                <a:cubicBezTo>
                  <a:pt x="16559" y="20645"/>
                  <a:pt x="13786" y="21794"/>
                  <a:pt x="10896" y="21794"/>
                </a:cubicBezTo>
                <a:cubicBezTo>
                  <a:pt x="8006" y="21794"/>
                  <a:pt x="5235" y="20645"/>
                  <a:pt x="3192" y="18602"/>
                </a:cubicBezTo>
                <a:cubicBezTo>
                  <a:pt x="1148" y="16559"/>
                  <a:pt x="0" y="13788"/>
                  <a:pt x="0" y="10898"/>
                </a:cubicBezTo>
                <a:cubicBezTo>
                  <a:pt x="0" y="8008"/>
                  <a:pt x="1148" y="5235"/>
                  <a:pt x="3192" y="3192"/>
                </a:cubicBezTo>
                <a:cubicBezTo>
                  <a:pt x="5235" y="1149"/>
                  <a:pt x="8006" y="0"/>
                  <a:pt x="10896" y="0"/>
                </a:cubicBezTo>
                <a:cubicBezTo>
                  <a:pt x="13786" y="0"/>
                  <a:pt x="16559" y="1149"/>
                  <a:pt x="18602" y="3192"/>
                </a:cubicBezTo>
                <a:cubicBezTo>
                  <a:pt x="20645" y="5235"/>
                  <a:pt x="21793" y="8008"/>
                  <a:pt x="21793" y="10898"/>
                </a:cubicBezTo>
                <a:close/>
              </a:path>
            </a:pathLst>
          </a:custGeom>
          <a:gradFill>
            <a:gsLst>
              <a:gs pos="0">
                <a:srgbClr val="F884A9"/>
              </a:gs>
              <a:gs pos="100000">
                <a:srgbClr val="E4165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25"/>
          <p:cNvGrpSpPr/>
          <p:nvPr/>
        </p:nvGrpSpPr>
        <p:grpSpPr>
          <a:xfrm>
            <a:off x="-43395" y="4000277"/>
            <a:ext cx="5851907" cy="1206443"/>
            <a:chOff x="-43395" y="3693352"/>
            <a:chExt cx="8069370" cy="1649724"/>
          </a:xfrm>
        </p:grpSpPr>
        <p:grpSp>
          <p:nvGrpSpPr>
            <p:cNvPr id="594" name="Google Shape;594;p25"/>
            <p:cNvGrpSpPr/>
            <p:nvPr/>
          </p:nvGrpSpPr>
          <p:grpSpPr>
            <a:xfrm flipH="1">
              <a:off x="-43395" y="3693352"/>
              <a:ext cx="8069370" cy="1649724"/>
              <a:chOff x="5916936" y="3739331"/>
              <a:chExt cx="2505471" cy="512209"/>
            </a:xfrm>
          </p:grpSpPr>
          <p:sp>
            <p:nvSpPr>
              <p:cNvPr id="595" name="Google Shape;595;p25"/>
              <p:cNvSpPr/>
              <p:nvPr/>
            </p:nvSpPr>
            <p:spPr>
              <a:xfrm>
                <a:off x="5916936" y="3739331"/>
                <a:ext cx="2505471" cy="512209"/>
              </a:xfrm>
              <a:custGeom>
                <a:avLst/>
                <a:gdLst/>
                <a:ahLst/>
                <a:cxnLst/>
                <a:rect l="l" t="t" r="r" b="b"/>
                <a:pathLst>
                  <a:path w="84168" h="17207" extrusionOk="0">
                    <a:moveTo>
                      <a:pt x="84168" y="181"/>
                    </a:moveTo>
                    <a:lnTo>
                      <a:pt x="84168" y="17207"/>
                    </a:lnTo>
                    <a:lnTo>
                      <a:pt x="0" y="17207"/>
                    </a:lnTo>
                    <a:lnTo>
                      <a:pt x="0" y="16872"/>
                    </a:lnTo>
                    <a:cubicBezTo>
                      <a:pt x="5752" y="14436"/>
                      <a:pt x="8859" y="15507"/>
                      <a:pt x="8859" y="15507"/>
                    </a:cubicBezTo>
                    <a:cubicBezTo>
                      <a:pt x="8859" y="15507"/>
                      <a:pt x="9115" y="14161"/>
                      <a:pt x="11653" y="13484"/>
                    </a:cubicBezTo>
                    <a:cubicBezTo>
                      <a:pt x="14194" y="12813"/>
                      <a:pt x="16263" y="14574"/>
                      <a:pt x="16263" y="14574"/>
                    </a:cubicBezTo>
                    <a:cubicBezTo>
                      <a:pt x="16263" y="14574"/>
                      <a:pt x="17454" y="12917"/>
                      <a:pt x="19733" y="12295"/>
                    </a:cubicBezTo>
                    <a:cubicBezTo>
                      <a:pt x="22012" y="11677"/>
                      <a:pt x="23822" y="13536"/>
                      <a:pt x="23822" y="13536"/>
                    </a:cubicBezTo>
                    <a:cubicBezTo>
                      <a:pt x="23822" y="13536"/>
                      <a:pt x="25327" y="13593"/>
                      <a:pt x="29677" y="12168"/>
                    </a:cubicBezTo>
                    <a:cubicBezTo>
                      <a:pt x="34025" y="10742"/>
                      <a:pt x="39541" y="12166"/>
                      <a:pt x="41407" y="12426"/>
                    </a:cubicBezTo>
                    <a:cubicBezTo>
                      <a:pt x="43272" y="12682"/>
                      <a:pt x="42418" y="11570"/>
                      <a:pt x="44409" y="11080"/>
                    </a:cubicBezTo>
                    <a:cubicBezTo>
                      <a:pt x="46406" y="10587"/>
                      <a:pt x="47854" y="11541"/>
                      <a:pt x="47854" y="11541"/>
                    </a:cubicBezTo>
                    <a:cubicBezTo>
                      <a:pt x="47854" y="11541"/>
                      <a:pt x="48193" y="10508"/>
                      <a:pt x="49252" y="10146"/>
                    </a:cubicBezTo>
                    <a:cubicBezTo>
                      <a:pt x="50316" y="9785"/>
                      <a:pt x="51428" y="10939"/>
                      <a:pt x="51428" y="10939"/>
                    </a:cubicBezTo>
                    <a:cubicBezTo>
                      <a:pt x="51428" y="10939"/>
                      <a:pt x="51223" y="9706"/>
                      <a:pt x="52103" y="8981"/>
                    </a:cubicBezTo>
                    <a:cubicBezTo>
                      <a:pt x="52952" y="8280"/>
                      <a:pt x="54669" y="9297"/>
                      <a:pt x="54788" y="9366"/>
                    </a:cubicBezTo>
                    <a:cubicBezTo>
                      <a:pt x="54734" y="9297"/>
                      <a:pt x="54126" y="8450"/>
                      <a:pt x="54791" y="6908"/>
                    </a:cubicBezTo>
                    <a:cubicBezTo>
                      <a:pt x="55494" y="5304"/>
                      <a:pt x="59870" y="8957"/>
                      <a:pt x="59870" y="8957"/>
                    </a:cubicBezTo>
                    <a:cubicBezTo>
                      <a:pt x="59870" y="8957"/>
                      <a:pt x="60903" y="7648"/>
                      <a:pt x="63117" y="6715"/>
                    </a:cubicBezTo>
                    <a:cubicBezTo>
                      <a:pt x="65332" y="5783"/>
                      <a:pt x="67742" y="6209"/>
                      <a:pt x="67742" y="6209"/>
                    </a:cubicBezTo>
                    <a:cubicBezTo>
                      <a:pt x="67742" y="6209"/>
                      <a:pt x="67545" y="5473"/>
                      <a:pt x="69334" y="4732"/>
                    </a:cubicBezTo>
                    <a:cubicBezTo>
                      <a:pt x="71120" y="3996"/>
                      <a:pt x="72402" y="4502"/>
                      <a:pt x="72402" y="4502"/>
                    </a:cubicBezTo>
                    <a:cubicBezTo>
                      <a:pt x="72402" y="4502"/>
                      <a:pt x="73026" y="3338"/>
                      <a:pt x="74381" y="3141"/>
                    </a:cubicBezTo>
                    <a:cubicBezTo>
                      <a:pt x="75742" y="2949"/>
                      <a:pt x="76557" y="3687"/>
                      <a:pt x="76557" y="3687"/>
                    </a:cubicBezTo>
                    <a:cubicBezTo>
                      <a:pt x="76557" y="3687"/>
                      <a:pt x="77219" y="2483"/>
                      <a:pt x="77957" y="2326"/>
                    </a:cubicBezTo>
                    <a:cubicBezTo>
                      <a:pt x="78696" y="2169"/>
                      <a:pt x="79237" y="3063"/>
                      <a:pt x="79237" y="3063"/>
                    </a:cubicBezTo>
                    <a:cubicBezTo>
                      <a:pt x="79237" y="3063"/>
                      <a:pt x="80263" y="1"/>
                      <a:pt x="84168" y="18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5916936" y="3739390"/>
                <a:ext cx="2505441" cy="512150"/>
              </a:xfrm>
              <a:custGeom>
                <a:avLst/>
                <a:gdLst/>
                <a:ahLst/>
                <a:cxnLst/>
                <a:rect l="l" t="t" r="r" b="b"/>
                <a:pathLst>
                  <a:path w="84167" h="17205" fill="none" extrusionOk="0">
                    <a:moveTo>
                      <a:pt x="0" y="17205"/>
                    </a:moveTo>
                    <a:lnTo>
                      <a:pt x="0" y="16870"/>
                    </a:lnTo>
                    <a:cubicBezTo>
                      <a:pt x="5752" y="14434"/>
                      <a:pt x="8859" y="15505"/>
                      <a:pt x="8859" y="15505"/>
                    </a:cubicBezTo>
                    <a:cubicBezTo>
                      <a:pt x="8859" y="15505"/>
                      <a:pt x="9115" y="14159"/>
                      <a:pt x="11653" y="13482"/>
                    </a:cubicBezTo>
                    <a:cubicBezTo>
                      <a:pt x="14194" y="12811"/>
                      <a:pt x="16263" y="14572"/>
                      <a:pt x="16263" y="14572"/>
                    </a:cubicBezTo>
                    <a:cubicBezTo>
                      <a:pt x="16263" y="14572"/>
                      <a:pt x="17454" y="12915"/>
                      <a:pt x="19733" y="12293"/>
                    </a:cubicBezTo>
                    <a:cubicBezTo>
                      <a:pt x="22012" y="11675"/>
                      <a:pt x="23822" y="13534"/>
                      <a:pt x="23822" y="13534"/>
                    </a:cubicBezTo>
                    <a:cubicBezTo>
                      <a:pt x="23822" y="13534"/>
                      <a:pt x="25327" y="13591"/>
                      <a:pt x="29677" y="12166"/>
                    </a:cubicBezTo>
                    <a:cubicBezTo>
                      <a:pt x="34025" y="10740"/>
                      <a:pt x="39541" y="12164"/>
                      <a:pt x="41407" y="12424"/>
                    </a:cubicBezTo>
                    <a:cubicBezTo>
                      <a:pt x="43272" y="12680"/>
                      <a:pt x="42418" y="11568"/>
                      <a:pt x="44409" y="11078"/>
                    </a:cubicBezTo>
                    <a:cubicBezTo>
                      <a:pt x="46406" y="10585"/>
                      <a:pt x="47854" y="11539"/>
                      <a:pt x="47854" y="11539"/>
                    </a:cubicBezTo>
                    <a:cubicBezTo>
                      <a:pt x="47854" y="11539"/>
                      <a:pt x="48193" y="10506"/>
                      <a:pt x="49252" y="10144"/>
                    </a:cubicBezTo>
                    <a:cubicBezTo>
                      <a:pt x="50316" y="9783"/>
                      <a:pt x="51428" y="10937"/>
                      <a:pt x="51428" y="10937"/>
                    </a:cubicBezTo>
                    <a:cubicBezTo>
                      <a:pt x="51428" y="10937"/>
                      <a:pt x="51223" y="9704"/>
                      <a:pt x="52103" y="8979"/>
                    </a:cubicBezTo>
                    <a:cubicBezTo>
                      <a:pt x="52952" y="8278"/>
                      <a:pt x="54669" y="9295"/>
                      <a:pt x="54788" y="9364"/>
                    </a:cubicBezTo>
                    <a:cubicBezTo>
                      <a:pt x="54734" y="9295"/>
                      <a:pt x="54126" y="8448"/>
                      <a:pt x="54791" y="6906"/>
                    </a:cubicBezTo>
                    <a:cubicBezTo>
                      <a:pt x="55494" y="5302"/>
                      <a:pt x="59870" y="8955"/>
                      <a:pt x="59870" y="8955"/>
                    </a:cubicBezTo>
                    <a:cubicBezTo>
                      <a:pt x="59870" y="8955"/>
                      <a:pt x="60903" y="7646"/>
                      <a:pt x="63117" y="6713"/>
                    </a:cubicBezTo>
                    <a:cubicBezTo>
                      <a:pt x="65332" y="5781"/>
                      <a:pt x="67742" y="6207"/>
                      <a:pt x="67742" y="6207"/>
                    </a:cubicBezTo>
                    <a:cubicBezTo>
                      <a:pt x="67742" y="6207"/>
                      <a:pt x="67545" y="5471"/>
                      <a:pt x="69334" y="4730"/>
                    </a:cubicBezTo>
                    <a:cubicBezTo>
                      <a:pt x="71120" y="3994"/>
                      <a:pt x="72402" y="4500"/>
                      <a:pt x="72402" y="4500"/>
                    </a:cubicBezTo>
                    <a:cubicBezTo>
                      <a:pt x="72402" y="4500"/>
                      <a:pt x="73026" y="3336"/>
                      <a:pt x="74381" y="3139"/>
                    </a:cubicBezTo>
                    <a:cubicBezTo>
                      <a:pt x="75742" y="2947"/>
                      <a:pt x="76557" y="3685"/>
                      <a:pt x="76557" y="3685"/>
                    </a:cubicBezTo>
                    <a:cubicBezTo>
                      <a:pt x="76557" y="3685"/>
                      <a:pt x="77219" y="2481"/>
                      <a:pt x="77957" y="2324"/>
                    </a:cubicBezTo>
                    <a:cubicBezTo>
                      <a:pt x="78696" y="2167"/>
                      <a:pt x="79237" y="3061"/>
                      <a:pt x="79237" y="3061"/>
                    </a:cubicBezTo>
                    <a:cubicBezTo>
                      <a:pt x="79237" y="3061"/>
                      <a:pt x="80260" y="0"/>
                      <a:pt x="84166" y="17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a:off x="7876857" y="3969999"/>
                <a:ext cx="2839" cy="4733"/>
              </a:xfrm>
              <a:custGeom>
                <a:avLst/>
                <a:gdLst/>
                <a:ahLst/>
                <a:cxnLst/>
                <a:rect l="l" t="t" r="r" b="b"/>
                <a:pathLst>
                  <a:path w="1500" h="2583" extrusionOk="0">
                    <a:moveTo>
                      <a:pt x="461" y="1294"/>
                    </a:moveTo>
                    <a:lnTo>
                      <a:pt x="451" y="1318"/>
                    </a:lnTo>
                    <a:lnTo>
                      <a:pt x="451" y="1318"/>
                    </a:lnTo>
                    <a:cubicBezTo>
                      <a:pt x="455" y="1310"/>
                      <a:pt x="458" y="1302"/>
                      <a:pt x="461" y="1294"/>
                    </a:cubicBezTo>
                    <a:close/>
                    <a:moveTo>
                      <a:pt x="447" y="1328"/>
                    </a:moveTo>
                    <a:lnTo>
                      <a:pt x="445" y="1331"/>
                    </a:lnTo>
                    <a:cubicBezTo>
                      <a:pt x="446" y="1330"/>
                      <a:pt x="446" y="1329"/>
                      <a:pt x="447" y="1328"/>
                    </a:cubicBezTo>
                    <a:close/>
                    <a:moveTo>
                      <a:pt x="344" y="1695"/>
                    </a:moveTo>
                    <a:lnTo>
                      <a:pt x="339" y="1731"/>
                    </a:lnTo>
                    <a:lnTo>
                      <a:pt x="339" y="1731"/>
                    </a:lnTo>
                    <a:cubicBezTo>
                      <a:pt x="340" y="1719"/>
                      <a:pt x="342" y="1707"/>
                      <a:pt x="344" y="1695"/>
                    </a:cubicBezTo>
                    <a:close/>
                    <a:moveTo>
                      <a:pt x="336" y="2074"/>
                    </a:moveTo>
                    <a:lnTo>
                      <a:pt x="339" y="2091"/>
                    </a:lnTo>
                    <a:lnTo>
                      <a:pt x="339" y="2091"/>
                    </a:lnTo>
                    <a:cubicBezTo>
                      <a:pt x="338" y="2085"/>
                      <a:pt x="337" y="2079"/>
                      <a:pt x="336" y="2074"/>
                    </a:cubicBezTo>
                    <a:close/>
                    <a:moveTo>
                      <a:pt x="341" y="2111"/>
                    </a:moveTo>
                    <a:lnTo>
                      <a:pt x="342" y="2117"/>
                    </a:lnTo>
                    <a:cubicBezTo>
                      <a:pt x="342" y="2115"/>
                      <a:pt x="342" y="2113"/>
                      <a:pt x="341" y="2111"/>
                    </a:cubicBezTo>
                    <a:close/>
                    <a:moveTo>
                      <a:pt x="1331" y="1"/>
                    </a:moveTo>
                    <a:cubicBezTo>
                      <a:pt x="1303" y="1"/>
                      <a:pt x="1277" y="8"/>
                      <a:pt x="1252" y="22"/>
                    </a:cubicBezTo>
                    <a:cubicBezTo>
                      <a:pt x="1087" y="112"/>
                      <a:pt x="934" y="219"/>
                      <a:pt x="790" y="340"/>
                    </a:cubicBezTo>
                    <a:cubicBezTo>
                      <a:pt x="723" y="396"/>
                      <a:pt x="659" y="454"/>
                      <a:pt x="600" y="518"/>
                    </a:cubicBezTo>
                    <a:cubicBezTo>
                      <a:pt x="531" y="589"/>
                      <a:pt x="467" y="665"/>
                      <a:pt x="408" y="745"/>
                    </a:cubicBezTo>
                    <a:cubicBezTo>
                      <a:pt x="354" y="815"/>
                      <a:pt x="306" y="886"/>
                      <a:pt x="264" y="962"/>
                    </a:cubicBezTo>
                    <a:cubicBezTo>
                      <a:pt x="213" y="1050"/>
                      <a:pt x="169" y="1144"/>
                      <a:pt x="131" y="1240"/>
                    </a:cubicBezTo>
                    <a:cubicBezTo>
                      <a:pt x="58" y="1424"/>
                      <a:pt x="16" y="1621"/>
                      <a:pt x="4" y="1817"/>
                    </a:cubicBezTo>
                    <a:cubicBezTo>
                      <a:pt x="0" y="1908"/>
                      <a:pt x="2" y="1999"/>
                      <a:pt x="12" y="2088"/>
                    </a:cubicBezTo>
                    <a:cubicBezTo>
                      <a:pt x="25" y="2191"/>
                      <a:pt x="44" y="2295"/>
                      <a:pt x="74" y="2395"/>
                    </a:cubicBezTo>
                    <a:lnTo>
                      <a:pt x="96" y="2461"/>
                    </a:lnTo>
                    <a:cubicBezTo>
                      <a:pt x="102" y="2482"/>
                      <a:pt x="111" y="2500"/>
                      <a:pt x="125" y="2517"/>
                    </a:cubicBezTo>
                    <a:cubicBezTo>
                      <a:pt x="135" y="2535"/>
                      <a:pt x="153" y="2548"/>
                      <a:pt x="170" y="2560"/>
                    </a:cubicBezTo>
                    <a:cubicBezTo>
                      <a:pt x="189" y="2571"/>
                      <a:pt x="208" y="2577"/>
                      <a:pt x="230" y="2579"/>
                    </a:cubicBezTo>
                    <a:cubicBezTo>
                      <a:pt x="239" y="2581"/>
                      <a:pt x="248" y="2582"/>
                      <a:pt x="257" y="2582"/>
                    </a:cubicBezTo>
                    <a:cubicBezTo>
                      <a:pt x="270" y="2582"/>
                      <a:pt x="283" y="2580"/>
                      <a:pt x="296" y="2576"/>
                    </a:cubicBezTo>
                    <a:cubicBezTo>
                      <a:pt x="336" y="2563"/>
                      <a:pt x="374" y="2538"/>
                      <a:pt x="395" y="2501"/>
                    </a:cubicBezTo>
                    <a:cubicBezTo>
                      <a:pt x="415" y="2465"/>
                      <a:pt x="425" y="2416"/>
                      <a:pt x="411" y="2375"/>
                    </a:cubicBezTo>
                    <a:cubicBezTo>
                      <a:pt x="377" y="2285"/>
                      <a:pt x="354" y="2193"/>
                      <a:pt x="340" y="2099"/>
                    </a:cubicBezTo>
                    <a:lnTo>
                      <a:pt x="340" y="2099"/>
                    </a:lnTo>
                    <a:cubicBezTo>
                      <a:pt x="325" y="1978"/>
                      <a:pt x="324" y="1855"/>
                      <a:pt x="338" y="1734"/>
                    </a:cubicBezTo>
                    <a:lnTo>
                      <a:pt x="338" y="1734"/>
                    </a:lnTo>
                    <a:cubicBezTo>
                      <a:pt x="359" y="1593"/>
                      <a:pt x="396" y="1452"/>
                      <a:pt x="450" y="1320"/>
                    </a:cubicBezTo>
                    <a:lnTo>
                      <a:pt x="450" y="1320"/>
                    </a:lnTo>
                    <a:cubicBezTo>
                      <a:pt x="500" y="1204"/>
                      <a:pt x="563" y="1095"/>
                      <a:pt x="633" y="991"/>
                    </a:cubicBezTo>
                    <a:cubicBezTo>
                      <a:pt x="652" y="962"/>
                      <a:pt x="674" y="933"/>
                      <a:pt x="696" y="904"/>
                    </a:cubicBezTo>
                    <a:lnTo>
                      <a:pt x="696" y="904"/>
                    </a:lnTo>
                    <a:cubicBezTo>
                      <a:pt x="687" y="915"/>
                      <a:pt x="680" y="925"/>
                      <a:pt x="671" y="937"/>
                    </a:cubicBezTo>
                    <a:cubicBezTo>
                      <a:pt x="767" y="813"/>
                      <a:pt x="876" y="700"/>
                      <a:pt x="994" y="596"/>
                    </a:cubicBezTo>
                    <a:cubicBezTo>
                      <a:pt x="1024" y="572"/>
                      <a:pt x="1054" y="547"/>
                      <a:pt x="1083" y="523"/>
                    </a:cubicBezTo>
                    <a:lnTo>
                      <a:pt x="1083" y="523"/>
                    </a:lnTo>
                    <a:cubicBezTo>
                      <a:pt x="1189" y="442"/>
                      <a:pt x="1302" y="369"/>
                      <a:pt x="1416" y="305"/>
                    </a:cubicBezTo>
                    <a:cubicBezTo>
                      <a:pt x="1451" y="285"/>
                      <a:pt x="1480" y="247"/>
                      <a:pt x="1492" y="206"/>
                    </a:cubicBezTo>
                    <a:cubicBezTo>
                      <a:pt x="1499" y="185"/>
                      <a:pt x="1499" y="163"/>
                      <a:pt x="1495" y="141"/>
                    </a:cubicBezTo>
                    <a:cubicBezTo>
                      <a:pt x="1493" y="119"/>
                      <a:pt x="1487" y="100"/>
                      <a:pt x="1474" y="81"/>
                    </a:cubicBezTo>
                    <a:cubicBezTo>
                      <a:pt x="1453" y="46"/>
                      <a:pt x="1419" y="16"/>
                      <a:pt x="1377" y="7"/>
                    </a:cubicBezTo>
                    <a:cubicBezTo>
                      <a:pt x="1361" y="3"/>
                      <a:pt x="1346"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25"/>
            <p:cNvSpPr/>
            <p:nvPr/>
          </p:nvSpPr>
          <p:spPr>
            <a:xfrm>
              <a:off x="794050" y="44759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599" name="Google Shape;599;p25"/>
            <p:cNvSpPr/>
            <p:nvPr/>
          </p:nvSpPr>
          <p:spPr>
            <a:xfrm flipH="1">
              <a:off x="1976825" y="4852066"/>
              <a:ext cx="382700" cy="188475"/>
            </a:xfrm>
            <a:custGeom>
              <a:avLst/>
              <a:gdLst/>
              <a:ahLst/>
              <a:cxnLst/>
              <a:rect l="l" t="t" r="r" b="b"/>
              <a:pathLst>
                <a:path w="15308" h="7539" extrusionOk="0">
                  <a:moveTo>
                    <a:pt x="0" y="2324"/>
                  </a:moveTo>
                  <a:cubicBezTo>
                    <a:pt x="1414" y="1192"/>
                    <a:pt x="3510" y="-656"/>
                    <a:pt x="5046" y="305"/>
                  </a:cubicBezTo>
                  <a:cubicBezTo>
                    <a:pt x="6391" y="1146"/>
                    <a:pt x="4180" y="5402"/>
                    <a:pt x="5719" y="5016"/>
                  </a:cubicBezTo>
                  <a:cubicBezTo>
                    <a:pt x="8055" y="4429"/>
                    <a:pt x="9978" y="1280"/>
                    <a:pt x="12280" y="1988"/>
                  </a:cubicBezTo>
                  <a:cubicBezTo>
                    <a:pt x="14294" y="2608"/>
                    <a:pt x="15308" y="5431"/>
                    <a:pt x="15308" y="7539"/>
                  </a:cubicBezTo>
                </a:path>
              </a:pathLst>
            </a:custGeom>
            <a:noFill/>
            <a:ln w="19050" cap="flat" cmpd="sng">
              <a:solidFill>
                <a:schemeClr val="dk1"/>
              </a:solidFill>
              <a:prstDash val="solid"/>
              <a:round/>
              <a:headEnd type="none" w="med" len="med"/>
              <a:tailEnd type="none" w="med" len="med"/>
            </a:ln>
          </p:spPr>
        </p:sp>
        <p:sp>
          <p:nvSpPr>
            <p:cNvPr id="600" name="Google Shape;600;p25"/>
            <p:cNvSpPr/>
            <p:nvPr/>
          </p:nvSpPr>
          <p:spPr>
            <a:xfrm>
              <a:off x="3637475" y="5024150"/>
              <a:ext cx="576175" cy="119350"/>
            </a:xfrm>
            <a:custGeom>
              <a:avLst/>
              <a:gdLst/>
              <a:ahLst/>
              <a:cxnLst/>
              <a:rect l="l" t="t" r="r" b="b"/>
              <a:pathLst>
                <a:path w="23047" h="4774" extrusionOk="0">
                  <a:moveTo>
                    <a:pt x="0" y="1724"/>
                  </a:moveTo>
                  <a:cubicBezTo>
                    <a:pt x="1329" y="660"/>
                    <a:pt x="3297" y="-423"/>
                    <a:pt x="4878" y="209"/>
                  </a:cubicBezTo>
                  <a:cubicBezTo>
                    <a:pt x="6866" y="1004"/>
                    <a:pt x="7286" y="4930"/>
                    <a:pt x="9420" y="4752"/>
                  </a:cubicBezTo>
                  <a:cubicBezTo>
                    <a:pt x="14014" y="4370"/>
                    <a:pt x="18437" y="2396"/>
                    <a:pt x="23047" y="2396"/>
                  </a:cubicBezTo>
                </a:path>
              </a:pathLst>
            </a:custGeom>
            <a:noFill/>
            <a:ln w="19050" cap="flat" cmpd="sng">
              <a:solidFill>
                <a:schemeClr val="dk1"/>
              </a:solidFill>
              <a:prstDash val="solid"/>
              <a:round/>
              <a:headEnd type="none" w="med" len="med"/>
              <a:tailEnd type="none" w="med" len="med"/>
            </a:ln>
          </p:spPr>
        </p:sp>
      </p:grpSp>
      <p:grpSp>
        <p:nvGrpSpPr>
          <p:cNvPr id="601" name="Google Shape;601;p25"/>
          <p:cNvGrpSpPr/>
          <p:nvPr/>
        </p:nvGrpSpPr>
        <p:grpSpPr>
          <a:xfrm>
            <a:off x="7172716" y="724274"/>
            <a:ext cx="1971278" cy="3240369"/>
            <a:chOff x="7172716" y="724274"/>
            <a:chExt cx="1971278" cy="3240369"/>
          </a:xfrm>
        </p:grpSpPr>
        <p:grpSp>
          <p:nvGrpSpPr>
            <p:cNvPr id="602" name="Google Shape;602;p25"/>
            <p:cNvGrpSpPr/>
            <p:nvPr/>
          </p:nvGrpSpPr>
          <p:grpSpPr>
            <a:xfrm>
              <a:off x="7172716" y="724274"/>
              <a:ext cx="1971278" cy="3240369"/>
              <a:chOff x="7346661" y="820503"/>
              <a:chExt cx="1794681" cy="2950081"/>
            </a:xfrm>
          </p:grpSpPr>
          <p:sp>
            <p:nvSpPr>
              <p:cNvPr id="603" name="Google Shape;603;p25"/>
              <p:cNvSpPr/>
              <p:nvPr/>
            </p:nvSpPr>
            <p:spPr>
              <a:xfrm>
                <a:off x="7346661" y="820548"/>
                <a:ext cx="1794545" cy="910152"/>
              </a:xfrm>
              <a:custGeom>
                <a:avLst/>
                <a:gdLst/>
                <a:ahLst/>
                <a:cxnLst/>
                <a:rect l="l" t="t" r="r" b="b"/>
                <a:pathLst>
                  <a:path w="39850" h="20211" extrusionOk="0">
                    <a:moveTo>
                      <a:pt x="39850" y="1893"/>
                    </a:moveTo>
                    <a:lnTo>
                      <a:pt x="39850" y="19464"/>
                    </a:lnTo>
                    <a:cubicBezTo>
                      <a:pt x="38303" y="19156"/>
                      <a:pt x="36612" y="17900"/>
                      <a:pt x="36612" y="17900"/>
                    </a:cubicBezTo>
                    <a:cubicBezTo>
                      <a:pt x="36612" y="17900"/>
                      <a:pt x="35410" y="20211"/>
                      <a:pt x="33874" y="20036"/>
                    </a:cubicBezTo>
                    <a:cubicBezTo>
                      <a:pt x="32340" y="19861"/>
                      <a:pt x="32514" y="18349"/>
                      <a:pt x="32514" y="18349"/>
                    </a:cubicBezTo>
                    <a:cubicBezTo>
                      <a:pt x="32514" y="18349"/>
                      <a:pt x="31930" y="19105"/>
                      <a:pt x="31019" y="18699"/>
                    </a:cubicBezTo>
                    <a:cubicBezTo>
                      <a:pt x="30104" y="18290"/>
                      <a:pt x="30182" y="17377"/>
                      <a:pt x="30182" y="17377"/>
                    </a:cubicBezTo>
                    <a:cubicBezTo>
                      <a:pt x="30182" y="17377"/>
                      <a:pt x="29698" y="18192"/>
                      <a:pt x="28957" y="18211"/>
                    </a:cubicBezTo>
                    <a:cubicBezTo>
                      <a:pt x="28220" y="18233"/>
                      <a:pt x="27967" y="17649"/>
                      <a:pt x="27967" y="17649"/>
                    </a:cubicBezTo>
                    <a:lnTo>
                      <a:pt x="25928" y="18154"/>
                    </a:lnTo>
                    <a:cubicBezTo>
                      <a:pt x="25928" y="18154"/>
                      <a:pt x="24786" y="19572"/>
                      <a:pt x="23600" y="18969"/>
                    </a:cubicBezTo>
                    <a:cubicBezTo>
                      <a:pt x="22471" y="18394"/>
                      <a:pt x="22732" y="17187"/>
                      <a:pt x="22760" y="17077"/>
                    </a:cubicBezTo>
                    <a:cubicBezTo>
                      <a:pt x="22690" y="17162"/>
                      <a:pt x="22085" y="17876"/>
                      <a:pt x="21133" y="17767"/>
                    </a:cubicBezTo>
                    <a:cubicBezTo>
                      <a:pt x="20122" y="17649"/>
                      <a:pt x="19969" y="16912"/>
                      <a:pt x="19391" y="17152"/>
                    </a:cubicBezTo>
                    <a:cubicBezTo>
                      <a:pt x="18816" y="17387"/>
                      <a:pt x="18222" y="18329"/>
                      <a:pt x="17677" y="18211"/>
                    </a:cubicBezTo>
                    <a:cubicBezTo>
                      <a:pt x="17131" y="18098"/>
                      <a:pt x="17131" y="17709"/>
                      <a:pt x="17131" y="17709"/>
                    </a:cubicBezTo>
                    <a:cubicBezTo>
                      <a:pt x="17131" y="17709"/>
                      <a:pt x="16354" y="19182"/>
                      <a:pt x="14939" y="18811"/>
                    </a:cubicBezTo>
                    <a:cubicBezTo>
                      <a:pt x="13519" y="18440"/>
                      <a:pt x="12838" y="17843"/>
                      <a:pt x="12838" y="17843"/>
                    </a:cubicBezTo>
                    <a:cubicBezTo>
                      <a:pt x="12838" y="17843"/>
                      <a:pt x="11304" y="19086"/>
                      <a:pt x="10201" y="18755"/>
                    </a:cubicBezTo>
                    <a:cubicBezTo>
                      <a:pt x="9092" y="18424"/>
                      <a:pt x="8740" y="17766"/>
                      <a:pt x="8740" y="17766"/>
                    </a:cubicBezTo>
                    <a:cubicBezTo>
                      <a:pt x="8740" y="17766"/>
                      <a:pt x="7654" y="18620"/>
                      <a:pt x="6723" y="18445"/>
                    </a:cubicBezTo>
                    <a:cubicBezTo>
                      <a:pt x="5788" y="18271"/>
                      <a:pt x="5829" y="17047"/>
                      <a:pt x="5829" y="17047"/>
                    </a:cubicBezTo>
                    <a:cubicBezTo>
                      <a:pt x="5829" y="17047"/>
                      <a:pt x="5323" y="17434"/>
                      <a:pt x="3750" y="17396"/>
                    </a:cubicBezTo>
                    <a:cubicBezTo>
                      <a:pt x="2176" y="17355"/>
                      <a:pt x="1" y="16952"/>
                      <a:pt x="140" y="16503"/>
                    </a:cubicBezTo>
                    <a:cubicBezTo>
                      <a:pt x="276" y="16059"/>
                      <a:pt x="1108" y="16232"/>
                      <a:pt x="1789" y="15631"/>
                    </a:cubicBezTo>
                    <a:cubicBezTo>
                      <a:pt x="2469" y="15030"/>
                      <a:pt x="3210" y="15650"/>
                      <a:pt x="3402" y="15535"/>
                    </a:cubicBezTo>
                    <a:cubicBezTo>
                      <a:pt x="3598" y="15417"/>
                      <a:pt x="4140" y="14794"/>
                      <a:pt x="4666" y="14641"/>
                    </a:cubicBezTo>
                    <a:cubicBezTo>
                      <a:pt x="5190" y="14486"/>
                      <a:pt x="5403" y="15222"/>
                      <a:pt x="5403" y="15222"/>
                    </a:cubicBezTo>
                    <a:cubicBezTo>
                      <a:pt x="5403" y="15222"/>
                      <a:pt x="5735" y="13688"/>
                      <a:pt x="6742" y="13458"/>
                    </a:cubicBezTo>
                    <a:cubicBezTo>
                      <a:pt x="7753" y="13222"/>
                      <a:pt x="8434" y="13751"/>
                      <a:pt x="8434" y="13751"/>
                    </a:cubicBezTo>
                    <a:cubicBezTo>
                      <a:pt x="8434" y="13751"/>
                      <a:pt x="8415" y="13148"/>
                      <a:pt x="8727" y="12818"/>
                    </a:cubicBezTo>
                    <a:cubicBezTo>
                      <a:pt x="9037" y="12486"/>
                      <a:pt x="9716" y="12818"/>
                      <a:pt x="9716" y="12818"/>
                    </a:cubicBezTo>
                    <a:cubicBezTo>
                      <a:pt x="9716" y="12818"/>
                      <a:pt x="9155" y="11981"/>
                      <a:pt x="9424" y="10547"/>
                    </a:cubicBezTo>
                    <a:cubicBezTo>
                      <a:pt x="9699" y="9108"/>
                      <a:pt x="12279" y="8311"/>
                      <a:pt x="13173" y="8234"/>
                    </a:cubicBezTo>
                    <a:cubicBezTo>
                      <a:pt x="14066" y="8155"/>
                      <a:pt x="15040" y="9401"/>
                      <a:pt x="15095" y="9363"/>
                    </a:cubicBezTo>
                    <a:cubicBezTo>
                      <a:pt x="15158" y="9322"/>
                      <a:pt x="15270" y="8644"/>
                      <a:pt x="15798" y="8644"/>
                    </a:cubicBezTo>
                    <a:cubicBezTo>
                      <a:pt x="16322" y="8644"/>
                      <a:pt x="16517" y="9190"/>
                      <a:pt x="16517" y="9190"/>
                    </a:cubicBezTo>
                    <a:cubicBezTo>
                      <a:pt x="16517" y="9190"/>
                      <a:pt x="16708" y="7656"/>
                      <a:pt x="18265" y="7634"/>
                    </a:cubicBezTo>
                    <a:cubicBezTo>
                      <a:pt x="19816" y="7616"/>
                      <a:pt x="19873" y="8590"/>
                      <a:pt x="20766" y="8837"/>
                    </a:cubicBezTo>
                    <a:cubicBezTo>
                      <a:pt x="21658" y="9089"/>
                      <a:pt x="22165" y="8274"/>
                      <a:pt x="21833" y="7167"/>
                    </a:cubicBezTo>
                    <a:cubicBezTo>
                      <a:pt x="21506" y="6059"/>
                      <a:pt x="22187" y="5340"/>
                      <a:pt x="23114" y="4856"/>
                    </a:cubicBezTo>
                    <a:cubicBezTo>
                      <a:pt x="24048" y="4373"/>
                      <a:pt x="24553" y="5712"/>
                      <a:pt x="24710" y="5441"/>
                    </a:cubicBezTo>
                    <a:cubicBezTo>
                      <a:pt x="24863" y="5166"/>
                      <a:pt x="24553" y="4160"/>
                      <a:pt x="25368" y="3885"/>
                    </a:cubicBezTo>
                    <a:cubicBezTo>
                      <a:pt x="26183" y="3614"/>
                      <a:pt x="26224" y="4739"/>
                      <a:pt x="26570" y="4469"/>
                    </a:cubicBezTo>
                    <a:cubicBezTo>
                      <a:pt x="26924" y="4198"/>
                      <a:pt x="26262" y="3379"/>
                      <a:pt x="26570" y="2839"/>
                    </a:cubicBezTo>
                    <a:cubicBezTo>
                      <a:pt x="26886" y="2293"/>
                      <a:pt x="27970" y="3018"/>
                      <a:pt x="27970" y="3018"/>
                    </a:cubicBezTo>
                    <a:cubicBezTo>
                      <a:pt x="27970" y="3018"/>
                      <a:pt x="28357" y="1"/>
                      <a:pt x="29993" y="197"/>
                    </a:cubicBezTo>
                    <a:cubicBezTo>
                      <a:pt x="31623" y="389"/>
                      <a:pt x="31274" y="2334"/>
                      <a:pt x="32049" y="1855"/>
                    </a:cubicBezTo>
                    <a:cubicBezTo>
                      <a:pt x="32826" y="1381"/>
                      <a:pt x="33679" y="1789"/>
                      <a:pt x="33449" y="3072"/>
                    </a:cubicBezTo>
                    <a:cubicBezTo>
                      <a:pt x="33214" y="4352"/>
                      <a:pt x="33526" y="5636"/>
                      <a:pt x="34573" y="5831"/>
                    </a:cubicBezTo>
                    <a:cubicBezTo>
                      <a:pt x="35622" y="6023"/>
                      <a:pt x="36012" y="3072"/>
                      <a:pt x="36906" y="2881"/>
                    </a:cubicBezTo>
                    <a:cubicBezTo>
                      <a:pt x="37798" y="2684"/>
                      <a:pt x="37876" y="3347"/>
                      <a:pt x="37876" y="3347"/>
                    </a:cubicBezTo>
                    <a:cubicBezTo>
                      <a:pt x="37876" y="3347"/>
                      <a:pt x="38346" y="1541"/>
                      <a:pt x="39850" y="1893"/>
                    </a:cubicBezTo>
                    <a:close/>
                  </a:path>
                </a:pathLst>
              </a:custGeom>
              <a:gradFill>
                <a:gsLst>
                  <a:gs pos="0">
                    <a:srgbClr val="D3DCFB"/>
                  </a:gs>
                  <a:gs pos="100000">
                    <a:srgbClr val="617FE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7598122" y="1826620"/>
                <a:ext cx="1543084" cy="833777"/>
              </a:xfrm>
              <a:custGeom>
                <a:avLst/>
                <a:gdLst/>
                <a:ahLst/>
                <a:cxnLst/>
                <a:rect l="l" t="t" r="r" b="b"/>
                <a:pathLst>
                  <a:path w="34266" h="18515" extrusionOk="0">
                    <a:moveTo>
                      <a:pt x="34266" y="4114"/>
                    </a:moveTo>
                    <a:lnTo>
                      <a:pt x="34266" y="16468"/>
                    </a:lnTo>
                    <a:cubicBezTo>
                      <a:pt x="33398" y="17021"/>
                      <a:pt x="31991" y="17698"/>
                      <a:pt x="30991" y="17401"/>
                    </a:cubicBezTo>
                    <a:cubicBezTo>
                      <a:pt x="30194" y="17167"/>
                      <a:pt x="30021" y="17083"/>
                      <a:pt x="30012" y="17083"/>
                    </a:cubicBezTo>
                    <a:cubicBezTo>
                      <a:pt x="30037" y="17104"/>
                      <a:pt x="30111" y="17157"/>
                      <a:pt x="30064" y="17218"/>
                    </a:cubicBezTo>
                    <a:cubicBezTo>
                      <a:pt x="29933" y="17374"/>
                      <a:pt x="28950" y="17919"/>
                      <a:pt x="27240" y="17633"/>
                    </a:cubicBezTo>
                    <a:cubicBezTo>
                      <a:pt x="25634" y="17366"/>
                      <a:pt x="25787" y="16805"/>
                      <a:pt x="25809" y="16739"/>
                    </a:cubicBezTo>
                    <a:cubicBezTo>
                      <a:pt x="25713" y="16866"/>
                      <a:pt x="24776" y="18107"/>
                      <a:pt x="24210" y="18309"/>
                    </a:cubicBezTo>
                    <a:cubicBezTo>
                      <a:pt x="23613" y="18515"/>
                      <a:pt x="20950" y="18125"/>
                      <a:pt x="20950" y="18125"/>
                    </a:cubicBezTo>
                    <a:lnTo>
                      <a:pt x="19676" y="17296"/>
                    </a:lnTo>
                    <a:cubicBezTo>
                      <a:pt x="19676" y="17296"/>
                      <a:pt x="18796" y="17427"/>
                      <a:pt x="17994" y="16988"/>
                    </a:cubicBezTo>
                    <a:cubicBezTo>
                      <a:pt x="17192" y="16548"/>
                      <a:pt x="17157" y="16211"/>
                      <a:pt x="17157" y="16211"/>
                    </a:cubicBezTo>
                    <a:cubicBezTo>
                      <a:pt x="17157" y="16211"/>
                      <a:pt x="16133" y="17117"/>
                      <a:pt x="15175" y="16805"/>
                    </a:cubicBezTo>
                    <a:cubicBezTo>
                      <a:pt x="14216" y="16495"/>
                      <a:pt x="14268" y="15330"/>
                      <a:pt x="14268" y="15330"/>
                    </a:cubicBezTo>
                    <a:cubicBezTo>
                      <a:pt x="14268" y="15330"/>
                      <a:pt x="12870" y="16265"/>
                      <a:pt x="11240" y="15854"/>
                    </a:cubicBezTo>
                    <a:cubicBezTo>
                      <a:pt x="9684" y="15461"/>
                      <a:pt x="9872" y="14072"/>
                      <a:pt x="9888" y="13941"/>
                    </a:cubicBezTo>
                    <a:cubicBezTo>
                      <a:pt x="9841" y="14006"/>
                      <a:pt x="9430" y="14569"/>
                      <a:pt x="8337" y="14760"/>
                    </a:cubicBezTo>
                    <a:cubicBezTo>
                      <a:pt x="7172" y="14969"/>
                      <a:pt x="6707" y="13958"/>
                      <a:pt x="6707" y="13958"/>
                    </a:cubicBezTo>
                    <a:cubicBezTo>
                      <a:pt x="6707" y="13958"/>
                      <a:pt x="5411" y="14476"/>
                      <a:pt x="4169" y="14708"/>
                    </a:cubicBezTo>
                    <a:cubicBezTo>
                      <a:pt x="2926" y="14942"/>
                      <a:pt x="1" y="14319"/>
                      <a:pt x="50" y="14214"/>
                    </a:cubicBezTo>
                    <a:cubicBezTo>
                      <a:pt x="103" y="14114"/>
                      <a:pt x="1062" y="13826"/>
                      <a:pt x="1324" y="13465"/>
                    </a:cubicBezTo>
                    <a:cubicBezTo>
                      <a:pt x="1580" y="13102"/>
                      <a:pt x="2125" y="13130"/>
                      <a:pt x="2125" y="13130"/>
                    </a:cubicBezTo>
                    <a:lnTo>
                      <a:pt x="3525" y="12973"/>
                    </a:lnTo>
                    <a:cubicBezTo>
                      <a:pt x="3525" y="12973"/>
                      <a:pt x="4406" y="11861"/>
                      <a:pt x="5003" y="11653"/>
                    </a:cubicBezTo>
                    <a:cubicBezTo>
                      <a:pt x="5604" y="11446"/>
                      <a:pt x="6241" y="12014"/>
                      <a:pt x="6241" y="12014"/>
                    </a:cubicBezTo>
                    <a:cubicBezTo>
                      <a:pt x="6241" y="12014"/>
                      <a:pt x="6266" y="10668"/>
                      <a:pt x="7200" y="10358"/>
                    </a:cubicBezTo>
                    <a:cubicBezTo>
                      <a:pt x="8133" y="10048"/>
                      <a:pt x="8730" y="10694"/>
                      <a:pt x="8730" y="10694"/>
                    </a:cubicBezTo>
                    <a:cubicBezTo>
                      <a:pt x="8730" y="10694"/>
                      <a:pt x="9195" y="9036"/>
                      <a:pt x="10438" y="8832"/>
                    </a:cubicBezTo>
                    <a:cubicBezTo>
                      <a:pt x="11679" y="8623"/>
                      <a:pt x="12094" y="9089"/>
                      <a:pt x="12094" y="9089"/>
                    </a:cubicBezTo>
                    <a:cubicBezTo>
                      <a:pt x="12094" y="9089"/>
                      <a:pt x="12017" y="7590"/>
                      <a:pt x="12588" y="7197"/>
                    </a:cubicBezTo>
                    <a:cubicBezTo>
                      <a:pt x="13127" y="6826"/>
                      <a:pt x="13909" y="7328"/>
                      <a:pt x="13983" y="7376"/>
                    </a:cubicBezTo>
                    <a:cubicBezTo>
                      <a:pt x="13961" y="7323"/>
                      <a:pt x="13800" y="6926"/>
                      <a:pt x="14088" y="5436"/>
                    </a:cubicBezTo>
                    <a:cubicBezTo>
                      <a:pt x="14401" y="3832"/>
                      <a:pt x="15955" y="4713"/>
                      <a:pt x="15903" y="4094"/>
                    </a:cubicBezTo>
                    <a:cubicBezTo>
                      <a:pt x="15849" y="3470"/>
                      <a:pt x="17406" y="1979"/>
                      <a:pt x="18649" y="2019"/>
                    </a:cubicBezTo>
                    <a:cubicBezTo>
                      <a:pt x="19892" y="2062"/>
                      <a:pt x="20039" y="2576"/>
                      <a:pt x="20039" y="2576"/>
                    </a:cubicBezTo>
                    <a:cubicBezTo>
                      <a:pt x="20039" y="2576"/>
                      <a:pt x="20954" y="1993"/>
                      <a:pt x="22481" y="2071"/>
                    </a:cubicBezTo>
                    <a:cubicBezTo>
                      <a:pt x="24010" y="2150"/>
                      <a:pt x="24373" y="3214"/>
                      <a:pt x="24373" y="3214"/>
                    </a:cubicBezTo>
                    <a:cubicBezTo>
                      <a:pt x="24373" y="3214"/>
                      <a:pt x="24578" y="1191"/>
                      <a:pt x="25767" y="881"/>
                    </a:cubicBezTo>
                    <a:cubicBezTo>
                      <a:pt x="26963" y="572"/>
                      <a:pt x="27634" y="1295"/>
                      <a:pt x="27634" y="1295"/>
                    </a:cubicBezTo>
                    <a:cubicBezTo>
                      <a:pt x="27634" y="1295"/>
                      <a:pt x="28073" y="0"/>
                      <a:pt x="29264" y="207"/>
                    </a:cubicBezTo>
                    <a:cubicBezTo>
                      <a:pt x="30459" y="415"/>
                      <a:pt x="30096" y="1633"/>
                      <a:pt x="30769" y="1841"/>
                    </a:cubicBezTo>
                    <a:cubicBezTo>
                      <a:pt x="31440" y="2048"/>
                      <a:pt x="31052" y="3032"/>
                      <a:pt x="31623" y="3703"/>
                    </a:cubicBezTo>
                    <a:cubicBezTo>
                      <a:pt x="32188" y="4376"/>
                      <a:pt x="33377" y="4632"/>
                      <a:pt x="34266" y="4114"/>
                    </a:cubicBezTo>
                    <a:close/>
                  </a:path>
                </a:pathLst>
              </a:custGeom>
              <a:gradFill>
                <a:gsLst>
                  <a:gs pos="0">
                    <a:srgbClr val="D3DCFB"/>
                  </a:gs>
                  <a:gs pos="100000">
                    <a:srgbClr val="617FE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8606086" y="1603078"/>
                <a:ext cx="535121" cy="127622"/>
              </a:xfrm>
              <a:custGeom>
                <a:avLst/>
                <a:gdLst/>
                <a:ahLst/>
                <a:cxnLst/>
                <a:rect l="l" t="t" r="r" b="b"/>
                <a:pathLst>
                  <a:path w="11883" h="2834" fill="none" extrusionOk="0">
                    <a:moveTo>
                      <a:pt x="11883" y="2087"/>
                    </a:moveTo>
                    <a:cubicBezTo>
                      <a:pt x="10336" y="1779"/>
                      <a:pt x="8645" y="523"/>
                      <a:pt x="8645" y="523"/>
                    </a:cubicBezTo>
                    <a:cubicBezTo>
                      <a:pt x="8645" y="523"/>
                      <a:pt x="7443" y="2834"/>
                      <a:pt x="5907" y="2659"/>
                    </a:cubicBezTo>
                    <a:cubicBezTo>
                      <a:pt x="4373" y="2484"/>
                      <a:pt x="4547" y="972"/>
                      <a:pt x="4547" y="972"/>
                    </a:cubicBezTo>
                    <a:cubicBezTo>
                      <a:pt x="4547" y="972"/>
                      <a:pt x="3963" y="1728"/>
                      <a:pt x="3052" y="1322"/>
                    </a:cubicBezTo>
                    <a:cubicBezTo>
                      <a:pt x="2137" y="913"/>
                      <a:pt x="2215" y="0"/>
                      <a:pt x="2215" y="0"/>
                    </a:cubicBezTo>
                    <a:cubicBezTo>
                      <a:pt x="2215" y="0"/>
                      <a:pt x="1731" y="815"/>
                      <a:pt x="990" y="834"/>
                    </a:cubicBezTo>
                    <a:cubicBezTo>
                      <a:pt x="253" y="856"/>
                      <a:pt x="0" y="272"/>
                      <a:pt x="0" y="272"/>
                    </a:cubicBezTo>
                  </a:path>
                </a:pathLst>
              </a:custGeom>
              <a:noFill/>
              <a:ln w="19050" cap="rnd" cmpd="sng">
                <a:solidFill>
                  <a:srgbClr val="0000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a:off x="7346661" y="820503"/>
                <a:ext cx="1794545" cy="863813"/>
              </a:xfrm>
              <a:custGeom>
                <a:avLst/>
                <a:gdLst/>
                <a:ahLst/>
                <a:cxnLst/>
                <a:rect l="l" t="t" r="r" b="b"/>
                <a:pathLst>
                  <a:path w="39850" h="19182" fill="none" extrusionOk="0">
                    <a:moveTo>
                      <a:pt x="23600" y="18969"/>
                    </a:moveTo>
                    <a:cubicBezTo>
                      <a:pt x="22471" y="18394"/>
                      <a:pt x="22732" y="17186"/>
                      <a:pt x="22760" y="17077"/>
                    </a:cubicBezTo>
                    <a:cubicBezTo>
                      <a:pt x="22690" y="17160"/>
                      <a:pt x="22085" y="17876"/>
                      <a:pt x="21133" y="17767"/>
                    </a:cubicBezTo>
                    <a:cubicBezTo>
                      <a:pt x="20122" y="17647"/>
                      <a:pt x="19969" y="16911"/>
                      <a:pt x="19391" y="17151"/>
                    </a:cubicBezTo>
                    <a:cubicBezTo>
                      <a:pt x="18816" y="17385"/>
                      <a:pt x="18222" y="18329"/>
                      <a:pt x="17677" y="18209"/>
                    </a:cubicBezTo>
                    <a:cubicBezTo>
                      <a:pt x="17131" y="18097"/>
                      <a:pt x="17131" y="17709"/>
                      <a:pt x="17131" y="17709"/>
                    </a:cubicBezTo>
                    <a:cubicBezTo>
                      <a:pt x="17131" y="17709"/>
                      <a:pt x="16354" y="19181"/>
                      <a:pt x="14939" y="18810"/>
                    </a:cubicBezTo>
                    <a:cubicBezTo>
                      <a:pt x="13519" y="18439"/>
                      <a:pt x="12838" y="17842"/>
                      <a:pt x="12838" y="17842"/>
                    </a:cubicBezTo>
                    <a:cubicBezTo>
                      <a:pt x="12838" y="17842"/>
                      <a:pt x="11304" y="19085"/>
                      <a:pt x="10201" y="18753"/>
                    </a:cubicBezTo>
                    <a:cubicBezTo>
                      <a:pt x="9092" y="18423"/>
                      <a:pt x="8740" y="17764"/>
                      <a:pt x="8740" y="17764"/>
                    </a:cubicBezTo>
                    <a:cubicBezTo>
                      <a:pt x="8740" y="17764"/>
                      <a:pt x="7654" y="18620"/>
                      <a:pt x="6723" y="18445"/>
                    </a:cubicBezTo>
                    <a:cubicBezTo>
                      <a:pt x="5788" y="18270"/>
                      <a:pt x="5829" y="17045"/>
                      <a:pt x="5829" y="17045"/>
                    </a:cubicBezTo>
                    <a:cubicBezTo>
                      <a:pt x="5829" y="17045"/>
                      <a:pt x="5323" y="17434"/>
                      <a:pt x="3750" y="17394"/>
                    </a:cubicBezTo>
                    <a:cubicBezTo>
                      <a:pt x="2176" y="17355"/>
                      <a:pt x="1" y="16950"/>
                      <a:pt x="140" y="16502"/>
                    </a:cubicBezTo>
                    <a:cubicBezTo>
                      <a:pt x="276" y="16058"/>
                      <a:pt x="1108" y="16230"/>
                      <a:pt x="1789" y="15630"/>
                    </a:cubicBezTo>
                    <a:cubicBezTo>
                      <a:pt x="2469" y="15028"/>
                      <a:pt x="3210" y="15648"/>
                      <a:pt x="3402" y="15534"/>
                    </a:cubicBezTo>
                    <a:cubicBezTo>
                      <a:pt x="3598" y="15415"/>
                      <a:pt x="4140" y="14794"/>
                      <a:pt x="4666" y="14641"/>
                    </a:cubicBezTo>
                    <a:cubicBezTo>
                      <a:pt x="5190" y="14484"/>
                      <a:pt x="5403" y="15221"/>
                      <a:pt x="5403" y="15221"/>
                    </a:cubicBezTo>
                    <a:cubicBezTo>
                      <a:pt x="5403" y="15221"/>
                      <a:pt x="5735" y="13688"/>
                      <a:pt x="6742" y="13456"/>
                    </a:cubicBezTo>
                    <a:cubicBezTo>
                      <a:pt x="7753" y="13222"/>
                      <a:pt x="8434" y="13749"/>
                      <a:pt x="8434" y="13749"/>
                    </a:cubicBezTo>
                    <a:cubicBezTo>
                      <a:pt x="8434" y="13749"/>
                      <a:pt x="8415" y="13148"/>
                      <a:pt x="8727" y="12816"/>
                    </a:cubicBezTo>
                    <a:cubicBezTo>
                      <a:pt x="9037" y="12485"/>
                      <a:pt x="9716" y="12816"/>
                      <a:pt x="9716" y="12816"/>
                    </a:cubicBezTo>
                    <a:cubicBezTo>
                      <a:pt x="9716" y="12816"/>
                      <a:pt x="9155" y="11979"/>
                      <a:pt x="9424" y="10546"/>
                    </a:cubicBezTo>
                    <a:cubicBezTo>
                      <a:pt x="9699" y="9106"/>
                      <a:pt x="12279" y="8310"/>
                      <a:pt x="13173" y="8232"/>
                    </a:cubicBezTo>
                    <a:cubicBezTo>
                      <a:pt x="14066" y="8153"/>
                      <a:pt x="15040" y="9400"/>
                      <a:pt x="15095" y="9361"/>
                    </a:cubicBezTo>
                    <a:cubicBezTo>
                      <a:pt x="15158" y="9322"/>
                      <a:pt x="15270" y="8643"/>
                      <a:pt x="15798" y="8643"/>
                    </a:cubicBezTo>
                    <a:cubicBezTo>
                      <a:pt x="16322" y="8643"/>
                      <a:pt x="16517" y="9189"/>
                      <a:pt x="16517" y="9189"/>
                    </a:cubicBezTo>
                    <a:cubicBezTo>
                      <a:pt x="16517" y="9189"/>
                      <a:pt x="16708" y="7655"/>
                      <a:pt x="18265" y="7634"/>
                    </a:cubicBezTo>
                    <a:cubicBezTo>
                      <a:pt x="19816" y="7615"/>
                      <a:pt x="19873" y="8588"/>
                      <a:pt x="20766" y="8836"/>
                    </a:cubicBezTo>
                    <a:cubicBezTo>
                      <a:pt x="21658" y="9089"/>
                      <a:pt x="22165" y="8274"/>
                      <a:pt x="21833" y="7166"/>
                    </a:cubicBezTo>
                    <a:cubicBezTo>
                      <a:pt x="21506" y="6057"/>
                      <a:pt x="22187" y="5340"/>
                      <a:pt x="23114" y="4855"/>
                    </a:cubicBezTo>
                    <a:cubicBezTo>
                      <a:pt x="24048" y="4372"/>
                      <a:pt x="24553" y="5711"/>
                      <a:pt x="24710" y="5439"/>
                    </a:cubicBezTo>
                    <a:cubicBezTo>
                      <a:pt x="24863" y="5165"/>
                      <a:pt x="24553" y="4158"/>
                      <a:pt x="25368" y="3885"/>
                    </a:cubicBezTo>
                    <a:cubicBezTo>
                      <a:pt x="26183" y="3613"/>
                      <a:pt x="26224" y="4739"/>
                      <a:pt x="26570" y="4468"/>
                    </a:cubicBezTo>
                    <a:cubicBezTo>
                      <a:pt x="26924" y="4198"/>
                      <a:pt x="26262" y="3378"/>
                      <a:pt x="26570" y="2838"/>
                    </a:cubicBezTo>
                    <a:cubicBezTo>
                      <a:pt x="26886" y="2293"/>
                      <a:pt x="27970" y="3016"/>
                      <a:pt x="27970" y="3016"/>
                    </a:cubicBezTo>
                    <a:cubicBezTo>
                      <a:pt x="27970" y="3016"/>
                      <a:pt x="28357" y="0"/>
                      <a:pt x="29993" y="197"/>
                    </a:cubicBezTo>
                    <a:cubicBezTo>
                      <a:pt x="31623" y="388"/>
                      <a:pt x="31274" y="2332"/>
                      <a:pt x="32049" y="1854"/>
                    </a:cubicBezTo>
                    <a:cubicBezTo>
                      <a:pt x="32826" y="1379"/>
                      <a:pt x="33679" y="1789"/>
                      <a:pt x="33449" y="3071"/>
                    </a:cubicBezTo>
                    <a:cubicBezTo>
                      <a:pt x="33214" y="4352"/>
                      <a:pt x="33526" y="5634"/>
                      <a:pt x="34573" y="5830"/>
                    </a:cubicBezTo>
                    <a:cubicBezTo>
                      <a:pt x="35622" y="6021"/>
                      <a:pt x="36012" y="3071"/>
                      <a:pt x="36906" y="2880"/>
                    </a:cubicBezTo>
                    <a:cubicBezTo>
                      <a:pt x="37798" y="2684"/>
                      <a:pt x="37876" y="3346"/>
                      <a:pt x="37876" y="3346"/>
                    </a:cubicBezTo>
                    <a:cubicBezTo>
                      <a:pt x="37876" y="3346"/>
                      <a:pt x="38348" y="1550"/>
                      <a:pt x="39850" y="190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7598077" y="2214890"/>
                <a:ext cx="943431" cy="427944"/>
              </a:xfrm>
              <a:custGeom>
                <a:avLst/>
                <a:gdLst/>
                <a:ahLst/>
                <a:cxnLst/>
                <a:rect l="l" t="t" r="r" b="b"/>
                <a:pathLst>
                  <a:path w="20950" h="9503" fill="none" extrusionOk="0">
                    <a:moveTo>
                      <a:pt x="20949" y="9503"/>
                    </a:moveTo>
                    <a:lnTo>
                      <a:pt x="19676" y="8674"/>
                    </a:lnTo>
                    <a:cubicBezTo>
                      <a:pt x="19676" y="8674"/>
                      <a:pt x="18795" y="8805"/>
                      <a:pt x="17994" y="8366"/>
                    </a:cubicBezTo>
                    <a:cubicBezTo>
                      <a:pt x="17192" y="7926"/>
                      <a:pt x="17157" y="7589"/>
                      <a:pt x="17157" y="7589"/>
                    </a:cubicBezTo>
                    <a:cubicBezTo>
                      <a:pt x="17157" y="7589"/>
                      <a:pt x="16132" y="8495"/>
                      <a:pt x="15173" y="8183"/>
                    </a:cubicBezTo>
                    <a:cubicBezTo>
                      <a:pt x="14216" y="7873"/>
                      <a:pt x="14268" y="6708"/>
                      <a:pt x="14268" y="6708"/>
                    </a:cubicBezTo>
                    <a:cubicBezTo>
                      <a:pt x="14268" y="6708"/>
                      <a:pt x="12869" y="7643"/>
                      <a:pt x="11239" y="7232"/>
                    </a:cubicBezTo>
                    <a:cubicBezTo>
                      <a:pt x="9684" y="6839"/>
                      <a:pt x="9872" y="5450"/>
                      <a:pt x="9888" y="5319"/>
                    </a:cubicBezTo>
                    <a:cubicBezTo>
                      <a:pt x="9839" y="5384"/>
                      <a:pt x="9429" y="5947"/>
                      <a:pt x="8336" y="6138"/>
                    </a:cubicBezTo>
                    <a:cubicBezTo>
                      <a:pt x="7172" y="6347"/>
                      <a:pt x="6706" y="5336"/>
                      <a:pt x="6706" y="5336"/>
                    </a:cubicBezTo>
                    <a:cubicBezTo>
                      <a:pt x="6706" y="5336"/>
                      <a:pt x="5411" y="5854"/>
                      <a:pt x="4168" y="6086"/>
                    </a:cubicBezTo>
                    <a:cubicBezTo>
                      <a:pt x="2925" y="6320"/>
                      <a:pt x="0" y="5697"/>
                      <a:pt x="50" y="5592"/>
                    </a:cubicBezTo>
                    <a:cubicBezTo>
                      <a:pt x="102" y="5492"/>
                      <a:pt x="1061" y="5204"/>
                      <a:pt x="1323" y="4843"/>
                    </a:cubicBezTo>
                    <a:cubicBezTo>
                      <a:pt x="1579" y="4480"/>
                      <a:pt x="2125" y="4508"/>
                      <a:pt x="2125" y="4508"/>
                    </a:cubicBezTo>
                    <a:lnTo>
                      <a:pt x="3523" y="4351"/>
                    </a:lnTo>
                    <a:cubicBezTo>
                      <a:pt x="3523" y="4351"/>
                      <a:pt x="4404" y="3239"/>
                      <a:pt x="5001" y="3031"/>
                    </a:cubicBezTo>
                    <a:cubicBezTo>
                      <a:pt x="5603" y="2824"/>
                      <a:pt x="6241" y="3392"/>
                      <a:pt x="6241" y="3392"/>
                    </a:cubicBezTo>
                    <a:cubicBezTo>
                      <a:pt x="6241" y="3392"/>
                      <a:pt x="6265" y="2046"/>
                      <a:pt x="7198" y="1736"/>
                    </a:cubicBezTo>
                    <a:cubicBezTo>
                      <a:pt x="8132" y="1426"/>
                      <a:pt x="8729" y="2072"/>
                      <a:pt x="8729" y="2072"/>
                    </a:cubicBezTo>
                    <a:cubicBezTo>
                      <a:pt x="8729" y="2072"/>
                      <a:pt x="9195" y="414"/>
                      <a:pt x="10436" y="210"/>
                    </a:cubicBezTo>
                    <a:cubicBezTo>
                      <a:pt x="11679" y="1"/>
                      <a:pt x="12094" y="467"/>
                      <a:pt x="12094" y="467"/>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8824763" y="2568216"/>
                <a:ext cx="316443" cy="65387"/>
              </a:xfrm>
              <a:custGeom>
                <a:avLst/>
                <a:gdLst/>
                <a:ahLst/>
                <a:cxnLst/>
                <a:rect l="l" t="t" r="r" b="b"/>
                <a:pathLst>
                  <a:path w="7027" h="1452" fill="none" extrusionOk="0">
                    <a:moveTo>
                      <a:pt x="7027" y="0"/>
                    </a:moveTo>
                    <a:cubicBezTo>
                      <a:pt x="6159" y="553"/>
                      <a:pt x="4752" y="1230"/>
                      <a:pt x="3752" y="933"/>
                    </a:cubicBezTo>
                    <a:cubicBezTo>
                      <a:pt x="2955" y="699"/>
                      <a:pt x="2782" y="615"/>
                      <a:pt x="2773" y="615"/>
                    </a:cubicBezTo>
                    <a:cubicBezTo>
                      <a:pt x="2798" y="636"/>
                      <a:pt x="2872" y="689"/>
                      <a:pt x="2825" y="750"/>
                    </a:cubicBezTo>
                    <a:cubicBezTo>
                      <a:pt x="2694" y="906"/>
                      <a:pt x="1711" y="1451"/>
                      <a:pt x="1" y="1165"/>
                    </a:cubicBezTo>
                  </a:path>
                </a:pathLst>
              </a:custGeom>
              <a:noFill/>
              <a:ln w="10925" cap="rnd" cmpd="sng">
                <a:solidFill>
                  <a:srgbClr val="0000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8311618" y="1826530"/>
                <a:ext cx="829724" cy="208771"/>
              </a:xfrm>
              <a:custGeom>
                <a:avLst/>
                <a:gdLst/>
                <a:ahLst/>
                <a:cxnLst/>
                <a:rect l="l" t="t" r="r" b="b"/>
                <a:pathLst>
                  <a:path w="18425" h="4636" fill="none" extrusionOk="0">
                    <a:moveTo>
                      <a:pt x="53" y="4095"/>
                    </a:moveTo>
                    <a:cubicBezTo>
                      <a:pt x="1" y="3470"/>
                      <a:pt x="1558" y="1980"/>
                      <a:pt x="2799" y="2019"/>
                    </a:cubicBezTo>
                    <a:cubicBezTo>
                      <a:pt x="4042" y="2063"/>
                      <a:pt x="4189" y="2577"/>
                      <a:pt x="4189" y="2577"/>
                    </a:cubicBezTo>
                    <a:cubicBezTo>
                      <a:pt x="4189" y="2577"/>
                      <a:pt x="5104" y="1993"/>
                      <a:pt x="6631" y="2072"/>
                    </a:cubicBezTo>
                    <a:cubicBezTo>
                      <a:pt x="8160" y="2150"/>
                      <a:pt x="8523" y="3214"/>
                      <a:pt x="8523" y="3214"/>
                    </a:cubicBezTo>
                    <a:cubicBezTo>
                      <a:pt x="8523" y="3214"/>
                      <a:pt x="8728" y="1191"/>
                      <a:pt x="9918" y="881"/>
                    </a:cubicBezTo>
                    <a:cubicBezTo>
                      <a:pt x="11113" y="573"/>
                      <a:pt x="11784" y="1296"/>
                      <a:pt x="11784" y="1296"/>
                    </a:cubicBezTo>
                    <a:cubicBezTo>
                      <a:pt x="11784" y="1296"/>
                      <a:pt x="12225" y="1"/>
                      <a:pt x="13414" y="207"/>
                    </a:cubicBezTo>
                    <a:cubicBezTo>
                      <a:pt x="14609" y="416"/>
                      <a:pt x="14248" y="1634"/>
                      <a:pt x="14919" y="1842"/>
                    </a:cubicBezTo>
                    <a:cubicBezTo>
                      <a:pt x="15590" y="2048"/>
                      <a:pt x="15203" y="3032"/>
                      <a:pt x="15773" y="3703"/>
                    </a:cubicBezTo>
                    <a:cubicBezTo>
                      <a:pt x="16345" y="4378"/>
                      <a:pt x="17534" y="4636"/>
                      <a:pt x="18425" y="4118"/>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a:off x="8118023" y="1226201"/>
                <a:ext cx="1023183" cy="2544381"/>
              </a:xfrm>
              <a:custGeom>
                <a:avLst/>
                <a:gdLst/>
                <a:ahLst/>
                <a:cxnLst/>
                <a:rect l="l" t="t" r="r" b="b"/>
                <a:pathLst>
                  <a:path w="22721" h="56501" extrusionOk="0">
                    <a:moveTo>
                      <a:pt x="9279" y="1"/>
                    </a:moveTo>
                    <a:cubicBezTo>
                      <a:pt x="8907" y="1"/>
                      <a:pt x="8549" y="163"/>
                      <a:pt x="8549" y="463"/>
                    </a:cubicBezTo>
                    <a:cubicBezTo>
                      <a:pt x="8549" y="968"/>
                      <a:pt x="9831" y="1748"/>
                      <a:pt x="9790" y="5127"/>
                    </a:cubicBezTo>
                    <a:cubicBezTo>
                      <a:pt x="9751" y="8505"/>
                      <a:pt x="8313" y="10989"/>
                      <a:pt x="9285" y="17402"/>
                    </a:cubicBezTo>
                    <a:cubicBezTo>
                      <a:pt x="8582" y="15266"/>
                      <a:pt x="5126" y="12232"/>
                      <a:pt x="3575" y="10252"/>
                    </a:cubicBezTo>
                    <a:cubicBezTo>
                      <a:pt x="2018" y="8275"/>
                      <a:pt x="816" y="4814"/>
                      <a:pt x="816" y="4814"/>
                    </a:cubicBezTo>
                    <a:cubicBezTo>
                      <a:pt x="816" y="4814"/>
                      <a:pt x="728" y="4775"/>
                      <a:pt x="597" y="4775"/>
                    </a:cubicBezTo>
                    <a:cubicBezTo>
                      <a:pt x="437" y="4775"/>
                      <a:pt x="213" y="4832"/>
                      <a:pt x="1" y="5087"/>
                    </a:cubicBezTo>
                    <a:cubicBezTo>
                      <a:pt x="79" y="7145"/>
                      <a:pt x="1478" y="9321"/>
                      <a:pt x="4158" y="12856"/>
                    </a:cubicBezTo>
                    <a:cubicBezTo>
                      <a:pt x="6835" y="16392"/>
                      <a:pt x="8661" y="20432"/>
                      <a:pt x="8661" y="20432"/>
                    </a:cubicBezTo>
                    <a:cubicBezTo>
                      <a:pt x="8661" y="20432"/>
                      <a:pt x="7079" y="20216"/>
                      <a:pt x="6703" y="20216"/>
                    </a:cubicBezTo>
                    <a:cubicBezTo>
                      <a:pt x="6666" y="20216"/>
                      <a:pt x="6640" y="20218"/>
                      <a:pt x="6629" y="20223"/>
                    </a:cubicBezTo>
                    <a:cubicBezTo>
                      <a:pt x="6513" y="20274"/>
                      <a:pt x="6641" y="20898"/>
                      <a:pt x="6682" y="21064"/>
                    </a:cubicBezTo>
                    <a:cubicBezTo>
                      <a:pt x="6721" y="21233"/>
                      <a:pt x="8548" y="21529"/>
                      <a:pt x="8871" y="21969"/>
                    </a:cubicBezTo>
                    <a:cubicBezTo>
                      <a:pt x="9194" y="22410"/>
                      <a:pt x="9969" y="23146"/>
                      <a:pt x="10924" y="28404"/>
                    </a:cubicBezTo>
                    <a:cubicBezTo>
                      <a:pt x="10559" y="27140"/>
                      <a:pt x="7935" y="24909"/>
                      <a:pt x="6408" y="24428"/>
                    </a:cubicBezTo>
                    <a:cubicBezTo>
                      <a:pt x="5333" y="24093"/>
                      <a:pt x="4114" y="23962"/>
                      <a:pt x="3458" y="23962"/>
                    </a:cubicBezTo>
                    <a:cubicBezTo>
                      <a:pt x="3187" y="23962"/>
                      <a:pt x="3012" y="23984"/>
                      <a:pt x="2984" y="24024"/>
                    </a:cubicBezTo>
                    <a:cubicBezTo>
                      <a:pt x="2888" y="24159"/>
                      <a:pt x="2683" y="25449"/>
                      <a:pt x="2984" y="25527"/>
                    </a:cubicBezTo>
                    <a:cubicBezTo>
                      <a:pt x="3284" y="25606"/>
                      <a:pt x="4217" y="25597"/>
                      <a:pt x="4898" y="25684"/>
                    </a:cubicBezTo>
                    <a:cubicBezTo>
                      <a:pt x="5577" y="25772"/>
                      <a:pt x="6942" y="26384"/>
                      <a:pt x="8472" y="28481"/>
                    </a:cubicBezTo>
                    <a:cubicBezTo>
                      <a:pt x="9997" y="30580"/>
                      <a:pt x="10128" y="31332"/>
                      <a:pt x="11941" y="38581"/>
                    </a:cubicBezTo>
                    <a:cubicBezTo>
                      <a:pt x="12337" y="40159"/>
                      <a:pt x="12790" y="41776"/>
                      <a:pt x="13340" y="43381"/>
                    </a:cubicBezTo>
                    <a:cubicBezTo>
                      <a:pt x="15115" y="48554"/>
                      <a:pt x="17870" y="53571"/>
                      <a:pt x="22721" y="56500"/>
                    </a:cubicBezTo>
                    <a:lnTo>
                      <a:pt x="22721" y="47403"/>
                    </a:lnTo>
                    <a:cubicBezTo>
                      <a:pt x="20414" y="45549"/>
                      <a:pt x="18126" y="42058"/>
                      <a:pt x="16783" y="38664"/>
                    </a:cubicBezTo>
                    <a:cubicBezTo>
                      <a:pt x="16073" y="36877"/>
                      <a:pt x="15623" y="35116"/>
                      <a:pt x="15575" y="33633"/>
                    </a:cubicBezTo>
                    <a:cubicBezTo>
                      <a:pt x="16585" y="29129"/>
                      <a:pt x="16856" y="23497"/>
                      <a:pt x="16856" y="23263"/>
                    </a:cubicBezTo>
                    <a:cubicBezTo>
                      <a:pt x="16856" y="23096"/>
                      <a:pt x="16332" y="22523"/>
                      <a:pt x="15894" y="22523"/>
                    </a:cubicBezTo>
                    <a:cubicBezTo>
                      <a:pt x="15725" y="22523"/>
                      <a:pt x="15569" y="22608"/>
                      <a:pt x="15462" y="22835"/>
                    </a:cubicBezTo>
                    <a:cubicBezTo>
                      <a:pt x="15615" y="25596"/>
                      <a:pt x="14293" y="31615"/>
                      <a:pt x="14293" y="31615"/>
                    </a:cubicBezTo>
                    <a:cubicBezTo>
                      <a:pt x="14293" y="31615"/>
                      <a:pt x="12314" y="22251"/>
                      <a:pt x="11302" y="19149"/>
                    </a:cubicBezTo>
                    <a:cubicBezTo>
                      <a:pt x="10291" y="16042"/>
                      <a:pt x="10645" y="12738"/>
                      <a:pt x="11224" y="8077"/>
                    </a:cubicBezTo>
                    <a:cubicBezTo>
                      <a:pt x="11810" y="3418"/>
                      <a:pt x="10332" y="618"/>
                      <a:pt x="9943" y="231"/>
                    </a:cubicBezTo>
                    <a:cubicBezTo>
                      <a:pt x="9787" y="75"/>
                      <a:pt x="9530" y="1"/>
                      <a:pt x="9279" y="1"/>
                    </a:cubicBezTo>
                    <a:close/>
                  </a:path>
                </a:pathLst>
              </a:custGeom>
              <a:gradFill>
                <a:gsLst>
                  <a:gs pos="0">
                    <a:srgbClr val="ADB3EA"/>
                  </a:gs>
                  <a:gs pos="100000">
                    <a:srgbClr val="4C58C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8118023" y="1219041"/>
                <a:ext cx="1023183" cy="2141746"/>
              </a:xfrm>
              <a:custGeom>
                <a:avLst/>
                <a:gdLst/>
                <a:ahLst/>
                <a:cxnLst/>
                <a:rect l="l" t="t" r="r" b="b"/>
                <a:pathLst>
                  <a:path w="22721" h="47560" fill="none" extrusionOk="0">
                    <a:moveTo>
                      <a:pt x="8472" y="28639"/>
                    </a:moveTo>
                    <a:cubicBezTo>
                      <a:pt x="6942" y="26542"/>
                      <a:pt x="5577" y="25929"/>
                      <a:pt x="4898" y="25840"/>
                    </a:cubicBezTo>
                    <a:cubicBezTo>
                      <a:pt x="4217" y="25753"/>
                      <a:pt x="3284" y="25763"/>
                      <a:pt x="2984" y="25685"/>
                    </a:cubicBezTo>
                    <a:cubicBezTo>
                      <a:pt x="2684" y="25606"/>
                      <a:pt x="2888" y="24317"/>
                      <a:pt x="2984" y="24180"/>
                    </a:cubicBezTo>
                    <a:cubicBezTo>
                      <a:pt x="3080" y="24046"/>
                      <a:pt x="4889" y="24112"/>
                      <a:pt x="6410" y="24586"/>
                    </a:cubicBezTo>
                    <a:cubicBezTo>
                      <a:pt x="7935" y="25066"/>
                      <a:pt x="10559" y="27296"/>
                      <a:pt x="10924" y="28560"/>
                    </a:cubicBezTo>
                    <a:cubicBezTo>
                      <a:pt x="9969" y="23304"/>
                      <a:pt x="9194" y="22566"/>
                      <a:pt x="8871" y="22127"/>
                    </a:cubicBezTo>
                    <a:cubicBezTo>
                      <a:pt x="8549" y="21687"/>
                      <a:pt x="6723" y="21390"/>
                      <a:pt x="6682" y="21220"/>
                    </a:cubicBezTo>
                    <a:cubicBezTo>
                      <a:pt x="6643" y="21055"/>
                      <a:pt x="6513" y="20431"/>
                      <a:pt x="6629" y="20380"/>
                    </a:cubicBezTo>
                    <a:cubicBezTo>
                      <a:pt x="6747" y="20328"/>
                      <a:pt x="8661" y="20590"/>
                      <a:pt x="8661" y="20590"/>
                    </a:cubicBezTo>
                    <a:cubicBezTo>
                      <a:pt x="8661" y="20590"/>
                      <a:pt x="6835" y="16550"/>
                      <a:pt x="4158" y="13013"/>
                    </a:cubicBezTo>
                    <a:cubicBezTo>
                      <a:pt x="1478" y="9479"/>
                      <a:pt x="79" y="7303"/>
                      <a:pt x="1" y="5245"/>
                    </a:cubicBezTo>
                    <a:cubicBezTo>
                      <a:pt x="388" y="4779"/>
                      <a:pt x="816" y="4970"/>
                      <a:pt x="816" y="4970"/>
                    </a:cubicBezTo>
                    <a:cubicBezTo>
                      <a:pt x="816" y="4970"/>
                      <a:pt x="2018" y="8432"/>
                      <a:pt x="3575" y="10410"/>
                    </a:cubicBezTo>
                    <a:cubicBezTo>
                      <a:pt x="5126" y="12389"/>
                      <a:pt x="8582" y="15423"/>
                      <a:pt x="9285" y="17558"/>
                    </a:cubicBezTo>
                    <a:cubicBezTo>
                      <a:pt x="8313" y="11146"/>
                      <a:pt x="9751" y="8662"/>
                      <a:pt x="9790" y="5283"/>
                    </a:cubicBezTo>
                    <a:cubicBezTo>
                      <a:pt x="9831" y="1905"/>
                      <a:pt x="8549" y="1125"/>
                      <a:pt x="8549" y="619"/>
                    </a:cubicBezTo>
                    <a:cubicBezTo>
                      <a:pt x="8549" y="117"/>
                      <a:pt x="9556" y="0"/>
                      <a:pt x="9943" y="389"/>
                    </a:cubicBezTo>
                    <a:cubicBezTo>
                      <a:pt x="10332" y="776"/>
                      <a:pt x="11810" y="3576"/>
                      <a:pt x="11224" y="8234"/>
                    </a:cubicBezTo>
                    <a:cubicBezTo>
                      <a:pt x="10645" y="12894"/>
                      <a:pt x="10291" y="16198"/>
                      <a:pt x="11302" y="19305"/>
                    </a:cubicBezTo>
                    <a:cubicBezTo>
                      <a:pt x="12314" y="22409"/>
                      <a:pt x="14293" y="31772"/>
                      <a:pt x="14293" y="31772"/>
                    </a:cubicBezTo>
                    <a:cubicBezTo>
                      <a:pt x="14293" y="31772"/>
                      <a:pt x="15615" y="25752"/>
                      <a:pt x="15462" y="22992"/>
                    </a:cubicBezTo>
                    <a:cubicBezTo>
                      <a:pt x="15849" y="22177"/>
                      <a:pt x="16856" y="23189"/>
                      <a:pt x="16856" y="23420"/>
                    </a:cubicBezTo>
                    <a:cubicBezTo>
                      <a:pt x="16856" y="23655"/>
                      <a:pt x="16585" y="29287"/>
                      <a:pt x="15575" y="33791"/>
                    </a:cubicBezTo>
                    <a:cubicBezTo>
                      <a:pt x="15623" y="35274"/>
                      <a:pt x="16073" y="37035"/>
                      <a:pt x="16783" y="38820"/>
                    </a:cubicBezTo>
                    <a:cubicBezTo>
                      <a:pt x="18126" y="42217"/>
                      <a:pt x="20414" y="45708"/>
                      <a:pt x="22721" y="47559"/>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8655756" y="2963601"/>
                <a:ext cx="485450" cy="806982"/>
              </a:xfrm>
              <a:custGeom>
                <a:avLst/>
                <a:gdLst/>
                <a:ahLst/>
                <a:cxnLst/>
                <a:rect l="l" t="t" r="r" b="b"/>
                <a:pathLst>
                  <a:path w="10780" h="17920" fill="none" extrusionOk="0">
                    <a:moveTo>
                      <a:pt x="10780" y="17919"/>
                    </a:moveTo>
                    <a:cubicBezTo>
                      <a:pt x="5929" y="14990"/>
                      <a:pt x="3174" y="9973"/>
                      <a:pt x="1399" y="4800"/>
                    </a:cubicBezTo>
                    <a:cubicBezTo>
                      <a:pt x="849" y="3195"/>
                      <a:pt x="396" y="1578"/>
                      <a:pt x="0" y="0"/>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a:off x="8594287" y="2256861"/>
                <a:ext cx="47599" cy="96144"/>
              </a:xfrm>
              <a:custGeom>
                <a:avLst/>
                <a:gdLst/>
                <a:ahLst/>
                <a:cxnLst/>
                <a:rect l="l" t="t" r="r" b="b"/>
                <a:pathLst>
                  <a:path w="1057" h="2135" extrusionOk="0">
                    <a:moveTo>
                      <a:pt x="169" y="0"/>
                    </a:moveTo>
                    <a:cubicBezTo>
                      <a:pt x="160" y="0"/>
                      <a:pt x="150" y="1"/>
                      <a:pt x="140" y="3"/>
                    </a:cubicBezTo>
                    <a:cubicBezTo>
                      <a:pt x="118" y="5"/>
                      <a:pt x="99" y="10"/>
                      <a:pt x="80" y="24"/>
                    </a:cubicBezTo>
                    <a:cubicBezTo>
                      <a:pt x="47" y="45"/>
                      <a:pt x="15" y="79"/>
                      <a:pt x="6" y="121"/>
                    </a:cubicBezTo>
                    <a:lnTo>
                      <a:pt x="0" y="165"/>
                    </a:lnTo>
                    <a:cubicBezTo>
                      <a:pt x="0" y="194"/>
                      <a:pt x="8" y="221"/>
                      <a:pt x="22" y="246"/>
                    </a:cubicBezTo>
                    <a:cubicBezTo>
                      <a:pt x="90" y="345"/>
                      <a:pt x="153" y="446"/>
                      <a:pt x="214" y="547"/>
                    </a:cubicBezTo>
                    <a:cubicBezTo>
                      <a:pt x="274" y="649"/>
                      <a:pt x="328" y="754"/>
                      <a:pt x="379" y="860"/>
                    </a:cubicBezTo>
                    <a:cubicBezTo>
                      <a:pt x="408" y="920"/>
                      <a:pt x="435" y="981"/>
                      <a:pt x="462" y="1044"/>
                    </a:cubicBezTo>
                    <a:lnTo>
                      <a:pt x="444" y="1006"/>
                    </a:lnTo>
                    <a:lnTo>
                      <a:pt x="444" y="1006"/>
                    </a:lnTo>
                    <a:cubicBezTo>
                      <a:pt x="498" y="1131"/>
                      <a:pt x="545" y="1261"/>
                      <a:pt x="587" y="1389"/>
                    </a:cubicBezTo>
                    <a:cubicBezTo>
                      <a:pt x="629" y="1520"/>
                      <a:pt x="662" y="1651"/>
                      <a:pt x="692" y="1786"/>
                    </a:cubicBezTo>
                    <a:cubicBezTo>
                      <a:pt x="709" y="1860"/>
                      <a:pt x="724" y="1937"/>
                      <a:pt x="735" y="2013"/>
                    </a:cubicBezTo>
                    <a:cubicBezTo>
                      <a:pt x="741" y="2035"/>
                      <a:pt x="750" y="2054"/>
                      <a:pt x="764" y="2070"/>
                    </a:cubicBezTo>
                    <a:cubicBezTo>
                      <a:pt x="776" y="2087"/>
                      <a:pt x="792" y="2100"/>
                      <a:pt x="811" y="2112"/>
                    </a:cubicBezTo>
                    <a:cubicBezTo>
                      <a:pt x="828" y="2124"/>
                      <a:pt x="849" y="2129"/>
                      <a:pt x="871" y="2131"/>
                    </a:cubicBezTo>
                    <a:cubicBezTo>
                      <a:pt x="880" y="2133"/>
                      <a:pt x="889" y="2134"/>
                      <a:pt x="898" y="2134"/>
                    </a:cubicBezTo>
                    <a:cubicBezTo>
                      <a:pt x="911" y="2134"/>
                      <a:pt x="923" y="2132"/>
                      <a:pt x="936" y="2128"/>
                    </a:cubicBezTo>
                    <a:cubicBezTo>
                      <a:pt x="975" y="2115"/>
                      <a:pt x="1013" y="2090"/>
                      <a:pt x="1034" y="2054"/>
                    </a:cubicBezTo>
                    <a:lnTo>
                      <a:pt x="1050" y="2014"/>
                    </a:lnTo>
                    <a:cubicBezTo>
                      <a:pt x="1057" y="1985"/>
                      <a:pt x="1057" y="1956"/>
                      <a:pt x="1050" y="1927"/>
                    </a:cubicBezTo>
                    <a:cubicBezTo>
                      <a:pt x="1031" y="1802"/>
                      <a:pt x="1003" y="1677"/>
                      <a:pt x="972" y="1553"/>
                    </a:cubicBezTo>
                    <a:cubicBezTo>
                      <a:pt x="940" y="1429"/>
                      <a:pt x="903" y="1306"/>
                      <a:pt x="862" y="1183"/>
                    </a:cubicBezTo>
                    <a:cubicBezTo>
                      <a:pt x="815" y="1051"/>
                      <a:pt x="761" y="920"/>
                      <a:pt x="705" y="791"/>
                    </a:cubicBezTo>
                    <a:cubicBezTo>
                      <a:pt x="652" y="674"/>
                      <a:pt x="595" y="559"/>
                      <a:pt x="531" y="447"/>
                    </a:cubicBezTo>
                    <a:cubicBezTo>
                      <a:pt x="470" y="336"/>
                      <a:pt x="402" y="227"/>
                      <a:pt x="332" y="121"/>
                    </a:cubicBezTo>
                    <a:cubicBezTo>
                      <a:pt x="322" y="108"/>
                      <a:pt x="313" y="96"/>
                      <a:pt x="304" y="82"/>
                    </a:cubicBezTo>
                    <a:cubicBezTo>
                      <a:pt x="293" y="63"/>
                      <a:pt x="281" y="47"/>
                      <a:pt x="262" y="35"/>
                    </a:cubicBezTo>
                    <a:cubicBezTo>
                      <a:pt x="246" y="21"/>
                      <a:pt x="229" y="12"/>
                      <a:pt x="207" y="6"/>
                    </a:cubicBezTo>
                    <a:cubicBezTo>
                      <a:pt x="194" y="2"/>
                      <a:pt x="182"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 name="Google Shape;614;p25"/>
            <p:cNvSpPr/>
            <p:nvPr/>
          </p:nvSpPr>
          <p:spPr>
            <a:xfrm>
              <a:off x="7767400" y="1427659"/>
              <a:ext cx="159825" cy="101150"/>
            </a:xfrm>
            <a:custGeom>
              <a:avLst/>
              <a:gdLst/>
              <a:ahLst/>
              <a:cxnLst/>
              <a:rect l="l" t="t" r="r" b="b"/>
              <a:pathLst>
                <a:path w="6393" h="4046" extrusionOk="0">
                  <a:moveTo>
                    <a:pt x="0" y="4046"/>
                  </a:moveTo>
                  <a:cubicBezTo>
                    <a:pt x="896" y="1811"/>
                    <a:pt x="5153" y="-1382"/>
                    <a:pt x="6393" y="682"/>
                  </a:cubicBezTo>
                </a:path>
              </a:pathLst>
            </a:custGeom>
            <a:noFill/>
            <a:ln w="19050" cap="flat" cmpd="sng">
              <a:solidFill>
                <a:schemeClr val="dk1"/>
              </a:solidFill>
              <a:prstDash val="solid"/>
              <a:round/>
              <a:headEnd type="none" w="med" len="med"/>
              <a:tailEnd type="none" w="med" len="med"/>
            </a:ln>
          </p:spPr>
        </p:sp>
        <p:sp>
          <p:nvSpPr>
            <p:cNvPr id="615" name="Google Shape;615;p25"/>
            <p:cNvSpPr/>
            <p:nvPr/>
          </p:nvSpPr>
          <p:spPr>
            <a:xfrm>
              <a:off x="8726300" y="1377266"/>
              <a:ext cx="298600" cy="151525"/>
            </a:xfrm>
            <a:custGeom>
              <a:avLst/>
              <a:gdLst/>
              <a:ahLst/>
              <a:cxnLst/>
              <a:rect l="l" t="t" r="r" b="b"/>
              <a:pathLst>
                <a:path w="11944" h="6061" extrusionOk="0">
                  <a:moveTo>
                    <a:pt x="0" y="5009"/>
                  </a:moveTo>
                  <a:cubicBezTo>
                    <a:pt x="395" y="3428"/>
                    <a:pt x="2548" y="660"/>
                    <a:pt x="3701" y="1813"/>
                  </a:cubicBezTo>
                  <a:cubicBezTo>
                    <a:pt x="4695" y="2807"/>
                    <a:pt x="2673" y="6359"/>
                    <a:pt x="4037" y="6018"/>
                  </a:cubicBezTo>
                  <a:cubicBezTo>
                    <a:pt x="6377" y="5434"/>
                    <a:pt x="6086" y="1210"/>
                    <a:pt x="8243" y="131"/>
                  </a:cubicBezTo>
                  <a:cubicBezTo>
                    <a:pt x="9701" y="-598"/>
                    <a:pt x="11105" y="1929"/>
                    <a:pt x="11944" y="3327"/>
                  </a:cubicBezTo>
                </a:path>
              </a:pathLst>
            </a:custGeom>
            <a:noFill/>
            <a:ln w="19050" cap="flat" cmpd="sng">
              <a:solidFill>
                <a:schemeClr val="dk1"/>
              </a:solidFill>
              <a:prstDash val="solid"/>
              <a:round/>
              <a:headEnd type="none" w="med" len="med"/>
              <a:tailEnd type="none" w="med" len="med"/>
            </a:ln>
          </p:spPr>
        </p:sp>
        <p:sp>
          <p:nvSpPr>
            <p:cNvPr id="616" name="Google Shape;616;p25"/>
            <p:cNvSpPr/>
            <p:nvPr/>
          </p:nvSpPr>
          <p:spPr>
            <a:xfrm>
              <a:off x="8961825" y="2480276"/>
              <a:ext cx="75700" cy="74700"/>
            </a:xfrm>
            <a:custGeom>
              <a:avLst/>
              <a:gdLst/>
              <a:ahLst/>
              <a:cxnLst/>
              <a:rect l="l" t="t" r="r" b="b"/>
              <a:pathLst>
                <a:path w="3028" h="2988" extrusionOk="0">
                  <a:moveTo>
                    <a:pt x="0" y="2988"/>
                  </a:moveTo>
                  <a:cubicBezTo>
                    <a:pt x="272" y="1627"/>
                    <a:pt x="1739" y="-387"/>
                    <a:pt x="3028" y="129"/>
                  </a:cubicBezTo>
                </a:path>
              </a:pathLst>
            </a:custGeom>
            <a:noFill/>
            <a:ln w="19050" cap="flat" cmpd="sng">
              <a:solidFill>
                <a:schemeClr val="dk1"/>
              </a:solidFill>
              <a:prstDash val="solid"/>
              <a:round/>
              <a:headEnd type="none" w="med" len="med"/>
              <a:tailEnd type="none" w="med" len="med"/>
            </a:ln>
          </p:spPr>
        </p:sp>
        <p:sp>
          <p:nvSpPr>
            <p:cNvPr id="617" name="Google Shape;617;p25"/>
            <p:cNvSpPr/>
            <p:nvPr/>
          </p:nvSpPr>
          <p:spPr>
            <a:xfrm rot="4884143">
              <a:off x="8778442" y="1986908"/>
              <a:ext cx="116954" cy="206083"/>
            </a:xfrm>
            <a:custGeom>
              <a:avLst/>
              <a:gdLst/>
              <a:ahLst/>
              <a:cxnLst/>
              <a:rect l="l" t="t" r="r" b="b"/>
              <a:pathLst>
                <a:path w="4678" h="8243" extrusionOk="0">
                  <a:moveTo>
                    <a:pt x="0" y="8243"/>
                  </a:moveTo>
                  <a:cubicBezTo>
                    <a:pt x="2602" y="6680"/>
                    <a:pt x="6299" y="1819"/>
                    <a:pt x="3869" y="0"/>
                  </a:cubicBezTo>
                </a:path>
              </a:pathLst>
            </a:custGeom>
            <a:noFill/>
            <a:ln w="19050" cap="flat" cmpd="sng">
              <a:solidFill>
                <a:schemeClr val="dk1"/>
              </a:solidFill>
              <a:prstDash val="solid"/>
              <a:round/>
              <a:headEnd type="none" w="med" len="med"/>
              <a:tailEnd type="none" w="med" len="med"/>
            </a:ln>
          </p:spPr>
        </p:sp>
        <p:sp>
          <p:nvSpPr>
            <p:cNvPr id="618" name="Google Shape;618;p25"/>
            <p:cNvSpPr/>
            <p:nvPr/>
          </p:nvSpPr>
          <p:spPr>
            <a:xfrm>
              <a:off x="7855725" y="2379125"/>
              <a:ext cx="235522" cy="101143"/>
            </a:xfrm>
            <a:custGeom>
              <a:avLst/>
              <a:gdLst/>
              <a:ahLst/>
              <a:cxnLst/>
              <a:rect l="l" t="t" r="r" b="b"/>
              <a:pathLst>
                <a:path w="10989" h="6856" extrusionOk="0">
                  <a:moveTo>
                    <a:pt x="0" y="5383"/>
                  </a:moveTo>
                  <a:cubicBezTo>
                    <a:pt x="813" y="3293"/>
                    <a:pt x="1795" y="0"/>
                    <a:pt x="4038" y="0"/>
                  </a:cubicBezTo>
                  <a:cubicBezTo>
                    <a:pt x="6306" y="0"/>
                    <a:pt x="3018" y="7743"/>
                    <a:pt x="5047" y="6729"/>
                  </a:cubicBezTo>
                  <a:cubicBezTo>
                    <a:pt x="7440" y="5533"/>
                    <a:pt x="6746" y="0"/>
                    <a:pt x="9421" y="0"/>
                  </a:cubicBezTo>
                  <a:cubicBezTo>
                    <a:pt x="11653" y="0"/>
                    <a:pt x="10767" y="4328"/>
                    <a:pt x="10767" y="6560"/>
                  </a:cubicBezTo>
                </a:path>
              </a:pathLst>
            </a:custGeom>
            <a:noFill/>
            <a:ln w="19050" cap="flat" cmpd="sng">
              <a:solidFill>
                <a:schemeClr val="dk1"/>
              </a:solidFill>
              <a:prstDash val="solid"/>
              <a:round/>
              <a:headEnd type="none" w="med" len="med"/>
              <a:tailEnd type="none" w="med" len="med"/>
            </a:ln>
          </p:spPr>
        </p:sp>
        <p:sp>
          <p:nvSpPr>
            <p:cNvPr id="619" name="Google Shape;619;p25"/>
            <p:cNvSpPr/>
            <p:nvPr/>
          </p:nvSpPr>
          <p:spPr>
            <a:xfrm>
              <a:off x="8755725" y="3303600"/>
              <a:ext cx="193475" cy="231300"/>
            </a:xfrm>
            <a:custGeom>
              <a:avLst/>
              <a:gdLst/>
              <a:ahLst/>
              <a:cxnLst/>
              <a:rect l="l" t="t" r="r" b="b"/>
              <a:pathLst>
                <a:path w="7739" h="9252" extrusionOk="0">
                  <a:moveTo>
                    <a:pt x="0" y="0"/>
                  </a:moveTo>
                  <a:cubicBezTo>
                    <a:pt x="1996" y="3490"/>
                    <a:pt x="5326" y="6036"/>
                    <a:pt x="7739" y="9252"/>
                  </a:cubicBezTo>
                </a:path>
              </a:pathLst>
            </a:custGeom>
            <a:noFill/>
            <a:ln w="19050" cap="flat" cmpd="sng">
              <a:solidFill>
                <a:schemeClr val="dk1"/>
              </a:solidFill>
              <a:prstDash val="solid"/>
              <a:round/>
              <a:headEnd type="none" w="med" len="med"/>
              <a:tailEnd type="none" w="med" len="med"/>
            </a:ln>
          </p:spPr>
        </p:sp>
        <p:sp>
          <p:nvSpPr>
            <p:cNvPr id="620" name="Google Shape;620;p25"/>
            <p:cNvSpPr/>
            <p:nvPr/>
          </p:nvSpPr>
          <p:spPr>
            <a:xfrm>
              <a:off x="8860875" y="3526500"/>
              <a:ext cx="143000" cy="147175"/>
            </a:xfrm>
            <a:custGeom>
              <a:avLst/>
              <a:gdLst/>
              <a:ahLst/>
              <a:cxnLst/>
              <a:rect l="l" t="t" r="r" b="b"/>
              <a:pathLst>
                <a:path w="5720" h="5887" extrusionOk="0">
                  <a:moveTo>
                    <a:pt x="0" y="0"/>
                  </a:moveTo>
                  <a:cubicBezTo>
                    <a:pt x="1225" y="2447"/>
                    <a:pt x="3373" y="4481"/>
                    <a:pt x="5720" y="5887"/>
                  </a:cubicBezTo>
                </a:path>
              </a:pathLst>
            </a:custGeom>
            <a:noFill/>
            <a:ln w="19050" cap="flat" cmpd="sng">
              <a:solidFill>
                <a:schemeClr val="dk1"/>
              </a:solidFill>
              <a:prstDash val="solid"/>
              <a:round/>
              <a:headEnd type="none" w="med" len="med"/>
              <a:tailEnd type="none" w="med" len="med"/>
            </a:ln>
          </p:spPr>
        </p:sp>
      </p:grpSp>
      <p:sp>
        <p:nvSpPr>
          <p:cNvPr id="621" name="Google Shape;621;p25"/>
          <p:cNvSpPr txBox="1">
            <a:spLocks noGrp="1"/>
          </p:cNvSpPr>
          <p:nvPr>
            <p:ph type="ctrTitle"/>
          </p:nvPr>
        </p:nvSpPr>
        <p:spPr>
          <a:xfrm>
            <a:off x="1672575" y="993750"/>
            <a:ext cx="5595000" cy="30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700" b="1"/>
              <a:t>DEEP LEARNING</a:t>
            </a:r>
            <a:r>
              <a:rPr lang="en" sz="7800"/>
              <a:t> </a:t>
            </a:r>
            <a:r>
              <a:rPr lang="en" sz="5200"/>
              <a:t>aSSIGNMENT 2 </a:t>
            </a:r>
            <a:endParaRPr sz="5200"/>
          </a:p>
          <a:p>
            <a:pPr marL="0" lvl="0" indent="0" algn="ctr" rtl="0">
              <a:spcBef>
                <a:spcPts val="0"/>
              </a:spcBef>
              <a:spcAft>
                <a:spcPts val="0"/>
              </a:spcAft>
              <a:buNone/>
            </a:pPr>
            <a:r>
              <a:rPr lang="en" sz="5200">
                <a:solidFill>
                  <a:schemeClr val="accent5"/>
                </a:solidFill>
              </a:rPr>
              <a:t>problem 2</a:t>
            </a:r>
            <a:endParaRPr sz="5200"/>
          </a:p>
        </p:txBody>
      </p:sp>
      <p:sp>
        <p:nvSpPr>
          <p:cNvPr id="622" name="Google Shape;622;p25"/>
          <p:cNvSpPr txBox="1">
            <a:spLocks noGrp="1"/>
          </p:cNvSpPr>
          <p:nvPr>
            <p:ph type="subTitle" idx="1"/>
          </p:nvPr>
        </p:nvSpPr>
        <p:spPr>
          <a:xfrm>
            <a:off x="3160125" y="3598363"/>
            <a:ext cx="4943700" cy="88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Lim Kai Chong S10226797J</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702"/>
        <p:cNvGrpSpPr/>
        <p:nvPr/>
      </p:nvGrpSpPr>
      <p:grpSpPr>
        <a:xfrm>
          <a:off x="0" y="0"/>
          <a:ext cx="0" cy="0"/>
          <a:chOff x="0" y="0"/>
          <a:chExt cx="0" cy="0"/>
        </a:xfrm>
      </p:grpSpPr>
      <p:sp>
        <p:nvSpPr>
          <p:cNvPr id="703" name="Google Shape;703;p34"/>
          <p:cNvSpPr txBox="1">
            <a:spLocks noGrp="1"/>
          </p:cNvSpPr>
          <p:nvPr>
            <p:ph type="title"/>
          </p:nvPr>
        </p:nvSpPr>
        <p:spPr>
          <a:xfrm>
            <a:off x="720000" y="263455"/>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LOADING - REDUCING THE VOCABULARY</a:t>
            </a:r>
            <a:endParaRPr/>
          </a:p>
        </p:txBody>
      </p:sp>
      <p:graphicFrame>
        <p:nvGraphicFramePr>
          <p:cNvPr id="704" name="Google Shape;704;p34"/>
          <p:cNvGraphicFramePr/>
          <p:nvPr/>
        </p:nvGraphicFramePr>
        <p:xfrm>
          <a:off x="649700" y="3291280"/>
          <a:ext cx="3000000" cy="3000000"/>
        </p:xfrm>
        <a:graphic>
          <a:graphicData uri="http://schemas.openxmlformats.org/drawingml/2006/table">
            <a:tbl>
              <a:tblPr>
                <a:noFill/>
                <a:tableStyleId>{AC19B62C-343C-4AD3-B77A-B5CDE6C8D949}</a:tableStyleId>
              </a:tblPr>
              <a:tblGrid>
                <a:gridCol w="2562225">
                  <a:extLst>
                    <a:ext uri="{9D8B030D-6E8A-4147-A177-3AD203B41FA5}">
                      <a16:colId xmlns:a16="http://schemas.microsoft.com/office/drawing/2014/main" val="20000"/>
                    </a:ext>
                  </a:extLst>
                </a:gridCol>
                <a:gridCol w="5282375">
                  <a:extLst>
                    <a:ext uri="{9D8B030D-6E8A-4147-A177-3AD203B41FA5}">
                      <a16:colId xmlns:a16="http://schemas.microsoft.com/office/drawing/2014/main" val="20001"/>
                    </a:ext>
                  </a:extLst>
                </a:gridCol>
              </a:tblGrid>
              <a:tr h="630100">
                <a:tc>
                  <a:txBody>
                    <a:bodyPr/>
                    <a:lstStyle/>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After cleansing the text corpus</a:t>
                      </a:r>
                      <a:endParaRPr sz="12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a:solidFill>
                            <a:schemeClr val="dk1"/>
                          </a:solidFill>
                          <a:latin typeface="Darker Grotesque Medium"/>
                          <a:ea typeface="Darker Grotesque Medium"/>
                          <a:cs typeface="Darker Grotesque Medium"/>
                          <a:sym typeface="Darker Grotesque Medium"/>
                        </a:rPr>
                        <a:t>Less noise and redundant elements, reducing the vocabulary the network must learn</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705" name="Google Shape;705;p34"/>
          <p:cNvPicPr preferRelativeResize="0"/>
          <p:nvPr/>
        </p:nvPicPr>
        <p:blipFill>
          <a:blip r:embed="rId3">
            <a:alphaModFix/>
          </a:blip>
          <a:stretch>
            <a:fillRect/>
          </a:stretch>
        </p:blipFill>
        <p:spPr>
          <a:xfrm>
            <a:off x="1156675" y="1195997"/>
            <a:ext cx="6466074" cy="1341350"/>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709"/>
        <p:cNvGrpSpPr/>
        <p:nvPr/>
      </p:nvGrpSpPr>
      <p:grpSpPr>
        <a:xfrm>
          <a:off x="0" y="0"/>
          <a:ext cx="0" cy="0"/>
          <a:chOff x="0" y="0"/>
          <a:chExt cx="0" cy="0"/>
        </a:xfrm>
      </p:grpSpPr>
      <p:sp>
        <p:nvSpPr>
          <p:cNvPr id="710" name="Google Shape;710;p35"/>
          <p:cNvSpPr txBox="1">
            <a:spLocks noGrp="1"/>
          </p:cNvSpPr>
          <p:nvPr>
            <p:ph type="title"/>
          </p:nvPr>
        </p:nvSpPr>
        <p:spPr>
          <a:xfrm>
            <a:off x="720000" y="263455"/>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PROCESSING - SLIDING WINDOW METHOD</a:t>
            </a:r>
            <a:endParaRPr/>
          </a:p>
        </p:txBody>
      </p:sp>
      <p:graphicFrame>
        <p:nvGraphicFramePr>
          <p:cNvPr id="711" name="Google Shape;711;p35"/>
          <p:cNvGraphicFramePr/>
          <p:nvPr/>
        </p:nvGraphicFramePr>
        <p:xfrm>
          <a:off x="649700" y="3291280"/>
          <a:ext cx="3000000" cy="3000000"/>
        </p:xfrm>
        <a:graphic>
          <a:graphicData uri="http://schemas.openxmlformats.org/drawingml/2006/table">
            <a:tbl>
              <a:tblPr>
                <a:noFill/>
                <a:tableStyleId>{AC19B62C-343C-4AD3-B77A-B5CDE6C8D949}</a:tableStyleId>
              </a:tblPr>
              <a:tblGrid>
                <a:gridCol w="2562225">
                  <a:extLst>
                    <a:ext uri="{9D8B030D-6E8A-4147-A177-3AD203B41FA5}">
                      <a16:colId xmlns:a16="http://schemas.microsoft.com/office/drawing/2014/main" val="20000"/>
                    </a:ext>
                  </a:extLst>
                </a:gridCol>
                <a:gridCol w="5282375">
                  <a:extLst>
                    <a:ext uri="{9D8B030D-6E8A-4147-A177-3AD203B41FA5}">
                      <a16:colId xmlns:a16="http://schemas.microsoft.com/office/drawing/2014/main" val="20001"/>
                    </a:ext>
                  </a:extLst>
                </a:gridCol>
              </a:tblGrid>
              <a:tr h="630100">
                <a:tc>
                  <a:txBody>
                    <a:bodyPr/>
                    <a:lstStyle/>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Sliding Window Method</a:t>
                      </a:r>
                      <a:endParaRPr sz="12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a:solidFill>
                            <a:schemeClr val="dk1"/>
                          </a:solidFill>
                          <a:latin typeface="Darker Grotesque Medium"/>
                          <a:ea typeface="Darker Grotesque Medium"/>
                          <a:cs typeface="Darker Grotesque Medium"/>
                          <a:sym typeface="Darker Grotesque Medium"/>
                        </a:rPr>
                        <a:t>Used to analyse long chains of data and extract sequences</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712" name="Google Shape;712;p35"/>
          <p:cNvPicPr preferRelativeResize="0"/>
          <p:nvPr/>
        </p:nvPicPr>
        <p:blipFill>
          <a:blip r:embed="rId3">
            <a:alphaModFix/>
          </a:blip>
          <a:stretch>
            <a:fillRect/>
          </a:stretch>
        </p:blipFill>
        <p:spPr>
          <a:xfrm>
            <a:off x="1522063" y="1031151"/>
            <a:ext cx="6099874" cy="1914325"/>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716"/>
        <p:cNvGrpSpPr/>
        <p:nvPr/>
      </p:nvGrpSpPr>
      <p:grpSpPr>
        <a:xfrm>
          <a:off x="0" y="0"/>
          <a:ext cx="0" cy="0"/>
          <a:chOff x="0" y="0"/>
          <a:chExt cx="0" cy="0"/>
        </a:xfrm>
      </p:grpSpPr>
      <p:sp>
        <p:nvSpPr>
          <p:cNvPr id="717" name="Google Shape;717;p36"/>
          <p:cNvSpPr txBox="1">
            <a:spLocks noGrp="1"/>
          </p:cNvSpPr>
          <p:nvPr>
            <p:ph type="title"/>
          </p:nvPr>
        </p:nvSpPr>
        <p:spPr>
          <a:xfrm>
            <a:off x="4301925" y="562825"/>
            <a:ext cx="46635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DATA PROCESSING - SAMPLING X AND Y LABELS</a:t>
            </a:r>
            <a:endParaRPr sz="3000"/>
          </a:p>
        </p:txBody>
      </p:sp>
      <p:sp>
        <p:nvSpPr>
          <p:cNvPr id="718" name="Google Shape;718;p36"/>
          <p:cNvSpPr txBox="1">
            <a:spLocks noGrp="1"/>
          </p:cNvSpPr>
          <p:nvPr>
            <p:ph type="body" idx="1"/>
          </p:nvPr>
        </p:nvSpPr>
        <p:spPr>
          <a:xfrm>
            <a:off x="4968000" y="1466725"/>
            <a:ext cx="3861000" cy="297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 b="1">
                <a:solidFill>
                  <a:schemeClr val="dk1"/>
                </a:solidFill>
                <a:latin typeface="Darker Grotesque"/>
                <a:ea typeface="Darker Grotesque"/>
                <a:cs typeface="Darker Grotesque"/>
                <a:sym typeface="Darker Grotesque"/>
              </a:rPr>
              <a:t>X Label: </a:t>
            </a:r>
            <a:r>
              <a:rPr lang="en">
                <a:solidFill>
                  <a:schemeClr val="dk1"/>
                </a:solidFill>
              </a:rPr>
              <a:t>60-character sequences</a:t>
            </a:r>
            <a:endParaRPr>
              <a:solidFill>
                <a:schemeClr val="dk1"/>
              </a:solidFill>
            </a:endParaRPr>
          </a:p>
          <a:p>
            <a:pPr marL="0" lvl="0" indent="0" algn="l" rtl="0">
              <a:spcBef>
                <a:spcPts val="0"/>
              </a:spcBef>
              <a:spcAft>
                <a:spcPts val="0"/>
              </a:spcAft>
              <a:buClr>
                <a:srgbClr val="273D40"/>
              </a:buClr>
              <a:buSzPts val="600"/>
              <a:buFont typeface="Arial"/>
              <a:buNone/>
            </a:pPr>
            <a:r>
              <a:rPr lang="en" b="1">
                <a:solidFill>
                  <a:schemeClr val="dk1"/>
                </a:solidFill>
                <a:latin typeface="Darker Grotesque"/>
                <a:ea typeface="Darker Grotesque"/>
                <a:cs typeface="Darker Grotesque"/>
                <a:sym typeface="Darker Grotesque"/>
              </a:rPr>
              <a:t>Y Label: </a:t>
            </a:r>
            <a:r>
              <a:rPr lang="en">
                <a:solidFill>
                  <a:schemeClr val="dk1"/>
                </a:solidFill>
              </a:rPr>
              <a:t>Target characters at the end of each sequence</a:t>
            </a:r>
            <a:endParaRPr>
              <a:solidFill>
                <a:schemeClr val="dk1"/>
              </a:solidFill>
            </a:endParaRPr>
          </a:p>
          <a:p>
            <a:pPr marL="0" lvl="0" indent="0" algn="l" rtl="0">
              <a:spcBef>
                <a:spcPts val="0"/>
              </a:spcBef>
              <a:spcAft>
                <a:spcPts val="0"/>
              </a:spcAft>
              <a:buClr>
                <a:srgbClr val="273D40"/>
              </a:buClr>
              <a:buSzPts val="600"/>
              <a:buFont typeface="Arial"/>
              <a:buNone/>
            </a:pPr>
            <a:endParaRPr>
              <a:solidFill>
                <a:schemeClr val="dk1"/>
              </a:solidFill>
            </a:endParaRPr>
          </a:p>
          <a:p>
            <a:pPr marL="0" lvl="0" indent="0" algn="l" rtl="0">
              <a:spcBef>
                <a:spcPts val="0"/>
              </a:spcBef>
              <a:spcAft>
                <a:spcPts val="0"/>
              </a:spcAft>
              <a:buClr>
                <a:srgbClr val="273D40"/>
              </a:buClr>
              <a:buSzPts val="600"/>
              <a:buFont typeface="Arial"/>
              <a:buNone/>
            </a:pPr>
            <a:r>
              <a:rPr lang="en" b="1">
                <a:solidFill>
                  <a:schemeClr val="dk1"/>
                </a:solidFill>
                <a:latin typeface="Darker Grotesque"/>
                <a:ea typeface="Darker Grotesque"/>
                <a:cs typeface="Darker Grotesque"/>
                <a:sym typeface="Darker Grotesque"/>
              </a:rPr>
              <a:t>IN TOTAL:</a:t>
            </a:r>
            <a:endParaRPr b="1">
              <a:solidFill>
                <a:schemeClr val="dk1"/>
              </a:solidFill>
              <a:latin typeface="Darker Grotesque"/>
              <a:ea typeface="Darker Grotesque"/>
              <a:cs typeface="Darker Grotesque"/>
              <a:sym typeface="Darker Grotesque"/>
            </a:endParaRPr>
          </a:p>
          <a:p>
            <a:pPr marL="457200" lvl="0" indent="-279400" algn="l" rtl="0">
              <a:spcBef>
                <a:spcPts val="0"/>
              </a:spcBef>
              <a:spcAft>
                <a:spcPts val="0"/>
              </a:spcAft>
              <a:buClr>
                <a:schemeClr val="dk1"/>
              </a:buClr>
              <a:buSzPts val="800"/>
              <a:buChar char="●"/>
            </a:pPr>
            <a:r>
              <a:rPr lang="en" b="1">
                <a:solidFill>
                  <a:schemeClr val="dk1"/>
                </a:solidFill>
                <a:latin typeface="Darker Grotesque"/>
                <a:ea typeface="Darker Grotesque"/>
                <a:cs typeface="Darker Grotesque"/>
                <a:sym typeface="Darker Grotesque"/>
              </a:rPr>
              <a:t>149603 </a:t>
            </a:r>
            <a:r>
              <a:rPr lang="en">
                <a:solidFill>
                  <a:schemeClr val="dk1"/>
                </a:solidFill>
              </a:rPr>
              <a:t>partially-overlapping sequences were extracted</a:t>
            </a:r>
            <a:endParaRPr>
              <a:solidFill>
                <a:schemeClr val="dk1"/>
              </a:solidFill>
            </a:endParaRPr>
          </a:p>
          <a:p>
            <a:pPr marL="457200" lvl="0" indent="-279400" algn="l" rtl="0">
              <a:spcBef>
                <a:spcPts val="0"/>
              </a:spcBef>
              <a:spcAft>
                <a:spcPts val="0"/>
              </a:spcAft>
              <a:buClr>
                <a:schemeClr val="dk1"/>
              </a:buClr>
              <a:buSzPts val="800"/>
              <a:buChar char="●"/>
            </a:pPr>
            <a:r>
              <a:rPr lang="en" b="1">
                <a:solidFill>
                  <a:schemeClr val="dk1"/>
                </a:solidFill>
                <a:latin typeface="Darker Grotesque"/>
                <a:ea typeface="Darker Grotesque"/>
                <a:cs typeface="Darker Grotesque"/>
                <a:sym typeface="Darker Grotesque"/>
              </a:rPr>
              <a:t>35 </a:t>
            </a:r>
            <a:r>
              <a:rPr lang="en">
                <a:solidFill>
                  <a:schemeClr val="dk1"/>
                </a:solidFill>
              </a:rPr>
              <a:t>unique characters/target labels</a:t>
            </a:r>
            <a:endParaRPr>
              <a:solidFill>
                <a:schemeClr val="dk1"/>
              </a:solidFill>
            </a:endParaRPr>
          </a:p>
          <a:p>
            <a:pPr marL="0" lvl="0" indent="0" algn="l" rtl="0">
              <a:spcBef>
                <a:spcPts val="0"/>
              </a:spcBef>
              <a:spcAft>
                <a:spcPts val="0"/>
              </a:spcAft>
              <a:buClr>
                <a:srgbClr val="273D40"/>
              </a:buClr>
              <a:buSzPts val="600"/>
              <a:buFont typeface="Arial"/>
              <a:buNone/>
            </a:pPr>
            <a:endParaRPr>
              <a:solidFill>
                <a:schemeClr val="dk1"/>
              </a:solidFill>
            </a:endParaRPr>
          </a:p>
        </p:txBody>
      </p:sp>
      <p:sp>
        <p:nvSpPr>
          <p:cNvPr id="719" name="Google Shape;719;p36"/>
          <p:cNvSpPr/>
          <p:nvPr/>
        </p:nvSpPr>
        <p:spPr>
          <a:xfrm rot="10800000">
            <a:off x="5742426" y="3855901"/>
            <a:ext cx="3401562" cy="1351187"/>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0" name="Google Shape;720;p36"/>
          <p:cNvPicPr preferRelativeResize="0"/>
          <p:nvPr/>
        </p:nvPicPr>
        <p:blipFill>
          <a:blip r:embed="rId3">
            <a:alphaModFix/>
          </a:blip>
          <a:stretch>
            <a:fillRect/>
          </a:stretch>
        </p:blipFill>
        <p:spPr>
          <a:xfrm>
            <a:off x="318425" y="1326129"/>
            <a:ext cx="4496074" cy="3018100"/>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724"/>
        <p:cNvGrpSpPr/>
        <p:nvPr/>
      </p:nvGrpSpPr>
      <p:grpSpPr>
        <a:xfrm>
          <a:off x="0" y="0"/>
          <a:ext cx="0" cy="0"/>
          <a:chOff x="0" y="0"/>
          <a:chExt cx="0" cy="0"/>
        </a:xfrm>
      </p:grpSpPr>
      <p:sp>
        <p:nvSpPr>
          <p:cNvPr id="725" name="Google Shape;725;p37"/>
          <p:cNvSpPr txBox="1">
            <a:spLocks noGrp="1"/>
          </p:cNvSpPr>
          <p:nvPr>
            <p:ph type="title"/>
          </p:nvPr>
        </p:nvSpPr>
        <p:spPr>
          <a:xfrm>
            <a:off x="4301925" y="562825"/>
            <a:ext cx="46635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DATA PROCESSING - one hot encoding</a:t>
            </a:r>
            <a:endParaRPr sz="3000"/>
          </a:p>
        </p:txBody>
      </p:sp>
      <p:sp>
        <p:nvSpPr>
          <p:cNvPr id="726" name="Google Shape;726;p37"/>
          <p:cNvSpPr txBox="1">
            <a:spLocks noGrp="1"/>
          </p:cNvSpPr>
          <p:nvPr>
            <p:ph type="body" idx="1"/>
          </p:nvPr>
        </p:nvSpPr>
        <p:spPr>
          <a:xfrm>
            <a:off x="4968000" y="1466725"/>
            <a:ext cx="3861000" cy="297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One Hot Encoding: </a:t>
            </a:r>
            <a:endParaRPr>
              <a:solidFill>
                <a:schemeClr val="dk1"/>
              </a:solidFill>
            </a:endParaRPr>
          </a:p>
          <a:p>
            <a:pPr marL="457200" lvl="0" indent="-279400" algn="l" rtl="0">
              <a:spcBef>
                <a:spcPts val="0"/>
              </a:spcBef>
              <a:spcAft>
                <a:spcPts val="0"/>
              </a:spcAft>
              <a:buClr>
                <a:schemeClr val="dk1"/>
              </a:buClr>
              <a:buSzPts val="800"/>
              <a:buChar char="●"/>
            </a:pPr>
            <a:r>
              <a:rPr lang="en">
                <a:solidFill>
                  <a:schemeClr val="dk1"/>
                </a:solidFill>
              </a:rPr>
              <a:t>Vectorises data to serve as model input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Process:</a:t>
            </a:r>
            <a:endParaRPr b="1">
              <a:solidFill>
                <a:schemeClr val="dk1"/>
              </a:solidFill>
              <a:latin typeface="Darker Grotesque"/>
              <a:ea typeface="Darker Grotesque"/>
              <a:cs typeface="Darker Grotesque"/>
              <a:sym typeface="Darker Grotesque"/>
            </a:endParaRPr>
          </a:p>
          <a:p>
            <a:pPr marL="457200" lvl="0" indent="-279400" algn="l" rtl="0">
              <a:spcBef>
                <a:spcPts val="0"/>
              </a:spcBef>
              <a:spcAft>
                <a:spcPts val="0"/>
              </a:spcAft>
              <a:buClr>
                <a:schemeClr val="dk1"/>
              </a:buClr>
              <a:buSzPts val="800"/>
              <a:buFont typeface="Darker Grotesque Medium"/>
              <a:buChar char="●"/>
            </a:pPr>
            <a:r>
              <a:rPr lang="en">
                <a:solidFill>
                  <a:schemeClr val="dk1"/>
                </a:solidFill>
              </a:rPr>
              <a:t>Converts the X and y labels to sparse vectors</a:t>
            </a:r>
            <a:endParaRPr>
              <a:solidFill>
                <a:schemeClr val="dk1"/>
              </a:solidFill>
            </a:endParaRPr>
          </a:p>
          <a:p>
            <a:pPr marL="457200" lvl="0" indent="-279400" algn="l" rtl="0">
              <a:spcBef>
                <a:spcPts val="0"/>
              </a:spcBef>
              <a:spcAft>
                <a:spcPts val="0"/>
              </a:spcAft>
              <a:buClr>
                <a:schemeClr val="dk1"/>
              </a:buClr>
              <a:buSzPts val="800"/>
              <a:buChar char="●"/>
            </a:pPr>
            <a:r>
              <a:rPr lang="en">
                <a:solidFill>
                  <a:schemeClr val="dk1"/>
                </a:solidFill>
              </a:rPr>
              <a:t>Stores the outputs in a 3D NumPy Array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(149603, 60, 35) </a:t>
            </a:r>
            <a:r>
              <a:rPr lang="en">
                <a:solidFill>
                  <a:schemeClr val="dk1"/>
                </a:solidFill>
              </a:rPr>
              <a:t>for X represents:</a:t>
            </a:r>
            <a:endParaRPr>
              <a:solidFill>
                <a:schemeClr val="dk1"/>
              </a:solidFill>
            </a:endParaRPr>
          </a:p>
          <a:p>
            <a:pPr marL="457200" lvl="0" indent="-279400" algn="l" rtl="0">
              <a:spcBef>
                <a:spcPts val="0"/>
              </a:spcBef>
              <a:spcAft>
                <a:spcPts val="0"/>
              </a:spcAft>
              <a:buClr>
                <a:schemeClr val="dk1"/>
              </a:buClr>
              <a:buSzPts val="800"/>
              <a:buChar char="●"/>
            </a:pPr>
            <a:r>
              <a:rPr lang="en" b="1">
                <a:solidFill>
                  <a:schemeClr val="dk1"/>
                </a:solidFill>
                <a:latin typeface="Darker Grotesque"/>
                <a:ea typeface="Darker Grotesque"/>
                <a:cs typeface="Darker Grotesque"/>
                <a:sym typeface="Darker Grotesque"/>
              </a:rPr>
              <a:t>149603 </a:t>
            </a:r>
            <a:r>
              <a:rPr lang="en">
                <a:solidFill>
                  <a:schemeClr val="dk1"/>
                </a:solidFill>
              </a:rPr>
              <a:t>extracted sequences</a:t>
            </a:r>
            <a:endParaRPr>
              <a:solidFill>
                <a:schemeClr val="dk1"/>
              </a:solidFill>
            </a:endParaRPr>
          </a:p>
          <a:p>
            <a:pPr marL="457200" lvl="0" indent="-279400" algn="l" rtl="0">
              <a:spcBef>
                <a:spcPts val="0"/>
              </a:spcBef>
              <a:spcAft>
                <a:spcPts val="0"/>
              </a:spcAft>
              <a:buClr>
                <a:schemeClr val="dk1"/>
              </a:buClr>
              <a:buSzPts val="800"/>
              <a:buChar char="●"/>
            </a:pPr>
            <a:r>
              <a:rPr lang="en" b="1">
                <a:solidFill>
                  <a:schemeClr val="dk1"/>
                </a:solidFill>
                <a:latin typeface="Darker Grotesque"/>
                <a:ea typeface="Darker Grotesque"/>
                <a:cs typeface="Darker Grotesque"/>
                <a:sym typeface="Darker Grotesque"/>
              </a:rPr>
              <a:t>60 </a:t>
            </a:r>
            <a:r>
              <a:rPr lang="en">
                <a:solidFill>
                  <a:schemeClr val="dk1"/>
                </a:solidFill>
              </a:rPr>
              <a:t>characters in each sequence</a:t>
            </a:r>
            <a:endParaRPr>
              <a:solidFill>
                <a:schemeClr val="dk1"/>
              </a:solidFill>
            </a:endParaRPr>
          </a:p>
          <a:p>
            <a:pPr marL="457200" lvl="0" indent="-279400" algn="l" rtl="0">
              <a:spcBef>
                <a:spcPts val="0"/>
              </a:spcBef>
              <a:spcAft>
                <a:spcPts val="0"/>
              </a:spcAft>
              <a:buClr>
                <a:schemeClr val="dk1"/>
              </a:buClr>
              <a:buSzPts val="800"/>
              <a:buChar char="●"/>
            </a:pPr>
            <a:r>
              <a:rPr lang="en" b="1">
                <a:solidFill>
                  <a:schemeClr val="dk1"/>
                </a:solidFill>
                <a:latin typeface="Darker Grotesque"/>
                <a:ea typeface="Darker Grotesque"/>
                <a:cs typeface="Darker Grotesque"/>
                <a:sym typeface="Darker Grotesque"/>
              </a:rPr>
              <a:t>35 </a:t>
            </a:r>
            <a:r>
              <a:rPr lang="en">
                <a:solidFill>
                  <a:schemeClr val="dk1"/>
                </a:solidFill>
              </a:rPr>
              <a:t>target labels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rgbClr val="273D40"/>
              </a:buClr>
              <a:buSzPts val="600"/>
              <a:buFont typeface="Arial"/>
              <a:buNone/>
            </a:pPr>
            <a:endParaRPr>
              <a:solidFill>
                <a:schemeClr val="dk1"/>
              </a:solidFill>
            </a:endParaRPr>
          </a:p>
        </p:txBody>
      </p:sp>
      <p:sp>
        <p:nvSpPr>
          <p:cNvPr id="727" name="Google Shape;727;p37"/>
          <p:cNvSpPr/>
          <p:nvPr/>
        </p:nvSpPr>
        <p:spPr>
          <a:xfrm rot="10800000">
            <a:off x="5742426" y="4026126"/>
            <a:ext cx="3401562" cy="1351187"/>
          </a:xfrm>
          <a:custGeom>
            <a:avLst/>
            <a:gdLst/>
            <a:ahLst/>
            <a:cxnLst/>
            <a:rect l="l" t="t" r="r" b="b"/>
            <a:pathLst>
              <a:path w="34475" h="13694" extrusionOk="0">
                <a:moveTo>
                  <a:pt x="34256" y="11383"/>
                </a:moveTo>
                <a:cubicBezTo>
                  <a:pt x="34142" y="11583"/>
                  <a:pt x="33877" y="11623"/>
                  <a:pt x="33649" y="11644"/>
                </a:cubicBezTo>
                <a:cubicBezTo>
                  <a:pt x="32119" y="11789"/>
                  <a:pt x="30593" y="11933"/>
                  <a:pt x="29063" y="12077"/>
                </a:cubicBezTo>
                <a:cubicBezTo>
                  <a:pt x="27384" y="12232"/>
                  <a:pt x="25688" y="12391"/>
                  <a:pt x="24021" y="12164"/>
                </a:cubicBezTo>
                <a:cubicBezTo>
                  <a:pt x="22887" y="12011"/>
                  <a:pt x="21711" y="11688"/>
                  <a:pt x="20634" y="12067"/>
                </a:cubicBezTo>
                <a:cubicBezTo>
                  <a:pt x="19487" y="12473"/>
                  <a:pt x="18616" y="13619"/>
                  <a:pt x="17408" y="13650"/>
                </a:cubicBezTo>
                <a:cubicBezTo>
                  <a:pt x="15810" y="13694"/>
                  <a:pt x="14858" y="11823"/>
                  <a:pt x="13372" y="11230"/>
                </a:cubicBezTo>
                <a:cubicBezTo>
                  <a:pt x="11658" y="10550"/>
                  <a:pt x="9797" y="11706"/>
                  <a:pt x="7958" y="11783"/>
                </a:cubicBezTo>
                <a:cubicBezTo>
                  <a:pt x="6930" y="11826"/>
                  <a:pt x="5914" y="11527"/>
                  <a:pt x="4881" y="11521"/>
                </a:cubicBezTo>
                <a:cubicBezTo>
                  <a:pt x="3808" y="11512"/>
                  <a:pt x="2766" y="11822"/>
                  <a:pt x="1715" y="12040"/>
                </a:cubicBezTo>
                <a:cubicBezTo>
                  <a:pt x="1152" y="12152"/>
                  <a:pt x="573" y="12240"/>
                  <a:pt x="1" y="12240"/>
                </a:cubicBezTo>
                <a:lnTo>
                  <a:pt x="1" y="513"/>
                </a:lnTo>
                <a:cubicBezTo>
                  <a:pt x="964" y="373"/>
                  <a:pt x="1928" y="239"/>
                  <a:pt x="2891" y="104"/>
                </a:cubicBezTo>
                <a:cubicBezTo>
                  <a:pt x="3267" y="52"/>
                  <a:pt x="3660" y="1"/>
                  <a:pt x="4012" y="139"/>
                </a:cubicBezTo>
                <a:cubicBezTo>
                  <a:pt x="4365" y="273"/>
                  <a:pt x="4649" y="670"/>
                  <a:pt x="4527" y="1028"/>
                </a:cubicBezTo>
                <a:cubicBezTo>
                  <a:pt x="4361" y="1521"/>
                  <a:pt x="3611" y="1590"/>
                  <a:pt x="3419" y="2074"/>
                </a:cubicBezTo>
                <a:cubicBezTo>
                  <a:pt x="3227" y="2555"/>
                  <a:pt x="3747" y="3042"/>
                  <a:pt x="4252" y="3130"/>
                </a:cubicBezTo>
                <a:cubicBezTo>
                  <a:pt x="4761" y="3217"/>
                  <a:pt x="5289" y="3077"/>
                  <a:pt x="5794" y="3173"/>
                </a:cubicBezTo>
                <a:cubicBezTo>
                  <a:pt x="6301" y="3263"/>
                  <a:pt x="6806" y="3770"/>
                  <a:pt x="6601" y="4241"/>
                </a:cubicBezTo>
                <a:cubicBezTo>
                  <a:pt x="6435" y="4615"/>
                  <a:pt x="5955" y="4700"/>
                  <a:pt x="5559" y="4790"/>
                </a:cubicBezTo>
                <a:cubicBezTo>
                  <a:pt x="5161" y="4882"/>
                  <a:pt x="4696" y="5147"/>
                  <a:pt x="4752" y="5553"/>
                </a:cubicBezTo>
                <a:cubicBezTo>
                  <a:pt x="4805" y="5918"/>
                  <a:pt x="5236" y="6071"/>
                  <a:pt x="5598" y="6141"/>
                </a:cubicBezTo>
                <a:cubicBezTo>
                  <a:pt x="10894" y="7111"/>
                  <a:pt x="16329" y="5173"/>
                  <a:pt x="21692" y="5675"/>
                </a:cubicBezTo>
                <a:cubicBezTo>
                  <a:pt x="22180" y="5718"/>
                  <a:pt x="22804" y="5931"/>
                  <a:pt x="22794" y="6420"/>
                </a:cubicBezTo>
                <a:cubicBezTo>
                  <a:pt x="22791" y="6935"/>
                  <a:pt x="22114" y="7110"/>
                  <a:pt x="21605" y="7132"/>
                </a:cubicBezTo>
                <a:cubicBezTo>
                  <a:pt x="20611" y="7171"/>
                  <a:pt x="19617" y="7215"/>
                  <a:pt x="18620" y="7254"/>
                </a:cubicBezTo>
                <a:cubicBezTo>
                  <a:pt x="18323" y="7265"/>
                  <a:pt x="18010" y="7284"/>
                  <a:pt x="17748" y="7428"/>
                </a:cubicBezTo>
                <a:cubicBezTo>
                  <a:pt x="17486" y="7575"/>
                  <a:pt x="17296" y="7894"/>
                  <a:pt x="17392" y="8178"/>
                </a:cubicBezTo>
                <a:cubicBezTo>
                  <a:pt x="17501" y="8492"/>
                  <a:pt x="17894" y="8604"/>
                  <a:pt x="18229" y="8604"/>
                </a:cubicBezTo>
                <a:cubicBezTo>
                  <a:pt x="18853" y="8604"/>
                  <a:pt x="19452" y="8377"/>
                  <a:pt x="20072" y="8299"/>
                </a:cubicBezTo>
                <a:cubicBezTo>
                  <a:pt x="20691" y="8225"/>
                  <a:pt x="21407" y="8342"/>
                  <a:pt x="21765" y="8852"/>
                </a:cubicBezTo>
                <a:cubicBezTo>
                  <a:pt x="21961" y="9131"/>
                  <a:pt x="22030" y="9505"/>
                  <a:pt x="22296" y="9721"/>
                </a:cubicBezTo>
                <a:cubicBezTo>
                  <a:pt x="22820" y="10147"/>
                  <a:pt x="23564" y="9651"/>
                  <a:pt x="24229" y="9514"/>
                </a:cubicBezTo>
                <a:cubicBezTo>
                  <a:pt x="25322" y="9293"/>
                  <a:pt x="26326" y="10124"/>
                  <a:pt x="27388" y="10473"/>
                </a:cubicBezTo>
                <a:cubicBezTo>
                  <a:pt x="29354" y="11122"/>
                  <a:pt x="31537" y="10099"/>
                  <a:pt x="33565" y="10543"/>
                </a:cubicBezTo>
                <a:cubicBezTo>
                  <a:pt x="33976" y="10637"/>
                  <a:pt x="34474" y="11016"/>
                  <a:pt x="34256" y="113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8" name="Google Shape;728;p37"/>
          <p:cNvPicPr preferRelativeResize="0"/>
          <p:nvPr/>
        </p:nvPicPr>
        <p:blipFill>
          <a:blip r:embed="rId3">
            <a:alphaModFix/>
          </a:blip>
          <a:stretch>
            <a:fillRect/>
          </a:stretch>
        </p:blipFill>
        <p:spPr>
          <a:xfrm>
            <a:off x="248625" y="1503450"/>
            <a:ext cx="4513676" cy="2640975"/>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732"/>
        <p:cNvGrpSpPr/>
        <p:nvPr/>
      </p:nvGrpSpPr>
      <p:grpSpPr>
        <a:xfrm>
          <a:off x="0" y="0"/>
          <a:ext cx="0" cy="0"/>
          <a:chOff x="0" y="0"/>
          <a:chExt cx="0" cy="0"/>
        </a:xfrm>
      </p:grpSpPr>
      <p:sp>
        <p:nvSpPr>
          <p:cNvPr id="733" name="Google Shape;733;p38"/>
          <p:cNvSpPr txBox="1">
            <a:spLocks noGrp="1"/>
          </p:cNvSpPr>
          <p:nvPr>
            <p:ph type="title"/>
          </p:nvPr>
        </p:nvSpPr>
        <p:spPr>
          <a:xfrm>
            <a:off x="1172850" y="2342400"/>
            <a:ext cx="67983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DEVELOPING SEQUENCE GENERATOR MODELS</a:t>
            </a:r>
            <a:endParaRPr/>
          </a:p>
        </p:txBody>
      </p:sp>
      <p:sp>
        <p:nvSpPr>
          <p:cNvPr id="734" name="Google Shape;734;p38"/>
          <p:cNvSpPr txBox="1">
            <a:spLocks noGrp="1"/>
          </p:cNvSpPr>
          <p:nvPr>
            <p:ph type="subTitle" idx="1"/>
          </p:nvPr>
        </p:nvSpPr>
        <p:spPr>
          <a:xfrm>
            <a:off x="2455650" y="3860675"/>
            <a:ext cx="4232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Using LSTMs, GRUs and 1D Convnets</a:t>
            </a:r>
            <a:endParaRPr/>
          </a:p>
        </p:txBody>
      </p:sp>
      <p:sp>
        <p:nvSpPr>
          <p:cNvPr id="735" name="Google Shape;735;p38"/>
          <p:cNvSpPr txBox="1">
            <a:spLocks noGrp="1"/>
          </p:cNvSpPr>
          <p:nvPr>
            <p:ph type="title" idx="2"/>
          </p:nvPr>
        </p:nvSpPr>
        <p:spPr>
          <a:xfrm>
            <a:off x="3657600" y="364650"/>
            <a:ext cx="1828800" cy="145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739"/>
        <p:cNvGrpSpPr/>
        <p:nvPr/>
      </p:nvGrpSpPr>
      <p:grpSpPr>
        <a:xfrm>
          <a:off x="0" y="0"/>
          <a:ext cx="0" cy="0"/>
          <a:chOff x="0" y="0"/>
          <a:chExt cx="0" cy="0"/>
        </a:xfrm>
      </p:grpSpPr>
      <p:sp>
        <p:nvSpPr>
          <p:cNvPr id="740" name="Google Shape;740;p39"/>
          <p:cNvSpPr txBox="1">
            <a:spLocks noGrp="1"/>
          </p:cNvSpPr>
          <p:nvPr>
            <p:ph type="title"/>
          </p:nvPr>
        </p:nvSpPr>
        <p:spPr>
          <a:xfrm>
            <a:off x="2514600" y="1043225"/>
            <a:ext cx="4114800" cy="82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a:solidFill>
                  <a:schemeClr val="accent6"/>
                </a:solidFill>
              </a:rPr>
              <a:t>LSTM Network</a:t>
            </a:r>
            <a:endParaRPr sz="6000">
              <a:solidFill>
                <a:schemeClr val="accent6"/>
              </a:solidFill>
            </a:endParaRPr>
          </a:p>
        </p:txBody>
      </p:sp>
      <p:sp>
        <p:nvSpPr>
          <p:cNvPr id="741" name="Google Shape;741;p39"/>
          <p:cNvSpPr txBox="1">
            <a:spLocks noGrp="1"/>
          </p:cNvSpPr>
          <p:nvPr>
            <p:ph type="subTitle" idx="1"/>
          </p:nvPr>
        </p:nvSpPr>
        <p:spPr>
          <a:xfrm>
            <a:off x="2514600" y="1908525"/>
            <a:ext cx="4114800" cy="27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Long Short-Term Memory</a:t>
            </a:r>
            <a:endParaRPr/>
          </a:p>
        </p:txBody>
      </p:sp>
      <p:sp>
        <p:nvSpPr>
          <p:cNvPr id="742" name="Google Shape;742;p39"/>
          <p:cNvSpPr txBox="1">
            <a:spLocks noGrp="1"/>
          </p:cNvSpPr>
          <p:nvPr>
            <p:ph type="title" idx="2"/>
          </p:nvPr>
        </p:nvSpPr>
        <p:spPr>
          <a:xfrm>
            <a:off x="2514600" y="2371313"/>
            <a:ext cx="4114800" cy="82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a:solidFill>
                  <a:schemeClr val="accent6"/>
                </a:solidFill>
              </a:rPr>
              <a:t>GRU NETWORK</a:t>
            </a:r>
            <a:endParaRPr sz="6000">
              <a:solidFill>
                <a:schemeClr val="accent6"/>
              </a:solidFill>
            </a:endParaRPr>
          </a:p>
        </p:txBody>
      </p:sp>
      <p:sp>
        <p:nvSpPr>
          <p:cNvPr id="743" name="Google Shape;743;p39"/>
          <p:cNvSpPr txBox="1">
            <a:spLocks noGrp="1"/>
          </p:cNvSpPr>
          <p:nvPr>
            <p:ph type="subTitle" idx="3"/>
          </p:nvPr>
        </p:nvSpPr>
        <p:spPr>
          <a:xfrm>
            <a:off x="2514600" y="3199613"/>
            <a:ext cx="4114800" cy="27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Gated Recurrent Units</a:t>
            </a:r>
            <a:endParaRPr/>
          </a:p>
        </p:txBody>
      </p:sp>
      <p:sp>
        <p:nvSpPr>
          <p:cNvPr id="744" name="Google Shape;744;p39"/>
          <p:cNvSpPr txBox="1">
            <a:spLocks noGrp="1"/>
          </p:cNvSpPr>
          <p:nvPr>
            <p:ph type="title" idx="4"/>
          </p:nvPr>
        </p:nvSpPr>
        <p:spPr>
          <a:xfrm>
            <a:off x="2514600" y="3699413"/>
            <a:ext cx="4114800" cy="82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a:t>1D Convnets</a:t>
            </a:r>
            <a:endParaRPr sz="6000">
              <a:solidFill>
                <a:schemeClr val="accent5"/>
              </a:solidFill>
            </a:endParaRPr>
          </a:p>
        </p:txBody>
      </p:sp>
      <p:sp>
        <p:nvSpPr>
          <p:cNvPr id="745" name="Google Shape;745;p39"/>
          <p:cNvSpPr txBox="1">
            <a:spLocks noGrp="1"/>
          </p:cNvSpPr>
          <p:nvPr>
            <p:ph type="subTitle" idx="5"/>
          </p:nvPr>
        </p:nvSpPr>
        <p:spPr>
          <a:xfrm>
            <a:off x="2514600" y="4401913"/>
            <a:ext cx="4114800" cy="27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1D Convolutional Neural Networks</a:t>
            </a:r>
            <a:endParaRPr/>
          </a:p>
        </p:txBody>
      </p:sp>
      <p:sp>
        <p:nvSpPr>
          <p:cNvPr id="746" name="Google Shape;746;p39"/>
          <p:cNvSpPr txBox="1">
            <a:spLocks noGrp="1"/>
          </p:cNvSpPr>
          <p:nvPr>
            <p:ph type="title"/>
          </p:nvPr>
        </p:nvSpPr>
        <p:spPr>
          <a:xfrm>
            <a:off x="2038350" y="272525"/>
            <a:ext cx="5067300" cy="548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t>ARCHITECTURES THAT WILL BE EXPLORED:</a:t>
            </a:r>
            <a:endParaRPr sz="3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750"/>
        <p:cNvGrpSpPr/>
        <p:nvPr/>
      </p:nvGrpSpPr>
      <p:grpSpPr>
        <a:xfrm>
          <a:off x="0" y="0"/>
          <a:ext cx="0" cy="0"/>
          <a:chOff x="0" y="0"/>
          <a:chExt cx="0" cy="0"/>
        </a:xfrm>
      </p:grpSpPr>
      <p:sp>
        <p:nvSpPr>
          <p:cNvPr id="751" name="Google Shape;751;p40"/>
          <p:cNvSpPr txBox="1">
            <a:spLocks noGrp="1"/>
          </p:cNvSpPr>
          <p:nvPr>
            <p:ph type="title"/>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APPROACH TAKEN TO DETERMINE BEST MODEL</a:t>
            </a:r>
            <a:endParaRPr/>
          </a:p>
        </p:txBody>
      </p:sp>
      <p:graphicFrame>
        <p:nvGraphicFramePr>
          <p:cNvPr id="752" name="Google Shape;752;p40"/>
          <p:cNvGraphicFramePr/>
          <p:nvPr/>
        </p:nvGraphicFramePr>
        <p:xfrm>
          <a:off x="720000" y="1421575"/>
          <a:ext cx="3000000" cy="3000000"/>
        </p:xfrm>
        <a:graphic>
          <a:graphicData uri="http://schemas.openxmlformats.org/drawingml/2006/table">
            <a:tbl>
              <a:tblPr>
                <a:noFill/>
                <a:tableStyleId>{AC19B62C-343C-4AD3-B77A-B5CDE6C8D949}</a:tableStyleId>
              </a:tblPr>
              <a:tblGrid>
                <a:gridCol w="2392375">
                  <a:extLst>
                    <a:ext uri="{9D8B030D-6E8A-4147-A177-3AD203B41FA5}">
                      <a16:colId xmlns:a16="http://schemas.microsoft.com/office/drawing/2014/main" val="20000"/>
                    </a:ext>
                  </a:extLst>
                </a:gridCol>
                <a:gridCol w="2729825">
                  <a:extLst>
                    <a:ext uri="{9D8B030D-6E8A-4147-A177-3AD203B41FA5}">
                      <a16:colId xmlns:a16="http://schemas.microsoft.com/office/drawing/2014/main" val="20001"/>
                    </a:ext>
                  </a:extLst>
                </a:gridCol>
                <a:gridCol w="2581800">
                  <a:extLst>
                    <a:ext uri="{9D8B030D-6E8A-4147-A177-3AD203B41FA5}">
                      <a16:colId xmlns:a16="http://schemas.microsoft.com/office/drawing/2014/main" val="20002"/>
                    </a:ext>
                  </a:extLst>
                </a:gridCol>
              </a:tblGrid>
              <a:tr h="614375">
                <a:tc>
                  <a:txBody>
                    <a:bodyPr/>
                    <a:lstStyle/>
                    <a:p>
                      <a:pPr marL="0" lvl="0" indent="0" algn="ctr" rtl="0">
                        <a:spcBef>
                          <a:spcPts val="0"/>
                        </a:spcBef>
                        <a:spcAft>
                          <a:spcPts val="0"/>
                        </a:spcAft>
                        <a:buNone/>
                      </a:pPr>
                      <a:r>
                        <a:rPr lang="en" sz="1800" b="1">
                          <a:solidFill>
                            <a:schemeClr val="dk1"/>
                          </a:solidFill>
                          <a:latin typeface="Darker Grotesque"/>
                          <a:ea typeface="Darker Grotesque"/>
                          <a:cs typeface="Darker Grotesque"/>
                          <a:sym typeface="Darker Grotesque"/>
                        </a:rPr>
                        <a:t>STEP 1: Tune weights</a:t>
                      </a:r>
                      <a:endParaRPr sz="18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 sz="1800" b="1">
                          <a:solidFill>
                            <a:schemeClr val="dk1"/>
                          </a:solidFill>
                          <a:latin typeface="Darker Grotesque"/>
                          <a:ea typeface="Darker Grotesque"/>
                          <a:cs typeface="Darker Grotesque"/>
                          <a:sym typeface="Darker Grotesque"/>
                        </a:rPr>
                        <a:t>STEP 2: Tune Batch size and Optimizers</a:t>
                      </a:r>
                      <a:endParaRPr sz="18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 sz="1800" b="1">
                          <a:solidFill>
                            <a:schemeClr val="dk1"/>
                          </a:solidFill>
                          <a:latin typeface="Darker Grotesque"/>
                          <a:ea typeface="Darker Grotesque"/>
                          <a:cs typeface="Darker Grotesque"/>
                          <a:sym typeface="Darker Grotesque"/>
                        </a:rPr>
                        <a:t>STEP 3: Reduce Overfitting</a:t>
                      </a:r>
                      <a:endParaRPr sz="18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998425">
                <a:tc>
                  <a:txBody>
                    <a:bodyPr/>
                    <a:lstStyle/>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Hyperparameters involved:</a:t>
                      </a:r>
                      <a:endParaRPr sz="1200" b="1">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a:buChar char="-"/>
                      </a:pPr>
                      <a:r>
                        <a:rPr lang="en" sz="1200">
                          <a:solidFill>
                            <a:schemeClr val="dk1"/>
                          </a:solidFill>
                          <a:latin typeface="Darker Grotesque"/>
                          <a:ea typeface="Darker Grotesque"/>
                          <a:cs typeface="Darker Grotesque"/>
                          <a:sym typeface="Darker Grotesque"/>
                        </a:rPr>
                        <a:t>Recurrent Layers</a:t>
                      </a:r>
                      <a:endParaRPr sz="1200">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a:buChar char="-"/>
                      </a:pPr>
                      <a:r>
                        <a:rPr lang="en" sz="1200">
                          <a:solidFill>
                            <a:schemeClr val="dk1"/>
                          </a:solidFill>
                          <a:latin typeface="Darker Grotesque"/>
                          <a:ea typeface="Darker Grotesque"/>
                          <a:cs typeface="Darker Grotesque"/>
                          <a:sym typeface="Darker Grotesque"/>
                        </a:rPr>
                        <a:t>Recurrent Units</a:t>
                      </a:r>
                      <a:endParaRPr sz="1200">
                        <a:solidFill>
                          <a:schemeClr val="dk1"/>
                        </a:solidFill>
                        <a:latin typeface="Darker Grotesque"/>
                        <a:ea typeface="Darker Grotesque"/>
                        <a:cs typeface="Darker Grotesque"/>
                        <a:sym typeface="Darker Grotesque"/>
                      </a:endParaRPr>
                    </a:p>
                    <a:p>
                      <a:pPr marL="0" lvl="0" indent="0" algn="l" rtl="0">
                        <a:spcBef>
                          <a:spcPts val="0"/>
                        </a:spcBef>
                        <a:spcAft>
                          <a:spcPts val="0"/>
                        </a:spcAft>
                        <a:buNone/>
                      </a:pPr>
                      <a:endParaRPr sz="1200" b="1">
                        <a:solidFill>
                          <a:schemeClr val="dk1"/>
                        </a:solidFill>
                        <a:latin typeface="Darker Grotesque"/>
                        <a:ea typeface="Darker Grotesque"/>
                        <a:cs typeface="Darker Grotesque"/>
                        <a:sym typeface="Darker Grotesque"/>
                      </a:endParaRPr>
                    </a:p>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Purpose:</a:t>
                      </a:r>
                      <a:endParaRPr sz="1200" b="1">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a:buChar char="-"/>
                      </a:pPr>
                      <a:r>
                        <a:rPr lang="en" sz="1200">
                          <a:solidFill>
                            <a:schemeClr val="dk1"/>
                          </a:solidFill>
                          <a:latin typeface="Darker Grotesque"/>
                          <a:ea typeface="Darker Grotesque"/>
                          <a:cs typeface="Darker Grotesque"/>
                          <a:sym typeface="Darker Grotesque"/>
                        </a:rPr>
                        <a:t>Increase accuracy</a:t>
                      </a:r>
                      <a:endParaRPr sz="1200">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a:buChar char="-"/>
                      </a:pPr>
                      <a:r>
                        <a:rPr lang="en" sz="1200">
                          <a:solidFill>
                            <a:schemeClr val="dk1"/>
                          </a:solidFill>
                          <a:latin typeface="Darker Grotesque"/>
                          <a:ea typeface="Darker Grotesque"/>
                          <a:cs typeface="Darker Grotesque"/>
                          <a:sym typeface="Darker Grotesque"/>
                        </a:rPr>
                        <a:t>Identify overfitting patterns based on magnitude of weights</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Hyperparameters involved:</a:t>
                      </a:r>
                      <a:endParaRPr sz="1200" b="1">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a:buChar char="-"/>
                      </a:pPr>
                      <a:r>
                        <a:rPr lang="en" sz="1200">
                          <a:solidFill>
                            <a:schemeClr val="dk1"/>
                          </a:solidFill>
                          <a:latin typeface="Darker Grotesque"/>
                          <a:ea typeface="Darker Grotesque"/>
                          <a:cs typeface="Darker Grotesque"/>
                          <a:sym typeface="Darker Grotesque"/>
                        </a:rPr>
                        <a:t>Batch Size</a:t>
                      </a:r>
                      <a:endParaRPr sz="1200">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a:buChar char="-"/>
                      </a:pPr>
                      <a:r>
                        <a:rPr lang="en" sz="1200">
                          <a:solidFill>
                            <a:schemeClr val="dk1"/>
                          </a:solidFill>
                          <a:latin typeface="Darker Grotesque"/>
                          <a:ea typeface="Darker Grotesque"/>
                          <a:cs typeface="Darker Grotesque"/>
                          <a:sym typeface="Darker Grotesque"/>
                        </a:rPr>
                        <a:t>Optimization algorithms</a:t>
                      </a:r>
                      <a:endParaRPr sz="1200">
                        <a:solidFill>
                          <a:schemeClr val="dk1"/>
                        </a:solidFill>
                        <a:latin typeface="Darker Grotesque"/>
                        <a:ea typeface="Darker Grotesque"/>
                        <a:cs typeface="Darker Grotesque"/>
                        <a:sym typeface="Darker Grotesque"/>
                      </a:endParaRPr>
                    </a:p>
                    <a:p>
                      <a:pPr marL="0" lvl="0" indent="0" algn="l" rtl="0">
                        <a:spcBef>
                          <a:spcPts val="0"/>
                        </a:spcBef>
                        <a:spcAft>
                          <a:spcPts val="0"/>
                        </a:spcAft>
                        <a:buNone/>
                      </a:pPr>
                      <a:endParaRPr sz="1200" b="1">
                        <a:solidFill>
                          <a:schemeClr val="dk1"/>
                        </a:solidFill>
                        <a:latin typeface="Darker Grotesque"/>
                        <a:ea typeface="Darker Grotesque"/>
                        <a:cs typeface="Darker Grotesque"/>
                        <a:sym typeface="Darker Grotesque"/>
                      </a:endParaRPr>
                    </a:p>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Purpose:</a:t>
                      </a:r>
                      <a:endParaRPr sz="1200" b="1">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a:buChar char="-"/>
                      </a:pPr>
                      <a:r>
                        <a:rPr lang="en" sz="1200">
                          <a:solidFill>
                            <a:schemeClr val="dk1"/>
                          </a:solidFill>
                          <a:latin typeface="Darker Grotesque"/>
                          <a:ea typeface="Darker Grotesque"/>
                          <a:cs typeface="Darker Grotesque"/>
                          <a:sym typeface="Darker Grotesque"/>
                        </a:rPr>
                        <a:t>Increase accuracy</a:t>
                      </a:r>
                      <a:endParaRPr sz="1200">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a:buChar char="-"/>
                      </a:pPr>
                      <a:r>
                        <a:rPr lang="en" sz="1200">
                          <a:solidFill>
                            <a:schemeClr val="dk1"/>
                          </a:solidFill>
                          <a:latin typeface="Darker Grotesque"/>
                          <a:ea typeface="Darker Grotesque"/>
                          <a:cs typeface="Darker Grotesque"/>
                          <a:sym typeface="Darker Grotesque"/>
                        </a:rPr>
                        <a:t>Identify overfitting patterns based on magnitude of weights</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Hyperparameters involved:</a:t>
                      </a:r>
                      <a:endParaRPr sz="1200" b="1">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a:buChar char="-"/>
                      </a:pPr>
                      <a:r>
                        <a:rPr lang="en" sz="1200">
                          <a:solidFill>
                            <a:schemeClr val="dk1"/>
                          </a:solidFill>
                          <a:latin typeface="Darker Grotesque"/>
                          <a:ea typeface="Darker Grotesque"/>
                          <a:cs typeface="Darker Grotesque"/>
                          <a:sym typeface="Darker Grotesque"/>
                        </a:rPr>
                        <a:t>Recurrent Dropout</a:t>
                      </a:r>
                      <a:endParaRPr sz="1200">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a:buChar char="-"/>
                      </a:pPr>
                      <a:r>
                        <a:rPr lang="en" sz="1200">
                          <a:solidFill>
                            <a:schemeClr val="dk1"/>
                          </a:solidFill>
                          <a:latin typeface="Darker Grotesque"/>
                          <a:ea typeface="Darker Grotesque"/>
                          <a:cs typeface="Darker Grotesque"/>
                          <a:sym typeface="Darker Grotesque"/>
                        </a:rPr>
                        <a:t>Regular Dropout</a:t>
                      </a:r>
                      <a:endParaRPr sz="1200">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a:buChar char="-"/>
                      </a:pPr>
                      <a:r>
                        <a:rPr lang="en" sz="1200">
                          <a:solidFill>
                            <a:schemeClr val="dk1"/>
                          </a:solidFill>
                          <a:latin typeface="Darker Grotesque"/>
                          <a:ea typeface="Darker Grotesque"/>
                          <a:cs typeface="Darker Grotesque"/>
                          <a:sym typeface="Darker Grotesque"/>
                        </a:rPr>
                        <a:t>L2 Regularization</a:t>
                      </a:r>
                      <a:endParaRPr sz="1200">
                        <a:solidFill>
                          <a:schemeClr val="dk1"/>
                        </a:solidFill>
                        <a:latin typeface="Darker Grotesque"/>
                        <a:ea typeface="Darker Grotesque"/>
                        <a:cs typeface="Darker Grotesque"/>
                        <a:sym typeface="Darker Grotesque"/>
                      </a:endParaRPr>
                    </a:p>
                    <a:p>
                      <a:pPr marL="0" lvl="0" indent="0" algn="l" rtl="0">
                        <a:spcBef>
                          <a:spcPts val="0"/>
                        </a:spcBef>
                        <a:spcAft>
                          <a:spcPts val="0"/>
                        </a:spcAft>
                        <a:buNone/>
                      </a:pPr>
                      <a:endParaRPr sz="1200" b="1">
                        <a:solidFill>
                          <a:schemeClr val="dk1"/>
                        </a:solidFill>
                        <a:latin typeface="Darker Grotesque"/>
                        <a:ea typeface="Darker Grotesque"/>
                        <a:cs typeface="Darker Grotesque"/>
                        <a:sym typeface="Darker Grotesque"/>
                      </a:endParaRPr>
                    </a:p>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Purpose:</a:t>
                      </a:r>
                      <a:endParaRPr sz="1200" b="1">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a:buChar char="-"/>
                      </a:pPr>
                      <a:r>
                        <a:rPr lang="en" sz="1200">
                          <a:solidFill>
                            <a:schemeClr val="dk1"/>
                          </a:solidFill>
                          <a:latin typeface="Darker Grotesque"/>
                          <a:ea typeface="Darker Grotesque"/>
                          <a:cs typeface="Darker Grotesque"/>
                          <a:sym typeface="Darker Grotesque"/>
                        </a:rPr>
                        <a:t>Reduce generalization issues</a:t>
                      </a:r>
                      <a:endParaRPr sz="1200">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a:buChar char="-"/>
                      </a:pPr>
                      <a:r>
                        <a:rPr lang="en" sz="1200">
                          <a:solidFill>
                            <a:schemeClr val="dk1"/>
                          </a:solidFill>
                          <a:latin typeface="Darker Grotesque"/>
                          <a:ea typeface="Darker Grotesque"/>
                          <a:cs typeface="Darker Grotesque"/>
                          <a:sym typeface="Darker Grotesque"/>
                        </a:rPr>
                        <a:t>Improve learning process and increase accuracy</a:t>
                      </a:r>
                      <a:endParaRPr sz="1200">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756"/>
        <p:cNvGrpSpPr/>
        <p:nvPr/>
      </p:nvGrpSpPr>
      <p:grpSpPr>
        <a:xfrm>
          <a:off x="0" y="0"/>
          <a:ext cx="0" cy="0"/>
          <a:chOff x="0" y="0"/>
          <a:chExt cx="0" cy="0"/>
        </a:xfrm>
      </p:grpSpPr>
      <p:sp>
        <p:nvSpPr>
          <p:cNvPr id="757" name="Google Shape;757;p41"/>
          <p:cNvSpPr txBox="1">
            <a:spLocks noGrp="1"/>
          </p:cNvSpPr>
          <p:nvPr>
            <p:ph type="title"/>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GENERATING TEXT USING TEMPERATURE SAMPLING</a:t>
            </a:r>
            <a:endParaRPr/>
          </a:p>
        </p:txBody>
      </p:sp>
      <p:graphicFrame>
        <p:nvGraphicFramePr>
          <p:cNvPr id="758" name="Google Shape;758;p41"/>
          <p:cNvGraphicFramePr/>
          <p:nvPr/>
        </p:nvGraphicFramePr>
        <p:xfrm>
          <a:off x="720000" y="1836025"/>
          <a:ext cx="3000000" cy="3000000"/>
        </p:xfrm>
        <a:graphic>
          <a:graphicData uri="http://schemas.openxmlformats.org/drawingml/2006/table">
            <a:tbl>
              <a:tblPr>
                <a:noFill/>
                <a:tableStyleId>{AC19B62C-343C-4AD3-B77A-B5CDE6C8D949}</a:tableStyleId>
              </a:tblPr>
              <a:tblGrid>
                <a:gridCol w="2392375">
                  <a:extLst>
                    <a:ext uri="{9D8B030D-6E8A-4147-A177-3AD203B41FA5}">
                      <a16:colId xmlns:a16="http://schemas.microsoft.com/office/drawing/2014/main" val="20000"/>
                    </a:ext>
                  </a:extLst>
                </a:gridCol>
                <a:gridCol w="2729825">
                  <a:extLst>
                    <a:ext uri="{9D8B030D-6E8A-4147-A177-3AD203B41FA5}">
                      <a16:colId xmlns:a16="http://schemas.microsoft.com/office/drawing/2014/main" val="20001"/>
                    </a:ext>
                  </a:extLst>
                </a:gridCol>
                <a:gridCol w="2581800">
                  <a:extLst>
                    <a:ext uri="{9D8B030D-6E8A-4147-A177-3AD203B41FA5}">
                      <a16:colId xmlns:a16="http://schemas.microsoft.com/office/drawing/2014/main" val="20002"/>
                    </a:ext>
                  </a:extLst>
                </a:gridCol>
              </a:tblGrid>
              <a:tr h="614375">
                <a:tc>
                  <a:txBody>
                    <a:bodyPr/>
                    <a:lstStyle/>
                    <a:p>
                      <a:pPr marL="0" lvl="0" indent="0" algn="ctr" rtl="0">
                        <a:spcBef>
                          <a:spcPts val="0"/>
                        </a:spcBef>
                        <a:spcAft>
                          <a:spcPts val="0"/>
                        </a:spcAft>
                        <a:buNone/>
                      </a:pPr>
                      <a:r>
                        <a:rPr lang="en" sz="1800" b="1">
                          <a:solidFill>
                            <a:schemeClr val="accent6"/>
                          </a:solidFill>
                          <a:latin typeface="Darker Grotesque"/>
                          <a:ea typeface="Darker Grotesque"/>
                          <a:cs typeface="Darker Grotesque"/>
                          <a:sym typeface="Darker Grotesque"/>
                        </a:rPr>
                        <a:t>Baseline </a:t>
                      </a:r>
                      <a:r>
                        <a:rPr lang="en" sz="1800" b="1">
                          <a:solidFill>
                            <a:schemeClr val="dk1"/>
                          </a:solidFill>
                          <a:latin typeface="Darker Grotesque"/>
                          <a:ea typeface="Darker Grotesque"/>
                          <a:cs typeface="Darker Grotesque"/>
                          <a:sym typeface="Darker Grotesque"/>
                        </a:rPr>
                        <a:t>Model</a:t>
                      </a:r>
                      <a:endParaRPr sz="18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 sz="1800" b="1">
                          <a:solidFill>
                            <a:schemeClr val="accent6"/>
                          </a:solidFill>
                          <a:latin typeface="Darker Grotesque"/>
                          <a:ea typeface="Darker Grotesque"/>
                          <a:cs typeface="Darker Grotesque"/>
                          <a:sym typeface="Darker Grotesque"/>
                        </a:rPr>
                        <a:t>First epoch</a:t>
                      </a:r>
                      <a:r>
                        <a:rPr lang="en" sz="1800" b="1">
                          <a:solidFill>
                            <a:schemeClr val="dk1"/>
                          </a:solidFill>
                          <a:latin typeface="Darker Grotesque"/>
                          <a:ea typeface="Darker Grotesque"/>
                          <a:cs typeface="Darker Grotesque"/>
                          <a:sym typeface="Darker Grotesque"/>
                        </a:rPr>
                        <a:t> of final developed model</a:t>
                      </a:r>
                      <a:endParaRPr sz="18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 sz="1800" b="1">
                          <a:solidFill>
                            <a:schemeClr val="accent6"/>
                          </a:solidFill>
                          <a:latin typeface="Darker Grotesque"/>
                          <a:ea typeface="Darker Grotesque"/>
                          <a:cs typeface="Darker Grotesque"/>
                          <a:sym typeface="Darker Grotesque"/>
                        </a:rPr>
                        <a:t>Last epoch</a:t>
                      </a:r>
                      <a:r>
                        <a:rPr lang="en" sz="1800" b="1">
                          <a:solidFill>
                            <a:schemeClr val="dk1"/>
                          </a:solidFill>
                          <a:latin typeface="Darker Grotesque"/>
                          <a:ea typeface="Darker Grotesque"/>
                          <a:cs typeface="Darker Grotesque"/>
                          <a:sym typeface="Darker Grotesque"/>
                        </a:rPr>
                        <a:t> of final developed model</a:t>
                      </a:r>
                      <a:endParaRPr sz="18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59" name="Google Shape;759;p41"/>
          <p:cNvSpPr txBox="1">
            <a:spLocks noGrp="1"/>
          </p:cNvSpPr>
          <p:nvPr>
            <p:ph type="subTitle" idx="4294967295"/>
          </p:nvPr>
        </p:nvSpPr>
        <p:spPr>
          <a:xfrm>
            <a:off x="2200875" y="3161325"/>
            <a:ext cx="1828800" cy="79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a:t>Compare quality of generated texts for different model </a:t>
            </a:r>
            <a:endParaRPr/>
          </a:p>
        </p:txBody>
      </p:sp>
      <p:sp>
        <p:nvSpPr>
          <p:cNvPr id="760" name="Google Shape;760;p41"/>
          <p:cNvSpPr txBox="1">
            <a:spLocks noGrp="1"/>
          </p:cNvSpPr>
          <p:nvPr>
            <p:ph type="subTitle" idx="4294967295"/>
          </p:nvPr>
        </p:nvSpPr>
        <p:spPr>
          <a:xfrm>
            <a:off x="4950925" y="3161325"/>
            <a:ext cx="1828800" cy="79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a:t>Compare quality of generated texts as model converges</a:t>
            </a:r>
            <a:endParaRPr/>
          </a:p>
        </p:txBody>
      </p:sp>
      <p:cxnSp>
        <p:nvCxnSpPr>
          <p:cNvPr id="761" name="Google Shape;761;p41"/>
          <p:cNvCxnSpPr/>
          <p:nvPr/>
        </p:nvCxnSpPr>
        <p:spPr>
          <a:xfrm rot="10800000">
            <a:off x="2693913" y="2575425"/>
            <a:ext cx="5400" cy="585900"/>
          </a:xfrm>
          <a:prstGeom prst="straightConnector1">
            <a:avLst/>
          </a:prstGeom>
          <a:noFill/>
          <a:ln w="19050" cap="flat" cmpd="sng">
            <a:solidFill>
              <a:schemeClr val="dk1"/>
            </a:solidFill>
            <a:prstDash val="solid"/>
            <a:round/>
            <a:headEnd type="none" w="med" len="med"/>
            <a:tailEnd type="none" w="med" len="med"/>
          </a:ln>
        </p:spPr>
      </p:cxnSp>
      <p:cxnSp>
        <p:nvCxnSpPr>
          <p:cNvPr id="762" name="Google Shape;762;p41"/>
          <p:cNvCxnSpPr/>
          <p:nvPr/>
        </p:nvCxnSpPr>
        <p:spPr>
          <a:xfrm rot="10800000">
            <a:off x="3497588" y="2575425"/>
            <a:ext cx="5400" cy="585900"/>
          </a:xfrm>
          <a:prstGeom prst="straightConnector1">
            <a:avLst/>
          </a:prstGeom>
          <a:noFill/>
          <a:ln w="19050" cap="flat" cmpd="sng">
            <a:solidFill>
              <a:schemeClr val="dk1"/>
            </a:solidFill>
            <a:prstDash val="solid"/>
            <a:round/>
            <a:headEnd type="none" w="med" len="med"/>
            <a:tailEnd type="none" w="med" len="med"/>
          </a:ln>
        </p:spPr>
      </p:cxnSp>
      <p:cxnSp>
        <p:nvCxnSpPr>
          <p:cNvPr id="763" name="Google Shape;763;p41"/>
          <p:cNvCxnSpPr/>
          <p:nvPr/>
        </p:nvCxnSpPr>
        <p:spPr>
          <a:xfrm rot="10800000">
            <a:off x="5480963" y="2575425"/>
            <a:ext cx="5400" cy="585900"/>
          </a:xfrm>
          <a:prstGeom prst="straightConnector1">
            <a:avLst/>
          </a:prstGeom>
          <a:noFill/>
          <a:ln w="19050" cap="flat" cmpd="sng">
            <a:solidFill>
              <a:schemeClr val="dk1"/>
            </a:solidFill>
            <a:prstDash val="solid"/>
            <a:round/>
            <a:headEnd type="none" w="med" len="med"/>
            <a:tailEnd type="none" w="med" len="med"/>
          </a:ln>
        </p:spPr>
      </p:cxnSp>
      <p:cxnSp>
        <p:nvCxnSpPr>
          <p:cNvPr id="764" name="Google Shape;764;p41"/>
          <p:cNvCxnSpPr/>
          <p:nvPr/>
        </p:nvCxnSpPr>
        <p:spPr>
          <a:xfrm rot="10800000">
            <a:off x="6262413" y="2575425"/>
            <a:ext cx="5400" cy="5859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768"/>
        <p:cNvGrpSpPr/>
        <p:nvPr/>
      </p:nvGrpSpPr>
      <p:grpSpPr>
        <a:xfrm>
          <a:off x="0" y="0"/>
          <a:ext cx="0" cy="0"/>
          <a:chOff x="0" y="0"/>
          <a:chExt cx="0" cy="0"/>
        </a:xfrm>
      </p:grpSpPr>
      <p:sp>
        <p:nvSpPr>
          <p:cNvPr id="769" name="Google Shape;769;p42"/>
          <p:cNvSpPr txBox="1">
            <a:spLocks noGrp="1"/>
          </p:cNvSpPr>
          <p:nvPr>
            <p:ph type="title"/>
          </p:nvPr>
        </p:nvSpPr>
        <p:spPr>
          <a:xfrm>
            <a:off x="720000" y="263455"/>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BASELINE MODEL - LSTM AND GRU</a:t>
            </a:r>
            <a:endParaRPr/>
          </a:p>
        </p:txBody>
      </p:sp>
      <p:graphicFrame>
        <p:nvGraphicFramePr>
          <p:cNvPr id="770" name="Google Shape;770;p42"/>
          <p:cNvGraphicFramePr/>
          <p:nvPr/>
        </p:nvGraphicFramePr>
        <p:xfrm>
          <a:off x="761050" y="3909930"/>
          <a:ext cx="3000000" cy="3000000"/>
        </p:xfrm>
        <a:graphic>
          <a:graphicData uri="http://schemas.openxmlformats.org/drawingml/2006/table">
            <a:tbl>
              <a:tblPr>
                <a:noFill/>
                <a:tableStyleId>{AC19B62C-343C-4AD3-B77A-B5CDE6C8D949}</a:tableStyleId>
              </a:tblPr>
              <a:tblGrid>
                <a:gridCol w="7621900">
                  <a:extLst>
                    <a:ext uri="{9D8B030D-6E8A-4147-A177-3AD203B41FA5}">
                      <a16:colId xmlns:a16="http://schemas.microsoft.com/office/drawing/2014/main" val="20000"/>
                    </a:ext>
                  </a:extLst>
                </a:gridCol>
              </a:tblGrid>
              <a:tr h="630100">
                <a:tc>
                  <a:txBody>
                    <a:bodyPr/>
                    <a:lstStyle/>
                    <a:p>
                      <a:pPr marL="457200" lvl="0" indent="-304800" algn="l" rtl="0">
                        <a:spcBef>
                          <a:spcPts val="0"/>
                        </a:spcBef>
                        <a:spcAft>
                          <a:spcPts val="0"/>
                        </a:spcAft>
                        <a:buClr>
                          <a:schemeClr val="dk1"/>
                        </a:buClr>
                        <a:buSzPts val="1200"/>
                        <a:buChar char="●"/>
                      </a:pPr>
                      <a:r>
                        <a:rPr lang="en" sz="1200" b="1">
                          <a:solidFill>
                            <a:schemeClr val="dk1"/>
                          </a:solidFill>
                          <a:latin typeface="Darker Grotesque"/>
                          <a:ea typeface="Darker Grotesque"/>
                          <a:cs typeface="Darker Grotesque"/>
                          <a:sym typeface="Darker Grotesque"/>
                        </a:rPr>
                        <a:t>Lower </a:t>
                      </a:r>
                      <a:r>
                        <a:rPr lang="en" sz="1200">
                          <a:solidFill>
                            <a:schemeClr val="dk1"/>
                          </a:solidFill>
                          <a:latin typeface="Darker Grotesque Medium"/>
                          <a:ea typeface="Darker Grotesque Medium"/>
                          <a:cs typeface="Darker Grotesque Medium"/>
                          <a:sym typeface="Darker Grotesque Medium"/>
                        </a:rPr>
                        <a:t>temperature = More </a:t>
                      </a:r>
                      <a:r>
                        <a:rPr lang="en" sz="1200" b="1">
                          <a:solidFill>
                            <a:schemeClr val="dk1"/>
                          </a:solidFill>
                          <a:latin typeface="Darker Grotesque"/>
                          <a:ea typeface="Darker Grotesque"/>
                          <a:cs typeface="Darker Grotesque"/>
                          <a:sym typeface="Darker Grotesque"/>
                        </a:rPr>
                        <a:t>coherent</a:t>
                      </a:r>
                      <a:r>
                        <a:rPr lang="en" sz="1200">
                          <a:solidFill>
                            <a:schemeClr val="dk1"/>
                          </a:solidFill>
                          <a:latin typeface="Darker Grotesque Medium"/>
                          <a:ea typeface="Darker Grotesque Medium"/>
                          <a:cs typeface="Darker Grotesque Medium"/>
                          <a:sym typeface="Darker Grotesque Medium"/>
                        </a:rPr>
                        <a:t>; words that are actual English words</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b="1">
                          <a:solidFill>
                            <a:schemeClr val="dk1"/>
                          </a:solidFill>
                          <a:latin typeface="Darker Grotesque"/>
                          <a:ea typeface="Darker Grotesque"/>
                          <a:cs typeface="Darker Grotesque"/>
                          <a:sym typeface="Darker Grotesque"/>
                        </a:rPr>
                        <a:t>Higher </a:t>
                      </a:r>
                      <a:r>
                        <a:rPr lang="en" sz="1200">
                          <a:solidFill>
                            <a:schemeClr val="dk1"/>
                          </a:solidFill>
                          <a:latin typeface="Darker Grotesque Medium"/>
                          <a:ea typeface="Darker Grotesque Medium"/>
                          <a:cs typeface="Darker Grotesque Medium"/>
                          <a:sym typeface="Darker Grotesque Medium"/>
                        </a:rPr>
                        <a:t>temperature = More </a:t>
                      </a:r>
                      <a:r>
                        <a:rPr lang="en" sz="1200" b="1">
                          <a:solidFill>
                            <a:schemeClr val="dk1"/>
                          </a:solidFill>
                          <a:latin typeface="Darker Grotesque"/>
                          <a:ea typeface="Darker Grotesque"/>
                          <a:cs typeface="Darker Grotesque"/>
                          <a:sym typeface="Darker Grotesque"/>
                        </a:rPr>
                        <a:t>interesting</a:t>
                      </a:r>
                      <a:endParaRPr sz="1200" b="1">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Given the accuracy of the baseline model (40%), not much meaning and interestingness in the generated text</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771" name="Google Shape;771;p42"/>
          <p:cNvPicPr preferRelativeResize="0"/>
          <p:nvPr/>
        </p:nvPicPr>
        <p:blipFill>
          <a:blip r:embed="rId3">
            <a:alphaModFix/>
          </a:blip>
          <a:stretch>
            <a:fillRect/>
          </a:stretch>
        </p:blipFill>
        <p:spPr>
          <a:xfrm>
            <a:off x="603950" y="986751"/>
            <a:ext cx="7936100" cy="1359275"/>
          </a:xfrm>
          <a:prstGeom prst="rect">
            <a:avLst/>
          </a:prstGeom>
          <a:noFill/>
          <a:ln>
            <a:noFill/>
          </a:ln>
        </p:spPr>
      </p:pic>
      <p:pic>
        <p:nvPicPr>
          <p:cNvPr id="772" name="Google Shape;772;p42"/>
          <p:cNvPicPr preferRelativeResize="0"/>
          <p:nvPr/>
        </p:nvPicPr>
        <p:blipFill>
          <a:blip r:embed="rId4">
            <a:alphaModFix/>
          </a:blip>
          <a:stretch>
            <a:fillRect/>
          </a:stretch>
        </p:blipFill>
        <p:spPr>
          <a:xfrm>
            <a:off x="603950" y="2346025"/>
            <a:ext cx="7936100" cy="13677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776"/>
        <p:cNvGrpSpPr/>
        <p:nvPr/>
      </p:nvGrpSpPr>
      <p:grpSpPr>
        <a:xfrm>
          <a:off x="0" y="0"/>
          <a:ext cx="0" cy="0"/>
          <a:chOff x="0" y="0"/>
          <a:chExt cx="0" cy="0"/>
        </a:xfrm>
      </p:grpSpPr>
      <p:sp>
        <p:nvSpPr>
          <p:cNvPr id="777" name="Google Shape;777;p43"/>
          <p:cNvSpPr txBox="1">
            <a:spLocks noGrp="1"/>
          </p:cNvSpPr>
          <p:nvPr>
            <p:ph type="title"/>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STEP 1: DETERMINE OPTIMAL WEIGHTS</a:t>
            </a:r>
            <a:endParaRPr/>
          </a:p>
        </p:txBody>
      </p:sp>
      <p:graphicFrame>
        <p:nvGraphicFramePr>
          <p:cNvPr id="778" name="Google Shape;778;p43"/>
          <p:cNvGraphicFramePr/>
          <p:nvPr/>
        </p:nvGraphicFramePr>
        <p:xfrm>
          <a:off x="761050" y="3650905"/>
          <a:ext cx="3000000" cy="3000000"/>
        </p:xfrm>
        <a:graphic>
          <a:graphicData uri="http://schemas.openxmlformats.org/drawingml/2006/table">
            <a:tbl>
              <a:tblPr>
                <a:noFill/>
                <a:tableStyleId>{AC19B62C-343C-4AD3-B77A-B5CDE6C8D949}</a:tableStyleId>
              </a:tblPr>
              <a:tblGrid>
                <a:gridCol w="7621900">
                  <a:extLst>
                    <a:ext uri="{9D8B030D-6E8A-4147-A177-3AD203B41FA5}">
                      <a16:colId xmlns:a16="http://schemas.microsoft.com/office/drawing/2014/main" val="20000"/>
                    </a:ext>
                  </a:extLst>
                </a:gridCol>
              </a:tblGrid>
              <a:tr h="630100">
                <a:tc>
                  <a:txBody>
                    <a:bodyPr/>
                    <a:lstStyle/>
                    <a:p>
                      <a:pPr marL="457200" lvl="0" indent="-304800" algn="l" rtl="0">
                        <a:spcBef>
                          <a:spcPts val="0"/>
                        </a:spcBef>
                        <a:spcAft>
                          <a:spcPts val="0"/>
                        </a:spcAft>
                        <a:buClr>
                          <a:schemeClr val="dk1"/>
                        </a:buClr>
                        <a:buSzPts val="1200"/>
                        <a:buFont typeface="Darker Grotesque Medium"/>
                        <a:buChar char="●"/>
                      </a:pPr>
                      <a:r>
                        <a:rPr lang="en" sz="1200" b="1">
                          <a:solidFill>
                            <a:schemeClr val="dk1"/>
                          </a:solidFill>
                          <a:latin typeface="Darker Grotesque"/>
                          <a:ea typeface="Darker Grotesque"/>
                          <a:cs typeface="Darker Grotesque"/>
                          <a:sym typeface="Darker Grotesque"/>
                        </a:rPr>
                        <a:t>Summary tables </a:t>
                      </a:r>
                      <a:r>
                        <a:rPr lang="en" sz="1200">
                          <a:solidFill>
                            <a:schemeClr val="dk1"/>
                          </a:solidFill>
                          <a:latin typeface="Darker Grotesque Medium"/>
                          <a:ea typeface="Darker Grotesque Medium"/>
                          <a:cs typeface="Darker Grotesque Medium"/>
                          <a:sym typeface="Darker Grotesque Medium"/>
                        </a:rPr>
                        <a:t>to record observations for each hyperparameter tuning process</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For recurrent units, 5 models were tested ranging from 8 hidden units for the baseline to 128 hidden units in Model 5</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Best results will be brought forward and used in subsequent models</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In this case, Model 5 had the highest validation accuracy of 57.3% so 128 recurrent units will be used moving forward</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779" name="Google Shape;779;p43"/>
          <p:cNvPicPr preferRelativeResize="0"/>
          <p:nvPr/>
        </p:nvPicPr>
        <p:blipFill>
          <a:blip r:embed="rId3">
            <a:alphaModFix/>
          </a:blip>
          <a:stretch>
            <a:fillRect/>
          </a:stretch>
        </p:blipFill>
        <p:spPr>
          <a:xfrm>
            <a:off x="1652588" y="1134905"/>
            <a:ext cx="5838825" cy="2247900"/>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gradFill>
          <a:gsLst>
            <a:gs pos="0">
              <a:schemeClr val="accent4"/>
            </a:gs>
            <a:gs pos="100000">
              <a:schemeClr val="accent1"/>
            </a:gs>
          </a:gsLst>
          <a:lin ang="5400700" scaled="0"/>
        </a:gradFill>
        <a:effectLst/>
      </p:bgPr>
    </p:bg>
    <p:spTree>
      <p:nvGrpSpPr>
        <p:cNvPr id="1" name="Shape 626"/>
        <p:cNvGrpSpPr/>
        <p:nvPr/>
      </p:nvGrpSpPr>
      <p:grpSpPr>
        <a:xfrm>
          <a:off x="0" y="0"/>
          <a:ext cx="0" cy="0"/>
          <a:chOff x="0" y="0"/>
          <a:chExt cx="0" cy="0"/>
        </a:xfrm>
      </p:grpSpPr>
      <p:sp>
        <p:nvSpPr>
          <p:cNvPr id="627" name="Google Shape;627;p26"/>
          <p:cNvSpPr txBox="1">
            <a:spLocks noGrp="1"/>
          </p:cNvSpPr>
          <p:nvPr>
            <p:ph type="title"/>
          </p:nvPr>
        </p:nvSpPr>
        <p:spPr>
          <a:xfrm>
            <a:off x="720000" y="2296770"/>
            <a:ext cx="16950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and approach</a:t>
            </a:r>
            <a:endParaRPr/>
          </a:p>
        </p:txBody>
      </p:sp>
      <p:sp>
        <p:nvSpPr>
          <p:cNvPr id="628" name="Google Shape;628;p26"/>
          <p:cNvSpPr txBox="1">
            <a:spLocks noGrp="1"/>
          </p:cNvSpPr>
          <p:nvPr>
            <p:ph type="title" idx="2"/>
          </p:nvPr>
        </p:nvSpPr>
        <p:spPr>
          <a:xfrm>
            <a:off x="1018350" y="1513970"/>
            <a:ext cx="1098300" cy="7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29" name="Google Shape;629;p26"/>
          <p:cNvSpPr txBox="1">
            <a:spLocks noGrp="1"/>
          </p:cNvSpPr>
          <p:nvPr>
            <p:ph type="subTitle" idx="1"/>
          </p:nvPr>
        </p:nvSpPr>
        <p:spPr>
          <a:xfrm>
            <a:off x="720000" y="2866270"/>
            <a:ext cx="16950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definition, objective and approach</a:t>
            </a:r>
            <a:endParaRPr/>
          </a:p>
        </p:txBody>
      </p:sp>
      <p:sp>
        <p:nvSpPr>
          <p:cNvPr id="630" name="Google Shape;630;p26"/>
          <p:cNvSpPr txBox="1">
            <a:spLocks noGrp="1"/>
          </p:cNvSpPr>
          <p:nvPr>
            <p:ph type="title" idx="3"/>
          </p:nvPr>
        </p:nvSpPr>
        <p:spPr>
          <a:xfrm>
            <a:off x="2730922" y="2296770"/>
            <a:ext cx="16950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processing and loading</a:t>
            </a:r>
            <a:endParaRPr/>
          </a:p>
        </p:txBody>
      </p:sp>
      <p:sp>
        <p:nvSpPr>
          <p:cNvPr id="631" name="Google Shape;631;p26"/>
          <p:cNvSpPr txBox="1">
            <a:spLocks noGrp="1"/>
          </p:cNvSpPr>
          <p:nvPr>
            <p:ph type="title" idx="4"/>
          </p:nvPr>
        </p:nvSpPr>
        <p:spPr>
          <a:xfrm>
            <a:off x="3029272" y="1513970"/>
            <a:ext cx="1098300" cy="7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32" name="Google Shape;632;p26"/>
          <p:cNvSpPr txBox="1">
            <a:spLocks noGrp="1"/>
          </p:cNvSpPr>
          <p:nvPr>
            <p:ph type="subTitle" idx="5"/>
          </p:nvPr>
        </p:nvSpPr>
        <p:spPr>
          <a:xfrm>
            <a:off x="2730922" y="2866270"/>
            <a:ext cx="16950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Loading and processing the text corpus</a:t>
            </a:r>
            <a:endParaRPr/>
          </a:p>
        </p:txBody>
      </p:sp>
      <p:sp>
        <p:nvSpPr>
          <p:cNvPr id="633" name="Google Shape;633;p26"/>
          <p:cNvSpPr txBox="1">
            <a:spLocks noGrp="1"/>
          </p:cNvSpPr>
          <p:nvPr>
            <p:ph type="title" idx="6"/>
          </p:nvPr>
        </p:nvSpPr>
        <p:spPr>
          <a:xfrm>
            <a:off x="6752767" y="2296770"/>
            <a:ext cx="16950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Generating text</a:t>
            </a:r>
            <a:endParaRPr/>
          </a:p>
        </p:txBody>
      </p:sp>
      <p:sp>
        <p:nvSpPr>
          <p:cNvPr id="634" name="Google Shape;634;p26"/>
          <p:cNvSpPr txBox="1">
            <a:spLocks noGrp="1"/>
          </p:cNvSpPr>
          <p:nvPr>
            <p:ph type="title" idx="7"/>
          </p:nvPr>
        </p:nvSpPr>
        <p:spPr>
          <a:xfrm>
            <a:off x="7051125" y="1513970"/>
            <a:ext cx="1098300" cy="7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35" name="Google Shape;635;p26"/>
          <p:cNvSpPr txBox="1">
            <a:spLocks noGrp="1"/>
          </p:cNvSpPr>
          <p:nvPr>
            <p:ph type="subTitle" idx="8"/>
          </p:nvPr>
        </p:nvSpPr>
        <p:spPr>
          <a:xfrm>
            <a:off x="6752767" y="2866270"/>
            <a:ext cx="16950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Using the developed model to generate text</a:t>
            </a:r>
            <a:endParaRPr/>
          </a:p>
        </p:txBody>
      </p:sp>
      <p:sp>
        <p:nvSpPr>
          <p:cNvPr id="636" name="Google Shape;636;p26"/>
          <p:cNvSpPr txBox="1">
            <a:spLocks noGrp="1"/>
          </p:cNvSpPr>
          <p:nvPr>
            <p:ph type="title" idx="9"/>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637" name="Google Shape;637;p26"/>
          <p:cNvSpPr txBox="1">
            <a:spLocks noGrp="1"/>
          </p:cNvSpPr>
          <p:nvPr>
            <p:ph type="title" idx="13"/>
          </p:nvPr>
        </p:nvSpPr>
        <p:spPr>
          <a:xfrm>
            <a:off x="4741845" y="2296770"/>
            <a:ext cx="16950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Developing the models</a:t>
            </a:r>
            <a:endParaRPr/>
          </a:p>
        </p:txBody>
      </p:sp>
      <p:sp>
        <p:nvSpPr>
          <p:cNvPr id="638" name="Google Shape;638;p26"/>
          <p:cNvSpPr txBox="1">
            <a:spLocks noGrp="1"/>
          </p:cNvSpPr>
          <p:nvPr>
            <p:ph type="title" idx="14"/>
          </p:nvPr>
        </p:nvSpPr>
        <p:spPr>
          <a:xfrm>
            <a:off x="5040195" y="1513970"/>
            <a:ext cx="1098300" cy="7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39" name="Google Shape;639;p26"/>
          <p:cNvSpPr txBox="1">
            <a:spLocks noGrp="1"/>
          </p:cNvSpPr>
          <p:nvPr>
            <p:ph type="subTitle" idx="15"/>
          </p:nvPr>
        </p:nvSpPr>
        <p:spPr>
          <a:xfrm>
            <a:off x="4741845" y="2866270"/>
            <a:ext cx="16950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Developing the sequence generator models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783"/>
        <p:cNvGrpSpPr/>
        <p:nvPr/>
      </p:nvGrpSpPr>
      <p:grpSpPr>
        <a:xfrm>
          <a:off x="0" y="0"/>
          <a:ext cx="0" cy="0"/>
          <a:chOff x="0" y="0"/>
          <a:chExt cx="0" cy="0"/>
        </a:xfrm>
      </p:grpSpPr>
      <p:sp>
        <p:nvSpPr>
          <p:cNvPr id="784" name="Google Shape;784;p44"/>
          <p:cNvSpPr txBox="1">
            <a:spLocks noGrp="1"/>
          </p:cNvSpPr>
          <p:nvPr>
            <p:ph type="title"/>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STEP 1: DETERMINE OPTIMAL WEIGHTS</a:t>
            </a:r>
            <a:endParaRPr/>
          </a:p>
        </p:txBody>
      </p:sp>
      <p:graphicFrame>
        <p:nvGraphicFramePr>
          <p:cNvPr id="785" name="Google Shape;785;p44"/>
          <p:cNvGraphicFramePr/>
          <p:nvPr/>
        </p:nvGraphicFramePr>
        <p:xfrm>
          <a:off x="761050" y="3650905"/>
          <a:ext cx="3000000" cy="3000000"/>
        </p:xfrm>
        <a:graphic>
          <a:graphicData uri="http://schemas.openxmlformats.org/drawingml/2006/table">
            <a:tbl>
              <a:tblPr>
                <a:noFill/>
                <a:tableStyleId>{AC19B62C-343C-4AD3-B77A-B5CDE6C8D949}</a:tableStyleId>
              </a:tblPr>
              <a:tblGrid>
                <a:gridCol w="7621900">
                  <a:extLst>
                    <a:ext uri="{9D8B030D-6E8A-4147-A177-3AD203B41FA5}">
                      <a16:colId xmlns:a16="http://schemas.microsoft.com/office/drawing/2014/main" val="20000"/>
                    </a:ext>
                  </a:extLst>
                </a:gridCol>
              </a:tblGrid>
              <a:tr h="630100">
                <a:tc>
                  <a:txBody>
                    <a:bodyPr/>
                    <a:lstStyle/>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For recurrent layers, 3 models were tested from a range of 1-3 layers</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Since difference in accuracy very minute + Model 6 was able to overfit later at a less-costly performance, 1 recurrent layer was used</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Therefore, for LSTMs, the optimal weights were determined to be </a:t>
                      </a:r>
                      <a:r>
                        <a:rPr lang="en" sz="1200" b="1">
                          <a:solidFill>
                            <a:schemeClr val="dk1"/>
                          </a:solidFill>
                          <a:latin typeface="Darker Grotesque"/>
                          <a:ea typeface="Darker Grotesque"/>
                          <a:cs typeface="Darker Grotesque"/>
                          <a:sym typeface="Darker Grotesque"/>
                        </a:rPr>
                        <a:t>1 recurrent layer and 128 recurrent units</a:t>
                      </a:r>
                      <a:endParaRPr sz="12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786" name="Google Shape;786;p44"/>
          <p:cNvPicPr preferRelativeResize="0"/>
          <p:nvPr/>
        </p:nvPicPr>
        <p:blipFill>
          <a:blip r:embed="rId3">
            <a:alphaModFix/>
          </a:blip>
          <a:stretch>
            <a:fillRect/>
          </a:stretch>
        </p:blipFill>
        <p:spPr>
          <a:xfrm>
            <a:off x="948000" y="1349361"/>
            <a:ext cx="7248000" cy="1912339"/>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790"/>
        <p:cNvGrpSpPr/>
        <p:nvPr/>
      </p:nvGrpSpPr>
      <p:grpSpPr>
        <a:xfrm>
          <a:off x="0" y="0"/>
          <a:ext cx="0" cy="0"/>
          <a:chOff x="0" y="0"/>
          <a:chExt cx="0" cy="0"/>
        </a:xfrm>
      </p:grpSpPr>
      <p:sp>
        <p:nvSpPr>
          <p:cNvPr id="791" name="Google Shape;791;p45"/>
          <p:cNvSpPr txBox="1">
            <a:spLocks noGrp="1"/>
          </p:cNvSpPr>
          <p:nvPr>
            <p:ph type="title"/>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STEP 2: DETERMINE OPTIMAL BATCH SIZE AND OPTIMIZER</a:t>
            </a:r>
            <a:endParaRPr/>
          </a:p>
        </p:txBody>
      </p:sp>
      <p:graphicFrame>
        <p:nvGraphicFramePr>
          <p:cNvPr id="792" name="Google Shape;792;p45"/>
          <p:cNvGraphicFramePr/>
          <p:nvPr/>
        </p:nvGraphicFramePr>
        <p:xfrm>
          <a:off x="761050" y="3650905"/>
          <a:ext cx="3000000" cy="3000000"/>
        </p:xfrm>
        <a:graphic>
          <a:graphicData uri="http://schemas.openxmlformats.org/drawingml/2006/table">
            <a:tbl>
              <a:tblPr>
                <a:noFill/>
                <a:tableStyleId>{AC19B62C-343C-4AD3-B77A-B5CDE6C8D949}</a:tableStyleId>
              </a:tblPr>
              <a:tblGrid>
                <a:gridCol w="7621900">
                  <a:extLst>
                    <a:ext uri="{9D8B030D-6E8A-4147-A177-3AD203B41FA5}">
                      <a16:colId xmlns:a16="http://schemas.microsoft.com/office/drawing/2014/main" val="20000"/>
                    </a:ext>
                  </a:extLst>
                </a:gridCol>
              </a:tblGrid>
              <a:tr h="630100">
                <a:tc>
                  <a:txBody>
                    <a:bodyPr/>
                    <a:lstStyle/>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Similarly, batch sizes were tuned</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And in this case, a batch size of 128 achieved the highest validation accuracy</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793" name="Google Shape;793;p45"/>
          <p:cNvPicPr preferRelativeResize="0"/>
          <p:nvPr/>
        </p:nvPicPr>
        <p:blipFill>
          <a:blip r:embed="rId3">
            <a:alphaModFix/>
          </a:blip>
          <a:stretch>
            <a:fillRect/>
          </a:stretch>
        </p:blipFill>
        <p:spPr>
          <a:xfrm>
            <a:off x="1638300" y="1127480"/>
            <a:ext cx="5867400" cy="2266950"/>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797"/>
        <p:cNvGrpSpPr/>
        <p:nvPr/>
      </p:nvGrpSpPr>
      <p:grpSpPr>
        <a:xfrm>
          <a:off x="0" y="0"/>
          <a:ext cx="0" cy="0"/>
          <a:chOff x="0" y="0"/>
          <a:chExt cx="0" cy="0"/>
        </a:xfrm>
      </p:grpSpPr>
      <p:sp>
        <p:nvSpPr>
          <p:cNvPr id="798" name="Google Shape;798;p46"/>
          <p:cNvSpPr txBox="1">
            <a:spLocks noGrp="1"/>
          </p:cNvSpPr>
          <p:nvPr>
            <p:ph type="title"/>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ctr" rtl="0">
              <a:spcBef>
                <a:spcPts val="0"/>
              </a:spcBef>
              <a:spcAft>
                <a:spcPts val="0"/>
              </a:spcAft>
              <a:buNone/>
            </a:pPr>
            <a:r>
              <a:rPr lang="en"/>
              <a:t>STEP 2: DETERMINE OPTIMAL BATCH SIZE AND OPTIMIZER</a:t>
            </a:r>
            <a:endParaRPr/>
          </a:p>
          <a:p>
            <a:pPr marL="0" lvl="0" indent="0" algn="ctr" rtl="0">
              <a:spcBef>
                <a:spcPts val="0"/>
              </a:spcBef>
              <a:spcAft>
                <a:spcPts val="0"/>
              </a:spcAft>
              <a:buNone/>
            </a:pPr>
            <a:endParaRPr/>
          </a:p>
        </p:txBody>
      </p:sp>
      <p:graphicFrame>
        <p:nvGraphicFramePr>
          <p:cNvPr id="799" name="Google Shape;799;p46"/>
          <p:cNvGraphicFramePr/>
          <p:nvPr/>
        </p:nvGraphicFramePr>
        <p:xfrm>
          <a:off x="761050" y="3336380"/>
          <a:ext cx="3000000" cy="3000000"/>
        </p:xfrm>
        <a:graphic>
          <a:graphicData uri="http://schemas.openxmlformats.org/drawingml/2006/table">
            <a:tbl>
              <a:tblPr>
                <a:noFill/>
                <a:tableStyleId>{AC19B62C-343C-4AD3-B77A-B5CDE6C8D949}</a:tableStyleId>
              </a:tblPr>
              <a:tblGrid>
                <a:gridCol w="7621900">
                  <a:extLst>
                    <a:ext uri="{9D8B030D-6E8A-4147-A177-3AD203B41FA5}">
                      <a16:colId xmlns:a16="http://schemas.microsoft.com/office/drawing/2014/main" val="20000"/>
                    </a:ext>
                  </a:extLst>
                </a:gridCol>
              </a:tblGrid>
              <a:tr h="944625">
                <a:tc>
                  <a:txBody>
                    <a:bodyPr/>
                    <a:lstStyle/>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For optimizers, Adam, RMSprop and Rectified Adam were used</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Rectified Adam is a variant of the Adam optimizer whose learning rate is rectified</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This provides consistent variance and resolves issue of generalization faced by other adaptive learning rate optimizers like Adam</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As seen, RAdam was indeed able to resolve the issue of overfitting with RMSprop and Adam both overfitting before epoch 20, but because of its long learning process, Adam was able to achieve the highest validation accuracy of 57.6%</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00" name="Google Shape;800;p46"/>
          <p:cNvPicPr preferRelativeResize="0"/>
          <p:nvPr/>
        </p:nvPicPr>
        <p:blipFill>
          <a:blip r:embed="rId3">
            <a:alphaModFix/>
          </a:blip>
          <a:stretch>
            <a:fillRect/>
          </a:stretch>
        </p:blipFill>
        <p:spPr>
          <a:xfrm>
            <a:off x="1407175" y="1187000"/>
            <a:ext cx="6329649" cy="1716000"/>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804"/>
        <p:cNvGrpSpPr/>
        <p:nvPr/>
      </p:nvGrpSpPr>
      <p:grpSpPr>
        <a:xfrm>
          <a:off x="0" y="0"/>
          <a:ext cx="0" cy="0"/>
          <a:chOff x="0" y="0"/>
          <a:chExt cx="0" cy="0"/>
        </a:xfrm>
      </p:grpSpPr>
      <p:sp>
        <p:nvSpPr>
          <p:cNvPr id="805" name="Google Shape;805;p47"/>
          <p:cNvSpPr txBox="1">
            <a:spLocks noGrp="1"/>
          </p:cNvSpPr>
          <p:nvPr>
            <p:ph type="title"/>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ctr" rtl="0">
              <a:spcBef>
                <a:spcPts val="0"/>
              </a:spcBef>
              <a:spcAft>
                <a:spcPts val="0"/>
              </a:spcAft>
              <a:buNone/>
            </a:pPr>
            <a:r>
              <a:rPr lang="en"/>
              <a:t>STEP 3: REDUCE OVERFITTING</a:t>
            </a:r>
            <a:endParaRPr/>
          </a:p>
          <a:p>
            <a:pPr marL="0" lvl="0" indent="0" algn="ctr" rtl="0">
              <a:spcBef>
                <a:spcPts val="0"/>
              </a:spcBef>
              <a:spcAft>
                <a:spcPts val="0"/>
              </a:spcAft>
              <a:buNone/>
            </a:pPr>
            <a:endParaRPr/>
          </a:p>
        </p:txBody>
      </p:sp>
      <p:graphicFrame>
        <p:nvGraphicFramePr>
          <p:cNvPr id="806" name="Google Shape;806;p47"/>
          <p:cNvGraphicFramePr/>
          <p:nvPr/>
        </p:nvGraphicFramePr>
        <p:xfrm>
          <a:off x="761050" y="3983930"/>
          <a:ext cx="3000000" cy="3000000"/>
        </p:xfrm>
        <a:graphic>
          <a:graphicData uri="http://schemas.openxmlformats.org/drawingml/2006/table">
            <a:tbl>
              <a:tblPr>
                <a:noFill/>
                <a:tableStyleId>{AC19B62C-343C-4AD3-B77A-B5CDE6C8D949}</a:tableStyleId>
              </a:tblPr>
              <a:tblGrid>
                <a:gridCol w="7621900">
                  <a:extLst>
                    <a:ext uri="{9D8B030D-6E8A-4147-A177-3AD203B41FA5}">
                      <a16:colId xmlns:a16="http://schemas.microsoft.com/office/drawing/2014/main" val="20000"/>
                    </a:ext>
                  </a:extLst>
                </a:gridCol>
              </a:tblGrid>
              <a:tr h="474675">
                <a:tc>
                  <a:txBody>
                    <a:bodyPr/>
                    <a:lstStyle/>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A </a:t>
                      </a:r>
                      <a:r>
                        <a:rPr lang="en" sz="1200" b="1">
                          <a:solidFill>
                            <a:schemeClr val="dk1"/>
                          </a:solidFill>
                          <a:latin typeface="Darker Grotesque"/>
                          <a:ea typeface="Darker Grotesque"/>
                          <a:cs typeface="Darker Grotesque"/>
                          <a:sym typeface="Darker Grotesque"/>
                        </a:rPr>
                        <a:t>Recurrent Dropout </a:t>
                      </a:r>
                      <a:r>
                        <a:rPr lang="en" sz="1200">
                          <a:solidFill>
                            <a:schemeClr val="dk1"/>
                          </a:solidFill>
                          <a:latin typeface="Darker Grotesque Medium"/>
                          <a:ea typeface="Darker Grotesque Medium"/>
                          <a:cs typeface="Darker Grotesque Medium"/>
                          <a:sym typeface="Darker Grotesque Medium"/>
                        </a:rPr>
                        <a:t>at a value of 0.1 utilised was able to help in overfitting + increase accuracy to 58.3%, which is the highest accuracy thus far</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07" name="Google Shape;807;p47"/>
          <p:cNvPicPr preferRelativeResize="0"/>
          <p:nvPr/>
        </p:nvPicPr>
        <p:blipFill>
          <a:blip r:embed="rId3">
            <a:alphaModFix/>
          </a:blip>
          <a:stretch>
            <a:fillRect/>
          </a:stretch>
        </p:blipFill>
        <p:spPr>
          <a:xfrm>
            <a:off x="2275338" y="1112580"/>
            <a:ext cx="4593321" cy="2718950"/>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811"/>
        <p:cNvGrpSpPr/>
        <p:nvPr/>
      </p:nvGrpSpPr>
      <p:grpSpPr>
        <a:xfrm>
          <a:off x="0" y="0"/>
          <a:ext cx="0" cy="0"/>
          <a:chOff x="0" y="0"/>
          <a:chExt cx="0" cy="0"/>
        </a:xfrm>
      </p:grpSpPr>
      <p:sp>
        <p:nvSpPr>
          <p:cNvPr id="812" name="Google Shape;812;p48"/>
          <p:cNvSpPr txBox="1">
            <a:spLocks noGrp="1"/>
          </p:cNvSpPr>
          <p:nvPr>
            <p:ph type="title"/>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ctr" rtl="0">
              <a:spcBef>
                <a:spcPts val="0"/>
              </a:spcBef>
              <a:spcAft>
                <a:spcPts val="0"/>
              </a:spcAft>
              <a:buNone/>
            </a:pPr>
            <a:r>
              <a:rPr lang="en"/>
              <a:t>LSTM vs GRU</a:t>
            </a:r>
            <a:endParaRPr/>
          </a:p>
          <a:p>
            <a:pPr marL="0" lvl="0" indent="0" algn="ctr" rtl="0">
              <a:spcBef>
                <a:spcPts val="0"/>
              </a:spcBef>
              <a:spcAft>
                <a:spcPts val="0"/>
              </a:spcAft>
              <a:buNone/>
            </a:pPr>
            <a:endParaRPr/>
          </a:p>
        </p:txBody>
      </p:sp>
      <p:graphicFrame>
        <p:nvGraphicFramePr>
          <p:cNvPr id="813" name="Google Shape;813;p48"/>
          <p:cNvGraphicFramePr/>
          <p:nvPr/>
        </p:nvGraphicFramePr>
        <p:xfrm>
          <a:off x="761063" y="3395580"/>
          <a:ext cx="3000000" cy="3000000"/>
        </p:xfrm>
        <a:graphic>
          <a:graphicData uri="http://schemas.openxmlformats.org/drawingml/2006/table">
            <a:tbl>
              <a:tblPr>
                <a:noFill/>
                <a:tableStyleId>{AC19B62C-343C-4AD3-B77A-B5CDE6C8D949}</a:tableStyleId>
              </a:tblPr>
              <a:tblGrid>
                <a:gridCol w="7621900">
                  <a:extLst>
                    <a:ext uri="{9D8B030D-6E8A-4147-A177-3AD203B41FA5}">
                      <a16:colId xmlns:a16="http://schemas.microsoft.com/office/drawing/2014/main" val="20000"/>
                    </a:ext>
                  </a:extLst>
                </a:gridCol>
              </a:tblGrid>
              <a:tr h="622700">
                <a:tc>
                  <a:txBody>
                    <a:bodyPr/>
                    <a:lstStyle/>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Upon making the comparison table, we see that the LSTM model manages to outperform the GRU model</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Therefore, the developed LSTM model will be the final developed model that will be used to generate text</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14" name="Google Shape;814;p48"/>
          <p:cNvPicPr preferRelativeResize="0"/>
          <p:nvPr/>
        </p:nvPicPr>
        <p:blipFill>
          <a:blip r:embed="rId3">
            <a:alphaModFix/>
          </a:blip>
          <a:stretch>
            <a:fillRect/>
          </a:stretch>
        </p:blipFill>
        <p:spPr>
          <a:xfrm>
            <a:off x="1628775" y="1563518"/>
            <a:ext cx="5886450" cy="1228725"/>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818"/>
        <p:cNvGrpSpPr/>
        <p:nvPr/>
      </p:nvGrpSpPr>
      <p:grpSpPr>
        <a:xfrm>
          <a:off x="0" y="0"/>
          <a:ext cx="0" cy="0"/>
          <a:chOff x="0" y="0"/>
          <a:chExt cx="0" cy="0"/>
        </a:xfrm>
      </p:grpSpPr>
      <p:sp>
        <p:nvSpPr>
          <p:cNvPr id="819" name="Google Shape;819;p49"/>
          <p:cNvSpPr txBox="1">
            <a:spLocks noGrp="1"/>
          </p:cNvSpPr>
          <p:nvPr>
            <p:ph type="title"/>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ctr" rtl="0">
              <a:spcBef>
                <a:spcPts val="0"/>
              </a:spcBef>
              <a:spcAft>
                <a:spcPts val="0"/>
              </a:spcAft>
              <a:buNone/>
            </a:pPr>
            <a:r>
              <a:rPr lang="en"/>
              <a:t>BIDIRECTIONAL LSTMS</a:t>
            </a:r>
            <a:endParaRPr/>
          </a:p>
          <a:p>
            <a:pPr marL="0" lvl="0" indent="0" algn="ctr" rtl="0">
              <a:spcBef>
                <a:spcPts val="0"/>
              </a:spcBef>
              <a:spcAft>
                <a:spcPts val="0"/>
              </a:spcAft>
              <a:buNone/>
            </a:pPr>
            <a:endParaRPr/>
          </a:p>
        </p:txBody>
      </p:sp>
      <p:graphicFrame>
        <p:nvGraphicFramePr>
          <p:cNvPr id="820" name="Google Shape;820;p49"/>
          <p:cNvGraphicFramePr/>
          <p:nvPr/>
        </p:nvGraphicFramePr>
        <p:xfrm>
          <a:off x="761038" y="3938955"/>
          <a:ext cx="3000000" cy="3000000"/>
        </p:xfrm>
        <a:graphic>
          <a:graphicData uri="http://schemas.openxmlformats.org/drawingml/2006/table">
            <a:tbl>
              <a:tblPr>
                <a:noFill/>
                <a:tableStyleId>{AC19B62C-343C-4AD3-B77A-B5CDE6C8D949}</a:tableStyleId>
              </a:tblPr>
              <a:tblGrid>
                <a:gridCol w="7621900">
                  <a:extLst>
                    <a:ext uri="{9D8B030D-6E8A-4147-A177-3AD203B41FA5}">
                      <a16:colId xmlns:a16="http://schemas.microsoft.com/office/drawing/2014/main" val="20000"/>
                    </a:ext>
                  </a:extLst>
                </a:gridCol>
              </a:tblGrid>
              <a:tr h="622700">
                <a:tc>
                  <a:txBody>
                    <a:bodyPr/>
                    <a:lstStyle/>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As an experimentation, the LSTM layers of the LSTM model were replaced with Bidirectional LSTM layers to see if the implemental of Bidirectional traversal would help the model learn better</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Unfortunately, the results were not promising</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21" name="Google Shape;821;p49"/>
          <p:cNvPicPr preferRelativeResize="0"/>
          <p:nvPr/>
        </p:nvPicPr>
        <p:blipFill>
          <a:blip r:embed="rId3">
            <a:alphaModFix/>
          </a:blip>
          <a:stretch>
            <a:fillRect/>
          </a:stretch>
        </p:blipFill>
        <p:spPr>
          <a:xfrm>
            <a:off x="957275" y="1194455"/>
            <a:ext cx="7229475" cy="866775"/>
          </a:xfrm>
          <a:prstGeom prst="rect">
            <a:avLst/>
          </a:prstGeom>
          <a:noFill/>
          <a:ln w="19050" cap="flat" cmpd="sng">
            <a:solidFill>
              <a:schemeClr val="dk1"/>
            </a:solidFill>
            <a:prstDash val="solid"/>
            <a:round/>
            <a:headEnd type="none" w="sm" len="sm"/>
            <a:tailEnd type="none" w="sm" len="sm"/>
          </a:ln>
        </p:spPr>
      </p:pic>
      <p:pic>
        <p:nvPicPr>
          <p:cNvPr id="822" name="Google Shape;822;p49"/>
          <p:cNvPicPr preferRelativeResize="0"/>
          <p:nvPr/>
        </p:nvPicPr>
        <p:blipFill>
          <a:blip r:embed="rId4">
            <a:alphaModFix/>
          </a:blip>
          <a:stretch>
            <a:fillRect/>
          </a:stretch>
        </p:blipFill>
        <p:spPr>
          <a:xfrm>
            <a:off x="2196513" y="2198873"/>
            <a:ext cx="4750975" cy="1602425"/>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826"/>
        <p:cNvGrpSpPr/>
        <p:nvPr/>
      </p:nvGrpSpPr>
      <p:grpSpPr>
        <a:xfrm>
          <a:off x="0" y="0"/>
          <a:ext cx="0" cy="0"/>
          <a:chOff x="0" y="0"/>
          <a:chExt cx="0" cy="0"/>
        </a:xfrm>
      </p:grpSpPr>
      <p:sp>
        <p:nvSpPr>
          <p:cNvPr id="827" name="Google Shape;827;p50"/>
          <p:cNvSpPr txBox="1">
            <a:spLocks noGrp="1"/>
          </p:cNvSpPr>
          <p:nvPr>
            <p:ph type="title"/>
          </p:nvPr>
        </p:nvSpPr>
        <p:spPr>
          <a:xfrm>
            <a:off x="720000" y="263455"/>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1D Convnets</a:t>
            </a:r>
            <a:endParaRPr/>
          </a:p>
        </p:txBody>
      </p:sp>
      <p:graphicFrame>
        <p:nvGraphicFramePr>
          <p:cNvPr id="828" name="Google Shape;828;p50"/>
          <p:cNvGraphicFramePr/>
          <p:nvPr/>
        </p:nvGraphicFramePr>
        <p:xfrm>
          <a:off x="761050" y="3658305"/>
          <a:ext cx="3000000" cy="3000000"/>
        </p:xfrm>
        <a:graphic>
          <a:graphicData uri="http://schemas.openxmlformats.org/drawingml/2006/table">
            <a:tbl>
              <a:tblPr>
                <a:noFill/>
                <a:tableStyleId>{AC19B62C-343C-4AD3-B77A-B5CDE6C8D949}</a:tableStyleId>
              </a:tblPr>
              <a:tblGrid>
                <a:gridCol w="7621900">
                  <a:extLst>
                    <a:ext uri="{9D8B030D-6E8A-4147-A177-3AD203B41FA5}">
                      <a16:colId xmlns:a16="http://schemas.microsoft.com/office/drawing/2014/main" val="20000"/>
                    </a:ext>
                  </a:extLst>
                </a:gridCol>
              </a:tblGrid>
              <a:tr h="630100">
                <a:tc>
                  <a:txBody>
                    <a:bodyPr/>
                    <a:lstStyle/>
                    <a:p>
                      <a:pPr marL="457200" lvl="0" indent="-304800" algn="l" rtl="0">
                        <a:spcBef>
                          <a:spcPts val="0"/>
                        </a:spcBef>
                        <a:spcAft>
                          <a:spcPts val="0"/>
                        </a:spcAft>
                        <a:buClr>
                          <a:schemeClr val="dk1"/>
                        </a:buClr>
                        <a:buSzPts val="1200"/>
                        <a:buChar char="●"/>
                      </a:pPr>
                      <a:r>
                        <a:rPr lang="en" sz="1200">
                          <a:solidFill>
                            <a:schemeClr val="dk1"/>
                          </a:solidFill>
                          <a:latin typeface="Darker Grotesque Medium"/>
                          <a:ea typeface="Darker Grotesque Medium"/>
                          <a:cs typeface="Darker Grotesque Medium"/>
                          <a:sym typeface="Darker Grotesque Medium"/>
                        </a:rPr>
                        <a:t>Experimented with 1D Convnets as well but did not manage to produce promising results</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29" name="Google Shape;829;p50"/>
          <p:cNvPicPr preferRelativeResize="0"/>
          <p:nvPr/>
        </p:nvPicPr>
        <p:blipFill>
          <a:blip r:embed="rId3">
            <a:alphaModFix/>
          </a:blip>
          <a:stretch>
            <a:fillRect/>
          </a:stretch>
        </p:blipFill>
        <p:spPr>
          <a:xfrm>
            <a:off x="1430063" y="1470725"/>
            <a:ext cx="6283864" cy="1666725"/>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833"/>
        <p:cNvGrpSpPr/>
        <p:nvPr/>
      </p:nvGrpSpPr>
      <p:grpSpPr>
        <a:xfrm>
          <a:off x="0" y="0"/>
          <a:ext cx="0" cy="0"/>
          <a:chOff x="0" y="0"/>
          <a:chExt cx="0" cy="0"/>
        </a:xfrm>
      </p:grpSpPr>
      <p:sp>
        <p:nvSpPr>
          <p:cNvPr id="834" name="Google Shape;834;p51"/>
          <p:cNvSpPr txBox="1">
            <a:spLocks noGrp="1"/>
          </p:cNvSpPr>
          <p:nvPr>
            <p:ph type="title"/>
          </p:nvPr>
        </p:nvSpPr>
        <p:spPr>
          <a:xfrm>
            <a:off x="1679400" y="2179625"/>
            <a:ext cx="57852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GENERATE TEXT</a:t>
            </a:r>
            <a:endParaRPr/>
          </a:p>
        </p:txBody>
      </p:sp>
      <p:sp>
        <p:nvSpPr>
          <p:cNvPr id="835" name="Google Shape;835;p51"/>
          <p:cNvSpPr txBox="1">
            <a:spLocks noGrp="1"/>
          </p:cNvSpPr>
          <p:nvPr>
            <p:ph type="subTitle" idx="1"/>
          </p:nvPr>
        </p:nvSpPr>
        <p:spPr>
          <a:xfrm>
            <a:off x="2455675" y="3246425"/>
            <a:ext cx="4232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Generate 400-character sequences from input</a:t>
            </a:r>
            <a:endParaRPr/>
          </a:p>
        </p:txBody>
      </p:sp>
      <p:sp>
        <p:nvSpPr>
          <p:cNvPr id="836" name="Google Shape;836;p51"/>
          <p:cNvSpPr txBox="1">
            <a:spLocks noGrp="1"/>
          </p:cNvSpPr>
          <p:nvPr>
            <p:ph type="title" idx="2"/>
          </p:nvPr>
        </p:nvSpPr>
        <p:spPr>
          <a:xfrm>
            <a:off x="3657600" y="571875"/>
            <a:ext cx="1828800" cy="145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840"/>
        <p:cNvGrpSpPr/>
        <p:nvPr/>
      </p:nvGrpSpPr>
      <p:grpSpPr>
        <a:xfrm>
          <a:off x="0" y="0"/>
          <a:ext cx="0" cy="0"/>
          <a:chOff x="0" y="0"/>
          <a:chExt cx="0" cy="0"/>
        </a:xfrm>
      </p:grpSpPr>
      <p:sp>
        <p:nvSpPr>
          <p:cNvPr id="841" name="Google Shape;841;p52"/>
          <p:cNvSpPr txBox="1">
            <a:spLocks noGrp="1"/>
          </p:cNvSpPr>
          <p:nvPr>
            <p:ph type="title"/>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ctr" rtl="0">
              <a:spcBef>
                <a:spcPts val="0"/>
              </a:spcBef>
              <a:spcAft>
                <a:spcPts val="0"/>
              </a:spcAft>
              <a:buNone/>
            </a:pPr>
            <a:r>
              <a:rPr lang="en"/>
              <a:t>RECORDING USER INPUT</a:t>
            </a:r>
            <a:endParaRPr/>
          </a:p>
          <a:p>
            <a:pPr marL="0" lvl="0" indent="0" algn="ctr" rtl="0">
              <a:spcBef>
                <a:spcPts val="0"/>
              </a:spcBef>
              <a:spcAft>
                <a:spcPts val="0"/>
              </a:spcAft>
              <a:buNone/>
            </a:pPr>
            <a:endParaRPr/>
          </a:p>
        </p:txBody>
      </p:sp>
      <p:graphicFrame>
        <p:nvGraphicFramePr>
          <p:cNvPr id="842" name="Google Shape;842;p52"/>
          <p:cNvGraphicFramePr/>
          <p:nvPr/>
        </p:nvGraphicFramePr>
        <p:xfrm>
          <a:off x="761063" y="3395580"/>
          <a:ext cx="3000000" cy="3000000"/>
        </p:xfrm>
        <a:graphic>
          <a:graphicData uri="http://schemas.openxmlformats.org/drawingml/2006/table">
            <a:tbl>
              <a:tblPr>
                <a:noFill/>
                <a:tableStyleId>{AC19B62C-343C-4AD3-B77A-B5CDE6C8D949}</a:tableStyleId>
              </a:tblPr>
              <a:tblGrid>
                <a:gridCol w="7621900">
                  <a:extLst>
                    <a:ext uri="{9D8B030D-6E8A-4147-A177-3AD203B41FA5}">
                      <a16:colId xmlns:a16="http://schemas.microsoft.com/office/drawing/2014/main" val="20000"/>
                    </a:ext>
                  </a:extLst>
                </a:gridCol>
              </a:tblGrid>
              <a:tr h="622700">
                <a:tc>
                  <a:txBody>
                    <a:bodyPr/>
                    <a:lstStyle/>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Input is recorded and validated to be shorter than 60 characters</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43" name="Google Shape;843;p52"/>
          <p:cNvPicPr preferRelativeResize="0"/>
          <p:nvPr/>
        </p:nvPicPr>
        <p:blipFill>
          <a:blip r:embed="rId3">
            <a:alphaModFix/>
          </a:blip>
          <a:stretch>
            <a:fillRect/>
          </a:stretch>
        </p:blipFill>
        <p:spPr>
          <a:xfrm>
            <a:off x="1283713" y="1231676"/>
            <a:ext cx="6576576" cy="1392275"/>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847"/>
        <p:cNvGrpSpPr/>
        <p:nvPr/>
      </p:nvGrpSpPr>
      <p:grpSpPr>
        <a:xfrm>
          <a:off x="0" y="0"/>
          <a:ext cx="0" cy="0"/>
          <a:chOff x="0" y="0"/>
          <a:chExt cx="0" cy="0"/>
        </a:xfrm>
      </p:grpSpPr>
      <p:sp>
        <p:nvSpPr>
          <p:cNvPr id="848" name="Google Shape;848;p53"/>
          <p:cNvSpPr txBox="1">
            <a:spLocks noGrp="1"/>
          </p:cNvSpPr>
          <p:nvPr>
            <p:ph type="title"/>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FUNCTION TO CLEANSE AND PAD USER INPUT</a:t>
            </a:r>
            <a:endParaRPr/>
          </a:p>
        </p:txBody>
      </p:sp>
      <p:graphicFrame>
        <p:nvGraphicFramePr>
          <p:cNvPr id="849" name="Google Shape;849;p53"/>
          <p:cNvGraphicFramePr/>
          <p:nvPr/>
        </p:nvGraphicFramePr>
        <p:xfrm>
          <a:off x="719988" y="3924080"/>
          <a:ext cx="3000000" cy="3000000"/>
        </p:xfrm>
        <a:graphic>
          <a:graphicData uri="http://schemas.openxmlformats.org/drawingml/2006/table">
            <a:tbl>
              <a:tblPr>
                <a:noFill/>
                <a:tableStyleId>{AC19B62C-343C-4AD3-B77A-B5CDE6C8D949}</a:tableStyleId>
              </a:tblPr>
              <a:tblGrid>
                <a:gridCol w="7621900">
                  <a:extLst>
                    <a:ext uri="{9D8B030D-6E8A-4147-A177-3AD203B41FA5}">
                      <a16:colId xmlns:a16="http://schemas.microsoft.com/office/drawing/2014/main" val="20000"/>
                    </a:ext>
                  </a:extLst>
                </a:gridCol>
              </a:tblGrid>
              <a:tr h="622700">
                <a:tc>
                  <a:txBody>
                    <a:bodyPr/>
                    <a:lstStyle/>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Thereafter, the input was checked to see if the characters exist in the vocabulary that the model was trained with</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Manual padding was implemented as well to ensure all inputs are 60-characters in length</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50" name="Google Shape;850;p53"/>
          <p:cNvPicPr preferRelativeResize="0"/>
          <p:nvPr/>
        </p:nvPicPr>
        <p:blipFill>
          <a:blip r:embed="rId3">
            <a:alphaModFix/>
          </a:blip>
          <a:stretch>
            <a:fillRect/>
          </a:stretch>
        </p:blipFill>
        <p:spPr>
          <a:xfrm>
            <a:off x="2749225" y="1112580"/>
            <a:ext cx="3645540" cy="2659100"/>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643"/>
        <p:cNvGrpSpPr/>
        <p:nvPr/>
      </p:nvGrpSpPr>
      <p:grpSpPr>
        <a:xfrm>
          <a:off x="0" y="0"/>
          <a:ext cx="0" cy="0"/>
          <a:chOff x="0" y="0"/>
          <a:chExt cx="0" cy="0"/>
        </a:xfrm>
      </p:grpSpPr>
      <p:sp>
        <p:nvSpPr>
          <p:cNvPr id="644" name="Google Shape;644;p27"/>
          <p:cNvSpPr txBox="1">
            <a:spLocks noGrp="1"/>
          </p:cNvSpPr>
          <p:nvPr>
            <p:ph type="title"/>
          </p:nvPr>
        </p:nvSpPr>
        <p:spPr>
          <a:xfrm>
            <a:off x="1679400" y="2179625"/>
            <a:ext cx="57852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645" name="Google Shape;645;p27"/>
          <p:cNvSpPr txBox="1">
            <a:spLocks noGrp="1"/>
          </p:cNvSpPr>
          <p:nvPr>
            <p:ph type="subTitle" idx="1"/>
          </p:nvPr>
        </p:nvSpPr>
        <p:spPr>
          <a:xfrm>
            <a:off x="2455675" y="3246425"/>
            <a:ext cx="4232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Definition, Objectives and Approach</a:t>
            </a:r>
            <a:endParaRPr/>
          </a:p>
        </p:txBody>
      </p:sp>
      <p:sp>
        <p:nvSpPr>
          <p:cNvPr id="646" name="Google Shape;646;p27"/>
          <p:cNvSpPr txBox="1">
            <a:spLocks noGrp="1"/>
          </p:cNvSpPr>
          <p:nvPr>
            <p:ph type="title" idx="2"/>
          </p:nvPr>
        </p:nvSpPr>
        <p:spPr>
          <a:xfrm>
            <a:off x="3657600" y="571875"/>
            <a:ext cx="1828800" cy="145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854"/>
        <p:cNvGrpSpPr/>
        <p:nvPr/>
      </p:nvGrpSpPr>
      <p:grpSpPr>
        <a:xfrm>
          <a:off x="0" y="0"/>
          <a:ext cx="0" cy="0"/>
          <a:chOff x="0" y="0"/>
          <a:chExt cx="0" cy="0"/>
        </a:xfrm>
      </p:grpSpPr>
      <p:sp>
        <p:nvSpPr>
          <p:cNvPr id="855" name="Google Shape;855;p54"/>
          <p:cNvSpPr txBox="1">
            <a:spLocks noGrp="1"/>
          </p:cNvSpPr>
          <p:nvPr>
            <p:ph type="title"/>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ctr" rtl="0">
              <a:spcBef>
                <a:spcPts val="0"/>
              </a:spcBef>
              <a:spcAft>
                <a:spcPts val="0"/>
              </a:spcAft>
              <a:buNone/>
            </a:pPr>
            <a:r>
              <a:rPr lang="en"/>
              <a:t>FUNCTION TO GENERATE TEXT</a:t>
            </a:r>
            <a:endParaRPr/>
          </a:p>
          <a:p>
            <a:pPr marL="0" lvl="0" indent="0" algn="ctr" rtl="0">
              <a:spcBef>
                <a:spcPts val="0"/>
              </a:spcBef>
              <a:spcAft>
                <a:spcPts val="0"/>
              </a:spcAft>
              <a:buNone/>
            </a:pPr>
            <a:endParaRPr/>
          </a:p>
        </p:txBody>
      </p:sp>
      <p:graphicFrame>
        <p:nvGraphicFramePr>
          <p:cNvPr id="856" name="Google Shape;856;p54"/>
          <p:cNvGraphicFramePr/>
          <p:nvPr/>
        </p:nvGraphicFramePr>
        <p:xfrm>
          <a:off x="719988" y="3924080"/>
          <a:ext cx="3000000" cy="3000000"/>
        </p:xfrm>
        <a:graphic>
          <a:graphicData uri="http://schemas.openxmlformats.org/drawingml/2006/table">
            <a:tbl>
              <a:tblPr>
                <a:noFill/>
                <a:tableStyleId>{AC19B62C-343C-4AD3-B77A-B5CDE6C8D949}</a:tableStyleId>
              </a:tblPr>
              <a:tblGrid>
                <a:gridCol w="7621900">
                  <a:extLst>
                    <a:ext uri="{9D8B030D-6E8A-4147-A177-3AD203B41FA5}">
                      <a16:colId xmlns:a16="http://schemas.microsoft.com/office/drawing/2014/main" val="20000"/>
                    </a:ext>
                  </a:extLst>
                </a:gridCol>
              </a:tblGrid>
              <a:tr h="622700">
                <a:tc>
                  <a:txBody>
                    <a:bodyPr/>
                    <a:lstStyle/>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Next, a function to generate text was created</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In the function, 400 iterations were performed and in each iteration, input is encoded and a character is generated</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The character is then appended to the end of the sequence and the first character of the sequence is removed</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This process is repeated 400 times until a 400-character text is generated</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57" name="Google Shape;857;p54"/>
          <p:cNvPicPr preferRelativeResize="0"/>
          <p:nvPr/>
        </p:nvPicPr>
        <p:blipFill>
          <a:blip r:embed="rId3">
            <a:alphaModFix/>
          </a:blip>
          <a:stretch>
            <a:fillRect/>
          </a:stretch>
        </p:blipFill>
        <p:spPr>
          <a:xfrm>
            <a:off x="2231600" y="1112580"/>
            <a:ext cx="4680812" cy="2659100"/>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861"/>
        <p:cNvGrpSpPr/>
        <p:nvPr/>
      </p:nvGrpSpPr>
      <p:grpSpPr>
        <a:xfrm>
          <a:off x="0" y="0"/>
          <a:ext cx="0" cy="0"/>
          <a:chOff x="0" y="0"/>
          <a:chExt cx="0" cy="0"/>
        </a:xfrm>
      </p:grpSpPr>
      <p:sp>
        <p:nvSpPr>
          <p:cNvPr id="862" name="Google Shape;862;p55"/>
          <p:cNvSpPr txBox="1">
            <a:spLocks noGrp="1"/>
          </p:cNvSpPr>
          <p:nvPr>
            <p:ph type="title"/>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ctr" rtl="0">
              <a:spcBef>
                <a:spcPts val="0"/>
              </a:spcBef>
              <a:spcAft>
                <a:spcPts val="0"/>
              </a:spcAft>
              <a:buNone/>
            </a:pPr>
            <a:r>
              <a:rPr lang="en"/>
              <a:t>CLEANSING AND PADDING USER INPUT</a:t>
            </a:r>
            <a:endParaRPr/>
          </a:p>
          <a:p>
            <a:pPr marL="0" lvl="0" indent="0" algn="ctr" rtl="0">
              <a:spcBef>
                <a:spcPts val="0"/>
              </a:spcBef>
              <a:spcAft>
                <a:spcPts val="0"/>
              </a:spcAft>
              <a:buNone/>
            </a:pPr>
            <a:endParaRPr/>
          </a:p>
        </p:txBody>
      </p:sp>
      <p:graphicFrame>
        <p:nvGraphicFramePr>
          <p:cNvPr id="863" name="Google Shape;863;p55"/>
          <p:cNvGraphicFramePr/>
          <p:nvPr/>
        </p:nvGraphicFramePr>
        <p:xfrm>
          <a:off x="719988" y="3715655"/>
          <a:ext cx="3000000" cy="3000000"/>
        </p:xfrm>
        <a:graphic>
          <a:graphicData uri="http://schemas.openxmlformats.org/drawingml/2006/table">
            <a:tbl>
              <a:tblPr>
                <a:noFill/>
                <a:tableStyleId>{AC19B62C-343C-4AD3-B77A-B5CDE6C8D949}</a:tableStyleId>
              </a:tblPr>
              <a:tblGrid>
                <a:gridCol w="7621900">
                  <a:extLst>
                    <a:ext uri="{9D8B030D-6E8A-4147-A177-3AD203B41FA5}">
                      <a16:colId xmlns:a16="http://schemas.microsoft.com/office/drawing/2014/main" val="20000"/>
                    </a:ext>
                  </a:extLst>
                </a:gridCol>
              </a:tblGrid>
              <a:tr h="720325">
                <a:tc>
                  <a:txBody>
                    <a:bodyPr/>
                    <a:lstStyle/>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In the generated text, we can see that the context is heavily based on the Harry Potter book, which is the corpus the model was trained using</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The sentences are semi coherent as well</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64" name="Google Shape;864;p55"/>
          <p:cNvPicPr preferRelativeResize="0"/>
          <p:nvPr/>
        </p:nvPicPr>
        <p:blipFill>
          <a:blip r:embed="rId3">
            <a:alphaModFix/>
          </a:blip>
          <a:stretch>
            <a:fillRect/>
          </a:stretch>
        </p:blipFill>
        <p:spPr>
          <a:xfrm>
            <a:off x="807325" y="1529426"/>
            <a:ext cx="7529351" cy="1361700"/>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868"/>
        <p:cNvGrpSpPr/>
        <p:nvPr/>
      </p:nvGrpSpPr>
      <p:grpSpPr>
        <a:xfrm>
          <a:off x="0" y="0"/>
          <a:ext cx="0" cy="0"/>
          <a:chOff x="0" y="0"/>
          <a:chExt cx="0" cy="0"/>
        </a:xfrm>
      </p:grpSpPr>
      <p:sp>
        <p:nvSpPr>
          <p:cNvPr id="869" name="Google Shape;869;p56"/>
          <p:cNvSpPr txBox="1">
            <a:spLocks noGrp="1"/>
          </p:cNvSpPr>
          <p:nvPr>
            <p:ph type="title"/>
          </p:nvPr>
        </p:nvSpPr>
        <p:spPr>
          <a:xfrm>
            <a:off x="1745850" y="1094850"/>
            <a:ext cx="5652300" cy="295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a:t>
            </a:r>
            <a:r>
              <a:rPr lang="en">
                <a:solidFill>
                  <a:schemeClr val="accent5"/>
                </a:solidFill>
              </a:rPr>
              <a:t>YOU!</a:t>
            </a:r>
            <a:endParaRPr>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650"/>
        <p:cNvGrpSpPr/>
        <p:nvPr/>
      </p:nvGrpSpPr>
      <p:grpSpPr>
        <a:xfrm>
          <a:off x="0" y="0"/>
          <a:ext cx="0" cy="0"/>
          <a:chOff x="0" y="0"/>
          <a:chExt cx="0" cy="0"/>
        </a:xfrm>
      </p:grpSpPr>
      <p:sp>
        <p:nvSpPr>
          <p:cNvPr id="651" name="Google Shape;651;p28"/>
          <p:cNvSpPr txBox="1">
            <a:spLocks noGrp="1"/>
          </p:cNvSpPr>
          <p:nvPr>
            <p:ph type="title"/>
          </p:nvPr>
        </p:nvSpPr>
        <p:spPr>
          <a:xfrm>
            <a:off x="1188000" y="1140000"/>
            <a:ext cx="6768000" cy="189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OBJECTIVE:</a:t>
            </a:r>
            <a:endParaRPr sz="7200">
              <a:solidFill>
                <a:schemeClr val="accent5"/>
              </a:solidFill>
            </a:endParaRPr>
          </a:p>
        </p:txBody>
      </p:sp>
      <p:sp>
        <p:nvSpPr>
          <p:cNvPr id="652" name="Google Shape;652;p28"/>
          <p:cNvSpPr txBox="1">
            <a:spLocks noGrp="1"/>
          </p:cNvSpPr>
          <p:nvPr>
            <p:ph type="subTitle" idx="1"/>
          </p:nvPr>
        </p:nvSpPr>
        <p:spPr>
          <a:xfrm>
            <a:off x="2280425" y="2800550"/>
            <a:ext cx="45831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Generate text by developing a sequence generator model using a text corpus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656"/>
        <p:cNvGrpSpPr/>
        <p:nvPr/>
      </p:nvGrpSpPr>
      <p:grpSpPr>
        <a:xfrm>
          <a:off x="0" y="0"/>
          <a:ext cx="0" cy="0"/>
          <a:chOff x="0" y="0"/>
          <a:chExt cx="0" cy="0"/>
        </a:xfrm>
      </p:grpSpPr>
      <p:sp>
        <p:nvSpPr>
          <p:cNvPr id="657" name="Google Shape;657;p29"/>
          <p:cNvSpPr txBox="1">
            <a:spLocks noGrp="1"/>
          </p:cNvSpPr>
          <p:nvPr>
            <p:ph type="title" idx="6"/>
          </p:nvPr>
        </p:nvSpPr>
        <p:spPr>
          <a:xfrm>
            <a:off x="720000" y="411480"/>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a:t>
            </a:r>
            <a:endParaRPr/>
          </a:p>
        </p:txBody>
      </p:sp>
      <p:sp>
        <p:nvSpPr>
          <p:cNvPr id="658" name="Google Shape;658;p29"/>
          <p:cNvSpPr txBox="1">
            <a:spLocks noGrp="1"/>
          </p:cNvSpPr>
          <p:nvPr>
            <p:ph type="title"/>
          </p:nvPr>
        </p:nvSpPr>
        <p:spPr>
          <a:xfrm>
            <a:off x="719988" y="2647950"/>
            <a:ext cx="2165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Vectorized data</a:t>
            </a:r>
            <a:endParaRPr/>
          </a:p>
        </p:txBody>
      </p:sp>
      <p:sp>
        <p:nvSpPr>
          <p:cNvPr id="659" name="Google Shape;659;p29"/>
          <p:cNvSpPr txBox="1">
            <a:spLocks noGrp="1"/>
          </p:cNvSpPr>
          <p:nvPr>
            <p:ph type="subTitle" idx="1"/>
          </p:nvPr>
        </p:nvSpPr>
        <p:spPr>
          <a:xfrm>
            <a:off x="719988" y="3105150"/>
            <a:ext cx="21657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 serve as model input</a:t>
            </a:r>
            <a:endParaRPr/>
          </a:p>
        </p:txBody>
      </p:sp>
      <p:sp>
        <p:nvSpPr>
          <p:cNvPr id="660" name="Google Shape;660;p29"/>
          <p:cNvSpPr txBox="1">
            <a:spLocks noGrp="1"/>
          </p:cNvSpPr>
          <p:nvPr>
            <p:ph type="title" idx="2"/>
          </p:nvPr>
        </p:nvSpPr>
        <p:spPr>
          <a:xfrm>
            <a:off x="3489103" y="2647950"/>
            <a:ext cx="2165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TRAIN MODEL</a:t>
            </a:r>
            <a:endParaRPr/>
          </a:p>
        </p:txBody>
      </p:sp>
      <p:sp>
        <p:nvSpPr>
          <p:cNvPr id="661" name="Google Shape;661;p29"/>
          <p:cNvSpPr txBox="1">
            <a:spLocks noGrp="1"/>
          </p:cNvSpPr>
          <p:nvPr>
            <p:ph type="subTitle" idx="3"/>
          </p:nvPr>
        </p:nvSpPr>
        <p:spPr>
          <a:xfrm>
            <a:off x="3489103" y="3105150"/>
            <a:ext cx="21657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building a good model, better text will be generated</a:t>
            </a:r>
            <a:endParaRPr/>
          </a:p>
        </p:txBody>
      </p:sp>
      <p:sp>
        <p:nvSpPr>
          <p:cNvPr id="662" name="Google Shape;662;p29"/>
          <p:cNvSpPr txBox="1">
            <a:spLocks noGrp="1"/>
          </p:cNvSpPr>
          <p:nvPr>
            <p:ph type="title" idx="4"/>
          </p:nvPr>
        </p:nvSpPr>
        <p:spPr>
          <a:xfrm>
            <a:off x="6258205" y="2647950"/>
            <a:ext cx="2165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gENERATE TEXT</a:t>
            </a:r>
            <a:endParaRPr/>
          </a:p>
        </p:txBody>
      </p:sp>
      <p:sp>
        <p:nvSpPr>
          <p:cNvPr id="663" name="Google Shape;663;p29"/>
          <p:cNvSpPr txBox="1">
            <a:spLocks noGrp="1"/>
          </p:cNvSpPr>
          <p:nvPr>
            <p:ph type="subTitle" idx="5"/>
          </p:nvPr>
        </p:nvSpPr>
        <p:spPr>
          <a:xfrm>
            <a:off x="6258205" y="3105150"/>
            <a:ext cx="21657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the end goal</a:t>
            </a:r>
            <a:endParaRPr/>
          </a:p>
        </p:txBody>
      </p:sp>
      <p:sp>
        <p:nvSpPr>
          <p:cNvPr id="664" name="Google Shape;664;p29"/>
          <p:cNvSpPr/>
          <p:nvPr/>
        </p:nvSpPr>
        <p:spPr>
          <a:xfrm>
            <a:off x="1345627" y="1638169"/>
            <a:ext cx="914422" cy="914422"/>
          </a:xfrm>
          <a:custGeom>
            <a:avLst/>
            <a:gdLst/>
            <a:ahLst/>
            <a:cxnLst/>
            <a:rect l="l" t="t" r="r" b="b"/>
            <a:pathLst>
              <a:path w="21794" h="21794" extrusionOk="0">
                <a:moveTo>
                  <a:pt x="21793" y="10898"/>
                </a:moveTo>
                <a:cubicBezTo>
                  <a:pt x="21793" y="13788"/>
                  <a:pt x="20645" y="16559"/>
                  <a:pt x="18602" y="18602"/>
                </a:cubicBezTo>
                <a:cubicBezTo>
                  <a:pt x="16559" y="20645"/>
                  <a:pt x="13786" y="21794"/>
                  <a:pt x="10896" y="21794"/>
                </a:cubicBezTo>
                <a:cubicBezTo>
                  <a:pt x="8006" y="21794"/>
                  <a:pt x="5235" y="20645"/>
                  <a:pt x="3192" y="18602"/>
                </a:cubicBezTo>
                <a:cubicBezTo>
                  <a:pt x="1148" y="16559"/>
                  <a:pt x="0" y="13788"/>
                  <a:pt x="0" y="10898"/>
                </a:cubicBezTo>
                <a:cubicBezTo>
                  <a:pt x="0" y="8008"/>
                  <a:pt x="1148" y="5235"/>
                  <a:pt x="3192" y="3192"/>
                </a:cubicBezTo>
                <a:cubicBezTo>
                  <a:pt x="5235" y="1149"/>
                  <a:pt x="8006" y="0"/>
                  <a:pt x="10896" y="0"/>
                </a:cubicBezTo>
                <a:cubicBezTo>
                  <a:pt x="13786" y="0"/>
                  <a:pt x="16559" y="1149"/>
                  <a:pt x="18602" y="3192"/>
                </a:cubicBezTo>
                <a:cubicBezTo>
                  <a:pt x="20645" y="5235"/>
                  <a:pt x="21793" y="8008"/>
                  <a:pt x="21793" y="10898"/>
                </a:cubicBezTo>
                <a:close/>
              </a:path>
            </a:pathLst>
          </a:custGeom>
          <a:gradFill>
            <a:gsLst>
              <a:gs pos="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9"/>
          <p:cNvSpPr/>
          <p:nvPr/>
        </p:nvSpPr>
        <p:spPr>
          <a:xfrm>
            <a:off x="4114787" y="1638169"/>
            <a:ext cx="914422" cy="914422"/>
          </a:xfrm>
          <a:custGeom>
            <a:avLst/>
            <a:gdLst/>
            <a:ahLst/>
            <a:cxnLst/>
            <a:rect l="l" t="t" r="r" b="b"/>
            <a:pathLst>
              <a:path w="21794" h="21794" extrusionOk="0">
                <a:moveTo>
                  <a:pt x="21793" y="10898"/>
                </a:moveTo>
                <a:cubicBezTo>
                  <a:pt x="21793" y="13788"/>
                  <a:pt x="20645" y="16559"/>
                  <a:pt x="18602" y="18602"/>
                </a:cubicBezTo>
                <a:cubicBezTo>
                  <a:pt x="16559" y="20645"/>
                  <a:pt x="13786" y="21794"/>
                  <a:pt x="10896" y="21794"/>
                </a:cubicBezTo>
                <a:cubicBezTo>
                  <a:pt x="8006" y="21794"/>
                  <a:pt x="5235" y="20645"/>
                  <a:pt x="3192" y="18602"/>
                </a:cubicBezTo>
                <a:cubicBezTo>
                  <a:pt x="1148" y="16559"/>
                  <a:pt x="0" y="13788"/>
                  <a:pt x="0" y="10898"/>
                </a:cubicBezTo>
                <a:cubicBezTo>
                  <a:pt x="0" y="8008"/>
                  <a:pt x="1148" y="5235"/>
                  <a:pt x="3192" y="3192"/>
                </a:cubicBezTo>
                <a:cubicBezTo>
                  <a:pt x="5235" y="1149"/>
                  <a:pt x="8006" y="0"/>
                  <a:pt x="10896" y="0"/>
                </a:cubicBezTo>
                <a:cubicBezTo>
                  <a:pt x="13786" y="0"/>
                  <a:pt x="16559" y="1149"/>
                  <a:pt x="18602" y="3192"/>
                </a:cubicBezTo>
                <a:cubicBezTo>
                  <a:pt x="20645" y="5235"/>
                  <a:pt x="21793" y="8008"/>
                  <a:pt x="21793" y="10898"/>
                </a:cubicBezTo>
                <a:close/>
              </a:path>
            </a:pathLst>
          </a:custGeom>
          <a:gradFill>
            <a:gsLst>
              <a:gs pos="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9"/>
          <p:cNvSpPr/>
          <p:nvPr/>
        </p:nvSpPr>
        <p:spPr>
          <a:xfrm>
            <a:off x="6883949" y="1638169"/>
            <a:ext cx="914422" cy="914422"/>
          </a:xfrm>
          <a:custGeom>
            <a:avLst/>
            <a:gdLst/>
            <a:ahLst/>
            <a:cxnLst/>
            <a:rect l="l" t="t" r="r" b="b"/>
            <a:pathLst>
              <a:path w="21794" h="21794" extrusionOk="0">
                <a:moveTo>
                  <a:pt x="21793" y="10898"/>
                </a:moveTo>
                <a:cubicBezTo>
                  <a:pt x="21793" y="13788"/>
                  <a:pt x="20645" y="16559"/>
                  <a:pt x="18602" y="18602"/>
                </a:cubicBezTo>
                <a:cubicBezTo>
                  <a:pt x="16559" y="20645"/>
                  <a:pt x="13786" y="21794"/>
                  <a:pt x="10896" y="21794"/>
                </a:cubicBezTo>
                <a:cubicBezTo>
                  <a:pt x="8006" y="21794"/>
                  <a:pt x="5235" y="20645"/>
                  <a:pt x="3192" y="18602"/>
                </a:cubicBezTo>
                <a:cubicBezTo>
                  <a:pt x="1148" y="16559"/>
                  <a:pt x="0" y="13788"/>
                  <a:pt x="0" y="10898"/>
                </a:cubicBezTo>
                <a:cubicBezTo>
                  <a:pt x="0" y="8008"/>
                  <a:pt x="1148" y="5235"/>
                  <a:pt x="3192" y="3192"/>
                </a:cubicBezTo>
                <a:cubicBezTo>
                  <a:pt x="5235" y="1149"/>
                  <a:pt x="8006" y="0"/>
                  <a:pt x="10896" y="0"/>
                </a:cubicBezTo>
                <a:cubicBezTo>
                  <a:pt x="13786" y="0"/>
                  <a:pt x="16559" y="1149"/>
                  <a:pt x="18602" y="3192"/>
                </a:cubicBezTo>
                <a:cubicBezTo>
                  <a:pt x="20645" y="5235"/>
                  <a:pt x="21793" y="8008"/>
                  <a:pt x="21793" y="10898"/>
                </a:cubicBezTo>
                <a:close/>
              </a:path>
            </a:pathLst>
          </a:custGeom>
          <a:gradFill>
            <a:gsLst>
              <a:gs pos="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7" name="Google Shape;667;p29"/>
          <p:cNvPicPr preferRelativeResize="0"/>
          <p:nvPr/>
        </p:nvPicPr>
        <p:blipFill>
          <a:blip r:embed="rId3">
            <a:alphaModFix/>
          </a:blip>
          <a:stretch>
            <a:fillRect/>
          </a:stretch>
        </p:blipFill>
        <p:spPr>
          <a:xfrm>
            <a:off x="1591913" y="1915800"/>
            <a:ext cx="421875" cy="421875"/>
          </a:xfrm>
          <a:prstGeom prst="rect">
            <a:avLst/>
          </a:prstGeom>
          <a:noFill/>
          <a:ln>
            <a:noFill/>
          </a:ln>
        </p:spPr>
      </p:pic>
      <p:pic>
        <p:nvPicPr>
          <p:cNvPr id="668" name="Google Shape;668;p29"/>
          <p:cNvPicPr preferRelativeResize="0"/>
          <p:nvPr/>
        </p:nvPicPr>
        <p:blipFill>
          <a:blip r:embed="rId4">
            <a:alphaModFix/>
          </a:blip>
          <a:stretch>
            <a:fillRect/>
          </a:stretch>
        </p:blipFill>
        <p:spPr>
          <a:xfrm>
            <a:off x="4361075" y="1884463"/>
            <a:ext cx="421850" cy="421850"/>
          </a:xfrm>
          <a:prstGeom prst="rect">
            <a:avLst/>
          </a:prstGeom>
          <a:noFill/>
          <a:ln>
            <a:noFill/>
          </a:ln>
        </p:spPr>
      </p:pic>
      <p:pic>
        <p:nvPicPr>
          <p:cNvPr id="669" name="Google Shape;669;p29"/>
          <p:cNvPicPr preferRelativeResize="0"/>
          <p:nvPr/>
        </p:nvPicPr>
        <p:blipFill>
          <a:blip r:embed="rId5">
            <a:alphaModFix/>
          </a:blip>
          <a:stretch>
            <a:fillRect/>
          </a:stretch>
        </p:blipFill>
        <p:spPr>
          <a:xfrm>
            <a:off x="7176725" y="1931050"/>
            <a:ext cx="328650" cy="32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673"/>
        <p:cNvGrpSpPr/>
        <p:nvPr/>
      </p:nvGrpSpPr>
      <p:grpSpPr>
        <a:xfrm>
          <a:off x="0" y="0"/>
          <a:ext cx="0" cy="0"/>
          <a:chOff x="0" y="0"/>
          <a:chExt cx="0" cy="0"/>
        </a:xfrm>
      </p:grpSpPr>
      <p:sp>
        <p:nvSpPr>
          <p:cNvPr id="674" name="Google Shape;674;p30"/>
          <p:cNvSpPr txBox="1">
            <a:spLocks noGrp="1"/>
          </p:cNvSpPr>
          <p:nvPr>
            <p:ph type="title"/>
          </p:nvPr>
        </p:nvSpPr>
        <p:spPr>
          <a:xfrm>
            <a:off x="720000" y="263455"/>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Approach</a:t>
            </a:r>
            <a:endParaRPr/>
          </a:p>
        </p:txBody>
      </p:sp>
      <p:pic>
        <p:nvPicPr>
          <p:cNvPr id="675" name="Google Shape;675;p30"/>
          <p:cNvPicPr preferRelativeResize="0"/>
          <p:nvPr/>
        </p:nvPicPr>
        <p:blipFill>
          <a:blip r:embed="rId3">
            <a:alphaModFix/>
          </a:blip>
          <a:stretch>
            <a:fillRect/>
          </a:stretch>
        </p:blipFill>
        <p:spPr>
          <a:xfrm>
            <a:off x="1487400" y="957200"/>
            <a:ext cx="6169175" cy="2454550"/>
          </a:xfrm>
          <a:prstGeom prst="rect">
            <a:avLst/>
          </a:prstGeom>
          <a:noFill/>
          <a:ln w="19050" cap="flat" cmpd="sng">
            <a:solidFill>
              <a:schemeClr val="dk1"/>
            </a:solidFill>
            <a:prstDash val="solid"/>
            <a:round/>
            <a:headEnd type="none" w="sm" len="sm"/>
            <a:tailEnd type="none" w="sm" len="sm"/>
          </a:ln>
        </p:spPr>
      </p:pic>
      <p:graphicFrame>
        <p:nvGraphicFramePr>
          <p:cNvPr id="676" name="Google Shape;676;p30"/>
          <p:cNvGraphicFramePr/>
          <p:nvPr/>
        </p:nvGraphicFramePr>
        <p:xfrm>
          <a:off x="720000" y="3556805"/>
          <a:ext cx="3000000" cy="3000000"/>
        </p:xfrm>
        <a:graphic>
          <a:graphicData uri="http://schemas.openxmlformats.org/drawingml/2006/table">
            <a:tbl>
              <a:tblPr>
                <a:noFill/>
                <a:tableStyleId>{AC19B62C-343C-4AD3-B77A-B5CDE6C8D949}</a:tableStyleId>
              </a:tblPr>
              <a:tblGrid>
                <a:gridCol w="2516275">
                  <a:extLst>
                    <a:ext uri="{9D8B030D-6E8A-4147-A177-3AD203B41FA5}">
                      <a16:colId xmlns:a16="http://schemas.microsoft.com/office/drawing/2014/main" val="20000"/>
                    </a:ext>
                  </a:extLst>
                </a:gridCol>
                <a:gridCol w="518772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Data Processing</a:t>
                      </a:r>
                      <a:endParaRPr sz="12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a:solidFill>
                            <a:schemeClr val="dk1"/>
                          </a:solidFill>
                          <a:latin typeface="Darker Grotesque Medium"/>
                          <a:ea typeface="Darker Grotesque Medium"/>
                          <a:cs typeface="Darker Grotesque Medium"/>
                          <a:sym typeface="Darker Grotesque Medium"/>
                        </a:rPr>
                        <a:t>Loading, cleansing, sampling X and y labels and vectorizing the X and y labels</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1200" b="1">
                          <a:latin typeface="Darker Grotesque"/>
                          <a:ea typeface="Darker Grotesque"/>
                          <a:cs typeface="Darker Grotesque"/>
                          <a:sym typeface="Darker Grotesque"/>
                        </a:rPr>
                        <a:t>Develop Sequence Generator Models</a:t>
                      </a:r>
                      <a:endParaRPr sz="12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200">
                          <a:solidFill>
                            <a:schemeClr val="dk1"/>
                          </a:solidFill>
                          <a:latin typeface="Darker Grotesque Medium"/>
                          <a:ea typeface="Darker Grotesque Medium"/>
                          <a:cs typeface="Darker Grotesque Medium"/>
                          <a:sym typeface="Darker Grotesque Medium"/>
                        </a:rPr>
                        <a:t>Test out various architectures like the LSTM network, the GRU network and 1D Convnets</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Use Model to Generate text</a:t>
                      </a:r>
                      <a:endParaRPr sz="12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a:solidFill>
                            <a:schemeClr val="dk1"/>
                          </a:solidFill>
                          <a:latin typeface="Darker Grotesque Medium"/>
                          <a:ea typeface="Darker Grotesque Medium"/>
                          <a:cs typeface="Darker Grotesque Medium"/>
                          <a:sym typeface="Darker Grotesque Medium"/>
                        </a:rPr>
                        <a:t>Record and encode user input, before feeding it to the developed model</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680"/>
        <p:cNvGrpSpPr/>
        <p:nvPr/>
      </p:nvGrpSpPr>
      <p:grpSpPr>
        <a:xfrm>
          <a:off x="0" y="0"/>
          <a:ext cx="0" cy="0"/>
          <a:chOff x="0" y="0"/>
          <a:chExt cx="0" cy="0"/>
        </a:xfrm>
      </p:grpSpPr>
      <p:sp>
        <p:nvSpPr>
          <p:cNvPr id="681" name="Google Shape;681;p31"/>
          <p:cNvSpPr txBox="1">
            <a:spLocks noGrp="1"/>
          </p:cNvSpPr>
          <p:nvPr>
            <p:ph type="title"/>
          </p:nvPr>
        </p:nvSpPr>
        <p:spPr>
          <a:xfrm>
            <a:off x="1172875" y="2179600"/>
            <a:ext cx="67983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PROCESSING AND LOADING</a:t>
            </a:r>
            <a:endParaRPr/>
          </a:p>
        </p:txBody>
      </p:sp>
      <p:sp>
        <p:nvSpPr>
          <p:cNvPr id="682" name="Google Shape;682;p31"/>
          <p:cNvSpPr txBox="1">
            <a:spLocks noGrp="1"/>
          </p:cNvSpPr>
          <p:nvPr>
            <p:ph type="subTitle" idx="1"/>
          </p:nvPr>
        </p:nvSpPr>
        <p:spPr>
          <a:xfrm>
            <a:off x="2455675" y="3298225"/>
            <a:ext cx="4232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Preparing the data </a:t>
            </a:r>
            <a:endParaRPr/>
          </a:p>
        </p:txBody>
      </p:sp>
      <p:sp>
        <p:nvSpPr>
          <p:cNvPr id="683" name="Google Shape;683;p31"/>
          <p:cNvSpPr txBox="1">
            <a:spLocks noGrp="1"/>
          </p:cNvSpPr>
          <p:nvPr>
            <p:ph type="title" idx="2"/>
          </p:nvPr>
        </p:nvSpPr>
        <p:spPr>
          <a:xfrm>
            <a:off x="3657600" y="571875"/>
            <a:ext cx="1828800" cy="145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687"/>
        <p:cNvGrpSpPr/>
        <p:nvPr/>
      </p:nvGrpSpPr>
      <p:grpSpPr>
        <a:xfrm>
          <a:off x="0" y="0"/>
          <a:ext cx="0" cy="0"/>
          <a:chOff x="0" y="0"/>
          <a:chExt cx="0" cy="0"/>
        </a:xfrm>
      </p:grpSpPr>
      <p:sp>
        <p:nvSpPr>
          <p:cNvPr id="688" name="Google Shape;688;p32"/>
          <p:cNvSpPr txBox="1">
            <a:spLocks noGrp="1"/>
          </p:cNvSpPr>
          <p:nvPr>
            <p:ph type="title"/>
          </p:nvPr>
        </p:nvSpPr>
        <p:spPr>
          <a:xfrm>
            <a:off x="720000" y="263455"/>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LOADING - LOADING THE TEXT CORPUS</a:t>
            </a:r>
            <a:endParaRPr/>
          </a:p>
        </p:txBody>
      </p:sp>
      <p:graphicFrame>
        <p:nvGraphicFramePr>
          <p:cNvPr id="689" name="Google Shape;689;p32"/>
          <p:cNvGraphicFramePr/>
          <p:nvPr/>
        </p:nvGraphicFramePr>
        <p:xfrm>
          <a:off x="3591475" y="1833005"/>
          <a:ext cx="3000000" cy="3000000"/>
        </p:xfrm>
        <a:graphic>
          <a:graphicData uri="http://schemas.openxmlformats.org/drawingml/2006/table">
            <a:tbl>
              <a:tblPr>
                <a:noFill/>
                <a:tableStyleId>{AC19B62C-343C-4AD3-B77A-B5CDE6C8D949}</a:tableStyleId>
              </a:tblPr>
              <a:tblGrid>
                <a:gridCol w="1624325">
                  <a:extLst>
                    <a:ext uri="{9D8B030D-6E8A-4147-A177-3AD203B41FA5}">
                      <a16:colId xmlns:a16="http://schemas.microsoft.com/office/drawing/2014/main" val="20000"/>
                    </a:ext>
                  </a:extLst>
                </a:gridCol>
                <a:gridCol w="3348800">
                  <a:extLst>
                    <a:ext uri="{9D8B030D-6E8A-4147-A177-3AD203B41FA5}">
                      <a16:colId xmlns:a16="http://schemas.microsoft.com/office/drawing/2014/main" val="20001"/>
                    </a:ext>
                  </a:extLst>
                </a:gridCol>
              </a:tblGrid>
              <a:tr h="1577550">
                <a:tc>
                  <a:txBody>
                    <a:bodyPr/>
                    <a:lstStyle/>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Loading the text corpus</a:t>
                      </a:r>
                      <a:endParaRPr sz="12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Darker Grotesque Medium"/>
                          <a:ea typeface="Darker Grotesque Medium"/>
                          <a:cs typeface="Darker Grotesque Medium"/>
                          <a:sym typeface="Darker Grotesque Medium"/>
                        </a:rPr>
                        <a:t>Loading the text corpus obtained from the text file containing the text for Harry Potter and the Philosopher’s Stone</a:t>
                      </a:r>
                      <a:endParaRPr sz="1200">
                        <a:solidFill>
                          <a:schemeClr val="dk1"/>
                        </a:solidFill>
                        <a:latin typeface="Darker Grotesque Medium"/>
                        <a:ea typeface="Darker Grotesque Medium"/>
                        <a:cs typeface="Darker Grotesque Medium"/>
                        <a:sym typeface="Darker Grotesque Medium"/>
                      </a:endParaRPr>
                    </a:p>
                    <a:p>
                      <a:pPr marL="0" lvl="0" indent="0" algn="l" rtl="0">
                        <a:spcBef>
                          <a:spcPts val="1600"/>
                        </a:spcBef>
                        <a:spcAft>
                          <a:spcPts val="1600"/>
                        </a:spcAft>
                        <a:buNone/>
                      </a:pPr>
                      <a:r>
                        <a:rPr lang="en" sz="1200">
                          <a:solidFill>
                            <a:schemeClr val="dk1"/>
                          </a:solidFill>
                          <a:latin typeface="Darker Grotesque Medium"/>
                          <a:ea typeface="Darker Grotesque Medium"/>
                          <a:cs typeface="Darker Grotesque Medium"/>
                          <a:sym typeface="Darker Grotesque Medium"/>
                        </a:rPr>
                        <a:t>Number of characters = 474429</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577550">
                <a:tc>
                  <a:txBody>
                    <a:bodyPr/>
                    <a:lstStyle/>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Looked at the first 1000 words in the corpus </a:t>
                      </a:r>
                      <a:endParaRPr sz="12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Darker Grotesque Medium"/>
                          <a:ea typeface="Darker Grotesque Medium"/>
                          <a:cs typeface="Darker Grotesque Medium"/>
                          <a:sym typeface="Darker Grotesque Medium"/>
                        </a:rPr>
                        <a:t>To get a sense of what the text corpus looks like/the structure of the text corpus</a:t>
                      </a:r>
                      <a:endParaRPr sz="1200">
                        <a:solidFill>
                          <a:schemeClr val="dk1"/>
                        </a:solidFill>
                        <a:latin typeface="Darker Grotesque Medium"/>
                        <a:ea typeface="Darker Grotesque Medium"/>
                        <a:cs typeface="Darker Grotesque Medium"/>
                        <a:sym typeface="Darker Grotesque Medium"/>
                      </a:endParaRPr>
                    </a:p>
                    <a:p>
                      <a:pPr marL="0" lvl="0" indent="0" algn="l" rtl="0">
                        <a:spcBef>
                          <a:spcPts val="1600"/>
                        </a:spcBef>
                        <a:spcAft>
                          <a:spcPts val="1600"/>
                        </a:spcAft>
                        <a:buNone/>
                      </a:pPr>
                      <a:r>
                        <a:rPr lang="en" sz="1200">
                          <a:solidFill>
                            <a:schemeClr val="dk1"/>
                          </a:solidFill>
                          <a:latin typeface="Darker Grotesque Medium"/>
                          <a:ea typeface="Darker Grotesque Medium"/>
                          <a:cs typeface="Darker Grotesque Medium"/>
                          <a:sym typeface="Darker Grotesque Medium"/>
                        </a:rPr>
                        <a:t>A lot of empty spaces and redundant special characters like the ‘/’ symbol that do not contribute to the contextual semantics of the document</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690" name="Google Shape;690;p32"/>
          <p:cNvPicPr preferRelativeResize="0"/>
          <p:nvPr/>
        </p:nvPicPr>
        <p:blipFill>
          <a:blip r:embed="rId3">
            <a:alphaModFix/>
          </a:blip>
          <a:stretch>
            <a:fillRect/>
          </a:stretch>
        </p:blipFill>
        <p:spPr>
          <a:xfrm>
            <a:off x="464988" y="970000"/>
            <a:ext cx="8214037" cy="637900"/>
          </a:xfrm>
          <a:prstGeom prst="rect">
            <a:avLst/>
          </a:prstGeom>
          <a:noFill/>
          <a:ln w="19050" cap="flat" cmpd="sng">
            <a:solidFill>
              <a:schemeClr val="dk1"/>
            </a:solidFill>
            <a:prstDash val="solid"/>
            <a:round/>
            <a:headEnd type="none" w="sm" len="sm"/>
            <a:tailEnd type="none" w="sm" len="sm"/>
          </a:ln>
        </p:spPr>
      </p:pic>
      <p:pic>
        <p:nvPicPr>
          <p:cNvPr id="691" name="Google Shape;691;p32"/>
          <p:cNvPicPr preferRelativeResize="0"/>
          <p:nvPr/>
        </p:nvPicPr>
        <p:blipFill>
          <a:blip r:embed="rId4">
            <a:alphaModFix/>
          </a:blip>
          <a:stretch>
            <a:fillRect/>
          </a:stretch>
        </p:blipFill>
        <p:spPr>
          <a:xfrm>
            <a:off x="465005" y="1765750"/>
            <a:ext cx="2717200" cy="3222350"/>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1"/>
            </a:gs>
          </a:gsLst>
          <a:lin ang="5400700" scaled="0"/>
        </a:gradFill>
        <a:effectLst/>
      </p:bgPr>
    </p:bg>
    <p:spTree>
      <p:nvGrpSpPr>
        <p:cNvPr id="1" name="Shape 695"/>
        <p:cNvGrpSpPr/>
        <p:nvPr/>
      </p:nvGrpSpPr>
      <p:grpSpPr>
        <a:xfrm>
          <a:off x="0" y="0"/>
          <a:ext cx="0" cy="0"/>
          <a:chOff x="0" y="0"/>
          <a:chExt cx="0" cy="0"/>
        </a:xfrm>
      </p:grpSpPr>
      <p:sp>
        <p:nvSpPr>
          <p:cNvPr id="696" name="Google Shape;696;p33"/>
          <p:cNvSpPr txBox="1">
            <a:spLocks noGrp="1"/>
          </p:cNvSpPr>
          <p:nvPr>
            <p:ph type="title"/>
          </p:nvPr>
        </p:nvSpPr>
        <p:spPr>
          <a:xfrm>
            <a:off x="720000" y="263455"/>
            <a:ext cx="7704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LOADING - REDUCING THE VOCABULARY</a:t>
            </a:r>
            <a:endParaRPr/>
          </a:p>
        </p:txBody>
      </p:sp>
      <p:pic>
        <p:nvPicPr>
          <p:cNvPr id="697" name="Google Shape;697;p33"/>
          <p:cNvPicPr preferRelativeResize="0"/>
          <p:nvPr/>
        </p:nvPicPr>
        <p:blipFill>
          <a:blip r:embed="rId3">
            <a:alphaModFix/>
          </a:blip>
          <a:stretch>
            <a:fillRect/>
          </a:stretch>
        </p:blipFill>
        <p:spPr>
          <a:xfrm>
            <a:off x="1346836" y="1087900"/>
            <a:ext cx="6209275" cy="1783600"/>
          </a:xfrm>
          <a:prstGeom prst="rect">
            <a:avLst/>
          </a:prstGeom>
          <a:noFill/>
          <a:ln w="19050" cap="flat" cmpd="sng">
            <a:solidFill>
              <a:schemeClr val="dk1"/>
            </a:solidFill>
            <a:prstDash val="solid"/>
            <a:round/>
            <a:headEnd type="none" w="sm" len="sm"/>
            <a:tailEnd type="none" w="sm" len="sm"/>
          </a:ln>
        </p:spPr>
      </p:pic>
      <p:graphicFrame>
        <p:nvGraphicFramePr>
          <p:cNvPr id="698" name="Google Shape;698;p33"/>
          <p:cNvGraphicFramePr/>
          <p:nvPr/>
        </p:nvGraphicFramePr>
        <p:xfrm>
          <a:off x="802100" y="3443680"/>
          <a:ext cx="3000000" cy="3000000"/>
        </p:xfrm>
        <a:graphic>
          <a:graphicData uri="http://schemas.openxmlformats.org/drawingml/2006/table">
            <a:tbl>
              <a:tblPr>
                <a:noFill/>
                <a:tableStyleId>{AC19B62C-343C-4AD3-B77A-B5CDE6C8D949}</a:tableStyleId>
              </a:tblPr>
              <a:tblGrid>
                <a:gridCol w="2562225">
                  <a:extLst>
                    <a:ext uri="{9D8B030D-6E8A-4147-A177-3AD203B41FA5}">
                      <a16:colId xmlns:a16="http://schemas.microsoft.com/office/drawing/2014/main" val="20000"/>
                    </a:ext>
                  </a:extLst>
                </a:gridCol>
                <a:gridCol w="5282375">
                  <a:extLst>
                    <a:ext uri="{9D8B030D-6E8A-4147-A177-3AD203B41FA5}">
                      <a16:colId xmlns:a16="http://schemas.microsoft.com/office/drawing/2014/main" val="20001"/>
                    </a:ext>
                  </a:extLst>
                </a:gridCol>
              </a:tblGrid>
              <a:tr h="630100">
                <a:tc>
                  <a:txBody>
                    <a:bodyPr/>
                    <a:lstStyle/>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By reducing the vocabulary</a:t>
                      </a:r>
                      <a:endParaRPr sz="1200" b="1">
                        <a:solidFill>
                          <a:schemeClr val="dk1"/>
                        </a:solidFill>
                        <a:latin typeface="Darker Grotesque"/>
                        <a:ea typeface="Darker Grotesque"/>
                        <a:cs typeface="Darker Grotesque"/>
                        <a:sym typeface="Darker Grotesq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a:solidFill>
                            <a:schemeClr val="dk1"/>
                          </a:solidFill>
                          <a:latin typeface="Darker Grotesque Medium"/>
                          <a:ea typeface="Darker Grotesque Medium"/>
                          <a:cs typeface="Darker Grotesque Medium"/>
                          <a:sym typeface="Darker Grotesque Medium"/>
                        </a:rPr>
                        <a:t>Removes noise in the data that could affect learning process, and cleanses the textual data</a:t>
                      </a:r>
                      <a:endParaRPr sz="1200">
                        <a:solidFill>
                          <a:schemeClr val="dk1"/>
                        </a:solidFill>
                        <a:latin typeface="Darker Grotesque Medium"/>
                        <a:ea typeface="Darker Grotesque Medium"/>
                        <a:cs typeface="Darker Grotesque Medium"/>
                        <a:sym typeface="Darker Grotesque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Japanese Mountain Day Minitheme by Slidesgo">
  <a:themeElements>
    <a:clrScheme name="Simple Light">
      <a:dk1>
        <a:srgbClr val="000068"/>
      </a:dk1>
      <a:lt1>
        <a:srgbClr val="ABBAF5"/>
      </a:lt1>
      <a:dk2>
        <a:srgbClr val="D4DDFE"/>
      </a:dk2>
      <a:lt2>
        <a:srgbClr val="CCDAF9"/>
      </a:lt2>
      <a:accent1>
        <a:srgbClr val="B0C0F5"/>
      </a:accent1>
      <a:accent2>
        <a:srgbClr val="97ACF5"/>
      </a:accent2>
      <a:accent3>
        <a:srgbClr val="7882DC"/>
      </a:accent3>
      <a:accent4>
        <a:srgbClr val="F1F4FF"/>
      </a:accent4>
      <a:accent5>
        <a:srgbClr val="F5457C"/>
      </a:accent5>
      <a:accent6>
        <a:srgbClr val="EA2F69"/>
      </a:accent6>
      <a:hlink>
        <a:srgbClr val="00006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2495</Words>
  <Application>Microsoft Macintosh PowerPoint</Application>
  <PresentationFormat>On-screen Show (16:9)</PresentationFormat>
  <Paragraphs>201</Paragraphs>
  <Slides>32</Slides>
  <Notes>32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Darker Grotesque Medium</vt:lpstr>
      <vt:lpstr>Bebas Neue</vt:lpstr>
      <vt:lpstr>Open Sans</vt:lpstr>
      <vt:lpstr>Bahiana</vt:lpstr>
      <vt:lpstr>Arial</vt:lpstr>
      <vt:lpstr>Darker Grotesque</vt:lpstr>
      <vt:lpstr>Japanese Mountain Day Minitheme by Slidesgo</vt:lpstr>
      <vt:lpstr>DEEP LEARNING aSSIGNMENT 2  problem 2</vt:lpstr>
      <vt:lpstr>Problem and approach</vt:lpstr>
      <vt:lpstr>INTRODUCTION</vt:lpstr>
      <vt:lpstr>OBJECTIVE:</vt:lpstr>
      <vt:lpstr>problem</vt:lpstr>
      <vt:lpstr>Approach</vt:lpstr>
      <vt:lpstr>DATA PROCESSING AND LOADING</vt:lpstr>
      <vt:lpstr>DATA LOADING - LOADING THE TEXT CORPUS</vt:lpstr>
      <vt:lpstr>DATA LOADING - REDUCING THE VOCABULARY</vt:lpstr>
      <vt:lpstr>DATA LOADING - REDUCING THE VOCABULARY</vt:lpstr>
      <vt:lpstr>DATA PROCESSING - SLIDING WINDOW METHOD</vt:lpstr>
      <vt:lpstr>DATA PROCESSING - SAMPLING X AND Y LABELS</vt:lpstr>
      <vt:lpstr>DATA PROCESSING - one hot encoding</vt:lpstr>
      <vt:lpstr>DEVELOPING SEQUENCE GENERATOR MODELS</vt:lpstr>
      <vt:lpstr>LSTM Network</vt:lpstr>
      <vt:lpstr>APPROACH TAKEN TO DETERMINE BEST MODEL</vt:lpstr>
      <vt:lpstr>GENERATING TEXT USING TEMPERATURE SAMPLING</vt:lpstr>
      <vt:lpstr>BASELINE MODEL - LSTM AND GRU</vt:lpstr>
      <vt:lpstr>STEP 1: DETERMINE OPTIMAL WEIGHTS</vt:lpstr>
      <vt:lpstr>STEP 1: DETERMINE OPTIMAL WEIGHTS</vt:lpstr>
      <vt:lpstr>STEP 2: DETERMINE OPTIMAL BATCH SIZE AND OPTIMIZER</vt:lpstr>
      <vt:lpstr> STEP 2: DETERMINE OPTIMAL BATCH SIZE AND OPTIMIZER </vt:lpstr>
      <vt:lpstr> STEP 3: REDUCE OVERFITTING </vt:lpstr>
      <vt:lpstr> LSTM vs GRU </vt:lpstr>
      <vt:lpstr> BIDIRECTIONAL LSTMS </vt:lpstr>
      <vt:lpstr>1D Convnets</vt:lpstr>
      <vt:lpstr>GENERATE TEXT</vt:lpstr>
      <vt:lpstr> RECORDING USER INPUT </vt:lpstr>
      <vt:lpstr>FUNCTION TO CLEANSE AND PAD USER INPUT</vt:lpstr>
      <vt:lpstr> FUNCTION TO GENERATE TEXT </vt:lpstr>
      <vt:lpstr> CLEANSING AND PADDING USER INPUT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aSSIGNMENT 2  problem 2</dc:title>
  <cp:lastModifiedBy>Lee Yu Yee Dominic /CSF</cp:lastModifiedBy>
  <cp:revision>1</cp:revision>
  <dcterms:modified xsi:type="dcterms:W3CDTF">2022-08-12T08:17:21Z</dcterms:modified>
</cp:coreProperties>
</file>