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37"/>
  </p:normalViewPr>
  <p:slideViewPr>
    <p:cSldViewPr snapToGrid="0">
      <p:cViewPr varScale="1">
        <p:scale>
          <a:sx n="103" d="100"/>
          <a:sy n="103" d="100"/>
        </p:scale>
        <p:origin x="9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DEAD23D-65C2-4F42-92BA-A1D624CB1FC5}" type="datetimeFigureOut">
              <a:rPr lang="en-SG" smtClean="0"/>
              <a:t>12/8/22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FCD0-14E0-4415-B4A9-0F44016FB7F3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7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D23D-65C2-4F42-92BA-A1D624CB1FC5}" type="datetimeFigureOut">
              <a:rPr lang="en-SG" smtClean="0"/>
              <a:t>12/8/22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FCD0-14E0-4415-B4A9-0F44016FB7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634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D23D-65C2-4F42-92BA-A1D624CB1FC5}" type="datetimeFigureOut">
              <a:rPr lang="en-SG" smtClean="0"/>
              <a:t>12/8/22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FCD0-14E0-4415-B4A9-0F44016FB7F3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9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D23D-65C2-4F42-92BA-A1D624CB1FC5}" type="datetimeFigureOut">
              <a:rPr lang="en-SG" smtClean="0"/>
              <a:t>12/8/22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FCD0-14E0-4415-B4A9-0F44016FB7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606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D23D-65C2-4F42-92BA-A1D624CB1FC5}" type="datetimeFigureOut">
              <a:rPr lang="en-SG" smtClean="0"/>
              <a:t>12/8/22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FCD0-14E0-4415-B4A9-0F44016FB7F3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874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D23D-65C2-4F42-92BA-A1D624CB1FC5}" type="datetimeFigureOut">
              <a:rPr lang="en-SG" smtClean="0"/>
              <a:t>12/8/22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FCD0-14E0-4415-B4A9-0F44016FB7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997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D23D-65C2-4F42-92BA-A1D624CB1FC5}" type="datetimeFigureOut">
              <a:rPr lang="en-SG" smtClean="0"/>
              <a:t>12/8/22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FCD0-14E0-4415-B4A9-0F44016FB7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559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D23D-65C2-4F42-92BA-A1D624CB1FC5}" type="datetimeFigureOut">
              <a:rPr lang="en-SG" smtClean="0"/>
              <a:t>12/8/22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FCD0-14E0-4415-B4A9-0F44016FB7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024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D23D-65C2-4F42-92BA-A1D624CB1FC5}" type="datetimeFigureOut">
              <a:rPr lang="en-SG" smtClean="0"/>
              <a:t>12/8/22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FCD0-14E0-4415-B4A9-0F44016FB7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537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D23D-65C2-4F42-92BA-A1D624CB1FC5}" type="datetimeFigureOut">
              <a:rPr lang="en-SG" smtClean="0"/>
              <a:t>12/8/22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FCD0-14E0-4415-B4A9-0F44016FB7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324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D23D-65C2-4F42-92BA-A1D624CB1FC5}" type="datetimeFigureOut">
              <a:rPr lang="en-SG" smtClean="0"/>
              <a:t>12/8/22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FCD0-14E0-4415-B4A9-0F44016FB7F3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97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DEAD23D-65C2-4F42-92BA-A1D624CB1FC5}" type="datetimeFigureOut">
              <a:rPr lang="en-SG" smtClean="0"/>
              <a:t>12/8/22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340FCD0-14E0-4415-B4A9-0F44016FB7F3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94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8975-EAAC-17F0-6935-704DB17C67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Deep Learning</a:t>
            </a:r>
            <a:br>
              <a:rPr lang="en-SG" dirty="0"/>
            </a:br>
            <a:r>
              <a:rPr lang="en-SG" dirty="0"/>
              <a:t>Assignment 2 </a:t>
            </a:r>
            <a:br>
              <a:rPr lang="en-SG" dirty="0"/>
            </a:br>
            <a:r>
              <a:rPr lang="en-SG" dirty="0"/>
              <a:t>Problem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20F2C-4D4F-1490-92C3-DFA60BD766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Vincent Tan Guan Shen S10227963</a:t>
            </a:r>
          </a:p>
        </p:txBody>
      </p:sp>
    </p:spTree>
    <p:extLst>
      <p:ext uri="{BB962C8B-B14F-4D97-AF65-F5344CB8AC3E}">
        <p14:creationId xmlns:p14="http://schemas.microsoft.com/office/powerpoint/2010/main" val="39354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A6AE22-BBE0-43F6-99F4-FB9E9CF1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09F9E5-AB70-4831-B790-F83D7EA99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7745" y="484632"/>
            <a:ext cx="7794722" cy="35119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0554A5-6C32-457E-B146-814951FBF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7745" y="4150595"/>
            <a:ext cx="7794722" cy="22196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41A3F-706F-C699-6F01-CCD4795CF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4903" y="4391025"/>
            <a:ext cx="6685507" cy="1738808"/>
          </a:xfrm>
        </p:spPr>
        <p:txBody>
          <a:bodyPr>
            <a:normAutofit/>
          </a:bodyPr>
          <a:lstStyle/>
          <a:p>
            <a:r>
              <a:rPr lang="en-SG" dirty="0"/>
              <a:t>Data Processing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FEB2FD-11BC-72C7-66A0-209046EC2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79" y="1422415"/>
            <a:ext cx="3496274" cy="167821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27B03F-64FF-353B-D4B6-D2DDDFC29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464" y="505793"/>
            <a:ext cx="5529284" cy="3469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5156FF-7B55-C179-D986-E8B510FCD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32" y="5014239"/>
            <a:ext cx="3248521" cy="877649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B97B61-D9FD-4F1C-A03B-75BC945B3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422775" y="4803229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443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BB1A-982F-954D-CFA9-87823BCE2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1CBB33-6D71-8125-254A-CCC067EBB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117600"/>
            <a:ext cx="7186613" cy="13922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29304A-20C1-6FF1-AABB-67B385A41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565400"/>
            <a:ext cx="7186613" cy="316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5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C8F2AD-FDA5-9B0E-47AD-AF449386D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Model Accuracy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A1F758-72D3-69ED-83F1-86D66C7E9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843" y="208598"/>
            <a:ext cx="6155266" cy="415480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87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8BA4F77-F42F-4375-A0D0-D4EBDC1AA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69316F8-4E62-42EF-B6FC-38F6A4CC1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35D5AB-D344-47EB-99D2-9E735E921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978" y="484632"/>
            <a:ext cx="4012684" cy="58856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44986E-673D-4D14-A796-4909A34B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150596"/>
            <a:ext cx="7038171" cy="22196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ACFBE-3BAA-C437-2109-390C9FFED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1455" y="4391025"/>
            <a:ext cx="5928956" cy="1738808"/>
          </a:xfrm>
        </p:spPr>
        <p:txBody>
          <a:bodyPr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Model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A3606A-A1A2-7DD0-2C8F-6944BA56A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82" y="887403"/>
            <a:ext cx="4058458" cy="20190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53775C-D9DE-4564-CAAB-DD95C8A7A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505026"/>
            <a:ext cx="6622763" cy="162257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8AF238-252C-4A17-CF39-B411549D8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00" y="3790117"/>
            <a:ext cx="4012327" cy="101311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DE6461D-D2D6-41D5-A7B2-80B431C09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179326" y="480322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99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1942FC-3C65-1659-3615-B3681B4BA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Model Accuracy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C08373-3ABD-AE35-D38B-7964BA6F8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600" y="116942"/>
            <a:ext cx="6775752" cy="445505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88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5F9A9-C4DF-4A82-C18C-61C20F80D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Generated Text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71DBEB-25B4-B77A-F20C-F2ACEB743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9179" y="1725858"/>
            <a:ext cx="5494181" cy="2562883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B7A6B2-0FB5-5C08-A759-D9D9148E2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05" y="226361"/>
            <a:ext cx="6524274" cy="291961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5A3AD2-CDED-D2DC-808B-122E893E6B99}"/>
              </a:ext>
            </a:extLst>
          </p:cNvPr>
          <p:cNvSpPr txBox="1"/>
          <p:nvPr/>
        </p:nvSpPr>
        <p:spPr>
          <a:xfrm>
            <a:off x="272143" y="3222171"/>
            <a:ext cx="496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Model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3E24DA-26A3-D7AB-5234-ACF06C92CF73}"/>
              </a:ext>
            </a:extLst>
          </p:cNvPr>
          <p:cNvSpPr txBox="1"/>
          <p:nvPr/>
        </p:nvSpPr>
        <p:spPr>
          <a:xfrm>
            <a:off x="6932122" y="681613"/>
            <a:ext cx="496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Model 2</a:t>
            </a:r>
          </a:p>
        </p:txBody>
      </p:sp>
    </p:spTree>
    <p:extLst>
      <p:ext uri="{BB962C8B-B14F-4D97-AF65-F5344CB8AC3E}">
        <p14:creationId xmlns:p14="http://schemas.microsoft.com/office/powerpoint/2010/main" val="2811330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</TotalTime>
  <Words>29</Words>
  <Application>Microsoft Macintosh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Tw Cen MT</vt:lpstr>
      <vt:lpstr>Tw Cen MT Condensed</vt:lpstr>
      <vt:lpstr>Wingdings 3</vt:lpstr>
      <vt:lpstr>Integral</vt:lpstr>
      <vt:lpstr>Deep Learning Assignment 2  Problem 2</vt:lpstr>
      <vt:lpstr>Data Processing</vt:lpstr>
      <vt:lpstr>Model 1</vt:lpstr>
      <vt:lpstr>Model Accuracy</vt:lpstr>
      <vt:lpstr>Model 2</vt:lpstr>
      <vt:lpstr>Model Accuracy</vt:lpstr>
      <vt:lpstr>Generated 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Assignment 2  Problem 2</dc:title>
  <dc:creator>Vincent Tan Guan Shen /CSF</dc:creator>
  <cp:lastModifiedBy>Lee Yu Yee Dominic /CSF</cp:lastModifiedBy>
  <cp:revision>1</cp:revision>
  <dcterms:created xsi:type="dcterms:W3CDTF">2022-08-12T07:57:44Z</dcterms:created>
  <dcterms:modified xsi:type="dcterms:W3CDTF">2022-08-12T08:54:02Z</dcterms:modified>
</cp:coreProperties>
</file>